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theme/theme8.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9.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0.xml" ContentType="application/vnd.openxmlformats-officedocument.theme+xml"/>
  <Override PartName="/ppt/slideLayouts/slideLayout106.xml" ContentType="application/vnd.openxmlformats-officedocument.presentationml.slideLayout+xml"/>
  <Override PartName="/ppt/theme/theme11.xml" ContentType="application/vnd.openxmlformats-officedocument.theme+xml"/>
  <Override PartName="/ppt/slideLayouts/slideLayout107.xml" ContentType="application/vnd.openxmlformats-officedocument.presentationml.slideLayout+xml"/>
  <Override PartName="/ppt/theme/theme12.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3.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4.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5.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6.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7.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heme/themeOverride1.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6" r:id="rId2"/>
    <p:sldMasterId id="2147483688" r:id="rId3"/>
    <p:sldMasterId id="2147483701" r:id="rId4"/>
    <p:sldMasterId id="2147483713" r:id="rId5"/>
    <p:sldMasterId id="2147483728" r:id="rId6"/>
    <p:sldMasterId id="2147483743" r:id="rId7"/>
    <p:sldMasterId id="2147483755" r:id="rId8"/>
    <p:sldMasterId id="2147483757" r:id="rId9"/>
    <p:sldMasterId id="2147483781" r:id="rId10"/>
    <p:sldMasterId id="2147483865" r:id="rId11"/>
    <p:sldMasterId id="2147483871" r:id="rId12"/>
    <p:sldMasterId id="2147483887" r:id="rId13"/>
    <p:sldMasterId id="2147483929" r:id="rId14"/>
    <p:sldMasterId id="2147483944" r:id="rId15"/>
    <p:sldMasterId id="2147484031" r:id="rId16"/>
    <p:sldMasterId id="2147484045" r:id="rId17"/>
    <p:sldMasterId id="2147484097" r:id="rId18"/>
  </p:sldMasterIdLst>
  <p:notesMasterIdLst>
    <p:notesMasterId r:id="rId146"/>
  </p:notesMasterIdLst>
  <p:sldIdLst>
    <p:sldId id="256" r:id="rId19"/>
    <p:sldId id="257" r:id="rId20"/>
    <p:sldId id="561" r:id="rId21"/>
    <p:sldId id="279" r:id="rId22"/>
    <p:sldId id="268" r:id="rId23"/>
    <p:sldId id="269" r:id="rId24"/>
    <p:sldId id="276" r:id="rId25"/>
    <p:sldId id="271" r:id="rId26"/>
    <p:sldId id="562" r:id="rId27"/>
    <p:sldId id="868" r:id="rId28"/>
    <p:sldId id="281" r:id="rId29"/>
    <p:sldId id="871" r:id="rId30"/>
    <p:sldId id="282" r:id="rId31"/>
    <p:sldId id="876" r:id="rId32"/>
    <p:sldId id="285" r:id="rId33"/>
    <p:sldId id="286" r:id="rId34"/>
    <p:sldId id="287" r:id="rId35"/>
    <p:sldId id="288" r:id="rId36"/>
    <p:sldId id="289" r:id="rId37"/>
    <p:sldId id="290" r:id="rId38"/>
    <p:sldId id="291" r:id="rId39"/>
    <p:sldId id="292" r:id="rId40"/>
    <p:sldId id="293" r:id="rId41"/>
    <p:sldId id="325" r:id="rId42"/>
    <p:sldId id="541" r:id="rId43"/>
    <p:sldId id="869" r:id="rId44"/>
    <p:sldId id="328" r:id="rId45"/>
    <p:sldId id="329" r:id="rId46"/>
    <p:sldId id="872" r:id="rId47"/>
    <p:sldId id="330" r:id="rId48"/>
    <p:sldId id="2482" r:id="rId49"/>
    <p:sldId id="332" r:id="rId50"/>
    <p:sldId id="333" r:id="rId51"/>
    <p:sldId id="334" r:id="rId52"/>
    <p:sldId id="336" r:id="rId53"/>
    <p:sldId id="337" r:id="rId54"/>
    <p:sldId id="338" r:id="rId55"/>
    <p:sldId id="339" r:id="rId56"/>
    <p:sldId id="340" r:id="rId57"/>
    <p:sldId id="343" r:id="rId58"/>
    <p:sldId id="342" r:id="rId59"/>
    <p:sldId id="344" r:id="rId60"/>
    <p:sldId id="345" r:id="rId61"/>
    <p:sldId id="346" r:id="rId62"/>
    <p:sldId id="347" r:id="rId63"/>
    <p:sldId id="548" r:id="rId64"/>
    <p:sldId id="549" r:id="rId65"/>
    <p:sldId id="550" r:id="rId66"/>
    <p:sldId id="551" r:id="rId67"/>
    <p:sldId id="355" r:id="rId68"/>
    <p:sldId id="357" r:id="rId69"/>
    <p:sldId id="359" r:id="rId70"/>
    <p:sldId id="360" r:id="rId71"/>
    <p:sldId id="361" r:id="rId72"/>
    <p:sldId id="362" r:id="rId73"/>
    <p:sldId id="365" r:id="rId74"/>
    <p:sldId id="366" r:id="rId75"/>
    <p:sldId id="367" r:id="rId76"/>
    <p:sldId id="368" r:id="rId77"/>
    <p:sldId id="369" r:id="rId78"/>
    <p:sldId id="370" r:id="rId79"/>
    <p:sldId id="372" r:id="rId80"/>
    <p:sldId id="403" r:id="rId81"/>
    <p:sldId id="404" r:id="rId82"/>
    <p:sldId id="405" r:id="rId83"/>
    <p:sldId id="406" r:id="rId84"/>
    <p:sldId id="407" r:id="rId85"/>
    <p:sldId id="408" r:id="rId86"/>
    <p:sldId id="409" r:id="rId87"/>
    <p:sldId id="870" r:id="rId88"/>
    <p:sldId id="552" r:id="rId89"/>
    <p:sldId id="867" r:id="rId90"/>
    <p:sldId id="554" r:id="rId91"/>
    <p:sldId id="555" r:id="rId92"/>
    <p:sldId id="874" r:id="rId93"/>
    <p:sldId id="416" r:id="rId94"/>
    <p:sldId id="417" r:id="rId95"/>
    <p:sldId id="418" r:id="rId96"/>
    <p:sldId id="419" r:id="rId97"/>
    <p:sldId id="420" r:id="rId98"/>
    <p:sldId id="421" r:id="rId99"/>
    <p:sldId id="422" r:id="rId100"/>
    <p:sldId id="423" r:id="rId101"/>
    <p:sldId id="424" r:id="rId102"/>
    <p:sldId id="425" r:id="rId103"/>
    <p:sldId id="426" r:id="rId104"/>
    <p:sldId id="427" r:id="rId105"/>
    <p:sldId id="428" r:id="rId106"/>
    <p:sldId id="430" r:id="rId107"/>
    <p:sldId id="429" r:id="rId108"/>
    <p:sldId id="435" r:id="rId109"/>
    <p:sldId id="438" r:id="rId110"/>
    <p:sldId id="439" r:id="rId111"/>
    <p:sldId id="474" r:id="rId112"/>
    <p:sldId id="866" r:id="rId113"/>
    <p:sldId id="314" r:id="rId114"/>
    <p:sldId id="315" r:id="rId115"/>
    <p:sldId id="316" r:id="rId116"/>
    <p:sldId id="317" r:id="rId117"/>
    <p:sldId id="318" r:id="rId118"/>
    <p:sldId id="480" r:id="rId119"/>
    <p:sldId id="482" r:id="rId120"/>
    <p:sldId id="2483" r:id="rId121"/>
    <p:sldId id="2484" r:id="rId122"/>
    <p:sldId id="1028" r:id="rId123"/>
    <p:sldId id="486" r:id="rId124"/>
    <p:sldId id="487" r:id="rId125"/>
    <p:sldId id="875" r:id="rId126"/>
    <p:sldId id="488" r:id="rId127"/>
    <p:sldId id="520" r:id="rId128"/>
    <p:sldId id="521" r:id="rId129"/>
    <p:sldId id="522" r:id="rId130"/>
    <p:sldId id="523" r:id="rId131"/>
    <p:sldId id="524" r:id="rId132"/>
    <p:sldId id="525" r:id="rId133"/>
    <p:sldId id="526" r:id="rId134"/>
    <p:sldId id="527" r:id="rId135"/>
    <p:sldId id="873" r:id="rId136"/>
    <p:sldId id="556" r:id="rId137"/>
    <p:sldId id="560" r:id="rId138"/>
    <p:sldId id="862" r:id="rId139"/>
    <p:sldId id="558" r:id="rId140"/>
    <p:sldId id="559" r:id="rId141"/>
    <p:sldId id="539" r:id="rId142"/>
    <p:sldId id="535" r:id="rId143"/>
    <p:sldId id="536" r:id="rId144"/>
    <p:sldId id="537" r:id="rId14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rmon" id="{A4B82C7D-299A-6B4D-8E24-EFDC09A27EAA}">
          <p14:sldIdLst>
            <p14:sldId id="256"/>
            <p14:sldId id="257"/>
            <p14:sldId id="561"/>
            <p14:sldId id="279"/>
            <p14:sldId id="268"/>
            <p14:sldId id="269"/>
            <p14:sldId id="276"/>
            <p14:sldId id="271"/>
            <p14:sldId id="562"/>
            <p14:sldId id="868"/>
          </p14:sldIdLst>
        </p14:section>
        <p14:section name="Chapters" id="{B0BB6933-345D-1044-9A4A-1A625A489668}">
          <p14:sldIdLst>
            <p14:sldId id="281"/>
            <p14:sldId id="871"/>
            <p14:sldId id="282"/>
            <p14:sldId id="876"/>
            <p14:sldId id="285"/>
            <p14:sldId id="286"/>
            <p14:sldId id="287"/>
            <p14:sldId id="288"/>
            <p14:sldId id="289"/>
            <p14:sldId id="290"/>
            <p14:sldId id="291"/>
            <p14:sldId id="292"/>
            <p14:sldId id="293"/>
            <p14:sldId id="325"/>
            <p14:sldId id="541"/>
            <p14:sldId id="869"/>
            <p14:sldId id="328"/>
            <p14:sldId id="329"/>
            <p14:sldId id="872"/>
            <p14:sldId id="330"/>
            <p14:sldId id="2482"/>
            <p14:sldId id="332"/>
            <p14:sldId id="333"/>
            <p14:sldId id="334"/>
            <p14:sldId id="336"/>
            <p14:sldId id="337"/>
            <p14:sldId id="338"/>
            <p14:sldId id="339"/>
            <p14:sldId id="340"/>
            <p14:sldId id="343"/>
            <p14:sldId id="342"/>
            <p14:sldId id="344"/>
            <p14:sldId id="345"/>
            <p14:sldId id="346"/>
            <p14:sldId id="347"/>
            <p14:sldId id="548"/>
            <p14:sldId id="549"/>
            <p14:sldId id="550"/>
            <p14:sldId id="551"/>
            <p14:sldId id="355"/>
            <p14:sldId id="357"/>
            <p14:sldId id="359"/>
            <p14:sldId id="360"/>
            <p14:sldId id="361"/>
            <p14:sldId id="362"/>
            <p14:sldId id="365"/>
            <p14:sldId id="366"/>
            <p14:sldId id="367"/>
            <p14:sldId id="368"/>
            <p14:sldId id="369"/>
            <p14:sldId id="370"/>
            <p14:sldId id="372"/>
            <p14:sldId id="403"/>
            <p14:sldId id="404"/>
            <p14:sldId id="405"/>
            <p14:sldId id="406"/>
            <p14:sldId id="407"/>
            <p14:sldId id="408"/>
            <p14:sldId id="409"/>
            <p14:sldId id="870"/>
            <p14:sldId id="552"/>
            <p14:sldId id="867"/>
            <p14:sldId id="554"/>
            <p14:sldId id="555"/>
            <p14:sldId id="874"/>
            <p14:sldId id="416"/>
            <p14:sldId id="417"/>
            <p14:sldId id="418"/>
            <p14:sldId id="419"/>
            <p14:sldId id="420"/>
            <p14:sldId id="421"/>
            <p14:sldId id="422"/>
            <p14:sldId id="423"/>
            <p14:sldId id="424"/>
            <p14:sldId id="425"/>
            <p14:sldId id="426"/>
            <p14:sldId id="427"/>
            <p14:sldId id="428"/>
            <p14:sldId id="430"/>
            <p14:sldId id="429"/>
            <p14:sldId id="435"/>
            <p14:sldId id="438"/>
            <p14:sldId id="439"/>
            <p14:sldId id="474"/>
            <p14:sldId id="866"/>
            <p14:sldId id="314"/>
            <p14:sldId id="315"/>
            <p14:sldId id="316"/>
            <p14:sldId id="317"/>
            <p14:sldId id="318"/>
            <p14:sldId id="480"/>
            <p14:sldId id="482"/>
            <p14:sldId id="2483"/>
            <p14:sldId id="2484"/>
            <p14:sldId id="1028"/>
            <p14:sldId id="486"/>
            <p14:sldId id="487"/>
            <p14:sldId id="875"/>
            <p14:sldId id="488"/>
            <p14:sldId id="520"/>
            <p14:sldId id="521"/>
            <p14:sldId id="522"/>
            <p14:sldId id="523"/>
            <p14:sldId id="524"/>
            <p14:sldId id="525"/>
            <p14:sldId id="526"/>
            <p14:sldId id="527"/>
            <p14:sldId id="873"/>
          </p14:sldIdLst>
        </p14:section>
        <p14:section name="Conclusion" id="{A5CFFEB4-9762-964F-940A-DF0F59EB214C}">
          <p14:sldIdLst>
            <p14:sldId id="556"/>
            <p14:sldId id="560"/>
            <p14:sldId id="862"/>
            <p14:sldId id="558"/>
            <p14:sldId id="559"/>
            <p14:sldId id="539"/>
            <p14:sldId id="535"/>
            <p14:sldId id="536"/>
            <p14:sldId id="53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7289" autoAdjust="0"/>
    <p:restoredTop sz="87073" autoAdjust="0"/>
  </p:normalViewPr>
  <p:slideViewPr>
    <p:cSldViewPr snapToGrid="0" snapToObjects="1">
      <p:cViewPr varScale="1">
        <p:scale>
          <a:sx n="89" d="100"/>
          <a:sy n="89" d="100"/>
        </p:scale>
        <p:origin x="184" y="1136"/>
      </p:cViewPr>
      <p:guideLst>
        <p:guide orient="horz" pos="2160"/>
        <p:guide pos="2880"/>
      </p:guideLst>
    </p:cSldViewPr>
  </p:slideViewPr>
  <p:outlineViewPr>
    <p:cViewPr>
      <p:scale>
        <a:sx n="33" d="100"/>
        <a:sy n="33" d="100"/>
      </p:scale>
      <p:origin x="0" y="6240"/>
    </p:cViewPr>
  </p:outlineViewPr>
  <p:notesTextViewPr>
    <p:cViewPr>
      <p:scale>
        <a:sx n="100" d="100"/>
        <a:sy n="100" d="100"/>
      </p:scale>
      <p:origin x="0" y="0"/>
    </p:cViewPr>
  </p:notesTextViewPr>
  <p:sorterViewPr>
    <p:cViewPr varScale="1">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9.xml"/><Relationship Id="rId21" Type="http://schemas.openxmlformats.org/officeDocument/2006/relationships/slide" Target="slides/slide3.xml"/><Relationship Id="rId42" Type="http://schemas.openxmlformats.org/officeDocument/2006/relationships/slide" Target="slides/slide24.xml"/><Relationship Id="rId63" Type="http://schemas.openxmlformats.org/officeDocument/2006/relationships/slide" Target="slides/slide45.xml"/><Relationship Id="rId84" Type="http://schemas.openxmlformats.org/officeDocument/2006/relationships/slide" Target="slides/slide66.xml"/><Relationship Id="rId138" Type="http://schemas.openxmlformats.org/officeDocument/2006/relationships/slide" Target="slides/slide120.xml"/><Relationship Id="rId107" Type="http://schemas.openxmlformats.org/officeDocument/2006/relationships/slide" Target="slides/slide89.xml"/><Relationship Id="rId11" Type="http://schemas.openxmlformats.org/officeDocument/2006/relationships/slideMaster" Target="slideMasters/slideMaster11.xml"/><Relationship Id="rId32" Type="http://schemas.openxmlformats.org/officeDocument/2006/relationships/slide" Target="slides/slide14.xml"/><Relationship Id="rId53" Type="http://schemas.openxmlformats.org/officeDocument/2006/relationships/slide" Target="slides/slide35.xml"/><Relationship Id="rId74" Type="http://schemas.openxmlformats.org/officeDocument/2006/relationships/slide" Target="slides/slide56.xml"/><Relationship Id="rId128" Type="http://schemas.openxmlformats.org/officeDocument/2006/relationships/slide" Target="slides/slide110.xml"/><Relationship Id="rId149" Type="http://schemas.openxmlformats.org/officeDocument/2006/relationships/theme" Target="theme/theme1.xml"/><Relationship Id="rId5" Type="http://schemas.openxmlformats.org/officeDocument/2006/relationships/slideMaster" Target="slideMasters/slideMaster5.xml"/><Relationship Id="rId95" Type="http://schemas.openxmlformats.org/officeDocument/2006/relationships/slide" Target="slides/slide77.xml"/><Relationship Id="rId22" Type="http://schemas.openxmlformats.org/officeDocument/2006/relationships/slide" Target="slides/slide4.xml"/><Relationship Id="rId27" Type="http://schemas.openxmlformats.org/officeDocument/2006/relationships/slide" Target="slides/slide9.xml"/><Relationship Id="rId43" Type="http://schemas.openxmlformats.org/officeDocument/2006/relationships/slide" Target="slides/slide25.xml"/><Relationship Id="rId48" Type="http://schemas.openxmlformats.org/officeDocument/2006/relationships/slide" Target="slides/slide30.xml"/><Relationship Id="rId64" Type="http://schemas.openxmlformats.org/officeDocument/2006/relationships/slide" Target="slides/slide46.xml"/><Relationship Id="rId69" Type="http://schemas.openxmlformats.org/officeDocument/2006/relationships/slide" Target="slides/slide51.xml"/><Relationship Id="rId113" Type="http://schemas.openxmlformats.org/officeDocument/2006/relationships/slide" Target="slides/slide95.xml"/><Relationship Id="rId118" Type="http://schemas.openxmlformats.org/officeDocument/2006/relationships/slide" Target="slides/slide100.xml"/><Relationship Id="rId134" Type="http://schemas.openxmlformats.org/officeDocument/2006/relationships/slide" Target="slides/slide116.xml"/><Relationship Id="rId139" Type="http://schemas.openxmlformats.org/officeDocument/2006/relationships/slide" Target="slides/slide121.xml"/><Relationship Id="rId80" Type="http://schemas.openxmlformats.org/officeDocument/2006/relationships/slide" Target="slides/slide62.xml"/><Relationship Id="rId85" Type="http://schemas.openxmlformats.org/officeDocument/2006/relationships/slide" Target="slides/slide67.xml"/><Relationship Id="rId150" Type="http://schemas.openxmlformats.org/officeDocument/2006/relationships/tableStyles" Target="tableStyles.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5.xml"/><Relationship Id="rId38" Type="http://schemas.openxmlformats.org/officeDocument/2006/relationships/slide" Target="slides/slide20.xml"/><Relationship Id="rId59" Type="http://schemas.openxmlformats.org/officeDocument/2006/relationships/slide" Target="slides/slide41.xml"/><Relationship Id="rId103" Type="http://schemas.openxmlformats.org/officeDocument/2006/relationships/slide" Target="slides/slide85.xml"/><Relationship Id="rId108" Type="http://schemas.openxmlformats.org/officeDocument/2006/relationships/slide" Target="slides/slide90.xml"/><Relationship Id="rId124" Type="http://schemas.openxmlformats.org/officeDocument/2006/relationships/slide" Target="slides/slide106.xml"/><Relationship Id="rId129" Type="http://schemas.openxmlformats.org/officeDocument/2006/relationships/slide" Target="slides/slide111.xml"/><Relationship Id="rId54" Type="http://schemas.openxmlformats.org/officeDocument/2006/relationships/slide" Target="slides/slide36.xml"/><Relationship Id="rId70" Type="http://schemas.openxmlformats.org/officeDocument/2006/relationships/slide" Target="slides/slide52.xml"/><Relationship Id="rId75" Type="http://schemas.openxmlformats.org/officeDocument/2006/relationships/slide" Target="slides/slide57.xml"/><Relationship Id="rId91" Type="http://schemas.openxmlformats.org/officeDocument/2006/relationships/slide" Target="slides/slide73.xml"/><Relationship Id="rId96" Type="http://schemas.openxmlformats.org/officeDocument/2006/relationships/slide" Target="slides/slide78.xml"/><Relationship Id="rId140" Type="http://schemas.openxmlformats.org/officeDocument/2006/relationships/slide" Target="slides/slide122.xml"/><Relationship Id="rId145" Type="http://schemas.openxmlformats.org/officeDocument/2006/relationships/slide" Target="slides/slide127.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5.xml"/><Relationship Id="rId28" Type="http://schemas.openxmlformats.org/officeDocument/2006/relationships/slide" Target="slides/slide10.xml"/><Relationship Id="rId49" Type="http://schemas.openxmlformats.org/officeDocument/2006/relationships/slide" Target="slides/slide31.xml"/><Relationship Id="rId114" Type="http://schemas.openxmlformats.org/officeDocument/2006/relationships/slide" Target="slides/slide96.xml"/><Relationship Id="rId119" Type="http://schemas.openxmlformats.org/officeDocument/2006/relationships/slide" Target="slides/slide101.xml"/><Relationship Id="rId44" Type="http://schemas.openxmlformats.org/officeDocument/2006/relationships/slide" Target="slides/slide26.xml"/><Relationship Id="rId60" Type="http://schemas.openxmlformats.org/officeDocument/2006/relationships/slide" Target="slides/slide42.xml"/><Relationship Id="rId65" Type="http://schemas.openxmlformats.org/officeDocument/2006/relationships/slide" Target="slides/slide47.xml"/><Relationship Id="rId81" Type="http://schemas.openxmlformats.org/officeDocument/2006/relationships/slide" Target="slides/slide63.xml"/><Relationship Id="rId86" Type="http://schemas.openxmlformats.org/officeDocument/2006/relationships/slide" Target="slides/slide68.xml"/><Relationship Id="rId130" Type="http://schemas.openxmlformats.org/officeDocument/2006/relationships/slide" Target="slides/slide112.xml"/><Relationship Id="rId135" Type="http://schemas.openxmlformats.org/officeDocument/2006/relationships/slide" Target="slides/slide117.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1.xml"/><Relationship Id="rId109" Type="http://schemas.openxmlformats.org/officeDocument/2006/relationships/slide" Target="slides/slide91.xml"/><Relationship Id="rId34" Type="http://schemas.openxmlformats.org/officeDocument/2006/relationships/slide" Target="slides/slide16.xml"/><Relationship Id="rId50" Type="http://schemas.openxmlformats.org/officeDocument/2006/relationships/slide" Target="slides/slide32.xml"/><Relationship Id="rId55" Type="http://schemas.openxmlformats.org/officeDocument/2006/relationships/slide" Target="slides/slide37.xml"/><Relationship Id="rId76" Type="http://schemas.openxmlformats.org/officeDocument/2006/relationships/slide" Target="slides/slide58.xml"/><Relationship Id="rId97" Type="http://schemas.openxmlformats.org/officeDocument/2006/relationships/slide" Target="slides/slide79.xml"/><Relationship Id="rId104" Type="http://schemas.openxmlformats.org/officeDocument/2006/relationships/slide" Target="slides/slide86.xml"/><Relationship Id="rId120" Type="http://schemas.openxmlformats.org/officeDocument/2006/relationships/slide" Target="slides/slide102.xml"/><Relationship Id="rId125" Type="http://schemas.openxmlformats.org/officeDocument/2006/relationships/slide" Target="slides/slide107.xml"/><Relationship Id="rId141" Type="http://schemas.openxmlformats.org/officeDocument/2006/relationships/slide" Target="slides/slide123.xml"/><Relationship Id="rId146"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53.xml"/><Relationship Id="rId92" Type="http://schemas.openxmlformats.org/officeDocument/2006/relationships/slide" Target="slides/slide74.xml"/><Relationship Id="rId2" Type="http://schemas.openxmlformats.org/officeDocument/2006/relationships/slideMaster" Target="slideMasters/slideMaster2.xml"/><Relationship Id="rId29" Type="http://schemas.openxmlformats.org/officeDocument/2006/relationships/slide" Target="slides/slide11.xml"/><Relationship Id="rId24" Type="http://schemas.openxmlformats.org/officeDocument/2006/relationships/slide" Target="slides/slide6.xml"/><Relationship Id="rId40" Type="http://schemas.openxmlformats.org/officeDocument/2006/relationships/slide" Target="slides/slide22.xml"/><Relationship Id="rId45" Type="http://schemas.openxmlformats.org/officeDocument/2006/relationships/slide" Target="slides/slide27.xml"/><Relationship Id="rId66" Type="http://schemas.openxmlformats.org/officeDocument/2006/relationships/slide" Target="slides/slide48.xml"/><Relationship Id="rId87" Type="http://schemas.openxmlformats.org/officeDocument/2006/relationships/slide" Target="slides/slide69.xml"/><Relationship Id="rId110" Type="http://schemas.openxmlformats.org/officeDocument/2006/relationships/slide" Target="slides/slide92.xml"/><Relationship Id="rId115" Type="http://schemas.openxmlformats.org/officeDocument/2006/relationships/slide" Target="slides/slide97.xml"/><Relationship Id="rId131" Type="http://schemas.openxmlformats.org/officeDocument/2006/relationships/slide" Target="slides/slide113.xml"/><Relationship Id="rId136" Type="http://schemas.openxmlformats.org/officeDocument/2006/relationships/slide" Target="slides/slide118.xml"/><Relationship Id="rId61" Type="http://schemas.openxmlformats.org/officeDocument/2006/relationships/slide" Target="slides/slide43.xml"/><Relationship Id="rId82" Type="http://schemas.openxmlformats.org/officeDocument/2006/relationships/slide" Target="slides/slide64.xml"/><Relationship Id="rId19" Type="http://schemas.openxmlformats.org/officeDocument/2006/relationships/slide" Target="slides/slide1.xml"/><Relationship Id="rId14" Type="http://schemas.openxmlformats.org/officeDocument/2006/relationships/slideMaster" Target="slideMasters/slideMaster14.xml"/><Relationship Id="rId30" Type="http://schemas.openxmlformats.org/officeDocument/2006/relationships/slide" Target="slides/slide12.xml"/><Relationship Id="rId35" Type="http://schemas.openxmlformats.org/officeDocument/2006/relationships/slide" Target="slides/slide17.xml"/><Relationship Id="rId56" Type="http://schemas.openxmlformats.org/officeDocument/2006/relationships/slide" Target="slides/slide38.xml"/><Relationship Id="rId77" Type="http://schemas.openxmlformats.org/officeDocument/2006/relationships/slide" Target="slides/slide59.xml"/><Relationship Id="rId100" Type="http://schemas.openxmlformats.org/officeDocument/2006/relationships/slide" Target="slides/slide82.xml"/><Relationship Id="rId105" Type="http://schemas.openxmlformats.org/officeDocument/2006/relationships/slide" Target="slides/slide87.xml"/><Relationship Id="rId126" Type="http://schemas.openxmlformats.org/officeDocument/2006/relationships/slide" Target="slides/slide108.xml"/><Relationship Id="rId147"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3.xml"/><Relationship Id="rId72" Type="http://schemas.openxmlformats.org/officeDocument/2006/relationships/slide" Target="slides/slide54.xml"/><Relationship Id="rId93" Type="http://schemas.openxmlformats.org/officeDocument/2006/relationships/slide" Target="slides/slide75.xml"/><Relationship Id="rId98" Type="http://schemas.openxmlformats.org/officeDocument/2006/relationships/slide" Target="slides/slide80.xml"/><Relationship Id="rId121" Type="http://schemas.openxmlformats.org/officeDocument/2006/relationships/slide" Target="slides/slide103.xml"/><Relationship Id="rId142" Type="http://schemas.openxmlformats.org/officeDocument/2006/relationships/slide" Target="slides/slide124.xml"/><Relationship Id="rId3" Type="http://schemas.openxmlformats.org/officeDocument/2006/relationships/slideMaster" Target="slideMasters/slideMaster3.xml"/><Relationship Id="rId25" Type="http://schemas.openxmlformats.org/officeDocument/2006/relationships/slide" Target="slides/slide7.xml"/><Relationship Id="rId46" Type="http://schemas.openxmlformats.org/officeDocument/2006/relationships/slide" Target="slides/slide28.xml"/><Relationship Id="rId67" Type="http://schemas.openxmlformats.org/officeDocument/2006/relationships/slide" Target="slides/slide49.xml"/><Relationship Id="rId116" Type="http://schemas.openxmlformats.org/officeDocument/2006/relationships/slide" Target="slides/slide98.xml"/><Relationship Id="rId137" Type="http://schemas.openxmlformats.org/officeDocument/2006/relationships/slide" Target="slides/slide119.xml"/><Relationship Id="rId20" Type="http://schemas.openxmlformats.org/officeDocument/2006/relationships/slide" Target="slides/slide2.xml"/><Relationship Id="rId41" Type="http://schemas.openxmlformats.org/officeDocument/2006/relationships/slide" Target="slides/slide23.xml"/><Relationship Id="rId62" Type="http://schemas.openxmlformats.org/officeDocument/2006/relationships/slide" Target="slides/slide44.xml"/><Relationship Id="rId83" Type="http://schemas.openxmlformats.org/officeDocument/2006/relationships/slide" Target="slides/slide65.xml"/><Relationship Id="rId88" Type="http://schemas.openxmlformats.org/officeDocument/2006/relationships/slide" Target="slides/slide70.xml"/><Relationship Id="rId111" Type="http://schemas.openxmlformats.org/officeDocument/2006/relationships/slide" Target="slides/slide93.xml"/><Relationship Id="rId132" Type="http://schemas.openxmlformats.org/officeDocument/2006/relationships/slide" Target="slides/slide114.xml"/><Relationship Id="rId15" Type="http://schemas.openxmlformats.org/officeDocument/2006/relationships/slideMaster" Target="slideMasters/slideMaster15.xml"/><Relationship Id="rId36" Type="http://schemas.openxmlformats.org/officeDocument/2006/relationships/slide" Target="slides/slide18.xml"/><Relationship Id="rId57" Type="http://schemas.openxmlformats.org/officeDocument/2006/relationships/slide" Target="slides/slide39.xml"/><Relationship Id="rId106" Type="http://schemas.openxmlformats.org/officeDocument/2006/relationships/slide" Target="slides/slide88.xml"/><Relationship Id="rId127" Type="http://schemas.openxmlformats.org/officeDocument/2006/relationships/slide" Target="slides/slide109.xml"/><Relationship Id="rId10" Type="http://schemas.openxmlformats.org/officeDocument/2006/relationships/slideMaster" Target="slideMasters/slideMaster10.xml"/><Relationship Id="rId31" Type="http://schemas.openxmlformats.org/officeDocument/2006/relationships/slide" Target="slides/slide13.xml"/><Relationship Id="rId52" Type="http://schemas.openxmlformats.org/officeDocument/2006/relationships/slide" Target="slides/slide34.xml"/><Relationship Id="rId73" Type="http://schemas.openxmlformats.org/officeDocument/2006/relationships/slide" Target="slides/slide55.xml"/><Relationship Id="rId78" Type="http://schemas.openxmlformats.org/officeDocument/2006/relationships/slide" Target="slides/slide60.xml"/><Relationship Id="rId94" Type="http://schemas.openxmlformats.org/officeDocument/2006/relationships/slide" Target="slides/slide76.xml"/><Relationship Id="rId99" Type="http://schemas.openxmlformats.org/officeDocument/2006/relationships/slide" Target="slides/slide81.xml"/><Relationship Id="rId101" Type="http://schemas.openxmlformats.org/officeDocument/2006/relationships/slide" Target="slides/slide83.xml"/><Relationship Id="rId122" Type="http://schemas.openxmlformats.org/officeDocument/2006/relationships/slide" Target="slides/slide104.xml"/><Relationship Id="rId143" Type="http://schemas.openxmlformats.org/officeDocument/2006/relationships/slide" Target="slides/slide125.xml"/><Relationship Id="rId148"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8.xml"/><Relationship Id="rId47" Type="http://schemas.openxmlformats.org/officeDocument/2006/relationships/slide" Target="slides/slide29.xml"/><Relationship Id="rId68" Type="http://schemas.openxmlformats.org/officeDocument/2006/relationships/slide" Target="slides/slide50.xml"/><Relationship Id="rId89" Type="http://schemas.openxmlformats.org/officeDocument/2006/relationships/slide" Target="slides/slide71.xml"/><Relationship Id="rId112" Type="http://schemas.openxmlformats.org/officeDocument/2006/relationships/slide" Target="slides/slide94.xml"/><Relationship Id="rId133" Type="http://schemas.openxmlformats.org/officeDocument/2006/relationships/slide" Target="slides/slide115.xml"/><Relationship Id="rId16" Type="http://schemas.openxmlformats.org/officeDocument/2006/relationships/slideMaster" Target="slideMasters/slideMaster16.xml"/><Relationship Id="rId37" Type="http://schemas.openxmlformats.org/officeDocument/2006/relationships/slide" Target="slides/slide19.xml"/><Relationship Id="rId58" Type="http://schemas.openxmlformats.org/officeDocument/2006/relationships/slide" Target="slides/slide40.xml"/><Relationship Id="rId79" Type="http://schemas.openxmlformats.org/officeDocument/2006/relationships/slide" Target="slides/slide61.xml"/><Relationship Id="rId102" Type="http://schemas.openxmlformats.org/officeDocument/2006/relationships/slide" Target="slides/slide84.xml"/><Relationship Id="rId123" Type="http://schemas.openxmlformats.org/officeDocument/2006/relationships/slide" Target="slides/slide105.xml"/><Relationship Id="rId144" Type="http://schemas.openxmlformats.org/officeDocument/2006/relationships/slide" Target="slides/slide126.xml"/><Relationship Id="rId90" Type="http://schemas.openxmlformats.org/officeDocument/2006/relationships/slide" Target="slides/slide7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8/7/20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You</a:t>
            </a:r>
            <a:r>
              <a:rPr lang="en-US" baseline="0" dirty="0">
                <a:latin typeface="Arial"/>
                <a:cs typeface="Arial"/>
              </a:rPr>
              <a:t> can be confident when you know that</a:t>
            </a:r>
            <a:r>
              <a:rPr lang="mr-IN" baseline="0" dirty="0">
                <a:latin typeface="Arial"/>
                <a:cs typeface="Arial"/>
              </a:rPr>
              <a:t>…</a:t>
            </a:r>
            <a:endParaRPr lang="en-US" dirty="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The L</a:t>
            </a:r>
            <a:r>
              <a:rPr lang="en-US" sz="1100" dirty="0">
                <a:latin typeface="Arial"/>
                <a:cs typeface="Arial"/>
              </a:rPr>
              <a:t>ORD</a:t>
            </a:r>
            <a:r>
              <a:rPr lang="en-US" dirty="0">
                <a:latin typeface="Arial"/>
                <a:cs typeface="Arial"/>
              </a:rPr>
              <a:t> controls what happens to you as an individual.</a:t>
            </a:r>
          </a:p>
        </p:txBody>
      </p:sp>
    </p:spTree>
    <p:extLst>
      <p:ext uri="{BB962C8B-B14F-4D97-AF65-F5344CB8AC3E}">
        <p14:creationId xmlns:p14="http://schemas.microsoft.com/office/powerpoint/2010/main" val="168624937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2E7C951-6FD1-8741-8BA5-BB4E3F6DE9F4}"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64226" name="Rectangle 1026"/>
          <p:cNvSpPr>
            <a:spLocks noGrp="1" noRot="1" noChangeAspect="1" noChangeArrowheads="1" noTextEdit="1"/>
          </p:cNvSpPr>
          <p:nvPr>
            <p:ph type="sldImg"/>
          </p:nvPr>
        </p:nvSpPr>
        <p:spPr>
          <a:ln/>
        </p:spPr>
      </p:sp>
      <p:sp>
        <p:nvSpPr>
          <p:cNvPr id="564227"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We lose confidence when we lose sight that God has Israel under his control.</a:t>
            </a:r>
          </a:p>
          <a:p>
            <a:pPr eaLnBrk="1" hangingPunct="1"/>
            <a:r>
              <a:rPr lang="en-US" dirty="0">
                <a:latin typeface="Arial" panose="020B0604020202020204" pitchFamily="34" charset="0"/>
                <a:ea typeface="ＭＳ Ｐゴシック" charset="0"/>
                <a:cs typeface="Arial" panose="020B0604020202020204" pitchFamily="34" charset="0"/>
              </a:rPr>
              <a:t>The book of Daniel reminds us to be confident in God like Daniel.</a:t>
            </a:r>
          </a:p>
        </p:txBody>
      </p:sp>
    </p:spTree>
    <p:extLst>
      <p:ext uri="{BB962C8B-B14F-4D97-AF65-F5344CB8AC3E}">
        <p14:creationId xmlns:p14="http://schemas.microsoft.com/office/powerpoint/2010/main" val="185618310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mn-ea"/>
                <a:cs typeface="Arial"/>
              </a:rPr>
              <a:t>The answer, of course, is that Daniel placed his confidence not in himself but in God. In his book are </a:t>
            </a:r>
            <a:r>
              <a:rPr lang="en-US" sz="1200" i="1" kern="1200" dirty="0">
                <a:solidFill>
                  <a:schemeClr val="tx1"/>
                </a:solidFill>
                <a:effectLst/>
                <a:latin typeface="Arial"/>
                <a:ea typeface="+mn-ea"/>
                <a:cs typeface="Arial"/>
              </a:rPr>
              <a:t>three areas</a:t>
            </a:r>
            <a:r>
              <a:rPr lang="en-US" sz="1200" kern="1200" dirty="0">
                <a:solidFill>
                  <a:schemeClr val="tx1"/>
                </a:solidFill>
                <a:effectLst/>
                <a:latin typeface="Arial"/>
                <a:ea typeface="+mn-ea"/>
                <a:cs typeface="Arial"/>
              </a:rPr>
              <a:t> where God has control, so, like Daniel, we can be confident that God is working</a:t>
            </a:r>
            <a:r>
              <a:rPr lang="en-SG" sz="1200" kern="1200" dirty="0">
                <a:solidFill>
                  <a:schemeClr val="tx1"/>
                </a:solidFill>
                <a:effectLst/>
                <a:latin typeface="Arial"/>
                <a:ea typeface="+mn-ea"/>
                <a:cs typeface="Arial"/>
              </a:rPr>
              <a:t>.</a:t>
            </a:r>
            <a:endParaRPr lang="en-US" dirty="0">
              <a:latin typeface="Arial"/>
              <a:cs typeface="Arial"/>
            </a:endParaRPr>
          </a:p>
          <a:p>
            <a:endParaRPr lang="en-US" dirty="0">
              <a:latin typeface="Arial"/>
              <a:cs typeface="Arial"/>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l"/>
            <a:r>
              <a:rPr lang="en-US" sz="1200" b="0" dirty="0">
                <a:effectLst>
                  <a:glow rad="127000">
                    <a:schemeClr val="tx1"/>
                  </a:glow>
                </a:effectLst>
                <a:latin typeface="Arial" charset="0"/>
                <a:ea typeface="ＭＳ Ｐゴシック" charset="0"/>
                <a:cs typeface="ＭＳ Ｐゴシック" charset="0"/>
              </a:rPr>
              <a:t>What do you need to know to be </a:t>
            </a:r>
            <a:r>
              <a:rPr lang="en-US" sz="1200" b="0" i="1" dirty="0">
                <a:effectLst>
                  <a:glow rad="127000">
                    <a:schemeClr val="tx1"/>
                  </a:glow>
                </a:effectLst>
                <a:latin typeface="Arial" charset="0"/>
                <a:ea typeface="ＭＳ Ｐゴシック" charset="0"/>
                <a:cs typeface="ＭＳ Ｐゴシック" charset="0"/>
              </a:rPr>
              <a:t>truly</a:t>
            </a:r>
            <a:r>
              <a:rPr lang="en-US" sz="1200" b="0" dirty="0">
                <a:effectLst>
                  <a:glow rad="127000">
                    <a:schemeClr val="tx1"/>
                  </a:glow>
                </a:effectLst>
                <a:latin typeface="Arial" charset="0"/>
                <a:ea typeface="ＭＳ Ｐゴシック" charset="0"/>
                <a:cs typeface="ＭＳ Ｐゴシック" charset="0"/>
              </a:rPr>
              <a:t> </a:t>
            </a:r>
            <a:r>
              <a:rPr lang="en-US" sz="1200" b="0" dirty="0">
                <a:solidFill>
                  <a:srgbClr val="FFFF00"/>
                </a:solidFill>
                <a:effectLst>
                  <a:glow rad="127000">
                    <a:schemeClr val="tx1"/>
                  </a:glow>
                </a:effectLst>
                <a:latin typeface="Arial" charset="0"/>
                <a:ea typeface="ＭＳ Ｐゴシック" charset="0"/>
                <a:cs typeface="ＭＳ Ｐゴシック" charset="0"/>
              </a:rPr>
              <a:t>confident</a:t>
            </a:r>
            <a:r>
              <a:rPr lang="en-US" sz="1200" b="0" dirty="0">
                <a:effectLst>
                  <a:glow rad="127000">
                    <a:schemeClr val="tx1"/>
                  </a:glow>
                </a:effectLst>
                <a:latin typeface="Arial" charset="0"/>
                <a:ea typeface="ＭＳ Ｐゴシック" charset="0"/>
                <a:cs typeface="ＭＳ Ｐゴシック" charset="0"/>
              </a:rPr>
              <a:t>?</a:t>
            </a:r>
          </a:p>
          <a:p>
            <a:pPr algn="l"/>
            <a:r>
              <a:rPr lang="en-US" b="0" dirty="0">
                <a:latin typeface="Arial"/>
                <a:cs typeface="Arial"/>
              </a:rPr>
              <a:t>Do you rest in this reality that the L</a:t>
            </a:r>
            <a:r>
              <a:rPr lang="en-US" sz="1100" b="0" dirty="0">
                <a:latin typeface="Arial"/>
                <a:cs typeface="Arial"/>
              </a:rPr>
              <a:t>ORD</a:t>
            </a:r>
            <a:r>
              <a:rPr lang="en-US" b="0" dirty="0">
                <a:latin typeface="Arial"/>
                <a:cs typeface="Arial"/>
              </a:rPr>
              <a:t> doesn't need your help in running the universe? He sets up kings and takes them down—and</a:t>
            </a:r>
            <a:r>
              <a:rPr lang="en-US" b="0" baseline="0" dirty="0">
                <a:latin typeface="Arial"/>
                <a:cs typeface="Arial"/>
              </a:rPr>
              <a:t> he does the same in our lives.</a:t>
            </a:r>
            <a:endParaRPr lang="en-US" b="0" dirty="0">
              <a:latin typeface="Arial"/>
              <a:cs typeface="Arial"/>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You</a:t>
            </a:r>
            <a:r>
              <a:rPr lang="en-US" baseline="0" dirty="0">
                <a:latin typeface="Arial"/>
                <a:cs typeface="Arial"/>
              </a:rPr>
              <a:t> can be confident when you know that</a:t>
            </a:r>
            <a:r>
              <a:rPr lang="mr-IN" baseline="0" dirty="0">
                <a:latin typeface="Arial"/>
                <a:cs typeface="Arial"/>
              </a:rPr>
              <a:t>…</a:t>
            </a:r>
            <a:endParaRPr lang="en-US" dirty="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The L</a:t>
            </a:r>
            <a:r>
              <a:rPr lang="en-US" sz="1100" dirty="0">
                <a:latin typeface="Arial"/>
                <a:cs typeface="Arial"/>
              </a:rPr>
              <a:t>ORD</a:t>
            </a:r>
            <a:r>
              <a:rPr lang="en-US" dirty="0">
                <a:latin typeface="Arial"/>
                <a:cs typeface="Arial"/>
              </a:rPr>
              <a:t> controls what happens to you as an individual.</a:t>
            </a:r>
          </a:p>
        </p:txBody>
      </p:sp>
    </p:spTree>
    <p:extLst>
      <p:ext uri="{BB962C8B-B14F-4D97-AF65-F5344CB8AC3E}">
        <p14:creationId xmlns:p14="http://schemas.microsoft.com/office/powerpoint/2010/main" val="207604257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The L</a:t>
            </a:r>
            <a:r>
              <a:rPr lang="en-US" sz="1100" dirty="0">
                <a:latin typeface="Arial"/>
                <a:cs typeface="Arial"/>
              </a:rPr>
              <a:t>ORD</a:t>
            </a:r>
            <a:r>
              <a:rPr lang="en-US" dirty="0">
                <a:latin typeface="Arial"/>
                <a:cs typeface="Arial"/>
              </a:rPr>
              <a:t> controls what happens to the peoples of the world.</a:t>
            </a:r>
          </a:p>
          <a:p>
            <a:endParaRPr lang="en-US" dirty="0">
              <a:latin typeface="Arial"/>
              <a:cs typeface="Arial"/>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mn-ea"/>
                <a:cs typeface="Arial"/>
              </a:rPr>
              <a:t>The LORD controls the prophetic fulfillments for his people in the days ahead</a:t>
            </a:r>
            <a:r>
              <a:rPr lang="en-SG" sz="1200" kern="1200" dirty="0">
                <a:solidFill>
                  <a:schemeClr val="tx1"/>
                </a:solidFill>
                <a:effectLst/>
                <a:latin typeface="Arial"/>
                <a:ea typeface="+mn-ea"/>
                <a:cs typeface="Arial"/>
              </a:rPr>
              <a:t>.</a:t>
            </a:r>
            <a:endParaRPr lang="en-US" dirty="0">
              <a:latin typeface="Arial"/>
              <a:cs typeface="Arial"/>
            </a:endParaRPr>
          </a:p>
          <a:p>
            <a:endParaRPr lang="en-US" dirty="0">
              <a:latin typeface="Arial"/>
              <a:cs typeface="Arial"/>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53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67A36DF-BF20-9D4C-9F80-7B989972F18B}" type="slidenum">
              <a:rPr lang="en-US" sz="1200">
                <a:solidFill>
                  <a:prstClr val="black"/>
                </a:solidFill>
              </a:rPr>
              <a:pPr eaLnBrk="1" hangingPunct="1"/>
              <a:t>124</a:t>
            </a:fld>
            <a:endParaRPr lang="en-US" sz="1200">
              <a:solidFill>
                <a:prstClr val="black"/>
              </a:solidFill>
            </a:endParaRPr>
          </a:p>
        </p:txBody>
      </p:sp>
      <p:sp>
        <p:nvSpPr>
          <p:cNvPr id="825346" name="Rectangle 2"/>
          <p:cNvSpPr>
            <a:spLocks noGrp="1" noRot="1" noChangeAspect="1" noChangeArrowheads="1" noTextEdit="1"/>
          </p:cNvSpPr>
          <p:nvPr>
            <p:ph type="sldImg"/>
          </p:nvPr>
        </p:nvSpPr>
        <p:spPr>
          <a:ln/>
        </p:spPr>
      </p:sp>
      <p:sp>
        <p:nvSpPr>
          <p:cNvPr id="8253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Where do you need to be confident of God’s rule in your life today?</a:t>
            </a:r>
          </a:p>
          <a:p>
            <a:pPr eaLnBrk="1" hangingPunct="1"/>
            <a:r>
              <a:rPr lang="en-US" dirty="0">
                <a:latin typeface="Arial" panose="020B0604020202020204" pitchFamily="34" charset="0"/>
                <a:ea typeface="ＭＳ Ｐゴシック" charset="0"/>
                <a:cs typeface="Arial" panose="020B0604020202020204" pitchFamily="34" charset="0"/>
              </a:rPr>
              <a:t>Do you feel that you are under someone else’s thumb at home, school, work or somewhere else? </a:t>
            </a:r>
          </a:p>
          <a:p>
            <a:pPr eaLnBrk="1" hangingPunct="1"/>
            <a:r>
              <a:rPr lang="en-US" dirty="0">
                <a:latin typeface="Arial" panose="020B0604020202020204" pitchFamily="34" charset="0"/>
                <a:ea typeface="ＭＳ Ｐゴシック" charset="0"/>
                <a:cs typeface="Arial" panose="020B0604020202020204" pitchFamily="34" charset="0"/>
              </a:rPr>
              <a:t>Can you now see that since God is over these authorities, he also can help you live with confidence even though you cannot control the circumstances?</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1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4F86789-2DD3-FC49-937E-523257BB88F8}" type="slidenum">
              <a:rPr lang="en-US" sz="1200">
                <a:solidFill>
                  <a:prstClr val="black"/>
                </a:solidFill>
              </a:rPr>
              <a:pPr eaLnBrk="1" hangingPunct="1"/>
              <a:t>125</a:t>
            </a:fld>
            <a:endParaRPr lang="en-US" sz="1200">
              <a:solidFill>
                <a:prstClr val="black"/>
              </a:solidFill>
            </a:endParaRPr>
          </a:p>
        </p:txBody>
      </p:sp>
      <p:sp>
        <p:nvSpPr>
          <p:cNvPr id="821250" name="Rectangle 2"/>
          <p:cNvSpPr>
            <a:spLocks noGrp="1" noRot="1" noChangeAspect="1" noChangeArrowheads="1" noTextEdit="1"/>
          </p:cNvSpPr>
          <p:nvPr>
            <p:ph type="sldImg"/>
          </p:nvPr>
        </p:nvSpPr>
        <p:spPr>
          <a:ln/>
        </p:spPr>
      </p:sp>
      <p:sp>
        <p:nvSpPr>
          <p:cNvPr id="8212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Do you feel that you are under someone else’s thumb at home, school, work or somewhere else? </a:t>
            </a:r>
          </a:p>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Can you now see that since God is over these authorities, he also can help you live with confidence even though you cannot control the circumstances?</a:t>
            </a:r>
          </a:p>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Be confident of God’s rule over everything today</a:t>
            </a:r>
            <a:r>
              <a:rPr lang="en-SG" sz="1200" kern="1200" dirty="0">
                <a:solidFill>
                  <a:schemeClr val="tx1"/>
                </a:solidFill>
                <a:effectLst/>
                <a:latin typeface="Arial" panose="020B0604020202020204" pitchFamily="34" charset="0"/>
                <a:ea typeface="+mn-ea"/>
                <a:cs typeface="Arial" panose="020B0604020202020204" pitchFamily="34" charset="0"/>
              </a:rPr>
              <a:t>.</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127</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2E7C951-6FD1-8741-8BA5-BB4E3F6DE9F4}" type="slidenum">
              <a:rPr lang="en-US" sz="1200">
                <a:solidFill>
                  <a:prstClr val="black"/>
                </a:solidFill>
              </a:rPr>
              <a:pPr eaLnBrk="1" hangingPunct="1"/>
              <a:t>12</a:t>
            </a:fld>
            <a:endParaRPr lang="en-US" sz="1200">
              <a:solidFill>
                <a:prstClr val="black"/>
              </a:solidFill>
            </a:endParaRPr>
          </a:p>
        </p:txBody>
      </p:sp>
      <p:sp>
        <p:nvSpPr>
          <p:cNvPr id="564226" name="Rectangle 1026"/>
          <p:cNvSpPr>
            <a:spLocks noGrp="1" noRot="1" noChangeAspect="1" noChangeArrowheads="1" noTextEdit="1"/>
          </p:cNvSpPr>
          <p:nvPr>
            <p:ph type="sldImg"/>
          </p:nvPr>
        </p:nvSpPr>
        <p:spPr>
          <a:ln/>
        </p:spPr>
      </p:sp>
      <p:sp>
        <p:nvSpPr>
          <p:cNvPr id="564227"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The idea is, “So you think you cannot live a godly life in your situation? Hey, just look at Daniel!” </a:t>
            </a:r>
          </a:p>
        </p:txBody>
      </p:sp>
    </p:spTree>
    <p:extLst>
      <p:ext uri="{BB962C8B-B14F-4D97-AF65-F5344CB8AC3E}">
        <p14:creationId xmlns:p14="http://schemas.microsoft.com/office/powerpoint/2010/main" val="41145739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2DC220F-D082-9344-A5E9-B2991E651ECB}" type="slidenum">
              <a:rPr lang="en-GB" sz="1200">
                <a:solidFill>
                  <a:srgbClr val="000000"/>
                </a:solidFill>
              </a:rPr>
              <a:pPr eaLnBrk="1" hangingPunct="1"/>
              <a:t>13</a:t>
            </a:fld>
            <a:endParaRPr lang="en-GB" sz="1200">
              <a:solidFill>
                <a:srgbClr val="000000"/>
              </a:solidFill>
            </a:endParaRPr>
          </a:p>
        </p:txBody>
      </p:sp>
      <p:sp>
        <p:nvSpPr>
          <p:cNvPr id="478210" name="Rectangle 2"/>
          <p:cNvSpPr>
            <a:spLocks noGrp="1" noRot="1" noChangeAspect="1" noChangeArrowheads="1" noTextEdit="1"/>
          </p:cNvSpPr>
          <p:nvPr>
            <p:ph type="sldImg"/>
          </p:nvPr>
        </p:nvSpPr>
        <p:spPr>
          <a:ln/>
        </p:spPr>
      </p:sp>
      <p:sp>
        <p:nvSpPr>
          <p:cNvPr id="4782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BDA6029-2B3E-F946-AC71-48371408D7A7}"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55682" name="Rectangle 1026"/>
          <p:cNvSpPr>
            <a:spLocks noGrp="1" noRot="1" noChangeAspect="1" noChangeArrowheads="1" noTextEdit="1"/>
          </p:cNvSpPr>
          <p:nvPr>
            <p:ph type="sldImg"/>
          </p:nvPr>
        </p:nvSpPr>
        <p:spPr>
          <a:ln/>
        </p:spPr>
      </p:sp>
      <p:sp>
        <p:nvSpPr>
          <p:cNvPr id="455683"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Daniel served the very confident superpower, Babylon, that had conquered its way across the Ancient Near East.</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862360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1DF79AB-0943-2D45-8430-CFC8E3B6609B}" type="slidenum">
              <a:rPr lang="en-US" sz="1200">
                <a:solidFill>
                  <a:prstClr val="black"/>
                </a:solidFill>
              </a:rPr>
              <a:pPr eaLnBrk="1" hangingPunct="1"/>
              <a:t>15</a:t>
            </a:fld>
            <a:endParaRPr lang="en-US" sz="1200">
              <a:solidFill>
                <a:prstClr val="black"/>
              </a:solidFill>
            </a:endParaRPr>
          </a:p>
        </p:txBody>
      </p:sp>
      <p:sp>
        <p:nvSpPr>
          <p:cNvPr id="484354" name="Rectangle 1026"/>
          <p:cNvSpPr>
            <a:spLocks noGrp="1" noRot="1" noChangeAspect="1" noChangeArrowheads="1" noTextEdit="1"/>
          </p:cNvSpPr>
          <p:nvPr>
            <p:ph type="sldImg"/>
          </p:nvPr>
        </p:nvSpPr>
        <p:spPr>
          <a:ln/>
        </p:spPr>
      </p:sp>
      <p:sp>
        <p:nvSpPr>
          <p:cNvPr id="484355"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At the first deportation to Babylon (605 BC), Daniel and three friends were captured and groomed to minister in Babylon (1:1-7)</a:t>
            </a:r>
            <a:r>
              <a:rPr lang="en-SG" sz="1200" kern="1200" dirty="0">
                <a:solidFill>
                  <a:schemeClr val="tx1"/>
                </a:solidFill>
                <a:effectLst/>
                <a:latin typeface="Arial" panose="020B0604020202020204" pitchFamily="34" charset="0"/>
                <a:ea typeface="+mn-ea"/>
                <a:cs typeface="Arial" panose="020B0604020202020204" pitchFamily="34" charset="0"/>
              </a:rPr>
              <a:t>.</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8DBC60E-B857-2643-B62B-927D9DB8B940}" type="slidenum">
              <a:rPr lang="en-US" sz="1200">
                <a:solidFill>
                  <a:prstClr val="black"/>
                </a:solidFill>
              </a:rPr>
              <a:pPr eaLnBrk="1" hangingPunct="1"/>
              <a:t>16</a:t>
            </a:fld>
            <a:endParaRPr lang="en-US" sz="1200">
              <a:solidFill>
                <a:prstClr val="black"/>
              </a:solidFill>
            </a:endParaRPr>
          </a:p>
        </p:txBody>
      </p:sp>
      <p:sp>
        <p:nvSpPr>
          <p:cNvPr id="486402" name="Rectangle 1026"/>
          <p:cNvSpPr>
            <a:spLocks noGrp="1" noRot="1" noChangeAspect="1" noChangeArrowheads="1" noTextEdit="1"/>
          </p:cNvSpPr>
          <p:nvPr>
            <p:ph type="sldImg"/>
          </p:nvPr>
        </p:nvSpPr>
        <p:spPr>
          <a:ln/>
        </p:spPr>
      </p:sp>
      <p:sp>
        <p:nvSpPr>
          <p:cNvPr id="486403"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C795F7B-919F-034C-9C2C-10E10B653F78}" type="slidenum">
              <a:rPr lang="en-US" sz="1200">
                <a:solidFill>
                  <a:prstClr val="black"/>
                </a:solidFill>
              </a:rPr>
              <a:pPr eaLnBrk="1" hangingPunct="1"/>
              <a:t>17</a:t>
            </a:fld>
            <a:endParaRPr lang="en-US" sz="1200">
              <a:solidFill>
                <a:prstClr val="black"/>
              </a:solidFill>
            </a:endParaRPr>
          </a:p>
        </p:txBody>
      </p:sp>
      <p:sp>
        <p:nvSpPr>
          <p:cNvPr id="488450" name="Rectangle 1026"/>
          <p:cNvSpPr>
            <a:spLocks noGrp="1" noRot="1" noChangeAspect="1" noChangeArrowheads="1" noTextEdit="1"/>
          </p:cNvSpPr>
          <p:nvPr>
            <p:ph type="sldImg"/>
          </p:nvPr>
        </p:nvSpPr>
        <p:spPr>
          <a:ln/>
        </p:spPr>
      </p:sp>
      <p:sp>
        <p:nvSpPr>
          <p:cNvPr id="488451"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E63E604-B32D-4B41-B342-90F8644E423A}" type="slidenum">
              <a:rPr lang="en-US" sz="1200">
                <a:solidFill>
                  <a:prstClr val="black"/>
                </a:solidFill>
              </a:rPr>
              <a:pPr eaLnBrk="1" hangingPunct="1"/>
              <a:t>18</a:t>
            </a:fld>
            <a:endParaRPr lang="en-US" sz="1200">
              <a:solidFill>
                <a:prstClr val="black"/>
              </a:solidFill>
            </a:endParaRPr>
          </a:p>
        </p:txBody>
      </p:sp>
      <p:sp>
        <p:nvSpPr>
          <p:cNvPr id="490498" name="Rectangle 1026"/>
          <p:cNvSpPr>
            <a:spLocks noGrp="1" noRot="1" noChangeAspect="1" noChangeArrowheads="1" noTextEdit="1"/>
          </p:cNvSpPr>
          <p:nvPr>
            <p:ph type="sldImg"/>
          </p:nvPr>
        </p:nvSpPr>
        <p:spPr>
          <a:ln/>
        </p:spPr>
      </p:sp>
      <p:sp>
        <p:nvSpPr>
          <p:cNvPr id="490499"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Daniel and his friends were faithful to God’s law even while in captivity as an encouragement to other exiles to remain true to God (1:8-16)</a:t>
            </a:r>
            <a:r>
              <a:rPr lang="en-SG" sz="1200" kern="1200" dirty="0">
                <a:solidFill>
                  <a:schemeClr val="tx1"/>
                </a:solidFill>
                <a:effectLst/>
                <a:latin typeface="Arial" panose="020B0604020202020204" pitchFamily="34" charset="0"/>
                <a:ea typeface="+mn-ea"/>
                <a:cs typeface="Arial" panose="020B0604020202020204" pitchFamily="34" charset="0"/>
              </a:rPr>
              <a:t>.</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A16765E-CFDF-EC4B-A136-C709A07DB976}" type="slidenum">
              <a:rPr lang="en-US" sz="1200">
                <a:solidFill>
                  <a:prstClr val="black"/>
                </a:solidFill>
              </a:rPr>
              <a:pPr eaLnBrk="1" hangingPunct="1"/>
              <a:t>19</a:t>
            </a:fld>
            <a:endParaRPr lang="en-US" sz="1200">
              <a:solidFill>
                <a:prstClr val="black"/>
              </a:solidFill>
            </a:endParaRPr>
          </a:p>
        </p:txBody>
      </p:sp>
      <p:sp>
        <p:nvSpPr>
          <p:cNvPr id="492546" name="Rectangle 1026"/>
          <p:cNvSpPr>
            <a:spLocks noGrp="1" noRot="1" noChangeAspect="1" noChangeArrowheads="1" noTextEdit="1"/>
          </p:cNvSpPr>
          <p:nvPr>
            <p:ph type="sldImg"/>
          </p:nvPr>
        </p:nvSpPr>
        <p:spPr>
          <a:ln/>
        </p:spPr>
      </p:sp>
      <p:sp>
        <p:nvSpPr>
          <p:cNvPr id="492547"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We don’t know what food they were offered but it may have been prohibited in the Lev 11 food laws.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AE458A9-4017-7141-AB75-0F432CB029B4}" type="slidenum">
              <a:rPr lang="en-US" sz="1200">
                <a:solidFill>
                  <a:prstClr val="black"/>
                </a:solidFill>
              </a:rPr>
              <a:pPr eaLnBrk="1" hangingPunct="1"/>
              <a:t>20</a:t>
            </a:fld>
            <a:endParaRPr lang="en-US" sz="1200">
              <a:solidFill>
                <a:prstClr val="black"/>
              </a:solidFill>
            </a:endParaRPr>
          </a:p>
        </p:txBody>
      </p:sp>
      <p:sp>
        <p:nvSpPr>
          <p:cNvPr id="494594" name="Rectangle 1026"/>
          <p:cNvSpPr>
            <a:spLocks noGrp="1" noRot="1" noChangeAspect="1" noChangeArrowheads="1" noTextEdit="1"/>
          </p:cNvSpPr>
          <p:nvPr>
            <p:ph type="sldImg"/>
          </p:nvPr>
        </p:nvSpPr>
        <p:spPr>
          <a:ln/>
        </p:spPr>
      </p:sp>
      <p:sp>
        <p:nvSpPr>
          <p:cNvPr id="494595"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It certainly must have been delicious food that other Jewish captives ate.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Most of struggle with confidence.</a:t>
            </a:r>
            <a:r>
              <a:rPr lang="en-US" baseline="0" dirty="0">
                <a:latin typeface="Arial"/>
                <a:cs typeface="Arial"/>
              </a:rPr>
              <a:t> One writer notes,</a:t>
            </a:r>
          </a:p>
          <a:p>
            <a:r>
              <a:rPr lang="en-SG" i="1" dirty="0"/>
              <a:t>“Confidence </a:t>
            </a:r>
            <a:r>
              <a:rPr lang="en-SG" i="0" dirty="0"/>
              <a:t>means</a:t>
            </a:r>
            <a:r>
              <a:rPr lang="en-SG" dirty="0"/>
              <a:t> feeling sure of yourself and your abilities — not in an arrogant way, but in a realistic, secure way. </a:t>
            </a:r>
            <a:r>
              <a:rPr lang="en-SG" i="1" dirty="0"/>
              <a:t>Confidence</a:t>
            </a:r>
            <a:r>
              <a:rPr lang="en-SG" dirty="0"/>
              <a:t> isn't about feeling superior to others. It's a quiet inner knowledge that you're capable. </a:t>
            </a:r>
            <a:r>
              <a:rPr lang="en-SG" i="1" dirty="0"/>
              <a:t>Confident</a:t>
            </a:r>
            <a:r>
              <a:rPr lang="en-SG" dirty="0"/>
              <a:t> people feel secure rather than insecure.” https://</a:t>
            </a:r>
            <a:r>
              <a:rPr lang="en-SG" dirty="0" err="1"/>
              <a:t>kidshealth.org</a:t>
            </a:r>
            <a:r>
              <a:rPr lang="en-SG" dirty="0"/>
              <a:t>/</a:t>
            </a:r>
            <a:r>
              <a:rPr lang="en-SG" dirty="0" err="1"/>
              <a:t>en</a:t>
            </a:r>
            <a:r>
              <a:rPr lang="en-SG" dirty="0"/>
              <a:t>/teens/</a:t>
            </a:r>
            <a:r>
              <a:rPr lang="en-SG" dirty="0" err="1"/>
              <a:t>confidence.html</a:t>
            </a:r>
            <a:endParaRPr lang="en-SG" dirty="0"/>
          </a:p>
          <a:p>
            <a:r>
              <a:rPr lang="en-SG" baseline="0" dirty="0">
                <a:latin typeface="Arial"/>
                <a:cs typeface="Arial"/>
              </a:rPr>
              <a:t>• </a:t>
            </a:r>
            <a:r>
              <a:rPr lang="en-US" baseline="0" dirty="0">
                <a:latin typeface="Arial"/>
                <a:cs typeface="Arial"/>
              </a:rPr>
              <a:t>Based on this, we are often told, "Believe in yourself"! Do you see the irony of the red letters here? If you believe in yourself, then you can “be you.”</a:t>
            </a:r>
            <a:endParaRPr lang="en-US" dirty="0">
              <a:latin typeface="Arial"/>
              <a:cs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4C62E7F-0162-EE41-BA2A-48FB2316DAA9}" type="slidenum">
              <a:rPr lang="en-US" sz="1200">
                <a:solidFill>
                  <a:prstClr val="black"/>
                </a:solidFill>
              </a:rPr>
              <a:pPr eaLnBrk="1" hangingPunct="1"/>
              <a:t>21</a:t>
            </a:fld>
            <a:endParaRPr lang="en-US" sz="1200">
              <a:solidFill>
                <a:prstClr val="black"/>
              </a:solidFill>
            </a:endParaRPr>
          </a:p>
        </p:txBody>
      </p:sp>
      <p:sp>
        <p:nvSpPr>
          <p:cNvPr id="496642" name="Rectangle 1026"/>
          <p:cNvSpPr>
            <a:spLocks noGrp="1" noRot="1" noChangeAspect="1" noChangeArrowheads="1" noTextEdit="1"/>
          </p:cNvSpPr>
          <p:nvPr>
            <p:ph type="sldImg"/>
          </p:nvPr>
        </p:nvSpPr>
        <p:spPr>
          <a:ln/>
        </p:spPr>
      </p:sp>
      <p:sp>
        <p:nvSpPr>
          <p:cNvPr id="496643"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But Daniel and his friends respectfully asked for only vegetables and water for 10 days. God miraculously intervened and they looked better and did better in the school.</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Some think the point here is to detox your body with Daniel’s diet. </a:t>
            </a:r>
          </a:p>
        </p:txBody>
      </p:sp>
      <p:sp>
        <p:nvSpPr>
          <p:cNvPr id="4" name="Slide Number Placeholder 3"/>
          <p:cNvSpPr>
            <a:spLocks noGrp="1"/>
          </p:cNvSpPr>
          <p:nvPr>
            <p:ph type="sldNum" sz="quarter" idx="5"/>
          </p:nvPr>
        </p:nvSpPr>
        <p:spPr/>
        <p:txBody>
          <a:bodyPr/>
          <a:lstStyle/>
          <a:p>
            <a:fld id="{A079FDE9-4B2D-884B-BE4B-021913485B06}" type="slidenum">
              <a:rPr lang="en-US" smtClean="0"/>
              <a:t>22</a:t>
            </a:fld>
            <a:endParaRPr lang="en-US"/>
          </a:p>
        </p:txBody>
      </p:sp>
    </p:spTree>
    <p:extLst>
      <p:ext uri="{BB962C8B-B14F-4D97-AF65-F5344CB8AC3E}">
        <p14:creationId xmlns:p14="http://schemas.microsoft.com/office/powerpoint/2010/main" val="12148894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But the real point is to see if we influence others more than they influence us.</a:t>
            </a:r>
          </a:p>
        </p:txBody>
      </p:sp>
      <p:sp>
        <p:nvSpPr>
          <p:cNvPr id="4" name="Slide Number Placeholder 3"/>
          <p:cNvSpPr>
            <a:spLocks noGrp="1"/>
          </p:cNvSpPr>
          <p:nvPr>
            <p:ph type="sldNum" sz="quarter" idx="5"/>
          </p:nvPr>
        </p:nvSpPr>
        <p:spPr/>
        <p:txBody>
          <a:bodyPr/>
          <a:lstStyle/>
          <a:p>
            <a:fld id="{A079FDE9-4B2D-884B-BE4B-021913485B06}" type="slidenum">
              <a:rPr lang="en-US" smtClean="0"/>
              <a:t>23</a:t>
            </a:fld>
            <a:endParaRPr lang="en-US"/>
          </a:p>
        </p:txBody>
      </p:sp>
    </p:spTree>
    <p:extLst>
      <p:ext uri="{BB962C8B-B14F-4D97-AF65-F5344CB8AC3E}">
        <p14:creationId xmlns:p14="http://schemas.microsoft.com/office/powerpoint/2010/main" val="32116961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2E7C951-6FD1-8741-8BA5-BB4E3F6DE9F4}" type="slidenum">
              <a:rPr lang="en-US" sz="1200">
                <a:solidFill>
                  <a:prstClr val="black"/>
                </a:solidFill>
              </a:rPr>
              <a:pPr eaLnBrk="1" hangingPunct="1"/>
              <a:t>24</a:t>
            </a:fld>
            <a:endParaRPr lang="en-US" sz="1200">
              <a:solidFill>
                <a:prstClr val="black"/>
              </a:solidFill>
            </a:endParaRPr>
          </a:p>
        </p:txBody>
      </p:sp>
      <p:sp>
        <p:nvSpPr>
          <p:cNvPr id="564226" name="Rectangle 1026"/>
          <p:cNvSpPr>
            <a:spLocks noGrp="1" noRot="1" noChangeAspect="1" noChangeArrowheads="1" noTextEdit="1"/>
          </p:cNvSpPr>
          <p:nvPr>
            <p:ph type="sldImg"/>
          </p:nvPr>
        </p:nvSpPr>
        <p:spPr>
          <a:ln/>
        </p:spPr>
      </p:sp>
      <p:sp>
        <p:nvSpPr>
          <p:cNvPr id="564227"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We lose confidence when we lose sight that God has our lives under his control.</a:t>
            </a:r>
          </a:p>
          <a:p>
            <a:pPr eaLnBrk="1" hangingPunct="1"/>
            <a:r>
              <a:rPr lang="en-US" dirty="0">
                <a:latin typeface="Arial" panose="020B0604020202020204" pitchFamily="34" charset="0"/>
                <a:ea typeface="ＭＳ Ｐゴシック" charset="0"/>
                <a:cs typeface="Arial" panose="020B0604020202020204" pitchFamily="34" charset="0"/>
              </a:rPr>
              <a:t>God can even take our own exile and use it for his purposes. I was pushed out of my first church as pastor and went across town to survive. That church Susan and I went to that first Sunday after my resignation has become our main supporting church since we became missionaries in 1990!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 The book of Daniel reminds us to be confident in God like Daniel and his three friends. You also can be a model exile.</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mn-ea"/>
                <a:cs typeface="Arial"/>
              </a:rPr>
              <a:t>The answer, of course, is that Daniel placed his confidence not in himself but in God. In his book we will see </a:t>
            </a:r>
            <a:r>
              <a:rPr lang="en-US" sz="1200" i="1" kern="1200" dirty="0">
                <a:solidFill>
                  <a:schemeClr val="tx1"/>
                </a:solidFill>
                <a:effectLst/>
                <a:latin typeface="Arial"/>
                <a:ea typeface="+mn-ea"/>
                <a:cs typeface="Arial"/>
              </a:rPr>
              <a:t>three truths</a:t>
            </a:r>
            <a:r>
              <a:rPr lang="en-US" sz="1200" kern="1200" dirty="0">
                <a:solidFill>
                  <a:schemeClr val="tx1"/>
                </a:solidFill>
                <a:effectLst/>
                <a:latin typeface="Arial"/>
                <a:ea typeface="+mn-ea"/>
                <a:cs typeface="Arial"/>
              </a:rPr>
              <a:t> that will help us, like Daniel, be confident that God is working</a:t>
            </a:r>
            <a:r>
              <a:rPr lang="en-SG" sz="1200" kern="1200" dirty="0">
                <a:solidFill>
                  <a:schemeClr val="tx1"/>
                </a:solidFill>
                <a:effectLst/>
                <a:latin typeface="Arial"/>
                <a:ea typeface="+mn-ea"/>
                <a:cs typeface="Arial"/>
              </a:rPr>
              <a:t>.</a:t>
            </a:r>
            <a:endParaRPr lang="en-US" dirty="0">
              <a:latin typeface="Arial"/>
              <a:cs typeface="Arial"/>
            </a:endParaRPr>
          </a:p>
          <a:p>
            <a:endParaRPr lang="en-US" dirty="0">
              <a:latin typeface="Arial"/>
              <a:cs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You</a:t>
            </a:r>
            <a:r>
              <a:rPr lang="en-US" baseline="0" dirty="0">
                <a:latin typeface="Arial"/>
                <a:cs typeface="Arial"/>
              </a:rPr>
              <a:t> can be confident when you know that</a:t>
            </a:r>
            <a:r>
              <a:rPr lang="mr-IN" baseline="0" dirty="0">
                <a:latin typeface="Arial"/>
                <a:cs typeface="Arial"/>
              </a:rPr>
              <a:t>…</a:t>
            </a:r>
            <a:endParaRPr lang="en-US" dirty="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The L</a:t>
            </a:r>
            <a:r>
              <a:rPr lang="en-US" sz="1100" dirty="0">
                <a:latin typeface="Arial"/>
                <a:cs typeface="Arial"/>
              </a:rPr>
              <a:t>ORD</a:t>
            </a:r>
            <a:r>
              <a:rPr lang="en-US" dirty="0">
                <a:latin typeface="Arial"/>
                <a:cs typeface="Arial"/>
              </a:rPr>
              <a:t> controls what happens to you as an individual.</a:t>
            </a:r>
          </a:p>
        </p:txBody>
      </p:sp>
    </p:spTree>
    <p:extLst>
      <p:ext uri="{BB962C8B-B14F-4D97-AF65-F5344CB8AC3E}">
        <p14:creationId xmlns:p14="http://schemas.microsoft.com/office/powerpoint/2010/main" val="27586486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The L</a:t>
            </a:r>
            <a:r>
              <a:rPr lang="en-US" sz="1100" dirty="0">
                <a:latin typeface="Arial"/>
                <a:cs typeface="Arial"/>
              </a:rPr>
              <a:t>ORD</a:t>
            </a:r>
            <a:r>
              <a:rPr lang="en-US" dirty="0">
                <a:latin typeface="Arial"/>
                <a:cs typeface="Arial"/>
              </a:rPr>
              <a:t> controls what happens to the peoples of the world.</a:t>
            </a:r>
          </a:p>
          <a:p>
            <a:endParaRPr lang="en-US" dirty="0">
              <a:latin typeface="Arial"/>
              <a:cs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2E7C951-6FD1-8741-8BA5-BB4E3F6DE9F4}" type="slidenum">
              <a:rPr lang="en-US" sz="1200">
                <a:solidFill>
                  <a:prstClr val="black"/>
                </a:solidFill>
              </a:rPr>
              <a:pPr eaLnBrk="1" hangingPunct="1"/>
              <a:t>29</a:t>
            </a:fld>
            <a:endParaRPr lang="en-US" sz="1200">
              <a:solidFill>
                <a:prstClr val="black"/>
              </a:solidFill>
            </a:endParaRPr>
          </a:p>
        </p:txBody>
      </p:sp>
      <p:sp>
        <p:nvSpPr>
          <p:cNvPr id="564226" name="Rectangle 1026"/>
          <p:cNvSpPr>
            <a:spLocks noGrp="1" noRot="1" noChangeAspect="1" noChangeArrowheads="1" noTextEdit="1"/>
          </p:cNvSpPr>
          <p:nvPr>
            <p:ph type="sldImg"/>
          </p:nvPr>
        </p:nvSpPr>
        <p:spPr>
          <a:ln/>
        </p:spPr>
      </p:sp>
      <p:sp>
        <p:nvSpPr>
          <p:cNvPr id="564227"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331965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655D4CB-A617-EC42-BA2F-1BECBA602EA2}" type="slidenum">
              <a:rPr lang="en-US" sz="1200">
                <a:solidFill>
                  <a:prstClr val="black"/>
                </a:solidFill>
              </a:rPr>
              <a:pPr eaLnBrk="1" hangingPunct="1"/>
              <a:t>30</a:t>
            </a:fld>
            <a:endParaRPr lang="en-US" sz="1200">
              <a:solidFill>
                <a:prstClr val="black"/>
              </a:solidFill>
            </a:endParaRPr>
          </a:p>
        </p:txBody>
      </p:sp>
      <p:sp>
        <p:nvSpPr>
          <p:cNvPr id="566274" name="Rectangle 1026"/>
          <p:cNvSpPr>
            <a:spLocks noGrp="1" noRot="1" noChangeAspect="1" noChangeArrowheads="1" noTextEdit="1"/>
          </p:cNvSpPr>
          <p:nvPr>
            <p:ph type="sldImg"/>
          </p:nvPr>
        </p:nvSpPr>
        <p:spPr>
          <a:ln/>
        </p:spPr>
      </p:sp>
      <p:sp>
        <p:nvSpPr>
          <p:cNvPr id="566275"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Nebuchadnezzar recognized God's sovereignty in his dream of the destruction of a statue revealed by Daniel (Dan 2).</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A98D50E-EA72-3047-81BF-1957BF201F28}"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68322" name="Rectangle 1026"/>
          <p:cNvSpPr>
            <a:spLocks noGrp="1" noRot="1" noChangeAspect="1" noChangeArrowheads="1" noTextEdit="1"/>
          </p:cNvSpPr>
          <p:nvPr>
            <p:ph type="sldImg"/>
          </p:nvPr>
        </p:nvSpPr>
        <p:spPr>
          <a:ln/>
        </p:spPr>
      </p:sp>
      <p:sp>
        <p:nvSpPr>
          <p:cNvPr id="568323"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In 604 BC Nebuchadnezzar had a dream that his wise men could not discern as they did not know God (2:1-13)</a:t>
            </a:r>
            <a:r>
              <a:rPr lang="en-SG" sz="1200" kern="1200" dirty="0">
                <a:solidFill>
                  <a:schemeClr val="tx1"/>
                </a:solidFill>
                <a:effectLst/>
                <a:latin typeface="Arial" panose="020B0604020202020204" pitchFamily="34" charset="0"/>
                <a:ea typeface="+mn-ea"/>
                <a:cs typeface="Arial" panose="020B0604020202020204" pitchFamily="34" charset="0"/>
              </a:rPr>
              <a:t>.</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782650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latin typeface="Arial"/>
                <a:cs typeface="Arial"/>
              </a:rPr>
              <a:t>Hey kitty, just release that lion hiding inside you! </a:t>
            </a:r>
          </a:p>
          <a:p>
            <a:r>
              <a:rPr lang="en-US" dirty="0">
                <a:latin typeface="Arial"/>
                <a:cs typeface="Arial"/>
              </a:rPr>
              <a:t>Well, do</a:t>
            </a:r>
            <a:r>
              <a:rPr lang="en-US" baseline="0" dirty="0">
                <a:latin typeface="Arial"/>
                <a:cs typeface="Arial"/>
              </a:rPr>
              <a:t> you find that this strategy works?</a:t>
            </a:r>
            <a:endParaRPr lang="en-US" dirty="0">
              <a:latin typeface="Arial"/>
              <a:cs typeface="Arial"/>
            </a:endParaRPr>
          </a:p>
          <a:p>
            <a:r>
              <a:rPr lang="en-US" sz="1200" kern="1200" dirty="0">
                <a:solidFill>
                  <a:schemeClr val="tx1"/>
                </a:solidFill>
                <a:effectLst/>
                <a:latin typeface="Arial"/>
                <a:ea typeface="ＭＳ Ｐゴシック" pitchFamily="-112" charset="-128"/>
                <a:cs typeface="Arial"/>
              </a:rPr>
              <a:t>I think we all know that self-confidence can be </a:t>
            </a:r>
            <a:r>
              <a:rPr lang="en-US" sz="1200" i="1" kern="1200" dirty="0">
                <a:solidFill>
                  <a:schemeClr val="tx1"/>
                </a:solidFill>
                <a:effectLst/>
                <a:latin typeface="Arial"/>
                <a:ea typeface="ＭＳ Ｐゴシック" pitchFamily="-112" charset="-128"/>
                <a:cs typeface="Arial"/>
              </a:rPr>
              <a:t>self-defeating!</a:t>
            </a:r>
            <a:r>
              <a:rPr lang="en-US" sz="1200" kern="1200" dirty="0">
                <a:solidFill>
                  <a:schemeClr val="tx1"/>
                </a:solidFill>
                <a:effectLst/>
                <a:latin typeface="Arial"/>
                <a:ea typeface="ＭＳ Ｐゴシック" pitchFamily="-112" charset="-128"/>
                <a:cs typeface="Arial"/>
              </a:rPr>
              <a:t> It is only as good as your </a:t>
            </a:r>
            <a:r>
              <a:rPr lang="en-US" sz="1200" i="1" kern="1200" dirty="0">
                <a:solidFill>
                  <a:schemeClr val="tx1"/>
                </a:solidFill>
                <a:effectLst/>
                <a:latin typeface="Arial"/>
                <a:ea typeface="ＭＳ Ｐゴシック" pitchFamily="-112" charset="-128"/>
                <a:cs typeface="Arial"/>
              </a:rPr>
              <a:t>abilities</a:t>
            </a:r>
            <a:r>
              <a:rPr lang="en-US" sz="1200" kern="1200" dirty="0">
                <a:solidFill>
                  <a:schemeClr val="tx1"/>
                </a:solidFill>
                <a:effectLst/>
                <a:latin typeface="Arial"/>
                <a:ea typeface="ＭＳ Ｐゴシック" pitchFamily="-112" charset="-128"/>
                <a:cs typeface="Arial"/>
              </a:rPr>
              <a:t> are or you </a:t>
            </a:r>
            <a:r>
              <a:rPr lang="en-US" sz="1200" i="1" kern="1200" dirty="0">
                <a:solidFill>
                  <a:schemeClr val="tx1"/>
                </a:solidFill>
                <a:effectLst/>
                <a:latin typeface="Arial"/>
                <a:ea typeface="ＭＳ Ｐゴシック" pitchFamily="-112" charset="-128"/>
                <a:cs typeface="Arial"/>
              </a:rPr>
              <a:t>think</a:t>
            </a:r>
            <a:r>
              <a:rPr lang="en-US" sz="1200" kern="1200" dirty="0">
                <a:solidFill>
                  <a:schemeClr val="tx1"/>
                </a:solidFill>
                <a:effectLst/>
                <a:latin typeface="Arial"/>
                <a:ea typeface="ＭＳ Ｐゴシック" pitchFamily="-112" charset="-128"/>
                <a:cs typeface="Arial"/>
              </a:rPr>
              <a:t> your abilities are.</a:t>
            </a:r>
            <a:endParaRPr lang="en-US" dirty="0">
              <a:latin typeface="Arial"/>
              <a:cs typeface="Arial"/>
            </a:endParaRPr>
          </a:p>
          <a:p>
            <a:r>
              <a:rPr lang="en-US" dirty="0"/>
              <a:t>So what do you do instead?</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369" name="Rectangle 2"/>
          <p:cNvSpPr>
            <a:spLocks noGrp="1" noRot="1" noChangeAspect="1" noChangeArrowheads="1" noTextEdit="1"/>
          </p:cNvSpPr>
          <p:nvPr>
            <p:ph type="sldImg"/>
          </p:nvPr>
        </p:nvSpPr>
        <p:spPr>
          <a:ln/>
        </p:spPr>
      </p:sp>
      <p:sp>
        <p:nvSpPr>
          <p:cNvPr id="57037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But Daniel revealed and interpreted the dream of the destruction of a multi-material image to show God's sovereignty (2:14-45)</a:t>
            </a:r>
            <a:r>
              <a:rPr lang="en-SG" sz="1200" kern="1200" dirty="0">
                <a:solidFill>
                  <a:schemeClr val="tx1"/>
                </a:solidFill>
                <a:effectLst/>
                <a:latin typeface="Arial" panose="020B0604020202020204" pitchFamily="34" charset="0"/>
                <a:ea typeface="+mn-ea"/>
                <a:cs typeface="Arial" panose="020B0604020202020204" pitchFamily="34" charset="0"/>
              </a:rPr>
              <a:t>.</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9B75AB9-755A-2748-93FA-B7CA0AA06E63}" type="slidenum">
              <a:rPr lang="en-US" sz="1200">
                <a:solidFill>
                  <a:prstClr val="black"/>
                </a:solidFill>
              </a:rPr>
              <a:pPr eaLnBrk="1" hangingPunct="1"/>
              <a:t>33</a:t>
            </a:fld>
            <a:endParaRPr lang="en-US" sz="1200">
              <a:solidFill>
                <a:prstClr val="black"/>
              </a:solidFill>
            </a:endParaRPr>
          </a:p>
        </p:txBody>
      </p:sp>
      <p:sp>
        <p:nvSpPr>
          <p:cNvPr id="572418" name="Rectangle 1026"/>
          <p:cNvSpPr>
            <a:spLocks noGrp="1" noRot="1" noChangeAspect="1" noChangeArrowheads="1" noTextEdit="1"/>
          </p:cNvSpPr>
          <p:nvPr>
            <p:ph type="sldImg"/>
          </p:nvPr>
        </p:nvSpPr>
        <p:spPr>
          <a:ln/>
        </p:spPr>
      </p:sp>
      <p:sp>
        <p:nvSpPr>
          <p:cNvPr id="572419"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The dream rightfully gave Babylon prominence. How?</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D3B5A1A-1685-6540-BEEB-7236DCEE63E4}" type="slidenum">
              <a:rPr lang="en-US" sz="1200">
                <a:solidFill>
                  <a:prstClr val="black"/>
                </a:solidFill>
              </a:rPr>
              <a:pPr eaLnBrk="1" hangingPunct="1"/>
              <a:t>34</a:t>
            </a:fld>
            <a:endParaRPr lang="en-US" sz="1200">
              <a:solidFill>
                <a:prstClr val="black"/>
              </a:solidFill>
            </a:endParaRPr>
          </a:p>
        </p:txBody>
      </p:sp>
      <p:sp>
        <p:nvSpPr>
          <p:cNvPr id="574466" name="Rectangle 1026"/>
          <p:cNvSpPr>
            <a:spLocks noGrp="1" noRot="1" noChangeAspect="1" noChangeArrowheads="1" noTextEdit="1"/>
          </p:cNvSpPr>
          <p:nvPr>
            <p:ph type="sldImg"/>
          </p:nvPr>
        </p:nvSpPr>
        <p:spPr>
          <a:ln/>
        </p:spPr>
      </p:sp>
      <p:sp>
        <p:nvSpPr>
          <p:cNvPr id="574467"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While Babylon was depicted by gold, even Babylon would fall to Christ’s kingdom!</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D3B5A1A-1685-6540-BEEB-7236DCEE63E4}" type="slidenum">
              <a:rPr lang="en-US" sz="1200">
                <a:solidFill>
                  <a:prstClr val="black"/>
                </a:solidFill>
              </a:rPr>
              <a:pPr eaLnBrk="1" hangingPunct="1"/>
              <a:t>35</a:t>
            </a:fld>
            <a:endParaRPr lang="en-US" sz="1200">
              <a:solidFill>
                <a:prstClr val="black"/>
              </a:solidFill>
            </a:endParaRPr>
          </a:p>
        </p:txBody>
      </p:sp>
      <p:sp>
        <p:nvSpPr>
          <p:cNvPr id="574466" name="Rectangle 1026"/>
          <p:cNvSpPr>
            <a:spLocks noGrp="1" noRot="1" noChangeAspect="1" noChangeArrowheads="1" noTextEdit="1"/>
          </p:cNvSpPr>
          <p:nvPr>
            <p:ph type="sldImg"/>
          </p:nvPr>
        </p:nvSpPr>
        <p:spPr>
          <a:ln/>
        </p:spPr>
      </p:sp>
      <p:sp>
        <p:nvSpPr>
          <p:cNvPr id="574467"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The dream tells us that each of these kingdoms still survives in some form: Babylon mystery religion in the Catholic Church; Persian administration; Greek influence in democracy, philosophy, language, arts, and sports; and Roman influence in Romance languages, the government republic and the power of warfare.</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20D03D1-D612-EB49-AF97-44EF73DAE70B}" type="slidenum">
              <a:rPr lang="en-US" sz="1200">
                <a:solidFill>
                  <a:prstClr val="black"/>
                </a:solidFill>
              </a:rPr>
              <a:pPr eaLnBrk="1" hangingPunct="1"/>
              <a:t>37</a:t>
            </a:fld>
            <a:endParaRPr lang="en-US" sz="1200">
              <a:solidFill>
                <a:prstClr val="black"/>
              </a:solidFill>
            </a:endParaRPr>
          </a:p>
        </p:txBody>
      </p:sp>
      <p:sp>
        <p:nvSpPr>
          <p:cNvPr id="576514" name="Rectangle 2"/>
          <p:cNvSpPr>
            <a:spLocks noGrp="1" noRot="1" noChangeAspect="1" noChangeArrowheads="1" noTextEdit="1"/>
          </p:cNvSpPr>
          <p:nvPr>
            <p:ph type="sldImg"/>
          </p:nvPr>
        </p:nvSpPr>
        <p:spPr>
          <a:ln/>
        </p:spPr>
      </p:sp>
      <p:sp>
        <p:nvSpPr>
          <p:cNvPr id="5765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Nebuchadnezzar admitted God's sovereignty after he saved Daniel's friends from fire for not worshipping a gold statue (Dan 3).</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8E25A1E-D63A-1940-BD76-6C8B8CA50649}" type="slidenum">
              <a:rPr lang="en-US" sz="1200">
                <a:solidFill>
                  <a:prstClr val="black"/>
                </a:solidFill>
              </a:rPr>
              <a:pPr eaLnBrk="1" hangingPunct="1"/>
              <a:t>38</a:t>
            </a:fld>
            <a:endParaRPr lang="en-US" sz="1200">
              <a:solidFill>
                <a:prstClr val="black"/>
              </a:solidFill>
            </a:endParaRPr>
          </a:p>
        </p:txBody>
      </p:sp>
      <p:sp>
        <p:nvSpPr>
          <p:cNvPr id="578562" name="Rectangle 1026"/>
          <p:cNvSpPr>
            <a:spLocks noGrp="1" noRot="1" noChangeAspect="1" noChangeArrowheads="1" noTextEdit="1"/>
          </p:cNvSpPr>
          <p:nvPr>
            <p:ph type="sldImg"/>
          </p:nvPr>
        </p:nvSpPr>
        <p:spPr>
          <a:ln/>
        </p:spPr>
      </p:sp>
      <p:sp>
        <p:nvSpPr>
          <p:cNvPr id="578563"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Nebuchadnezzar erected a gold image in self-worship that was worshiped by all the peoples of Babylon (3:1-7).</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6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2877197-570F-5447-BD1E-D962C81A376C}" type="slidenum">
              <a:rPr lang="en-US" sz="1200">
                <a:solidFill>
                  <a:prstClr val="black"/>
                </a:solidFill>
              </a:rPr>
              <a:pPr eaLnBrk="1" hangingPunct="1"/>
              <a:t>39</a:t>
            </a:fld>
            <a:endParaRPr lang="en-US" sz="1200">
              <a:solidFill>
                <a:prstClr val="black"/>
              </a:solidFill>
            </a:endParaRPr>
          </a:p>
        </p:txBody>
      </p:sp>
      <p:sp>
        <p:nvSpPr>
          <p:cNvPr id="580610" name="Rectangle 2"/>
          <p:cNvSpPr>
            <a:spLocks noGrp="1" noRot="1" noChangeAspect="1" noChangeArrowheads="1" noTextEdit="1"/>
          </p:cNvSpPr>
          <p:nvPr>
            <p:ph type="sldImg"/>
          </p:nvPr>
        </p:nvSpPr>
        <p:spPr>
          <a:ln/>
        </p:spPr>
      </p:sp>
      <p:sp>
        <p:nvSpPr>
          <p:cNvPr id="5806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Shadrach, Meshach and Abednego refuse to worship the image to show Israel and Babylon loyalty to the true God (3:8-23).</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EDBF218-3117-EA41-A45C-3CBC4ED1AB57}" type="slidenum">
              <a:rPr lang="en-US" sz="1200">
                <a:solidFill>
                  <a:prstClr val="black"/>
                </a:solidFill>
              </a:rPr>
              <a:pPr eaLnBrk="1" hangingPunct="1"/>
              <a:t>40</a:t>
            </a:fld>
            <a:endParaRPr lang="en-US" sz="1200">
              <a:solidFill>
                <a:prstClr val="black"/>
              </a:solidFill>
            </a:endParaRPr>
          </a:p>
        </p:txBody>
      </p:sp>
      <p:sp>
        <p:nvSpPr>
          <p:cNvPr id="584706" name="Rectangle 2"/>
          <p:cNvSpPr>
            <a:spLocks noGrp="1" noRot="1" noChangeAspect="1" noChangeArrowheads="1" noTextEdit="1"/>
          </p:cNvSpPr>
          <p:nvPr>
            <p:ph type="sldImg"/>
          </p:nvPr>
        </p:nvSpPr>
        <p:spPr>
          <a:ln/>
        </p:spPr>
      </p:sp>
      <p:sp>
        <p:nvSpPr>
          <p:cNvPr id="5847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7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CD65677-45B0-8345-A432-7E9562D38850}" type="slidenum">
              <a:rPr lang="en-US" sz="1200">
                <a:solidFill>
                  <a:prstClr val="black"/>
                </a:solidFill>
              </a:rPr>
              <a:pPr eaLnBrk="1" hangingPunct="1"/>
              <a:t>42</a:t>
            </a:fld>
            <a:endParaRPr lang="en-US" sz="1200">
              <a:solidFill>
                <a:prstClr val="black"/>
              </a:solidFill>
            </a:endParaRPr>
          </a:p>
        </p:txBody>
      </p:sp>
      <p:sp>
        <p:nvSpPr>
          <p:cNvPr id="586754" name="Rectangle 2"/>
          <p:cNvSpPr>
            <a:spLocks noGrp="1" noRot="1" noChangeAspect="1" noChangeArrowheads="1" noTextEdit="1"/>
          </p:cNvSpPr>
          <p:nvPr>
            <p:ph type="sldImg"/>
          </p:nvPr>
        </p:nvSpPr>
        <p:spPr>
          <a:ln/>
        </p:spPr>
      </p:sp>
      <p:sp>
        <p:nvSpPr>
          <p:cNvPr id="5867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mn-ea"/>
                <a:cs typeface="Arial"/>
              </a:rPr>
              <a:t>The answer, of course, is that Daniel placed his confidence not in himself but in God. In his book we will see </a:t>
            </a:r>
            <a:r>
              <a:rPr lang="en-US" sz="1200" i="1" kern="1200" dirty="0">
                <a:solidFill>
                  <a:schemeClr val="tx1"/>
                </a:solidFill>
                <a:effectLst/>
                <a:latin typeface="Arial"/>
                <a:ea typeface="+mn-ea"/>
                <a:cs typeface="Arial"/>
              </a:rPr>
              <a:t>three truths</a:t>
            </a:r>
            <a:r>
              <a:rPr lang="en-US" sz="1200" kern="1200" dirty="0">
                <a:solidFill>
                  <a:schemeClr val="tx1"/>
                </a:solidFill>
                <a:effectLst/>
                <a:latin typeface="Arial"/>
                <a:ea typeface="+mn-ea"/>
                <a:cs typeface="Arial"/>
              </a:rPr>
              <a:t> that will help us, like Daniel, be confident that God is working</a:t>
            </a:r>
            <a:r>
              <a:rPr lang="en-SG" sz="1200" kern="1200" dirty="0">
                <a:solidFill>
                  <a:schemeClr val="tx1"/>
                </a:solidFill>
                <a:effectLst/>
                <a:latin typeface="Arial"/>
                <a:ea typeface="+mn-ea"/>
                <a:cs typeface="Arial"/>
              </a:rPr>
              <a:t>.</a:t>
            </a:r>
            <a:endParaRPr lang="en-US" dirty="0">
              <a:latin typeface="Arial"/>
              <a:cs typeface="Arial"/>
            </a:endParaRPr>
          </a:p>
          <a:p>
            <a:endParaRPr lang="en-US" dirty="0">
              <a:latin typeface="Arial"/>
              <a:cs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B92F0CE-1E2F-054A-B8EC-ADCDF8C70503}" type="slidenum">
              <a:rPr lang="en-US" sz="1200">
                <a:solidFill>
                  <a:prstClr val="black"/>
                </a:solidFill>
              </a:rPr>
              <a:pPr eaLnBrk="1" hangingPunct="1"/>
              <a:t>43</a:t>
            </a:fld>
            <a:endParaRPr lang="en-US" sz="1200">
              <a:solidFill>
                <a:prstClr val="black"/>
              </a:solidFill>
            </a:endParaRPr>
          </a:p>
        </p:txBody>
      </p:sp>
      <p:sp>
        <p:nvSpPr>
          <p:cNvPr id="588802" name="Rectangle 2"/>
          <p:cNvSpPr>
            <a:spLocks noGrp="1" noRot="1" noChangeAspect="1" noChangeArrowheads="1" noTextEdit="1"/>
          </p:cNvSpPr>
          <p:nvPr>
            <p:ph type="sldImg"/>
          </p:nvPr>
        </p:nvSpPr>
        <p:spPr>
          <a:ln/>
        </p:spPr>
      </p:sp>
      <p:sp>
        <p:nvSpPr>
          <p:cNvPr id="5888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E041E07-4B20-1244-9858-D4AB65BD410D}" type="slidenum">
              <a:rPr lang="en-US" sz="1200">
                <a:solidFill>
                  <a:prstClr val="black"/>
                </a:solidFill>
              </a:rPr>
              <a:pPr eaLnBrk="1" hangingPunct="1"/>
              <a:t>45</a:t>
            </a:fld>
            <a:endParaRPr lang="en-US" sz="1200">
              <a:solidFill>
                <a:prstClr val="black"/>
              </a:solidFill>
            </a:endParaRPr>
          </a:p>
        </p:txBody>
      </p:sp>
      <p:sp>
        <p:nvSpPr>
          <p:cNvPr id="590850" name="Rectangle 2"/>
          <p:cNvSpPr>
            <a:spLocks noGrp="1" noRot="1" noChangeAspect="1" noChangeArrowheads="1" noTextEdit="1"/>
          </p:cNvSpPr>
          <p:nvPr>
            <p:ph type="sldImg"/>
          </p:nvPr>
        </p:nvSpPr>
        <p:spPr>
          <a:ln/>
        </p:spPr>
      </p:sp>
      <p:sp>
        <p:nvSpPr>
          <p:cNvPr id="5908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Nebuchadnezzar again recognized God's sovereignty over Babylon and all nations, but this time based on his own experience (Dan 4)</a:t>
            </a:r>
            <a:r>
              <a:rPr lang="en-SG" sz="1200" kern="1200" dirty="0">
                <a:solidFill>
                  <a:schemeClr val="tx1"/>
                </a:solidFill>
                <a:effectLst/>
                <a:latin typeface="Arial" panose="020B0604020202020204" pitchFamily="34" charset="0"/>
                <a:ea typeface="+mn-ea"/>
                <a:cs typeface="Arial" panose="020B0604020202020204" pitchFamily="34" charset="0"/>
              </a:rPr>
              <a:t>.</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B6108E1-9A2C-DD4E-B738-B892013949C5}" type="slidenum">
              <a:rPr lang="en-US" sz="1200">
                <a:solidFill>
                  <a:prstClr val="black"/>
                </a:solidFill>
              </a:rPr>
              <a:pPr eaLnBrk="1" hangingPunct="1"/>
              <a:t>46</a:t>
            </a:fld>
            <a:endParaRPr lang="en-US" sz="1200">
              <a:solidFill>
                <a:prstClr val="black"/>
              </a:solidFill>
            </a:endParaRPr>
          </a:p>
        </p:txBody>
      </p:sp>
      <p:sp>
        <p:nvSpPr>
          <p:cNvPr id="592898" name="Rectangle 2"/>
          <p:cNvSpPr>
            <a:spLocks noGrp="1" noRot="1" noChangeAspect="1" noChangeArrowheads="1" noTextEdit="1"/>
          </p:cNvSpPr>
          <p:nvPr>
            <p:ph type="sldImg"/>
          </p:nvPr>
        </p:nvSpPr>
        <p:spPr>
          <a:ln/>
        </p:spPr>
      </p:sp>
      <p:sp>
        <p:nvSpPr>
          <p:cNvPr id="5928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a:ea typeface="ＭＳ Ｐゴシック" charset="0"/>
                <a:cs typeface="Arial"/>
              </a:rPr>
              <a:t>Nebuchadnezzar made the proclamations</a:t>
            </a:r>
            <a:r>
              <a:rPr lang="en-US" baseline="0" dirty="0">
                <a:latin typeface="Arial"/>
                <a:ea typeface="ＭＳ Ｐゴシック" charset="0"/>
                <a:cs typeface="Arial"/>
              </a:rPr>
              <a:t> about God in chapters 2-3 but he</a:t>
            </a:r>
            <a:r>
              <a:rPr lang="en-US" dirty="0">
                <a:latin typeface="Arial"/>
                <a:ea typeface="ＭＳ Ｐゴシック" charset="0"/>
                <a:cs typeface="Arial"/>
              </a:rPr>
              <a:t> didn't really take them to heart personally. His arrogance of</a:t>
            </a:r>
            <a:r>
              <a:rPr lang="en-US" baseline="0" dirty="0">
                <a:latin typeface="Arial"/>
                <a:ea typeface="ＭＳ Ｐゴシック" charset="0"/>
                <a:cs typeface="Arial"/>
              </a:rPr>
              <a:t> being a majestic tree was tempered by Daniel's prophecy that he would be cut down, but that could be avoided if he humbled himself. Fat chance of that!</a:t>
            </a:r>
            <a:endParaRPr lang="en-US" dirty="0">
              <a:latin typeface="Arial"/>
              <a:ea typeface="ＭＳ Ｐゴシック" charset="0"/>
              <a:cs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7B84A1A-06E0-6643-8B7D-AA2D1B26FB4B}" type="slidenum">
              <a:rPr lang="en-US" sz="1200">
                <a:solidFill>
                  <a:prstClr val="black"/>
                </a:solidFill>
              </a:rPr>
              <a:pPr eaLnBrk="1" hangingPunct="1"/>
              <a:t>47</a:t>
            </a:fld>
            <a:endParaRPr lang="en-US" sz="1200">
              <a:solidFill>
                <a:prstClr val="black"/>
              </a:solidFill>
            </a:endParaRPr>
          </a:p>
        </p:txBody>
      </p:sp>
      <p:sp>
        <p:nvSpPr>
          <p:cNvPr id="594946" name="Rectangle 2"/>
          <p:cNvSpPr>
            <a:spLocks noGrp="1" noRot="1" noChangeAspect="1" noChangeArrowheads="1" noTextEdit="1"/>
          </p:cNvSpPr>
          <p:nvPr>
            <p:ph type="sldImg"/>
          </p:nvPr>
        </p:nvSpPr>
        <p:spPr>
          <a:ln/>
        </p:spPr>
      </p:sp>
      <p:sp>
        <p:nvSpPr>
          <p:cNvPr id="5949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a:ea typeface="ＭＳ Ｐゴシック" charset="0"/>
                <a:cs typeface="Arial"/>
              </a:rPr>
              <a:t>Had he really built Babylon? No, it was being built for almost 2000 years since the time of Nimrod in Genesis 10!</a:t>
            </a:r>
          </a:p>
          <a:p>
            <a:pPr eaLnBrk="1" hangingPunct="1"/>
            <a:r>
              <a:rPr lang="en-US" dirty="0">
                <a:latin typeface="Arial"/>
                <a:ea typeface="ＭＳ Ｐゴシック" charset="0"/>
                <a:cs typeface="Arial"/>
              </a:rPr>
              <a:t>He</a:t>
            </a:r>
            <a:r>
              <a:rPr lang="en-US" baseline="0" dirty="0">
                <a:latin typeface="Arial"/>
                <a:ea typeface="ＭＳ Ｐゴシック" charset="0"/>
                <a:cs typeface="Arial"/>
              </a:rPr>
              <a:t> uttered too many "I" and "my" statements and not a single statement about God's blessing.</a:t>
            </a:r>
            <a:endParaRPr lang="en-US" dirty="0">
              <a:latin typeface="Arial"/>
              <a:ea typeface="ＭＳ Ｐゴシック" charset="0"/>
              <a:cs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9938CB3-4CCB-0545-91B1-B79118C5C4B6}" type="slidenum">
              <a:rPr lang="en-US" sz="1200">
                <a:solidFill>
                  <a:prstClr val="black"/>
                </a:solidFill>
              </a:rPr>
              <a:pPr eaLnBrk="1" hangingPunct="1"/>
              <a:t>48</a:t>
            </a:fld>
            <a:endParaRPr lang="en-US" sz="1200">
              <a:solidFill>
                <a:prstClr val="black"/>
              </a:solidFill>
            </a:endParaRPr>
          </a:p>
        </p:txBody>
      </p:sp>
      <p:sp>
        <p:nvSpPr>
          <p:cNvPr id="596994" name="Rectangle 2"/>
          <p:cNvSpPr>
            <a:spLocks noGrp="1" noRot="1" noChangeAspect="1" noChangeArrowheads="1" noTextEdit="1"/>
          </p:cNvSpPr>
          <p:nvPr>
            <p:ph type="sldImg"/>
          </p:nvPr>
        </p:nvSpPr>
        <p:spPr>
          <a:ln/>
        </p:spPr>
      </p:sp>
      <p:sp>
        <p:nvSpPr>
          <p:cNvPr id="5969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a:ea typeface="ＭＳ Ｐゴシック" charset="0"/>
                <a:cs typeface="Arial"/>
              </a:rPr>
              <a:t>The result was involuntary vegetarianism. Daniel chose vegetarianism</a:t>
            </a:r>
            <a:r>
              <a:rPr lang="en-US" baseline="0" dirty="0">
                <a:latin typeface="Arial"/>
                <a:ea typeface="ＭＳ Ｐゴシック" charset="0"/>
                <a:cs typeface="Arial"/>
              </a:rPr>
              <a:t> in chapter 1, but God gave the king no choice in the matter!</a:t>
            </a:r>
            <a:endParaRPr lang="en-US" dirty="0">
              <a:latin typeface="Arial"/>
              <a:ea typeface="ＭＳ Ｐゴシック" charset="0"/>
              <a:cs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2D84CEE-CA4B-5D4A-B645-445B6A19DCD3}" type="slidenum">
              <a:rPr lang="en-US" sz="1200">
                <a:solidFill>
                  <a:prstClr val="black"/>
                </a:solidFill>
              </a:rPr>
              <a:pPr eaLnBrk="1" hangingPunct="1"/>
              <a:t>49</a:t>
            </a:fld>
            <a:endParaRPr lang="en-US" sz="1200">
              <a:solidFill>
                <a:prstClr val="black"/>
              </a:solidFill>
            </a:endParaRPr>
          </a:p>
        </p:txBody>
      </p:sp>
      <p:sp>
        <p:nvSpPr>
          <p:cNvPr id="599042" name="Rectangle 2"/>
          <p:cNvSpPr>
            <a:spLocks noGrp="1" noRot="1" noChangeAspect="1" noChangeArrowheads="1" noTextEdit="1"/>
          </p:cNvSpPr>
          <p:nvPr>
            <p:ph type="sldImg"/>
          </p:nvPr>
        </p:nvSpPr>
        <p:spPr>
          <a:ln/>
        </p:spPr>
      </p:sp>
      <p:sp>
        <p:nvSpPr>
          <p:cNvPr id="5990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a:ea typeface="ＭＳ Ｐゴシック" charset="0"/>
                <a:cs typeface="Arial"/>
              </a:rPr>
              <a:t>His hair grew and nails were not trimmed for seven years. Likewise,</a:t>
            </a:r>
            <a:r>
              <a:rPr lang="en-US" baseline="0" dirty="0">
                <a:latin typeface="Arial"/>
                <a:ea typeface="ＭＳ Ｐゴシック" charset="0"/>
                <a:cs typeface="Arial"/>
              </a:rPr>
              <a:t> m</a:t>
            </a:r>
            <a:r>
              <a:rPr lang="en-US" dirty="0">
                <a:latin typeface="Arial"/>
                <a:ea typeface="ＭＳ Ｐゴシック" charset="0"/>
                <a:cs typeface="Arial"/>
              </a:rPr>
              <a:t>y wife calls me Nebuchadnezzar when my nails get too long.</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B18536B-905D-7B4E-8038-076A5CD80F08}" type="slidenum">
              <a:rPr lang="en-US" sz="1200">
                <a:solidFill>
                  <a:srgbClr val="000000"/>
                </a:solidFill>
              </a:rPr>
              <a:pPr eaLnBrk="1" hangingPunct="1"/>
              <a:t>50</a:t>
            </a:fld>
            <a:endParaRPr lang="en-US" sz="1200">
              <a:solidFill>
                <a:srgbClr val="000000"/>
              </a:solidFill>
            </a:endParaRPr>
          </a:p>
        </p:txBody>
      </p:sp>
      <p:sp>
        <p:nvSpPr>
          <p:cNvPr id="607234" name="Rectangle 2"/>
          <p:cNvSpPr>
            <a:spLocks noGrp="1" noRot="1" noChangeAspect="1" noChangeArrowheads="1" noTextEdit="1"/>
          </p:cNvSpPr>
          <p:nvPr>
            <p:ph type="sldImg"/>
          </p:nvPr>
        </p:nvSpPr>
        <p:spPr>
          <a:ln/>
        </p:spPr>
      </p:sp>
      <p:sp>
        <p:nvSpPr>
          <p:cNvPr id="6072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Arial" panose="020B0604020202020204" pitchFamily="34" charset="0"/>
                <a:ea typeface="ＭＳ Ｐゴシック" charset="0"/>
                <a:cs typeface="Arial" panose="020B0604020202020204" pitchFamily="34" charset="0"/>
              </a:rPr>
              <a:t>The point here is that, after Nabopolassar, kings came and went but Daniel remained throughout! He lasted even beyond Belshazzar into the Persian era once Cyrus conquered Babylon.</a:t>
            </a:r>
          </a:p>
          <a:p>
            <a:endParaRPr lang="en-US"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____________</a:t>
            </a:r>
          </a:p>
          <a:p>
            <a:endParaRPr lang="en-US"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Source: Matthias </a:t>
            </a:r>
            <a:r>
              <a:rPr lang="en-US" dirty="0" err="1">
                <a:latin typeface="Arial" panose="020B0604020202020204" pitchFamily="34" charset="0"/>
                <a:ea typeface="ＭＳ Ｐゴシック" charset="0"/>
                <a:cs typeface="Arial" panose="020B0604020202020204" pitchFamily="34" charset="0"/>
              </a:rPr>
              <a:t>Henze</a:t>
            </a:r>
            <a:r>
              <a:rPr lang="en-US" dirty="0">
                <a:latin typeface="Arial" panose="020B0604020202020204" pitchFamily="34" charset="0"/>
                <a:ea typeface="ＭＳ Ｐゴシック" charset="0"/>
                <a:cs typeface="Arial" panose="020B0604020202020204" pitchFamily="34" charset="0"/>
              </a:rPr>
              <a:t>, The Madness of King Nebuchadnezzar: The ancient Near Eastern Origins and Early History of Interpretation of Daniel 4, Supplements to the Journal for the study of Judaism, vol. 61 (Leiden, The Netherlands: Brill), 57.</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7C05C98-A75B-224C-B7EE-D0ADAD3F9CEF}" type="slidenum">
              <a:rPr lang="en-US" sz="1200">
                <a:solidFill>
                  <a:prstClr val="black"/>
                </a:solidFill>
              </a:rPr>
              <a:pPr eaLnBrk="1" hangingPunct="1"/>
              <a:t>51</a:t>
            </a:fld>
            <a:endParaRPr lang="en-US" sz="1200">
              <a:solidFill>
                <a:prstClr val="black"/>
              </a:solidFill>
            </a:endParaRPr>
          </a:p>
        </p:txBody>
      </p:sp>
      <p:sp>
        <p:nvSpPr>
          <p:cNvPr id="611330" name="Rectangle 2"/>
          <p:cNvSpPr>
            <a:spLocks noGrp="1" noRot="1" noChangeAspect="1" noChangeArrowheads="1" noTextEdit="1"/>
          </p:cNvSpPr>
          <p:nvPr>
            <p:ph type="sldImg"/>
          </p:nvPr>
        </p:nvSpPr>
        <p:spPr>
          <a:ln/>
        </p:spPr>
      </p:sp>
      <p:sp>
        <p:nvSpPr>
          <p:cNvPr id="6113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DE41194-E3D0-8148-B50A-3E208D0294D1}" type="slidenum">
              <a:rPr lang="en-US" sz="1200">
                <a:solidFill>
                  <a:prstClr val="black"/>
                </a:solidFill>
              </a:rPr>
              <a:pPr eaLnBrk="1" hangingPunct="1"/>
              <a:t>53</a:t>
            </a:fld>
            <a:endParaRPr lang="en-US" sz="1200">
              <a:solidFill>
                <a:prstClr val="black"/>
              </a:solidFill>
            </a:endParaRPr>
          </a:p>
        </p:txBody>
      </p:sp>
      <p:sp>
        <p:nvSpPr>
          <p:cNvPr id="615426" name="Rectangle 2"/>
          <p:cNvSpPr>
            <a:spLocks noGrp="1" noRot="1" noChangeAspect="1" noChangeArrowheads="1" noTextEdit="1"/>
          </p:cNvSpPr>
          <p:nvPr>
            <p:ph type="sldImg"/>
          </p:nvPr>
        </p:nvSpPr>
        <p:spPr>
          <a:ln/>
        </p:spPr>
      </p:sp>
      <p:sp>
        <p:nvSpPr>
          <p:cNvPr id="6154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Belshazzar’s denial of God's sovereignty led to death while Daniel was honored to show God is pleased with those who follow him (Dan 5)</a:t>
            </a:r>
            <a:r>
              <a:rPr lang="en-SG" sz="1200" kern="1200" dirty="0">
                <a:solidFill>
                  <a:schemeClr val="tx1"/>
                </a:solidFill>
                <a:effectLst/>
                <a:latin typeface="Arial" panose="020B0604020202020204" pitchFamily="34" charset="0"/>
                <a:ea typeface="+mn-ea"/>
                <a:cs typeface="Arial" panose="020B0604020202020204" pitchFamily="34" charset="0"/>
              </a:rPr>
              <a:t>.</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2402BF2-9ECA-E244-928E-2353EB95BB23}" type="slidenum">
              <a:rPr lang="en-US" sz="1200">
                <a:solidFill>
                  <a:prstClr val="black"/>
                </a:solidFill>
              </a:rPr>
              <a:pPr eaLnBrk="1" hangingPunct="1"/>
              <a:t>54</a:t>
            </a:fld>
            <a:endParaRPr lang="en-US" sz="1200">
              <a:solidFill>
                <a:prstClr val="black"/>
              </a:solidFill>
            </a:endParaRPr>
          </a:p>
        </p:txBody>
      </p:sp>
      <p:sp>
        <p:nvSpPr>
          <p:cNvPr id="617474" name="Rectangle 2"/>
          <p:cNvSpPr>
            <a:spLocks noGrp="1" noRot="1" noChangeAspect="1" noChangeArrowheads="1" noTextEdit="1"/>
          </p:cNvSpPr>
          <p:nvPr>
            <p:ph type="sldImg"/>
          </p:nvPr>
        </p:nvSpPr>
        <p:spPr>
          <a:ln/>
        </p:spPr>
      </p:sp>
      <p:sp>
        <p:nvSpPr>
          <p:cNvPr id="6174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In 539 BC Belshazzar denied God's sovereignty at a huge party by praising false gods while drinking from the temple goblets (5:1-4).</a:t>
            </a:r>
          </a:p>
          <a:p>
            <a:pPr eaLnBrk="1" hangingPunct="1"/>
            <a:r>
              <a:rPr lang="en-US" dirty="0">
                <a:latin typeface="Arial" panose="020B0604020202020204" pitchFamily="34" charset="0"/>
                <a:ea typeface="ＭＳ Ｐゴシック" charset="0"/>
                <a:cs typeface="Arial" panose="020B0604020202020204" pitchFamily="34" charset="0"/>
              </a:rPr>
              <a:t>God hid his judgment due to Belshazzar’s pride in an unreadable wall inscription that the wise men could not decipher (5:5-9).</a:t>
            </a:r>
          </a:p>
          <a:p>
            <a:pPr eaLnBrk="1" hangingPunct="1"/>
            <a:r>
              <a:rPr lang="en-US" dirty="0">
                <a:latin typeface="Arial" panose="020B0604020202020204" pitchFamily="34" charset="0"/>
                <a:ea typeface="ＭＳ Ｐゴシック" charset="0"/>
                <a:cs typeface="Arial" panose="020B0604020202020204" pitchFamily="34" charset="0"/>
              </a:rPr>
              <a:t>God helped Daniel interpret the inscription as his judgment on Belshazzar’s pride and wisdom for the humble (5:10-28).</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BDA6029-2B3E-F946-AC71-48371408D7A7}" type="slidenum">
              <a:rPr lang="en-US" sz="1200">
                <a:solidFill>
                  <a:prstClr val="black"/>
                </a:solidFill>
              </a:rPr>
              <a:pPr eaLnBrk="1" hangingPunct="1"/>
              <a:t>5</a:t>
            </a:fld>
            <a:endParaRPr lang="en-US" sz="1200">
              <a:solidFill>
                <a:prstClr val="black"/>
              </a:solidFill>
            </a:endParaRPr>
          </a:p>
        </p:txBody>
      </p:sp>
      <p:sp>
        <p:nvSpPr>
          <p:cNvPr id="455682" name="Rectangle 1026"/>
          <p:cNvSpPr>
            <a:spLocks noGrp="1" noRot="1" noChangeAspect="1" noChangeArrowheads="1" noTextEdit="1"/>
          </p:cNvSpPr>
          <p:nvPr>
            <p:ph type="sldImg"/>
          </p:nvPr>
        </p:nvSpPr>
        <p:spPr>
          <a:ln/>
        </p:spPr>
      </p:sp>
      <p:sp>
        <p:nvSpPr>
          <p:cNvPr id="455683"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Daniel served the very confident superpower, Babylon, that had conquered its way across the Ancient Near East.</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5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9293751-C8E7-7F45-B85C-D2474A2FF4DF}" type="slidenum">
              <a:rPr lang="en-US" sz="1200">
                <a:solidFill>
                  <a:prstClr val="black"/>
                </a:solidFill>
              </a:rPr>
              <a:pPr eaLnBrk="1" hangingPunct="1"/>
              <a:t>55</a:t>
            </a:fld>
            <a:endParaRPr lang="en-US" sz="1200">
              <a:solidFill>
                <a:prstClr val="black"/>
              </a:solidFill>
            </a:endParaRPr>
          </a:p>
        </p:txBody>
      </p:sp>
      <p:sp>
        <p:nvSpPr>
          <p:cNvPr id="619522" name="Rectangle 2"/>
          <p:cNvSpPr>
            <a:spLocks noGrp="1" noRot="1" noChangeAspect="1" noChangeArrowheads="1" noTextEdit="1"/>
          </p:cNvSpPr>
          <p:nvPr>
            <p:ph type="sldImg"/>
          </p:nvPr>
        </p:nvSpPr>
        <p:spPr>
          <a:ln/>
        </p:spPr>
      </p:sp>
      <p:sp>
        <p:nvSpPr>
          <p:cNvPr id="6195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l"/>
            <a:r>
              <a:rPr lang="en-US" altLang="ja-JP" b="0" dirty="0">
                <a:latin typeface="Arial" panose="020B0604020202020204" pitchFamily="34" charset="0"/>
                <a:ea typeface="ＭＳ Ｐゴシック" charset="0"/>
                <a:cs typeface="Arial" panose="020B0604020202020204" pitchFamily="34" charset="0"/>
              </a:rPr>
              <a:t>"Babylon was being besieged by the Persian army, led by </a:t>
            </a:r>
            <a:r>
              <a:rPr lang="en-US" altLang="ja-JP" b="0" dirty="0" err="1">
                <a:latin typeface="Arial" panose="020B0604020202020204" pitchFamily="34" charset="0"/>
                <a:ea typeface="ＭＳ Ｐゴシック" charset="0"/>
                <a:cs typeface="Arial" panose="020B0604020202020204" pitchFamily="34" charset="0"/>
              </a:rPr>
              <a:t>Ugbaru</a:t>
            </a:r>
            <a:r>
              <a:rPr lang="en-US" altLang="ja-JP" b="0" dirty="0">
                <a:latin typeface="Arial" panose="020B0604020202020204" pitchFamily="34" charset="0"/>
                <a:ea typeface="ＭＳ Ｐゴシック" charset="0"/>
                <a:cs typeface="Arial" panose="020B0604020202020204" pitchFamily="34" charset="0"/>
              </a:rPr>
              <a:t>, governor of </a:t>
            </a:r>
            <a:r>
              <a:rPr lang="en-US" altLang="ja-JP" b="0" dirty="0" err="1">
                <a:latin typeface="Arial" panose="020B0604020202020204" pitchFamily="34" charset="0"/>
                <a:ea typeface="ＭＳ Ｐゴシック" charset="0"/>
                <a:cs typeface="Arial" panose="020B0604020202020204" pitchFamily="34" charset="0"/>
              </a:rPr>
              <a:t>Gutium</a:t>
            </a:r>
            <a:r>
              <a:rPr lang="en-US" altLang="ja-JP" b="0" dirty="0">
                <a:latin typeface="Arial" panose="020B0604020202020204" pitchFamily="34" charset="0"/>
                <a:ea typeface="ＭＳ Ｐゴシック" charset="0"/>
                <a:cs typeface="Arial" panose="020B0604020202020204" pitchFamily="34" charset="0"/>
              </a:rPr>
              <a:t>, while Belshazzar, inside the city, was giving a great banquet for 1,000 of his nobles. Belshazzar</a:t>
            </a:r>
            <a:r>
              <a:rPr lang="fr-FR" altLang="ja-JP" b="0" dirty="0">
                <a:latin typeface="Arial" panose="020B0604020202020204" pitchFamily="34" charset="0"/>
                <a:ea typeface="ＭＳ Ｐゴシック" charset="0"/>
                <a:cs typeface="Arial" panose="020B0604020202020204" pitchFamily="34" charset="0"/>
              </a:rPr>
              <a:t>'</a:t>
            </a:r>
            <a:r>
              <a:rPr lang="en-US" altLang="ja-JP" b="0" dirty="0">
                <a:latin typeface="Arial" panose="020B0604020202020204" pitchFamily="34" charset="0"/>
                <a:ea typeface="ＭＳ Ｐゴシック" charset="0"/>
                <a:cs typeface="Arial" panose="020B0604020202020204" pitchFamily="34" charset="0"/>
              </a:rPr>
              <a:t>s name means "</a:t>
            </a:r>
            <a:r>
              <a:rPr lang="en-US" altLang="ja-JP" b="0" dirty="0" err="1">
                <a:latin typeface="Arial" panose="020B0604020202020204" pitchFamily="34" charset="0"/>
                <a:ea typeface="ＭＳ Ｐゴシック" charset="0"/>
                <a:cs typeface="Arial" panose="020B0604020202020204" pitchFamily="34" charset="0"/>
              </a:rPr>
              <a:t>Bel</a:t>
            </a:r>
            <a:r>
              <a:rPr lang="en-US" altLang="ja-JP" b="0" dirty="0">
                <a:latin typeface="Arial" panose="020B0604020202020204" pitchFamily="34" charset="0"/>
                <a:ea typeface="ＭＳ Ｐゴシック" charset="0"/>
                <a:cs typeface="Arial" panose="020B0604020202020204" pitchFamily="34" charset="0"/>
              </a:rPr>
              <a:t> (another name for the god </a:t>
            </a:r>
            <a:r>
              <a:rPr lang="en-US" altLang="ja-JP" b="0" dirty="0" err="1">
                <a:latin typeface="Arial" panose="020B0604020202020204" pitchFamily="34" charset="0"/>
                <a:ea typeface="ＭＳ Ｐゴシック" charset="0"/>
                <a:cs typeface="Arial" panose="020B0604020202020204" pitchFamily="34" charset="0"/>
              </a:rPr>
              <a:t>Marduk</a:t>
            </a:r>
            <a:r>
              <a:rPr lang="en-US" altLang="ja-JP" b="0" dirty="0">
                <a:latin typeface="Arial" panose="020B0604020202020204" pitchFamily="34" charset="0"/>
                <a:ea typeface="ＭＳ Ｐゴシック" charset="0"/>
                <a:cs typeface="Arial" panose="020B0604020202020204" pitchFamily="34" charset="0"/>
              </a:rPr>
              <a:t>) has protected the king." Perhaps the banquet was given to show Belshazzar</a:t>
            </a:r>
            <a:r>
              <a:rPr lang="fr-FR" altLang="ja-JP" b="0" dirty="0">
                <a:latin typeface="Arial" panose="020B0604020202020204" pitchFamily="34" charset="0"/>
                <a:ea typeface="ＭＳ Ｐゴシック" charset="0"/>
                <a:cs typeface="Arial" panose="020B0604020202020204" pitchFamily="34" charset="0"/>
              </a:rPr>
              <a:t>'</a:t>
            </a:r>
            <a:r>
              <a:rPr lang="en-US" altLang="ja-JP" b="0" dirty="0">
                <a:latin typeface="Arial" panose="020B0604020202020204" pitchFamily="34" charset="0"/>
                <a:ea typeface="ＭＳ Ｐゴシック" charset="0"/>
                <a:cs typeface="Arial" panose="020B0604020202020204" pitchFamily="34" charset="0"/>
              </a:rPr>
              <a:t>s contempt for the Persians and to allay his people</a:t>
            </a:r>
            <a:r>
              <a:rPr lang="fr-FR" altLang="ja-JP" b="0" dirty="0">
                <a:latin typeface="Arial" panose="020B0604020202020204" pitchFamily="34" charset="0"/>
                <a:ea typeface="ＭＳ Ｐゴシック" charset="0"/>
                <a:cs typeface="Arial" panose="020B0604020202020204" pitchFamily="34" charset="0"/>
              </a:rPr>
              <a:t>'</a:t>
            </a:r>
            <a:r>
              <a:rPr lang="en-US" altLang="ja-JP" b="0" dirty="0">
                <a:latin typeface="Arial" panose="020B0604020202020204" pitchFamily="34" charset="0"/>
                <a:ea typeface="ＭＳ Ｐゴシック" charset="0"/>
                <a:cs typeface="Arial" panose="020B0604020202020204" pitchFamily="34" charset="0"/>
              </a:rPr>
              <a:t>s fears. Archeologists have excavated a large hall in Babylon 55 feet wide and 165 feet long that had plastered walls. Such a room would have been sufficient to house a gathering of this size. Belshazzar considered his city secure from assault because of its massive walls. Within the city were supplies that would sustain it for 20 years. Therefore the king felt he had little cause for concern."</a:t>
            </a:r>
          </a:p>
          <a:p>
            <a:pPr lvl="1" algn="l"/>
            <a:r>
              <a:rPr lang="en-US" b="0" dirty="0">
                <a:latin typeface="Arial" panose="020B0604020202020204" pitchFamily="34" charset="0"/>
                <a:ea typeface="ＭＳ Ｐゴシック" charset="0"/>
                <a:cs typeface="Arial" panose="020B0604020202020204" pitchFamily="34" charset="0"/>
              </a:rPr>
              <a:t>Dwight Pentecost, “Daniel,” eds. John F. Walvoord, Roy B. Zuck and Dallas Theological Seminary, </a:t>
            </a:r>
            <a:r>
              <a:rPr lang="en-US" b="0" i="1" dirty="0">
                <a:latin typeface="Arial" panose="020B0604020202020204" pitchFamily="34" charset="0"/>
                <a:ea typeface="ＭＳ Ｐゴシック" charset="0"/>
                <a:cs typeface="Arial" panose="020B0604020202020204" pitchFamily="34" charset="0"/>
              </a:rPr>
              <a:t>The Bible Knowledge Commentary : An Exposition of the Scriptures</a:t>
            </a:r>
            <a:r>
              <a:rPr lang="en-US" b="0" dirty="0">
                <a:latin typeface="Arial" panose="020B0604020202020204" pitchFamily="34" charset="0"/>
                <a:ea typeface="ＭＳ Ｐゴシック" charset="0"/>
                <a:cs typeface="Arial" panose="020B0604020202020204" pitchFamily="34" charset="0"/>
              </a:rPr>
              <a:t> (Wheaton, IL: Victor Books, 1983-1985), 1:1344.</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2402BF2-9ECA-E244-928E-2353EB95BB23}" type="slidenum">
              <a:rPr lang="en-US" sz="1200">
                <a:solidFill>
                  <a:prstClr val="black"/>
                </a:solidFill>
              </a:rPr>
              <a:pPr eaLnBrk="1" hangingPunct="1"/>
              <a:t>56</a:t>
            </a:fld>
            <a:endParaRPr lang="en-US" sz="1200">
              <a:solidFill>
                <a:prstClr val="black"/>
              </a:solidFill>
            </a:endParaRPr>
          </a:p>
        </p:txBody>
      </p:sp>
      <p:sp>
        <p:nvSpPr>
          <p:cNvPr id="617474" name="Rectangle 2"/>
          <p:cNvSpPr>
            <a:spLocks noGrp="1" noRot="1" noChangeAspect="1" noChangeArrowheads="1" noTextEdit="1"/>
          </p:cNvSpPr>
          <p:nvPr>
            <p:ph type="sldImg"/>
          </p:nvPr>
        </p:nvSpPr>
        <p:spPr>
          <a:ln/>
        </p:spPr>
      </p:sp>
      <p:sp>
        <p:nvSpPr>
          <p:cNvPr id="6174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Daniel was promoted to Babylon’s third position to show God's pleasure with those who accept his sovereignty (5:29).</a:t>
            </a:r>
          </a:p>
          <a:p>
            <a:pPr eaLnBrk="1" hangingPunct="1"/>
            <a:r>
              <a:rPr lang="en-US" dirty="0">
                <a:latin typeface="Arial" panose="020B0604020202020204" pitchFamily="34" charset="0"/>
                <a:ea typeface="ＭＳ Ｐゴシック" charset="0"/>
                <a:cs typeface="Arial" panose="020B0604020202020204" pitchFamily="34" charset="0"/>
              </a:rPr>
              <a:t>Belshazzar lost his kingdom that night to Darius the Mede [in the reign of Cyrus the Persian, 6:28] for denying God's rule (5:30).</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EBD2F58-6A7C-AF41-886C-B580FAF79F63}" type="slidenum">
              <a:rPr lang="en-US" sz="1200">
                <a:solidFill>
                  <a:prstClr val="black"/>
                </a:solidFill>
              </a:rPr>
              <a:pPr eaLnBrk="1" hangingPunct="1"/>
              <a:t>58</a:t>
            </a:fld>
            <a:endParaRPr lang="en-US" sz="1200">
              <a:solidFill>
                <a:prstClr val="black"/>
              </a:solidFill>
            </a:endParaRPr>
          </a:p>
        </p:txBody>
      </p:sp>
      <p:sp>
        <p:nvSpPr>
          <p:cNvPr id="625666" name="Rectangle 2"/>
          <p:cNvSpPr>
            <a:spLocks noGrp="1" noRot="1" noChangeAspect="1" noChangeArrowheads="1" noTextEdit="1"/>
          </p:cNvSpPr>
          <p:nvPr>
            <p:ph type="sldImg"/>
          </p:nvPr>
        </p:nvSpPr>
        <p:spPr>
          <a:ln/>
        </p:spPr>
      </p:sp>
      <p:sp>
        <p:nvSpPr>
          <p:cNvPr id="6256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Darius admitted God's rule after seeing Daniel delivered from the lion's den for refusing to petition any god or man except Darius (Dan 6)</a:t>
            </a:r>
            <a:r>
              <a:rPr lang="en-SG" sz="1200" kern="1200" dirty="0">
                <a:solidFill>
                  <a:schemeClr val="tx1"/>
                </a:solidFill>
                <a:effectLst/>
                <a:latin typeface="Arial" panose="020B0604020202020204" pitchFamily="34" charset="0"/>
                <a:ea typeface="+mn-ea"/>
                <a:cs typeface="Arial" panose="020B0604020202020204" pitchFamily="34" charset="0"/>
              </a:rPr>
              <a:t>.</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0A1AE84-4008-9844-A224-D5CFAD589388}" type="slidenum">
              <a:rPr lang="en-US" sz="1200">
                <a:solidFill>
                  <a:prstClr val="black"/>
                </a:solidFill>
              </a:rPr>
              <a:pPr eaLnBrk="1" hangingPunct="1"/>
              <a:t>59</a:t>
            </a:fld>
            <a:endParaRPr lang="en-US" sz="1200">
              <a:solidFill>
                <a:prstClr val="black"/>
              </a:solidFill>
            </a:endParaRPr>
          </a:p>
        </p:txBody>
      </p:sp>
      <p:sp>
        <p:nvSpPr>
          <p:cNvPr id="627714" name="Rectangle 2"/>
          <p:cNvSpPr>
            <a:spLocks noGrp="1" noRot="1" noChangeAspect="1" noChangeArrowheads="1" noTextEdit="1"/>
          </p:cNvSpPr>
          <p:nvPr>
            <p:ph type="sldImg"/>
          </p:nvPr>
        </p:nvSpPr>
        <p:spPr>
          <a:ln/>
        </p:spPr>
      </p:sp>
      <p:sp>
        <p:nvSpPr>
          <p:cNvPr id="6277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When you act in accord with God’s will, you need not fear the results. This doesn’t mean that you parade your righteousness or you always spout off your beliefs. Daniel was known for his integrity and commitment to keep the Jewish food laws—but he also did not want to be known as one who prayed to pagan deities to save his head.</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7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41A2EFA-7DB6-8C4B-9A2B-113602686370}" type="slidenum">
              <a:rPr lang="en-US" sz="1200">
                <a:solidFill>
                  <a:prstClr val="black"/>
                </a:solidFill>
              </a:rPr>
              <a:pPr eaLnBrk="1" hangingPunct="1"/>
              <a:t>60</a:t>
            </a:fld>
            <a:endParaRPr lang="en-US" sz="1200">
              <a:solidFill>
                <a:prstClr val="black"/>
              </a:solidFill>
            </a:endParaRPr>
          </a:p>
        </p:txBody>
      </p:sp>
      <p:sp>
        <p:nvSpPr>
          <p:cNvPr id="629762" name="Rectangle 2"/>
          <p:cNvSpPr>
            <a:spLocks noGrp="1" noRot="1" noChangeAspect="1" noChangeArrowheads="1" noTextEdit="1"/>
          </p:cNvSpPr>
          <p:nvPr>
            <p:ph type="sldImg"/>
          </p:nvPr>
        </p:nvSpPr>
        <p:spPr>
          <a:ln/>
        </p:spPr>
      </p:sp>
      <p:sp>
        <p:nvSpPr>
          <p:cNvPr id="6297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Daniel got a good’s night’s sleep with all the warm lions. But the king tossed and turned all night without rest on his comfortable bed!</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9950AE2-06A8-FA4D-BEAC-A56E2B50D8DC}" type="slidenum">
              <a:rPr lang="en-US" sz="1200">
                <a:solidFill>
                  <a:prstClr val="black"/>
                </a:solidFill>
              </a:rPr>
              <a:pPr eaLnBrk="1" hangingPunct="1"/>
              <a:t>61</a:t>
            </a:fld>
            <a:endParaRPr lang="en-US" sz="1200">
              <a:solidFill>
                <a:prstClr val="black"/>
              </a:solidFill>
            </a:endParaRPr>
          </a:p>
        </p:txBody>
      </p:sp>
      <p:sp>
        <p:nvSpPr>
          <p:cNvPr id="631810" name="Rectangle 2"/>
          <p:cNvSpPr>
            <a:spLocks noGrp="1" noRot="1" noChangeAspect="1" noChangeArrowheads="1" noTextEdit="1"/>
          </p:cNvSpPr>
          <p:nvPr>
            <p:ph type="sldImg"/>
          </p:nvPr>
        </p:nvSpPr>
        <p:spPr>
          <a:ln/>
        </p:spPr>
      </p:sp>
      <p:sp>
        <p:nvSpPr>
          <p:cNvPr id="631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2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6DBC087-6F34-8E42-BF95-AEE5A2C9043F}" type="slidenum">
              <a:rPr lang="en-US" sz="1200">
                <a:solidFill>
                  <a:prstClr val="black"/>
                </a:solidFill>
              </a:rPr>
              <a:pPr eaLnBrk="1" hangingPunct="1"/>
              <a:t>69</a:t>
            </a:fld>
            <a:endParaRPr lang="en-US" sz="1200">
              <a:solidFill>
                <a:prstClr val="black"/>
              </a:solidFill>
            </a:endParaRPr>
          </a:p>
        </p:txBody>
      </p:sp>
      <p:sp>
        <p:nvSpPr>
          <p:cNvPr id="702466" name="Rectangle 2"/>
          <p:cNvSpPr>
            <a:spLocks noGrp="1" noRot="1" noChangeAspect="1" noChangeArrowheads="1" noTextEdit="1"/>
          </p:cNvSpPr>
          <p:nvPr>
            <p:ph type="sldImg"/>
          </p:nvPr>
        </p:nvSpPr>
        <p:spPr>
          <a:ln/>
        </p:spPr>
      </p:sp>
      <p:sp>
        <p:nvSpPr>
          <p:cNvPr id="702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2E7C951-6FD1-8741-8BA5-BB4E3F6DE9F4}"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64226" name="Rectangle 1026"/>
          <p:cNvSpPr>
            <a:spLocks noGrp="1" noRot="1" noChangeAspect="1" noChangeArrowheads="1" noTextEdit="1"/>
          </p:cNvSpPr>
          <p:nvPr>
            <p:ph type="sldImg"/>
          </p:nvPr>
        </p:nvSpPr>
        <p:spPr>
          <a:ln/>
        </p:spPr>
      </p:sp>
      <p:sp>
        <p:nvSpPr>
          <p:cNvPr id="564227"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We lose confidence when we lose sight that God has the nations under his control.</a:t>
            </a:r>
          </a:p>
          <a:p>
            <a:pPr eaLnBrk="1" hangingPunct="1"/>
            <a:r>
              <a:rPr lang="en-US" dirty="0">
                <a:latin typeface="Arial" panose="020B0604020202020204" pitchFamily="34" charset="0"/>
                <a:ea typeface="ＭＳ Ｐゴシック" charset="0"/>
                <a:cs typeface="Arial" panose="020B0604020202020204" pitchFamily="34" charset="0"/>
              </a:rPr>
              <a:t>The book of Daniel reminds us to be confident in God like Daniel and his three friends.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Rely on Daniel’s interpretation of kings’ dreams.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God has his nations under control of who he wants to use and when.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ea typeface="ＭＳ Ｐゴシック" charset="0"/>
              <a:cs typeface="Arial" panose="020B0604020202020204" pitchFamily="34" charset="0"/>
            </a:endParaRPr>
          </a:p>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1604460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mn-ea"/>
                <a:cs typeface="Arial"/>
              </a:rPr>
              <a:t>The answer, of course, is that Daniel placed his confidence not in himself but in God. In his book we will see </a:t>
            </a:r>
            <a:r>
              <a:rPr lang="en-US" sz="1200" i="1" kern="1200" dirty="0">
                <a:solidFill>
                  <a:schemeClr val="tx1"/>
                </a:solidFill>
                <a:effectLst/>
                <a:latin typeface="Arial"/>
                <a:ea typeface="+mn-ea"/>
                <a:cs typeface="Arial"/>
              </a:rPr>
              <a:t>three truths</a:t>
            </a:r>
            <a:r>
              <a:rPr lang="en-US" sz="1200" kern="1200" dirty="0">
                <a:solidFill>
                  <a:schemeClr val="tx1"/>
                </a:solidFill>
                <a:effectLst/>
                <a:latin typeface="Arial"/>
                <a:ea typeface="+mn-ea"/>
                <a:cs typeface="Arial"/>
              </a:rPr>
              <a:t> that will help us, like Daniel, be confident that God is working</a:t>
            </a:r>
            <a:r>
              <a:rPr lang="en-SG" sz="1200" kern="1200" dirty="0">
                <a:solidFill>
                  <a:schemeClr val="tx1"/>
                </a:solidFill>
                <a:effectLst/>
                <a:latin typeface="Arial"/>
                <a:ea typeface="+mn-ea"/>
                <a:cs typeface="Arial"/>
              </a:rPr>
              <a:t>.</a:t>
            </a:r>
            <a:endParaRPr lang="en-US" dirty="0">
              <a:latin typeface="Arial"/>
              <a:cs typeface="Arial"/>
            </a:endParaRPr>
          </a:p>
          <a:p>
            <a:endParaRPr lang="en-US" dirty="0">
              <a:latin typeface="Arial"/>
              <a:cs typeface="Aria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You</a:t>
            </a:r>
            <a:r>
              <a:rPr lang="en-US" baseline="0" dirty="0">
                <a:latin typeface="Arial"/>
                <a:cs typeface="Arial"/>
              </a:rPr>
              <a:t> can be confident when you know that</a:t>
            </a:r>
            <a:r>
              <a:rPr lang="mr-IN" baseline="0" dirty="0">
                <a:latin typeface="Arial"/>
                <a:cs typeface="Arial"/>
              </a:rPr>
              <a:t>…</a:t>
            </a:r>
            <a:endParaRPr lang="en-US" dirty="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The L</a:t>
            </a:r>
            <a:r>
              <a:rPr lang="en-US" sz="1100" dirty="0">
                <a:latin typeface="Arial"/>
                <a:cs typeface="Arial"/>
              </a:rPr>
              <a:t>ORD</a:t>
            </a:r>
            <a:r>
              <a:rPr lang="en-US" dirty="0">
                <a:latin typeface="Arial"/>
                <a:cs typeface="Arial"/>
              </a:rPr>
              <a:t> controls what happens to you as an individual.</a:t>
            </a:r>
          </a:p>
        </p:txBody>
      </p:sp>
    </p:spTree>
    <p:extLst>
      <p:ext uri="{BB962C8B-B14F-4D97-AF65-F5344CB8AC3E}">
        <p14:creationId xmlns:p14="http://schemas.microsoft.com/office/powerpoint/2010/main" val="10606609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145AFE8-FFF3-4146-9C4E-C2D6C6210ECF}" type="slidenum">
              <a:rPr lang="en-US" sz="1200">
                <a:solidFill>
                  <a:prstClr val="black"/>
                </a:solidFill>
              </a:rPr>
              <a:pPr eaLnBrk="1" hangingPunct="1"/>
              <a:t>6</a:t>
            </a:fld>
            <a:endParaRPr lang="en-US" sz="1200">
              <a:solidFill>
                <a:prstClr val="black"/>
              </a:solidFill>
            </a:endParaRPr>
          </a:p>
        </p:txBody>
      </p:sp>
      <p:sp>
        <p:nvSpPr>
          <p:cNvPr id="457730" name="Rectangle 2"/>
          <p:cNvSpPr>
            <a:spLocks noGrp="1" noRot="1" noChangeAspect="1" noChangeArrowheads="1" noTextEdit="1"/>
          </p:cNvSpPr>
          <p:nvPr>
            <p:ph type="sldImg"/>
          </p:nvPr>
        </p:nvSpPr>
        <p:spPr>
          <a:ln/>
        </p:spPr>
      </p:sp>
      <p:sp>
        <p:nvSpPr>
          <p:cNvPr id="457731"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Why the Exile?</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The L</a:t>
            </a:r>
            <a:r>
              <a:rPr lang="en-US" sz="1100" dirty="0">
                <a:latin typeface="Arial"/>
                <a:cs typeface="Arial"/>
              </a:rPr>
              <a:t>ORD</a:t>
            </a:r>
            <a:r>
              <a:rPr lang="en-US" dirty="0">
                <a:latin typeface="Arial"/>
                <a:cs typeface="Arial"/>
              </a:rPr>
              <a:t> controls what happens to the peoples of the world.</a:t>
            </a:r>
          </a:p>
          <a:p>
            <a:endParaRPr lang="en-US" dirty="0">
              <a:latin typeface="Arial"/>
              <a:cs typeface="Aria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mn-ea"/>
                <a:cs typeface="Arial"/>
              </a:rPr>
              <a:t>The LORD controls the prophetic fulfillments for his people in the days ahead</a:t>
            </a:r>
            <a:r>
              <a:rPr lang="en-SG" sz="1200" kern="1200" dirty="0">
                <a:solidFill>
                  <a:schemeClr val="tx1"/>
                </a:solidFill>
                <a:effectLst/>
                <a:latin typeface="Arial"/>
                <a:ea typeface="+mn-ea"/>
                <a:cs typeface="Arial"/>
              </a:rPr>
              <a:t>.</a:t>
            </a:r>
            <a:endParaRPr lang="en-US" dirty="0">
              <a:latin typeface="Arial"/>
              <a:cs typeface="Arial"/>
            </a:endParaRPr>
          </a:p>
          <a:p>
            <a:endParaRPr lang="en-US" dirty="0">
              <a:latin typeface="Arial"/>
              <a:cs typeface="Aria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2E7C951-6FD1-8741-8BA5-BB4E3F6DE9F4}"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64226" name="Rectangle 1026"/>
          <p:cNvSpPr>
            <a:spLocks noGrp="1" noRot="1" noChangeAspect="1" noChangeArrowheads="1" noTextEdit="1"/>
          </p:cNvSpPr>
          <p:nvPr>
            <p:ph type="sldImg"/>
          </p:nvPr>
        </p:nvSpPr>
        <p:spPr>
          <a:ln/>
        </p:spPr>
      </p:sp>
      <p:sp>
        <p:nvSpPr>
          <p:cNvPr id="564227"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Daniel prophesied that many in history will oppose Israel but not prevail.</a:t>
            </a:r>
          </a:p>
        </p:txBody>
      </p:sp>
    </p:spTree>
    <p:extLst>
      <p:ext uri="{BB962C8B-B14F-4D97-AF65-F5344CB8AC3E}">
        <p14:creationId xmlns:p14="http://schemas.microsoft.com/office/powerpoint/2010/main" val="171381875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The animal vision of Alexander the Great over the Medo-Persian Empire and Antiochus IV defiling the temple foretell the same by Antichrist (Dan 8</a:t>
            </a:r>
            <a:r>
              <a:rPr lang="en-SG" sz="1200" kern="1200" dirty="0">
                <a:solidFill>
                  <a:schemeClr val="tx1"/>
                </a:solidFill>
                <a:effectLst/>
                <a:latin typeface="Arial" panose="020B0604020202020204" pitchFamily="34" charset="0"/>
                <a:ea typeface="+mn-ea"/>
                <a:cs typeface="Arial" panose="020B0604020202020204" pitchFamily="34" charset="0"/>
              </a:rPr>
              <a:t>).</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079FDE9-4B2D-884B-BE4B-021913485B06}" type="slidenum">
              <a:rPr lang="en-US" smtClean="0"/>
              <a:t>76</a:t>
            </a:fld>
            <a:endParaRPr lang="en-US"/>
          </a:p>
        </p:txBody>
      </p:sp>
    </p:spTree>
    <p:extLst>
      <p:ext uri="{BB962C8B-B14F-4D97-AF65-F5344CB8AC3E}">
        <p14:creationId xmlns:p14="http://schemas.microsoft.com/office/powerpoint/2010/main" val="327820232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DA35AD9-D71B-D445-9F16-023670BB26EE}" type="slidenum">
              <a:rPr lang="en-US" sz="1200">
                <a:solidFill>
                  <a:srgbClr val="000000"/>
                </a:solidFill>
              </a:rPr>
              <a:pPr eaLnBrk="1" hangingPunct="1"/>
              <a:t>77</a:t>
            </a:fld>
            <a:endParaRPr lang="en-US" sz="1200">
              <a:solidFill>
                <a:srgbClr val="000000"/>
              </a:solidFill>
            </a:endParaRPr>
          </a:p>
        </p:txBody>
      </p:sp>
      <p:sp>
        <p:nvSpPr>
          <p:cNvPr id="706562" name="Rectangle 2"/>
          <p:cNvSpPr>
            <a:spLocks noGrp="1" noRot="1" noChangeAspect="1" noChangeArrowheads="1" noTextEdit="1"/>
          </p:cNvSpPr>
          <p:nvPr>
            <p:ph type="sldImg"/>
          </p:nvPr>
        </p:nvSpPr>
        <p:spPr>
          <a:ln/>
        </p:spPr>
      </p:sp>
      <p:sp>
        <p:nvSpPr>
          <p:cNvPr id="7065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86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FE55886-FE2C-764A-8F6A-C202E3E8CA51}" type="slidenum">
              <a:rPr lang="en-US" sz="1200">
                <a:solidFill>
                  <a:prstClr val="black"/>
                </a:solidFill>
              </a:rPr>
              <a:pPr eaLnBrk="1" hangingPunct="1"/>
              <a:t>78</a:t>
            </a:fld>
            <a:endParaRPr lang="en-US" sz="1200">
              <a:solidFill>
                <a:prstClr val="black"/>
              </a:solidFill>
            </a:endParaRPr>
          </a:p>
        </p:txBody>
      </p:sp>
      <p:sp>
        <p:nvSpPr>
          <p:cNvPr id="708610" name="Rectangle 2"/>
          <p:cNvSpPr>
            <a:spLocks noGrp="1" noRot="1" noChangeAspect="1" noChangeArrowheads="1" noTextEdit="1"/>
          </p:cNvSpPr>
          <p:nvPr>
            <p:ph type="sldImg"/>
          </p:nvPr>
        </p:nvSpPr>
        <p:spPr>
          <a:ln/>
        </p:spPr>
      </p:sp>
      <p:sp>
        <p:nvSpPr>
          <p:cNvPr id="7086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65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A6368D8-9488-8F4E-8E9C-3A6A71104B9E}" type="slidenum">
              <a:rPr lang="en-US" sz="1200">
                <a:solidFill>
                  <a:prstClr val="black"/>
                </a:solidFill>
              </a:rPr>
              <a:pPr eaLnBrk="1" hangingPunct="1"/>
              <a:t>79</a:t>
            </a:fld>
            <a:endParaRPr lang="en-US" sz="1200">
              <a:solidFill>
                <a:prstClr val="black"/>
              </a:solidFill>
            </a:endParaRPr>
          </a:p>
        </p:txBody>
      </p:sp>
      <p:sp>
        <p:nvSpPr>
          <p:cNvPr id="710658" name="Rectangle 2"/>
          <p:cNvSpPr>
            <a:spLocks noGrp="1" noRot="1" noChangeAspect="1" noChangeArrowheads="1" noTextEdit="1"/>
          </p:cNvSpPr>
          <p:nvPr>
            <p:ph type="sldImg"/>
          </p:nvPr>
        </p:nvSpPr>
        <p:spPr>
          <a:ln/>
        </p:spPr>
      </p:sp>
      <p:sp>
        <p:nvSpPr>
          <p:cNvPr id="7106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70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DAB03C8-8D2B-9545-B94E-A7A32238168D}" type="slidenum">
              <a:rPr lang="en-US" sz="1200">
                <a:solidFill>
                  <a:prstClr val="black"/>
                </a:solidFill>
              </a:rPr>
              <a:pPr eaLnBrk="1" hangingPunct="1"/>
              <a:t>80</a:t>
            </a:fld>
            <a:endParaRPr lang="en-US" sz="1200">
              <a:solidFill>
                <a:prstClr val="black"/>
              </a:solidFill>
            </a:endParaRPr>
          </a:p>
        </p:txBody>
      </p:sp>
      <p:sp>
        <p:nvSpPr>
          <p:cNvPr id="712706" name="Rectangle 2"/>
          <p:cNvSpPr>
            <a:spLocks noGrp="1" noRot="1" noChangeAspect="1" noChangeArrowheads="1" noTextEdit="1"/>
          </p:cNvSpPr>
          <p:nvPr>
            <p:ph type="sldImg"/>
          </p:nvPr>
        </p:nvSpPr>
        <p:spPr>
          <a:ln/>
        </p:spPr>
      </p:sp>
      <p:sp>
        <p:nvSpPr>
          <p:cNvPr id="7127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70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DAB03C8-8D2B-9545-B94E-A7A32238168D}" type="slidenum">
              <a:rPr lang="en-US" sz="1200">
                <a:solidFill>
                  <a:prstClr val="black"/>
                </a:solidFill>
              </a:rPr>
              <a:pPr eaLnBrk="1" hangingPunct="1"/>
              <a:t>81</a:t>
            </a:fld>
            <a:endParaRPr lang="en-US" sz="1200">
              <a:solidFill>
                <a:prstClr val="black"/>
              </a:solidFill>
            </a:endParaRPr>
          </a:p>
        </p:txBody>
      </p:sp>
      <p:sp>
        <p:nvSpPr>
          <p:cNvPr id="712706" name="Rectangle 2"/>
          <p:cNvSpPr>
            <a:spLocks noGrp="1" noRot="1" noChangeAspect="1" noChangeArrowheads="1" noTextEdit="1"/>
          </p:cNvSpPr>
          <p:nvPr>
            <p:ph type="sldImg"/>
          </p:nvPr>
        </p:nvSpPr>
        <p:spPr>
          <a:ln/>
        </p:spPr>
      </p:sp>
      <p:sp>
        <p:nvSpPr>
          <p:cNvPr id="7127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47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BA59769-4964-6F43-A302-9E2E2222A9D6}" type="slidenum">
              <a:rPr lang="en-US" sz="1200">
                <a:solidFill>
                  <a:prstClr val="black"/>
                </a:solidFill>
              </a:rPr>
              <a:pPr eaLnBrk="1" hangingPunct="1"/>
              <a:t>82</a:t>
            </a:fld>
            <a:endParaRPr lang="en-US" sz="1200">
              <a:solidFill>
                <a:prstClr val="black"/>
              </a:solidFill>
            </a:endParaRPr>
          </a:p>
        </p:txBody>
      </p:sp>
      <p:sp>
        <p:nvSpPr>
          <p:cNvPr id="714754" name="Rectangle 2"/>
          <p:cNvSpPr>
            <a:spLocks noGrp="1" noRot="1" noChangeAspect="1" noChangeArrowheads="1" noTextEdit="1"/>
          </p:cNvSpPr>
          <p:nvPr>
            <p:ph type="sldImg"/>
          </p:nvPr>
        </p:nvSpPr>
        <p:spPr>
          <a:ln/>
        </p:spPr>
      </p:sp>
      <p:sp>
        <p:nvSpPr>
          <p:cNvPr id="7147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9AA8B4D-4179-AD49-8B18-E7173E8A631C}" type="slidenum">
              <a:rPr lang="en-US" sz="1200">
                <a:solidFill>
                  <a:srgbClr val="000000"/>
                </a:solidFill>
              </a:rPr>
              <a:pPr eaLnBrk="1" hangingPunct="1"/>
              <a:t>7</a:t>
            </a:fld>
            <a:endParaRPr lang="en-US" sz="1200">
              <a:solidFill>
                <a:srgbClr val="000000"/>
              </a:solidFill>
            </a:endParaRPr>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r>
              <a:rPr lang="en-US" dirty="0">
                <a:latin typeface="Arial" panose="020B0604020202020204" pitchFamily="34" charset="0"/>
                <a:ea typeface="ＭＳ Ｐゴシック" charset="0"/>
                <a:cs typeface="Arial" panose="020B0604020202020204" pitchFamily="34" charset="0"/>
              </a:rPr>
              <a:t>God judged the idolatry of his people—but not without warning! Of the 17 prophetical writings, 13 were BEFORE the exile! He sent several prophets just before Jerusalem fell, including three whose ministries continued through the destruction of Judah and Jerusalem. Even in exile, God spoke to the exiles through Daniel and Ezekiel, as well as Jeremiah who sent them letters (see Jer 29). But the people stubbornly continued in idolatry, and, like a good parent who makes good on the warnings before disobedience, God sent his punishment. But he also promised a 70-year limit to this discipline, followed by a restoration to their land. God has the perfect balance of loving discipline. </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0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193838B-9162-0A47-8FA6-0D5E6C8CEFFB}" type="slidenum">
              <a:rPr lang="en-US" sz="1200">
                <a:solidFill>
                  <a:prstClr val="black"/>
                </a:solidFill>
              </a:rPr>
              <a:pPr eaLnBrk="1" hangingPunct="1"/>
              <a:t>83</a:t>
            </a:fld>
            <a:endParaRPr lang="en-US" sz="1200">
              <a:solidFill>
                <a:prstClr val="black"/>
              </a:solidFill>
            </a:endParaRPr>
          </a:p>
        </p:txBody>
      </p:sp>
      <p:sp>
        <p:nvSpPr>
          <p:cNvPr id="716802" name="Rectangle 2"/>
          <p:cNvSpPr>
            <a:spLocks noGrp="1" noRot="1" noChangeAspect="1" noChangeArrowheads="1" noTextEdit="1"/>
          </p:cNvSpPr>
          <p:nvPr>
            <p:ph type="sldImg"/>
          </p:nvPr>
        </p:nvSpPr>
        <p:spPr>
          <a:ln/>
        </p:spPr>
      </p:sp>
      <p:sp>
        <p:nvSpPr>
          <p:cNvPr id="7168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Daniel sees a vision of a goat defeating a ram but being replaced by four horns with one gaining power and desecrating the temple (8:1-14)</a:t>
            </a:r>
            <a:r>
              <a:rPr lang="en-SG" sz="1200" kern="1200" dirty="0">
                <a:solidFill>
                  <a:schemeClr val="tx1"/>
                </a:solidFill>
                <a:effectLst/>
                <a:latin typeface="Arial" panose="020B0604020202020204" pitchFamily="34" charset="0"/>
                <a:ea typeface="+mn-ea"/>
                <a:cs typeface="Arial" panose="020B0604020202020204" pitchFamily="34" charset="0"/>
              </a:rPr>
              <a:t>.</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84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C95B179-CDCA-A94B-AF39-2F5C0D44F55E}" type="slidenum">
              <a:rPr lang="en-US" sz="1200">
                <a:solidFill>
                  <a:prstClr val="black"/>
                </a:solidFill>
              </a:rPr>
              <a:pPr eaLnBrk="1" hangingPunct="1"/>
              <a:t>84</a:t>
            </a:fld>
            <a:endParaRPr lang="en-US" sz="1200">
              <a:solidFill>
                <a:prstClr val="black"/>
              </a:solidFill>
            </a:endParaRPr>
          </a:p>
        </p:txBody>
      </p:sp>
      <p:sp>
        <p:nvSpPr>
          <p:cNvPr id="718850" name="Rectangle 2"/>
          <p:cNvSpPr>
            <a:spLocks noGrp="1" noRot="1" noChangeAspect="1" noChangeArrowheads="1"/>
          </p:cNvSpPr>
          <p:nvPr>
            <p:ph type="sldImg"/>
          </p:nvPr>
        </p:nvSpPr>
        <p:spPr>
          <a:solidFill>
            <a:srgbClr val="FFFFFF"/>
          </a:solidFill>
          <a:ln/>
        </p:spPr>
      </p:sp>
      <p:sp>
        <p:nvSpPr>
          <p:cNvPr id="7188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The goat (Alexander the Great) over the ram (Medo-Persia) will lead to the Seleucid Antiochus IV desecrating the temple like Antichrist (8:15-26; cf. 9:27)</a:t>
            </a:r>
            <a:r>
              <a:rPr lang="en-SG" sz="1200" kern="1200" dirty="0">
                <a:solidFill>
                  <a:schemeClr val="tx1"/>
                </a:solidFill>
                <a:effectLst/>
                <a:latin typeface="Arial" panose="020B0604020202020204" pitchFamily="34" charset="0"/>
                <a:ea typeface="+mn-ea"/>
                <a:cs typeface="Arial" panose="020B0604020202020204" pitchFamily="34" charset="0"/>
              </a:rPr>
              <a:t>.</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089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A13EBD4-DB60-274B-BDA7-CD5593D0B103}" type="slidenum">
              <a:rPr lang="en-US" sz="1200">
                <a:solidFill>
                  <a:prstClr val="black"/>
                </a:solidFill>
              </a:rPr>
              <a:pPr eaLnBrk="1" hangingPunct="1"/>
              <a:t>85</a:t>
            </a:fld>
            <a:endParaRPr lang="en-US" sz="1200">
              <a:solidFill>
                <a:prstClr val="black"/>
              </a:solidFill>
            </a:endParaRPr>
          </a:p>
        </p:txBody>
      </p:sp>
      <p:sp>
        <p:nvSpPr>
          <p:cNvPr id="720898" name="Rectangle 2"/>
          <p:cNvSpPr>
            <a:spLocks noGrp="1" noRot="1" noChangeAspect="1" noChangeArrowheads="1" noTextEdit="1"/>
          </p:cNvSpPr>
          <p:nvPr>
            <p:ph type="sldImg"/>
          </p:nvPr>
        </p:nvSpPr>
        <p:spPr>
          <a:ln/>
        </p:spPr>
      </p:sp>
      <p:sp>
        <p:nvSpPr>
          <p:cNvPr id="7208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294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2901D7A-5C26-6943-89A0-774D6FC7029D}" type="slidenum">
              <a:rPr lang="en-US" sz="1200">
                <a:solidFill>
                  <a:prstClr val="black"/>
                </a:solidFill>
              </a:rPr>
              <a:pPr eaLnBrk="1" hangingPunct="1"/>
              <a:t>86</a:t>
            </a:fld>
            <a:endParaRPr lang="en-US" sz="1200">
              <a:solidFill>
                <a:prstClr val="black"/>
              </a:solidFill>
            </a:endParaRPr>
          </a:p>
        </p:txBody>
      </p:sp>
      <p:sp>
        <p:nvSpPr>
          <p:cNvPr id="722946" name="Rectangle 2"/>
          <p:cNvSpPr>
            <a:spLocks noGrp="1" noRot="1" noChangeAspect="1" noChangeArrowheads="1" noTextEdit="1"/>
          </p:cNvSpPr>
          <p:nvPr>
            <p:ph type="sldImg"/>
          </p:nvPr>
        </p:nvSpPr>
        <p:spPr>
          <a:ln/>
        </p:spPr>
      </p:sp>
      <p:sp>
        <p:nvSpPr>
          <p:cNvPr id="7229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God amazingly predicted Greek history 300 years in advance.</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49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6D36382-3A69-4B46-B0F3-D69E218FCEE4}" type="slidenum">
              <a:rPr lang="en-US" sz="1200">
                <a:solidFill>
                  <a:prstClr val="black"/>
                </a:solidFill>
              </a:rPr>
              <a:pPr eaLnBrk="1" hangingPunct="1"/>
              <a:t>88</a:t>
            </a:fld>
            <a:endParaRPr lang="en-US" sz="1200">
              <a:solidFill>
                <a:prstClr val="black"/>
              </a:solidFill>
            </a:endParaRPr>
          </a:p>
        </p:txBody>
      </p:sp>
      <p:sp>
        <p:nvSpPr>
          <p:cNvPr id="724994" name="Rectangle 2"/>
          <p:cNvSpPr>
            <a:spLocks noGrp="1" noRot="1" noChangeAspect="1" noChangeArrowheads="1" noTextEdit="1"/>
          </p:cNvSpPr>
          <p:nvPr>
            <p:ph type="sldImg"/>
          </p:nvPr>
        </p:nvSpPr>
        <p:spPr>
          <a:ln/>
        </p:spPr>
      </p:sp>
      <p:sp>
        <p:nvSpPr>
          <p:cNvPr id="7249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Daniel confessed Israel's sin before the 70 "sevens" vision where God revealed that the full restoration would need Messiah to come twice (Dan 9)</a:t>
            </a:r>
            <a:r>
              <a:rPr lang="en-SG" sz="1200" kern="1200" dirty="0">
                <a:solidFill>
                  <a:schemeClr val="tx1"/>
                </a:solidFill>
                <a:effectLst/>
                <a:latin typeface="Arial" panose="020B0604020202020204" pitchFamily="34" charset="0"/>
                <a:ea typeface="+mn-ea"/>
                <a:cs typeface="Arial" panose="020B0604020202020204" pitchFamily="34" charset="0"/>
              </a:rPr>
              <a:t>.</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8FA4902-1D03-9441-B9C5-29BF29D3B7A1}" type="slidenum">
              <a:rPr lang="en-US" sz="1200">
                <a:solidFill>
                  <a:srgbClr val="000000"/>
                </a:solidFill>
                <a:latin typeface="Times" charset="0"/>
              </a:rPr>
              <a:pPr eaLnBrk="1" hangingPunct="1"/>
              <a:t>89</a:t>
            </a:fld>
            <a:endParaRPr lang="en-US" sz="1200">
              <a:solidFill>
                <a:srgbClr val="000000"/>
              </a:solidFill>
              <a:latin typeface="Times" charset="0"/>
            </a:endParaRPr>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latin typeface="Arial" panose="020B0604020202020204" pitchFamily="34" charset="0"/>
                <a:ea typeface="ＭＳ Ｐゴシック" charset="0"/>
                <a:cs typeface="Arial" panose="020B0604020202020204" pitchFamily="34" charset="0"/>
              </a:rPr>
              <a:t>In 539 BC under the rule of Darius, Daniel read Jeremiah 25:11-12 that limited the exile to 70 years (605-536 BC), or only three years away (9:1-2).</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C36FADD-A434-C04B-BC45-93E5BEDCC312}" type="slidenum">
              <a:rPr lang="en-US" sz="1200">
                <a:solidFill>
                  <a:prstClr val="black"/>
                </a:solidFill>
              </a:rPr>
              <a:pPr eaLnBrk="1" hangingPunct="1"/>
              <a:t>90</a:t>
            </a:fld>
            <a:endParaRPr lang="en-US" sz="1200">
              <a:solidFill>
                <a:prstClr val="black"/>
              </a:solidFill>
            </a:endParaRPr>
          </a:p>
        </p:txBody>
      </p:sp>
      <p:sp>
        <p:nvSpPr>
          <p:cNvPr id="727042" name="Rectangle 2"/>
          <p:cNvSpPr>
            <a:spLocks noGrp="1" noRot="1" noChangeAspect="1" noChangeArrowheads="1" noTextEdit="1"/>
          </p:cNvSpPr>
          <p:nvPr>
            <p:ph type="sldImg"/>
          </p:nvPr>
        </p:nvSpPr>
        <p:spPr>
          <a:ln/>
        </p:spPr>
      </p:sp>
      <p:sp>
        <p:nvSpPr>
          <p:cNvPr id="7270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The nearness of restoration compelled Daniel to confess God’s just judgment of Israel's sins and ask God to restore Jerusalem’s temple (9:3-19)</a:t>
            </a:r>
            <a:r>
              <a:rPr lang="en-SG" sz="1200" kern="1200" dirty="0">
                <a:solidFill>
                  <a:schemeClr val="tx1"/>
                </a:solidFill>
                <a:effectLst/>
                <a:latin typeface="Arial" panose="020B0604020202020204" pitchFamily="34" charset="0"/>
                <a:ea typeface="+mn-ea"/>
                <a:cs typeface="Arial" panose="020B0604020202020204" pitchFamily="34" charset="0"/>
              </a:rPr>
              <a:t>.</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Gabriel brought to Daniel the 70 "sevens" vision where God revealed that the full restoration would need Messiah to come twice (9:20-27)</a:t>
            </a:r>
            <a:r>
              <a:rPr lang="en-SG" sz="1200" kern="1200" dirty="0">
                <a:solidFill>
                  <a:schemeClr val="tx1"/>
                </a:solidFill>
                <a:effectLst/>
                <a:latin typeface="Arial" panose="020B0604020202020204" pitchFamily="34" charset="0"/>
                <a:ea typeface="+mn-ea"/>
                <a:cs typeface="Arial" panose="020B0604020202020204" pitchFamily="34" charset="0"/>
              </a:rPr>
              <a:t>.</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079FDE9-4B2D-884B-BE4B-021913485B06}" type="slidenum">
              <a:rPr lang="en-US" smtClean="0"/>
              <a:t>91</a:t>
            </a:fld>
            <a:endParaRPr lang="en-US"/>
          </a:p>
        </p:txBody>
      </p:sp>
    </p:spTree>
    <p:extLst>
      <p:ext uri="{BB962C8B-B14F-4D97-AF65-F5344CB8AC3E}">
        <p14:creationId xmlns:p14="http://schemas.microsoft.com/office/powerpoint/2010/main" val="288326628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90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E224288-7CCC-864D-8B62-28AE985CCB93}" type="slidenum">
              <a:rPr lang="en-US" sz="1200">
                <a:solidFill>
                  <a:srgbClr val="000000"/>
                </a:solidFill>
              </a:rPr>
              <a:pPr eaLnBrk="1" hangingPunct="1"/>
              <a:t>92</a:t>
            </a:fld>
            <a:endParaRPr lang="en-US" sz="1200">
              <a:solidFill>
                <a:srgbClr val="000000"/>
              </a:solidFill>
            </a:endParaRPr>
          </a:p>
        </p:txBody>
      </p:sp>
      <p:sp>
        <p:nvSpPr>
          <p:cNvPr id="729090" name="Rectangle 2"/>
          <p:cNvSpPr>
            <a:spLocks noGrp="1" noRot="1" noChangeAspect="1" noChangeArrowheads="1" noTextEdit="1"/>
          </p:cNvSpPr>
          <p:nvPr>
            <p:ph type="sldImg"/>
          </p:nvPr>
        </p:nvSpPr>
        <p:spPr>
          <a:ln/>
        </p:spPr>
      </p:sp>
      <p:sp>
        <p:nvSpPr>
          <p:cNvPr id="7290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Gabriel brought to Daniel the 70 "sevens" vision where God revealed that the full restoration would need Messiah to come twice (9:20-27).</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Gabriel told Daniel that the Messiah would come 173,880 days after the decree of Artaxerxes. This works out to be on 30 March AD 33 when Jesus came into Jerusalem to present himself as Israel’s king— the most specific fulfillment of Bible prophecy in the Bible!</a:t>
            </a:r>
          </a:p>
        </p:txBody>
      </p:sp>
      <p:sp>
        <p:nvSpPr>
          <p:cNvPr id="4" name="Slide Number Placeholder 3"/>
          <p:cNvSpPr>
            <a:spLocks noGrp="1"/>
          </p:cNvSpPr>
          <p:nvPr>
            <p:ph type="sldNum" sz="quarter" idx="5"/>
          </p:nvPr>
        </p:nvSpPr>
        <p:spPr/>
        <p:txBody>
          <a:bodyPr/>
          <a:lstStyle/>
          <a:p>
            <a:fld id="{A079FDE9-4B2D-884B-BE4B-021913485B06}" type="slidenum">
              <a:rPr lang="en-US" smtClean="0"/>
              <a:t>93</a:t>
            </a:fld>
            <a:endParaRPr lang="en-US"/>
          </a:p>
        </p:txBody>
      </p:sp>
    </p:spTree>
    <p:extLst>
      <p:ext uri="{BB962C8B-B14F-4D97-AF65-F5344CB8AC3E}">
        <p14:creationId xmlns:p14="http://schemas.microsoft.com/office/powerpoint/2010/main" val="40099997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755238E-15D8-5443-A0BB-90532BA8FE1F}" type="slidenum">
              <a:rPr lang="en-US" sz="1200">
                <a:solidFill>
                  <a:prstClr val="black"/>
                </a:solidFill>
              </a:rPr>
              <a:pPr eaLnBrk="1" hangingPunct="1"/>
              <a:t>8</a:t>
            </a:fld>
            <a:endParaRPr lang="en-US" sz="1200">
              <a:solidFill>
                <a:prstClr val="black"/>
              </a:solidFill>
            </a:endParaRPr>
          </a:p>
        </p:txBody>
      </p:sp>
      <p:sp>
        <p:nvSpPr>
          <p:cNvPr id="461826" name="Rectangle 1026"/>
          <p:cNvSpPr>
            <a:spLocks noGrp="1" noRot="1" noChangeAspect="1" noChangeArrowheads="1" noTextEdit="1"/>
          </p:cNvSpPr>
          <p:nvPr>
            <p:ph type="sldImg"/>
          </p:nvPr>
        </p:nvSpPr>
        <p:spPr>
          <a:ln/>
        </p:spPr>
      </p:sp>
      <p:sp>
        <p:nvSpPr>
          <p:cNvPr id="461827"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The message of Daniel’s prophecy is actually in his name!</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1273BE8-869F-204F-B5F4-B30F5209691F}" type="slidenum">
              <a:rPr lang="en-GB" sz="1200">
                <a:solidFill>
                  <a:srgbClr val="FFFFFF"/>
                </a:solidFill>
                <a:latin typeface="Comic Sans MS" charset="0"/>
              </a:rPr>
              <a:pPr eaLnBrk="1" hangingPunct="1"/>
              <a:t>94</a:t>
            </a:fld>
            <a:endParaRPr lang="en-GB" sz="1200">
              <a:solidFill>
                <a:srgbClr val="FFFFFF"/>
              </a:solidFill>
              <a:latin typeface="Comic Sans MS" charset="0"/>
            </a:endParaRPr>
          </a:p>
        </p:txBody>
      </p:sp>
      <p:sp>
        <p:nvSpPr>
          <p:cNvPr id="763906" name="Rectangle 2"/>
          <p:cNvSpPr>
            <a:spLocks noGrp="1" noRot="1" noChangeAspect="1" noChangeArrowheads="1" noTextEdit="1"/>
          </p:cNvSpPr>
          <p:nvPr>
            <p:ph type="sldImg"/>
          </p:nvPr>
        </p:nvSpPr>
        <p:spPr>
          <a:ln/>
        </p:spPr>
      </p:sp>
      <p:sp>
        <p:nvSpPr>
          <p:cNvPr id="763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1273BE8-869F-204F-B5F4-B30F5209691F}" type="slidenum">
              <a:rPr lang="en-GB" sz="1200">
                <a:solidFill>
                  <a:srgbClr val="FFFFFF"/>
                </a:solidFill>
                <a:latin typeface="Comic Sans MS" charset="0"/>
              </a:rPr>
              <a:pPr eaLnBrk="1" hangingPunct="1"/>
              <a:t>95</a:t>
            </a:fld>
            <a:endParaRPr lang="en-GB" sz="1200">
              <a:solidFill>
                <a:srgbClr val="FFFFFF"/>
              </a:solidFill>
              <a:latin typeface="Comic Sans MS" charset="0"/>
            </a:endParaRPr>
          </a:p>
        </p:txBody>
      </p:sp>
      <p:sp>
        <p:nvSpPr>
          <p:cNvPr id="763906" name="Rectangle 2"/>
          <p:cNvSpPr>
            <a:spLocks noGrp="1" noRot="1" noChangeAspect="1" noChangeArrowheads="1" noTextEdit="1"/>
          </p:cNvSpPr>
          <p:nvPr>
            <p:ph type="sldImg"/>
          </p:nvPr>
        </p:nvSpPr>
        <p:spPr>
          <a:ln/>
        </p:spPr>
      </p:sp>
      <p:sp>
        <p:nvSpPr>
          <p:cNvPr id="7639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00209961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The 70</a:t>
            </a:r>
            <a:r>
              <a:rPr lang="en-US" baseline="30000" dirty="0">
                <a:latin typeface="Arial" panose="020B0604020202020204" pitchFamily="34" charset="0"/>
                <a:cs typeface="Arial" panose="020B0604020202020204" pitchFamily="34" charset="0"/>
              </a:rPr>
              <a:t>th</a:t>
            </a:r>
            <a:r>
              <a:rPr lang="en-US" dirty="0">
                <a:latin typeface="Arial" panose="020B0604020202020204" pitchFamily="34" charset="0"/>
                <a:cs typeface="Arial" panose="020B0604020202020204" pitchFamily="34" charset="0"/>
              </a:rPr>
              <a:t> week of Daniel 9:27 is believed by nearly all scholars to depict a seven-year period. Since this “ruler to come” will set up a desecration in the temple and this event is still future, it must mean that the present temple rebuilding preparations in Jerusalem right now will be successful in building the temple on its original spot.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4C47ED-6D22-F948-AE40-2FFB20679FFA}" type="slidenum">
              <a:rPr kumimoji="0" lang="en-SG"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96</a:t>
            </a:fld>
            <a:endParaRPr kumimoji="0" lang="en-SG"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380733343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The traditional spot for the temple is the exact spot where the Dome of the Rock was constructed by Muslims in the late AD 690s. But will this be easily demolished by one who the world will accept as a peaceful negotiator? That seems unlikely.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4C47ED-6D22-F948-AE40-2FFB20679FFA}" type="slidenum">
              <a:rPr kumimoji="0" lang="en-SG"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0" lang="en-SG"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4149232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Some propose that this deceitful ruler will negotiate a deal to have the temple built right next to the Dome. Rabbis like Asher Kaufman have proposed the northern site as the original site of Solomon’s temple, partly because it gives a straight shot towards the Eastern Gate.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4C47ED-6D22-F948-AE40-2FFB20679FFA}" type="slidenum">
              <a:rPr kumimoji="0" lang="en-SG"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98</a:t>
            </a:fld>
            <a:endParaRPr kumimoji="0" lang="en-SG"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407911423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Building these adjacent would certainly be the result of a master negotiator!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4C47ED-6D22-F948-AE40-2FFB20679FFA}" type="slidenum">
              <a:rPr kumimoji="0" lang="en-SG"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en-SG"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328986558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Perhaps such a feat would underscore the unity of all religions—a major tenant of the one-world religion that will lead to global worship of the Antichrist as the messianic figure at the focus of that one-world government.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4C47ED-6D22-F948-AE40-2FFB20679FFA}" type="slidenum">
              <a:rPr kumimoji="0" lang="en-SG"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100</a:t>
            </a:fld>
            <a:endParaRPr kumimoji="0" lang="en-SG"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381401033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https://</a:t>
            </a:r>
            <a:r>
              <a:rPr lang="en-US" dirty="0" err="1">
                <a:cs typeface="ＭＳ Ｐゴシック" charset="0"/>
              </a:rPr>
              <a:t>whatshotn.wordpress.com</a:t>
            </a:r>
            <a:r>
              <a:rPr lang="en-US" dirty="0">
                <a:cs typeface="ＭＳ Ｐゴシック" charset="0"/>
              </a:rPr>
              <a:t>/tag/pray/</a:t>
            </a:r>
          </a:p>
        </p:txBody>
      </p:sp>
    </p:spTree>
    <p:extLst>
      <p:ext uri="{BB962C8B-B14F-4D97-AF65-F5344CB8AC3E}">
        <p14:creationId xmlns:p14="http://schemas.microsoft.com/office/powerpoint/2010/main" val="80342939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https://</a:t>
            </a:r>
            <a:r>
              <a:rPr lang="en-US" dirty="0" err="1">
                <a:cs typeface="ＭＳ Ｐゴシック" charset="0"/>
              </a:rPr>
              <a:t>whatshotn.wordpress.com</a:t>
            </a:r>
            <a:r>
              <a:rPr lang="en-US">
                <a:cs typeface="ＭＳ Ｐゴシック" charset="0"/>
              </a:rPr>
              <a:t>/tag/pray/</a:t>
            </a:r>
            <a:endParaRPr lang="en-US" dirty="0">
              <a:cs typeface="ＭＳ Ｐゴシック" charset="0"/>
            </a:endParaRPr>
          </a:p>
        </p:txBody>
      </p:sp>
    </p:spTree>
    <p:extLst>
      <p:ext uri="{BB962C8B-B14F-4D97-AF65-F5344CB8AC3E}">
        <p14:creationId xmlns:p14="http://schemas.microsoft.com/office/powerpoint/2010/main" val="4811109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What do you need to know to be </a:t>
            </a:r>
            <a:r>
              <a:rPr lang="en-US" sz="1200" i="1" kern="1200" dirty="0">
                <a:solidFill>
                  <a:schemeClr val="tx1"/>
                </a:solidFill>
                <a:effectLst/>
                <a:latin typeface="Arial" panose="020B0604020202020204" pitchFamily="34" charset="0"/>
                <a:ea typeface="+mn-ea"/>
                <a:cs typeface="Arial" panose="020B0604020202020204" pitchFamily="34" charset="0"/>
              </a:rPr>
              <a:t>truly</a:t>
            </a:r>
            <a:r>
              <a:rPr lang="en-US" sz="1200" kern="1200" dirty="0">
                <a:solidFill>
                  <a:schemeClr val="tx1"/>
                </a:solidFill>
                <a:effectLst/>
                <a:latin typeface="Arial" panose="020B0604020202020204" pitchFamily="34" charset="0"/>
                <a:ea typeface="+mn-ea"/>
                <a:cs typeface="Arial" panose="020B0604020202020204" pitchFamily="34" charset="0"/>
              </a:rPr>
              <a:t> </a:t>
            </a:r>
            <a:r>
              <a:rPr lang="en-US" sz="1200" u="sng" kern="1200" dirty="0">
                <a:solidFill>
                  <a:schemeClr val="tx1"/>
                </a:solidFill>
                <a:effectLst/>
                <a:latin typeface="Arial" panose="020B0604020202020204" pitchFamily="34" charset="0"/>
                <a:ea typeface="+mn-ea"/>
                <a:cs typeface="Arial" panose="020B0604020202020204" pitchFamily="34" charset="0"/>
              </a:rPr>
              <a:t>confident</a:t>
            </a:r>
            <a:r>
              <a:rPr lang="en-US" sz="1200" kern="1200" dirty="0">
                <a:solidFill>
                  <a:schemeClr val="tx1"/>
                </a:solidFill>
                <a:effectLst/>
                <a:latin typeface="Arial" panose="020B0604020202020204" pitchFamily="34" charset="0"/>
                <a:ea typeface="+mn-ea"/>
                <a:cs typeface="Arial" panose="020B0604020202020204" pitchFamily="34" charset="0"/>
              </a:rPr>
              <a:t>?</a:t>
            </a:r>
            <a:r>
              <a:rPr lang="en-SG" dirty="0">
                <a:effectLst/>
                <a:latin typeface="Arial" panose="020B0604020202020204" pitchFamily="34" charset="0"/>
                <a:cs typeface="Arial" panose="020B0604020202020204" pitchFamily="34" charset="0"/>
              </a:rPr>
              <a:t> </a:t>
            </a:r>
          </a:p>
          <a:p>
            <a:r>
              <a:rPr lang="en-US" sz="1200" kern="1200" dirty="0">
                <a:solidFill>
                  <a:schemeClr val="tx1"/>
                </a:solidFill>
                <a:effectLst/>
                <a:latin typeface="Arial" panose="020B0604020202020204" pitchFamily="34" charset="0"/>
                <a:ea typeface="+mn-ea"/>
                <a:cs typeface="Arial" panose="020B0604020202020204" pitchFamily="34" charset="0"/>
              </a:rPr>
              <a:t>Today we will see that Daniel placed his confidence not in himself but in God. </a:t>
            </a:r>
          </a:p>
          <a:p>
            <a:r>
              <a:rPr lang="en-US" sz="1200" kern="1200" dirty="0">
                <a:solidFill>
                  <a:schemeClr val="tx1"/>
                </a:solidFill>
                <a:effectLst/>
                <a:latin typeface="Arial" panose="020B0604020202020204" pitchFamily="34" charset="0"/>
                <a:ea typeface="+mn-ea"/>
                <a:cs typeface="Arial" panose="020B0604020202020204" pitchFamily="34" charset="0"/>
              </a:rPr>
              <a:t>• In his book we will see </a:t>
            </a:r>
            <a:r>
              <a:rPr lang="en-US" sz="1200" i="1" kern="1200" dirty="0">
                <a:solidFill>
                  <a:schemeClr val="tx1"/>
                </a:solidFill>
                <a:effectLst/>
                <a:latin typeface="Arial" panose="020B0604020202020204" pitchFamily="34" charset="0"/>
                <a:ea typeface="+mn-ea"/>
                <a:cs typeface="Arial" panose="020B0604020202020204" pitchFamily="34" charset="0"/>
              </a:rPr>
              <a:t>three truths</a:t>
            </a:r>
            <a:r>
              <a:rPr lang="en-US" sz="1200" kern="1200" dirty="0">
                <a:solidFill>
                  <a:schemeClr val="tx1"/>
                </a:solidFill>
                <a:effectLst/>
                <a:latin typeface="Arial" panose="020B0604020202020204" pitchFamily="34" charset="0"/>
                <a:ea typeface="+mn-ea"/>
                <a:cs typeface="Arial" panose="020B0604020202020204" pitchFamily="34" charset="0"/>
              </a:rPr>
              <a:t> that will help us, like Daniel, be confident that God is working</a:t>
            </a:r>
            <a:r>
              <a:rPr lang="en-SG" sz="1200" kern="1200" dirty="0">
                <a:solidFill>
                  <a:schemeClr val="tx1"/>
                </a:solidFill>
                <a:effectLst/>
                <a:latin typeface="Arial" panose="020B0604020202020204" pitchFamily="34" charset="0"/>
                <a:ea typeface="+mn-ea"/>
                <a:cs typeface="Arial" panose="020B0604020202020204" pitchFamily="34" charset="0"/>
              </a:rPr>
              <a:t>.</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https://</a:t>
            </a:r>
            <a:r>
              <a:rPr lang="en-US" dirty="0" err="1">
                <a:cs typeface="ＭＳ Ｐゴシック" charset="0"/>
              </a:rPr>
              <a:t>whatshotn.wordpress.com</a:t>
            </a:r>
            <a:r>
              <a:rPr lang="en-US">
                <a:cs typeface="ＭＳ Ｐゴシック" charset="0"/>
              </a:rPr>
              <a:t>/tag/pray/</a:t>
            </a:r>
            <a:endParaRPr lang="en-US" dirty="0">
              <a:cs typeface="ＭＳ Ｐゴシック" charset="0"/>
            </a:endParaRPr>
          </a:p>
        </p:txBody>
      </p:sp>
    </p:spTree>
    <p:extLst>
      <p:ext uri="{BB962C8B-B14F-4D97-AF65-F5344CB8AC3E}">
        <p14:creationId xmlns:p14="http://schemas.microsoft.com/office/powerpoint/2010/main" val="216084766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366E174-6544-654D-A8E5-05A6708E1359}" type="slidenum">
              <a:rPr lang="en-US" sz="1200">
                <a:solidFill>
                  <a:prstClr val="black"/>
                </a:solidFill>
              </a:rPr>
              <a:pPr eaLnBrk="1" hangingPunct="1"/>
              <a:t>106</a:t>
            </a:fld>
            <a:endParaRPr lang="en-US" sz="1200">
              <a:solidFill>
                <a:prstClr val="black"/>
              </a:solidFill>
            </a:endParaRPr>
          </a:p>
        </p:txBody>
      </p:sp>
      <p:sp>
        <p:nvSpPr>
          <p:cNvPr id="768002" name="Rectangle 2"/>
          <p:cNvSpPr>
            <a:spLocks noGrp="1" noRot="1" noChangeAspect="1" noChangeArrowheads="1" noTextEdit="1"/>
          </p:cNvSpPr>
          <p:nvPr>
            <p:ph type="sldImg"/>
          </p:nvPr>
        </p:nvSpPr>
        <p:spPr>
          <a:ln/>
        </p:spPr>
      </p:sp>
      <p:sp>
        <p:nvSpPr>
          <p:cNvPr id="7680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00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F01A891-F4C0-7948-B484-9DB3A243F6B1}" type="slidenum">
              <a:rPr lang="en-US" sz="1200">
                <a:solidFill>
                  <a:prstClr val="black"/>
                </a:solidFill>
              </a:rPr>
              <a:pPr eaLnBrk="1" hangingPunct="1"/>
              <a:t>109</a:t>
            </a:fld>
            <a:endParaRPr lang="en-US" sz="1200">
              <a:solidFill>
                <a:prstClr val="black"/>
              </a:solidFill>
            </a:endParaRPr>
          </a:p>
        </p:txBody>
      </p:sp>
      <p:sp>
        <p:nvSpPr>
          <p:cNvPr id="770050" name="Rectangle 2"/>
          <p:cNvSpPr>
            <a:spLocks noGrp="1" noRot="1" noChangeAspect="1" noChangeArrowheads="1" noTextEdit="1"/>
          </p:cNvSpPr>
          <p:nvPr>
            <p:ph type="sldImg"/>
          </p:nvPr>
        </p:nvSpPr>
        <p:spPr>
          <a:ln/>
        </p:spPr>
      </p:sp>
      <p:sp>
        <p:nvSpPr>
          <p:cNvPr id="7700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2580CFE-2F97-624A-855A-50CA7DC4DE91}" type="slidenum">
              <a:rPr lang="en-US" sz="1200">
                <a:solidFill>
                  <a:prstClr val="black"/>
                </a:solidFill>
              </a:rPr>
              <a:pPr eaLnBrk="1" hangingPunct="1"/>
              <a:t>110</a:t>
            </a:fld>
            <a:endParaRPr lang="en-US" sz="1200">
              <a:solidFill>
                <a:prstClr val="black"/>
              </a:solidFill>
            </a:endParaRPr>
          </a:p>
        </p:txBody>
      </p:sp>
      <p:sp>
        <p:nvSpPr>
          <p:cNvPr id="804866" name="Rectangle 2"/>
          <p:cNvSpPr>
            <a:spLocks noGrp="1" noRot="1" noChangeAspect="1" noChangeArrowheads="1" noTextEdit="1"/>
          </p:cNvSpPr>
          <p:nvPr>
            <p:ph type="sldImg"/>
          </p:nvPr>
        </p:nvSpPr>
        <p:spPr>
          <a:ln/>
        </p:spPr>
      </p:sp>
      <p:sp>
        <p:nvSpPr>
          <p:cNvPr id="8048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69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85DF2E0-780B-1A45-84D3-F49ED8C38C34}" type="slidenum">
              <a:rPr lang="en-US" sz="1200">
                <a:solidFill>
                  <a:prstClr val="black"/>
                </a:solidFill>
              </a:rPr>
              <a:pPr eaLnBrk="1" hangingPunct="1"/>
              <a:t>111</a:t>
            </a:fld>
            <a:endParaRPr lang="en-US" sz="1200">
              <a:solidFill>
                <a:prstClr val="black"/>
              </a:solidFill>
            </a:endParaRPr>
          </a:p>
        </p:txBody>
      </p:sp>
      <p:sp>
        <p:nvSpPr>
          <p:cNvPr id="806914" name="Rectangle 2"/>
          <p:cNvSpPr>
            <a:spLocks noGrp="1" noRot="1" noChangeAspect="1" noChangeArrowheads="1" noTextEdit="1"/>
          </p:cNvSpPr>
          <p:nvPr>
            <p:ph type="sldImg"/>
          </p:nvPr>
        </p:nvSpPr>
        <p:spPr>
          <a:ln/>
        </p:spPr>
      </p:sp>
      <p:sp>
        <p:nvSpPr>
          <p:cNvPr id="8069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EDE92A9-19CA-AA42-9EB1-A68E857808DD}" type="slidenum">
              <a:rPr lang="en-US" sz="1200">
                <a:solidFill>
                  <a:prstClr val="black"/>
                </a:solidFill>
              </a:rPr>
              <a:pPr eaLnBrk="1" hangingPunct="1"/>
              <a:t>112</a:t>
            </a:fld>
            <a:endParaRPr lang="en-US" sz="1200">
              <a:solidFill>
                <a:prstClr val="black"/>
              </a:solidFill>
            </a:endParaRPr>
          </a:p>
        </p:txBody>
      </p:sp>
      <p:sp>
        <p:nvSpPr>
          <p:cNvPr id="808962" name="Rectangle 2"/>
          <p:cNvSpPr>
            <a:spLocks noGrp="1" noRot="1" noChangeAspect="1" noChangeArrowheads="1" noTextEdit="1"/>
          </p:cNvSpPr>
          <p:nvPr>
            <p:ph type="sldImg"/>
          </p:nvPr>
        </p:nvSpPr>
        <p:spPr>
          <a:ln/>
        </p:spPr>
      </p:sp>
      <p:sp>
        <p:nvSpPr>
          <p:cNvPr id="8089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Israel's future will see Antichrist’s self-deification and military power end at Christ’s Second Coming to show God's rule over all nations (11:36–12:3).</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079FDE9-4B2D-884B-BE4B-021913485B06}" type="slidenum">
              <a:rPr lang="en-US" smtClean="0"/>
              <a:t>114</a:t>
            </a:fld>
            <a:endParaRPr lang="en-US"/>
          </a:p>
        </p:txBody>
      </p:sp>
    </p:spTree>
    <p:extLst>
      <p:ext uri="{BB962C8B-B14F-4D97-AF65-F5344CB8AC3E}">
        <p14:creationId xmlns:p14="http://schemas.microsoft.com/office/powerpoint/2010/main" val="167436767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These prophecies will bless Israel in the Tribulation and reveal judgment for unbelievers to encourage Israel with God's rule (12:4-14).</a:t>
            </a:r>
          </a:p>
        </p:txBody>
      </p:sp>
      <p:sp>
        <p:nvSpPr>
          <p:cNvPr id="4" name="Slide Number Placeholder 3"/>
          <p:cNvSpPr>
            <a:spLocks noGrp="1"/>
          </p:cNvSpPr>
          <p:nvPr>
            <p:ph type="sldNum" sz="quarter" idx="5"/>
          </p:nvPr>
        </p:nvSpPr>
        <p:spPr/>
        <p:txBody>
          <a:bodyPr/>
          <a:lstStyle/>
          <a:p>
            <a:fld id="{A079FDE9-4B2D-884B-BE4B-021913485B06}" type="slidenum">
              <a:rPr lang="en-US" smtClean="0"/>
              <a:t>115</a:t>
            </a:fld>
            <a:endParaRPr lang="en-US"/>
          </a:p>
        </p:txBody>
      </p:sp>
    </p:spTree>
    <p:extLst>
      <p:ext uri="{BB962C8B-B14F-4D97-AF65-F5344CB8AC3E}">
        <p14:creationId xmlns:p14="http://schemas.microsoft.com/office/powerpoint/2010/main" val="139207067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78E7CB8-82CB-5D45-871A-FD9A83E921F5}" type="slidenum">
              <a:rPr lang="en-US" sz="1200">
                <a:solidFill>
                  <a:prstClr val="black"/>
                </a:solidFill>
              </a:rPr>
              <a:pPr eaLnBrk="1" hangingPunct="1"/>
              <a:t>116</a:t>
            </a:fld>
            <a:endParaRPr lang="en-US" sz="1200">
              <a:solidFill>
                <a:prstClr val="black"/>
              </a:solidFill>
            </a:endParaRPr>
          </a:p>
        </p:txBody>
      </p:sp>
      <p:sp>
        <p:nvSpPr>
          <p:cNvPr id="813058" name="Rectangle 2"/>
          <p:cNvSpPr>
            <a:spLocks noGrp="1" noRot="1" noChangeAspect="1" noChangeArrowheads="1" noTextEdit="1"/>
          </p:cNvSpPr>
          <p:nvPr>
            <p:ph type="sldImg"/>
          </p:nvPr>
        </p:nvSpPr>
        <p:spPr>
          <a:ln/>
        </p:spPr>
      </p:sp>
      <p:sp>
        <p:nvSpPr>
          <p:cNvPr id="8130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Gabriel told Daniel to seal up these prophecies until the Tribulation when travel and knowledge will increase rapidly (12:4).</a:t>
            </a:r>
          </a:p>
          <a:p>
            <a:pPr eaLnBrk="1" hangingPunct="1"/>
            <a:r>
              <a:rPr lang="en-US" dirty="0">
                <a:latin typeface="Arial" panose="020B0604020202020204" pitchFamily="34" charset="0"/>
                <a:ea typeface="ＭＳ Ｐゴシック" charset="0"/>
                <a:cs typeface="Arial" panose="020B0604020202020204" pitchFamily="34" charset="0"/>
              </a:rPr>
              <a:t>Gabriel declared that a 3.5-year Great Tribulation will lead unbelievers to punishment and Israel will enter the Kingdom (12:5-13).</a:t>
            </a:r>
          </a:p>
          <a:p>
            <a:pPr eaLnBrk="1" hangingPunct="1"/>
            <a:r>
              <a:rPr lang="en-US" dirty="0">
                <a:latin typeface="Arial" panose="020B0604020202020204" pitchFamily="34" charset="0"/>
                <a:ea typeface="ＭＳ Ｐゴシック" charset="0"/>
                <a:cs typeface="Arial" panose="020B0604020202020204" pitchFamily="34" charset="0"/>
              </a:rPr>
              <a:t>—The setting was Daniel's observations of two angels standing on opposite sides of the Tigris River (12:5; cf. 10:4).</a:t>
            </a:r>
          </a:p>
          <a:p>
            <a:pPr eaLnBrk="1" hangingPunct="1"/>
            <a:r>
              <a:rPr lang="en-US" dirty="0">
                <a:latin typeface="Arial" panose="020B0604020202020204" pitchFamily="34" charset="0"/>
                <a:ea typeface="ＭＳ Ｐゴシック" charset="0"/>
                <a:cs typeface="Arial" panose="020B0604020202020204" pitchFamily="34" charset="0"/>
              </a:rPr>
              <a:t>—The Great Tribulation will last 3.5 years or 1260 days (12:6-7).</a:t>
            </a:r>
          </a:p>
          <a:p>
            <a:pPr eaLnBrk="1" hangingPunct="1"/>
            <a:r>
              <a:rPr lang="en-US" dirty="0">
                <a:latin typeface="Arial" panose="020B0604020202020204" pitchFamily="34" charset="0"/>
                <a:ea typeface="ＭＳ Ｐゴシック" charset="0"/>
                <a:cs typeface="Arial" panose="020B0604020202020204" pitchFamily="34" charset="0"/>
              </a:rPr>
              <a:t>—The Great Tribulation will judge unbelievers worshipping Antichrist but bless Israel with the kingdom (12:8-13).</a:t>
            </a: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5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A164654-0318-0747-A5CD-0C6696414F03}" type="slidenum">
              <a:rPr lang="en-GB" sz="1200">
                <a:solidFill>
                  <a:srgbClr val="FFFFFF"/>
                </a:solidFill>
                <a:latin typeface="Comic Sans MS" charset="0"/>
              </a:rPr>
              <a:pPr eaLnBrk="1" hangingPunct="1"/>
              <a:t>117</a:t>
            </a:fld>
            <a:endParaRPr lang="en-GB" sz="1200">
              <a:solidFill>
                <a:srgbClr val="FFFFFF"/>
              </a:solidFill>
              <a:latin typeface="Comic Sans MS" charset="0"/>
            </a:endParaRPr>
          </a:p>
        </p:txBody>
      </p:sp>
      <p:sp>
        <p:nvSpPr>
          <p:cNvPr id="815106" name="Rectangle 2"/>
          <p:cNvSpPr>
            <a:spLocks noGrp="1" noRot="1" noChangeAspect="1" noChangeArrowheads="1" noTextEdit="1"/>
          </p:cNvSpPr>
          <p:nvPr>
            <p:ph type="sldImg"/>
          </p:nvPr>
        </p:nvSpPr>
        <p:spPr>
          <a:ln/>
        </p:spPr>
      </p:sp>
      <p:sp>
        <p:nvSpPr>
          <p:cNvPr id="8151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4230119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56622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751909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6967836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129741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730850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grpSp>
      <p:sp>
        <p:nvSpPr>
          <p:cNvPr id="197671" name="Rectangle 39"/>
          <p:cNvSpPr>
            <a:spLocks noGrp="1" noChangeArrowheads="1"/>
          </p:cNvSpPr>
          <p:nvPr>
            <p:ph type="subTitle"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197672"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cs typeface="ＭＳ Ｐゴシック" charset="0"/>
              </a:defRPr>
            </a:lvl1pPr>
          </a:lstStyle>
          <a:p>
            <a:pPr>
              <a:defRPr/>
            </a:pPr>
            <a:fld id="{00CBA7AD-3A19-4D4A-A8A3-F4F0E58ED897}" type="datetime1">
              <a:rPr lang="en-US"/>
              <a:pPr>
                <a:defRPr/>
              </a:pPr>
              <a:t>8/7/20</a:t>
            </a:fld>
            <a:endParaRPr lang="en-US"/>
          </a:p>
        </p:txBody>
      </p:sp>
      <p:sp>
        <p:nvSpPr>
          <p:cNvPr id="40" name="Rectangle 38"/>
          <p:cNvSpPr>
            <a:spLocks noGrp="1" noChangeArrowheads="1"/>
          </p:cNvSpPr>
          <p:nvPr>
            <p:ph type="ftr" sz="quarter" idx="11"/>
          </p:nvPr>
        </p:nvSpPr>
        <p:spPr/>
        <p:txBody>
          <a:bodyPr/>
          <a:lstStyle>
            <a:lvl1pPr>
              <a:defRPr>
                <a:ea typeface="+mn-ea"/>
                <a:cs typeface="+mn-cs"/>
              </a:defRPr>
            </a:lvl1pPr>
          </a:lstStyle>
          <a:p>
            <a:pPr>
              <a:defRPr/>
            </a:pPr>
            <a:endParaRPr lang="en-US">
              <a:latin typeface="Tahoma"/>
            </a:endParaRPr>
          </a:p>
        </p:txBody>
      </p:sp>
      <p:sp>
        <p:nvSpPr>
          <p:cNvPr id="41" name="Rectangle 41"/>
          <p:cNvSpPr>
            <a:spLocks noGrp="1" noChangeArrowheads="1"/>
          </p:cNvSpPr>
          <p:nvPr>
            <p:ph type="sldNum" sz="quarter" idx="12"/>
          </p:nvPr>
        </p:nvSpPr>
        <p:spPr/>
        <p:txBody>
          <a:bodyPr/>
          <a:lstStyle>
            <a:lvl1pPr>
              <a:defRPr>
                <a:cs typeface="ＭＳ Ｐゴシック" charset="0"/>
              </a:defRPr>
            </a:lvl1pPr>
          </a:lstStyle>
          <a:p>
            <a:pPr>
              <a:defRPr/>
            </a:pPr>
            <a:fld id="{A625C32F-87DA-8143-AA2A-34189EB9FDA0}" type="slidenum">
              <a:rPr lang="en-US"/>
              <a:pPr>
                <a:defRPr/>
              </a:pPr>
              <a:t>‹#›</a:t>
            </a:fld>
            <a:endParaRPr lang="en-US"/>
          </a:p>
        </p:txBody>
      </p:sp>
    </p:spTree>
    <p:extLst>
      <p:ext uri="{BB962C8B-B14F-4D97-AF65-F5344CB8AC3E}">
        <p14:creationId xmlns:p14="http://schemas.microsoft.com/office/powerpoint/2010/main" val="1355129663"/>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066800" y="2995613"/>
            <a:ext cx="8077200" cy="38623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5" name="Rectangle 3"/>
          <p:cNvSpPr>
            <a:spLocks noChangeArrowheads="1"/>
          </p:cNvSpPr>
          <p:nvPr/>
        </p:nvSpPr>
        <p:spPr bwMode="auto">
          <a:xfrm>
            <a:off x="0" y="2995613"/>
            <a:ext cx="1066800" cy="3862387"/>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grpSp>
        <p:nvGrpSpPr>
          <p:cNvPr id="6" name="Group 7"/>
          <p:cNvGrpSpPr>
            <a:grpSpLocks/>
          </p:cNvGrpSpPr>
          <p:nvPr/>
        </p:nvGrpSpPr>
        <p:grpSpPr bwMode="auto">
          <a:xfrm>
            <a:off x="0" y="1905000"/>
            <a:ext cx="6172200" cy="2438400"/>
            <a:chOff x="0" y="1200"/>
            <a:chExt cx="3888" cy="1536"/>
          </a:xfrm>
        </p:grpSpPr>
        <p:sp>
          <p:nvSpPr>
            <p:cNvPr id="7"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8"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9"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10"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11"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grpSp>
      <p:sp>
        <p:nvSpPr>
          <p:cNvPr id="244749" name="Rectangle 13"/>
          <p:cNvSpPr>
            <a:spLocks noGrp="1" noChangeArrowheads="1"/>
          </p:cNvSpPr>
          <p:nvPr>
            <p:ph type="subTitle" idx="1"/>
          </p:nvPr>
        </p:nvSpPr>
        <p:spPr>
          <a:xfrm>
            <a:off x="1371600" y="3886200"/>
            <a:ext cx="6400800" cy="1752600"/>
          </a:xfrm>
        </p:spPr>
        <p:txBody>
          <a:bodyPr/>
          <a:lstStyle>
            <a:lvl1pPr marL="0" indent="0" algn="ctr">
              <a:buFont typeface="Times" pitchFamily="-108" charset="0"/>
              <a:buNone/>
              <a:defRPr/>
            </a:lvl1pPr>
          </a:lstStyle>
          <a:p>
            <a:r>
              <a:rPr lang="en-US"/>
              <a:t>Click to edit Master subtitle style</a:t>
            </a:r>
          </a:p>
        </p:txBody>
      </p:sp>
      <p:sp>
        <p:nvSpPr>
          <p:cNvPr id="244750" name="Rectangle 14"/>
          <p:cNvSpPr>
            <a:spLocks noGrp="1" noChangeArrowheads="1"/>
          </p:cNvSpPr>
          <p:nvPr>
            <p:ph type="ctrTitle"/>
          </p:nvPr>
        </p:nvSpPr>
        <p:spPr>
          <a:xfrm>
            <a:off x="609600" y="990600"/>
            <a:ext cx="8229600" cy="1143000"/>
          </a:xfrm>
        </p:spPr>
        <p:txBody>
          <a:bodyPr/>
          <a:lstStyle>
            <a:lvl1pPr>
              <a:defRPr/>
            </a:lvl1pPr>
          </a:lstStyle>
          <a:p>
            <a:r>
              <a:rPr lang="en-US"/>
              <a:t>Click to edit Master title style</a:t>
            </a:r>
          </a:p>
        </p:txBody>
      </p:sp>
      <p:sp>
        <p:nvSpPr>
          <p:cNvPr id="12" name="Rectangle 4"/>
          <p:cNvSpPr>
            <a:spLocks noGrp="1" noChangeArrowheads="1"/>
          </p:cNvSpPr>
          <p:nvPr>
            <p:ph type="dt" sz="half" idx="10"/>
          </p:nvPr>
        </p:nvSpPr>
        <p:spPr>
          <a:xfrm>
            <a:off x="685800" y="6248400"/>
            <a:ext cx="1905000" cy="457200"/>
          </a:xfrm>
        </p:spPr>
        <p:txBody>
          <a:bodyPr/>
          <a:lstStyle>
            <a:lvl1pPr eaLnBrk="1" hangingPunct="1">
              <a:defRPr/>
            </a:lvl1pPr>
          </a:lstStyle>
          <a:p>
            <a:pPr>
              <a:defRPr/>
            </a:pPr>
            <a:endParaRPr lang="en-US"/>
          </a:p>
        </p:txBody>
      </p:sp>
      <p:sp>
        <p:nvSpPr>
          <p:cNvPr id="13" name="Rectangle 5"/>
          <p:cNvSpPr>
            <a:spLocks noGrp="1" noChangeArrowheads="1"/>
          </p:cNvSpPr>
          <p:nvPr>
            <p:ph type="ftr" sz="quarter" idx="11"/>
          </p:nvPr>
        </p:nvSpPr>
        <p:spPr>
          <a:xfrm>
            <a:off x="3124200" y="6248400"/>
            <a:ext cx="2895600" cy="457200"/>
          </a:xfrm>
        </p:spPr>
        <p:txBody>
          <a:bodyPr/>
          <a:lstStyle>
            <a:lvl1pPr eaLnBrk="1" hangingPunct="1">
              <a:defRPr/>
            </a:lvl1pPr>
          </a:lstStyle>
          <a:p>
            <a:pPr>
              <a:defRPr/>
            </a:pPr>
            <a:endParaRPr lang="en-US"/>
          </a:p>
        </p:txBody>
      </p:sp>
      <p:sp>
        <p:nvSpPr>
          <p:cNvPr id="14" name="Rectangle 6"/>
          <p:cNvSpPr>
            <a:spLocks noGrp="1" noChangeArrowheads="1"/>
          </p:cNvSpPr>
          <p:nvPr>
            <p:ph type="sldNum" sz="quarter" idx="12"/>
          </p:nvPr>
        </p:nvSpPr>
        <p:spPr>
          <a:xfrm>
            <a:off x="6553200" y="6248400"/>
            <a:ext cx="1905000" cy="457200"/>
          </a:xfrm>
        </p:spPr>
        <p:txBody>
          <a:bodyPr/>
          <a:lstStyle>
            <a:lvl1pPr eaLnBrk="1" hangingPunct="1">
              <a:defRPr/>
            </a:lvl1pPr>
          </a:lstStyle>
          <a:p>
            <a:pPr>
              <a:defRPr/>
            </a:pPr>
            <a:fld id="{E47CA212-7608-6042-BB12-F04D688FAA6B}" type="slidenum">
              <a:rPr lang="en-US"/>
              <a:pPr>
                <a:defRPr/>
              </a:pPr>
              <a:t>‹#›</a:t>
            </a:fld>
            <a:endParaRPr lang="en-US"/>
          </a:p>
        </p:txBody>
      </p:sp>
    </p:spTree>
    <p:extLst>
      <p:ext uri="{BB962C8B-B14F-4D97-AF65-F5344CB8AC3E}">
        <p14:creationId xmlns:p14="http://schemas.microsoft.com/office/powerpoint/2010/main" val="401810400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4000" cy="6856413"/>
            <a:chOff x="0" y="0"/>
            <a:chExt cx="5760" cy="4319"/>
          </a:xfrm>
        </p:grpSpPr>
        <p:sp>
          <p:nvSpPr>
            <p:cNvPr id="5"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7"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8" name="Freeform 1030"/>
            <p:cNvSpPr>
              <a:spLocks/>
            </p:cNvSpPr>
            <p:nvPr/>
          </p:nvSpPr>
          <p:spPr bwMode="hidden">
            <a:xfrm>
              <a:off x="4038" y="3577"/>
              <a:ext cx="1720" cy="65"/>
            </a:xfrm>
            <a:custGeom>
              <a:avLst/>
              <a:gdLst>
                <a:gd name="T0" fmla="*/ 1684 w 1722"/>
                <a:gd name="T1" fmla="*/ 47 h 66"/>
                <a:gd name="T2" fmla="*/ 1684 w 1722"/>
                <a:gd name="T3" fmla="*/ 41 h 66"/>
                <a:gd name="T4" fmla="*/ 0 w 1722"/>
                <a:gd name="T5" fmla="*/ 0 h 66"/>
                <a:gd name="T6" fmla="*/ 0 w 1722"/>
                <a:gd name="T7" fmla="*/ 33 h 66"/>
                <a:gd name="T8" fmla="*/ 1684 w 1722"/>
                <a:gd name="T9" fmla="*/ 47 h 66"/>
                <a:gd name="T10" fmla="*/ 1684 w 1722"/>
                <a:gd name="T11" fmla="*/ 4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9"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 name="Freeform 1032"/>
            <p:cNvSpPr>
              <a:spLocks/>
            </p:cNvSpPr>
            <p:nvPr/>
          </p:nvSpPr>
          <p:spPr bwMode="hidden">
            <a:xfrm>
              <a:off x="4784" y="3702"/>
              <a:ext cx="974" cy="101"/>
            </a:xfrm>
            <a:custGeom>
              <a:avLst/>
              <a:gdLst>
                <a:gd name="T0" fmla="*/ 956 w 975"/>
                <a:gd name="T1" fmla="*/ 48 h 101"/>
                <a:gd name="T2" fmla="*/ 956 w 975"/>
                <a:gd name="T3" fmla="*/ 0 h 101"/>
                <a:gd name="T4" fmla="*/ 0 w 975"/>
                <a:gd name="T5" fmla="*/ 24 h 101"/>
                <a:gd name="T6" fmla="*/ 0 w 975"/>
                <a:gd name="T7" fmla="*/ 101 h 101"/>
                <a:gd name="T8" fmla="*/ 956 w 975"/>
                <a:gd name="T9" fmla="*/ 48 h 101"/>
                <a:gd name="T10" fmla="*/ 95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1" name="Freeform 1033"/>
            <p:cNvSpPr>
              <a:spLocks/>
            </p:cNvSpPr>
            <p:nvPr/>
          </p:nvSpPr>
          <p:spPr bwMode="hidden">
            <a:xfrm>
              <a:off x="3619" y="3815"/>
              <a:ext cx="2139" cy="198"/>
            </a:xfrm>
            <a:custGeom>
              <a:avLst/>
              <a:gdLst>
                <a:gd name="T0" fmla="*/ 2103 w 2141"/>
                <a:gd name="T1" fmla="*/ 0 h 198"/>
                <a:gd name="T2" fmla="*/ 0 w 2141"/>
                <a:gd name="T3" fmla="*/ 156 h 198"/>
                <a:gd name="T4" fmla="*/ 0 w 2141"/>
                <a:gd name="T5" fmla="*/ 198 h 198"/>
                <a:gd name="T6" fmla="*/ 2103 w 2141"/>
                <a:gd name="T7" fmla="*/ 0 h 198"/>
                <a:gd name="T8" fmla="*/ 210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2"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3" name="Freeform 1035"/>
            <p:cNvSpPr>
              <a:spLocks/>
            </p:cNvSpPr>
            <p:nvPr/>
          </p:nvSpPr>
          <p:spPr bwMode="hidden">
            <a:xfrm>
              <a:off x="2097" y="4043"/>
              <a:ext cx="2514" cy="276"/>
            </a:xfrm>
            <a:custGeom>
              <a:avLst/>
              <a:gdLst>
                <a:gd name="T0" fmla="*/ 2125 w 2517"/>
                <a:gd name="T1" fmla="*/ 276 h 276"/>
                <a:gd name="T2" fmla="*/ 2460 w 2517"/>
                <a:gd name="T3" fmla="*/ 204 h 276"/>
                <a:gd name="T4" fmla="*/ 2203 w 2517"/>
                <a:gd name="T5" fmla="*/ 0 h 276"/>
                <a:gd name="T6" fmla="*/ 0 w 2517"/>
                <a:gd name="T7" fmla="*/ 276 h 276"/>
                <a:gd name="T8" fmla="*/ 2125 w 2517"/>
                <a:gd name="T9" fmla="*/ 276 h 276"/>
                <a:gd name="T10" fmla="*/ 212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4"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5" name="Freeform 1037"/>
            <p:cNvSpPr>
              <a:spLocks/>
            </p:cNvSpPr>
            <p:nvPr/>
          </p:nvSpPr>
          <p:spPr bwMode="hidden">
            <a:xfrm>
              <a:off x="5030" y="3151"/>
              <a:ext cx="728" cy="240"/>
            </a:xfrm>
            <a:custGeom>
              <a:avLst/>
              <a:gdLst>
                <a:gd name="T0" fmla="*/ 710 w 729"/>
                <a:gd name="T1" fmla="*/ 240 h 240"/>
                <a:gd name="T2" fmla="*/ 0 w 729"/>
                <a:gd name="T3" fmla="*/ 0 h 240"/>
                <a:gd name="T4" fmla="*/ 0 w 729"/>
                <a:gd name="T5" fmla="*/ 6 h 240"/>
                <a:gd name="T6" fmla="*/ 710 w 729"/>
                <a:gd name="T7" fmla="*/ 240 h 240"/>
                <a:gd name="T8" fmla="*/ 71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6"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7" name="Freeform 1039"/>
            <p:cNvSpPr>
              <a:spLocks/>
            </p:cNvSpPr>
            <p:nvPr/>
          </p:nvSpPr>
          <p:spPr bwMode="hidden">
            <a:xfrm>
              <a:off x="5030" y="3049"/>
              <a:ext cx="728" cy="318"/>
            </a:xfrm>
            <a:custGeom>
              <a:avLst/>
              <a:gdLst>
                <a:gd name="T0" fmla="*/ 710 w 729"/>
                <a:gd name="T1" fmla="*/ 318 h 318"/>
                <a:gd name="T2" fmla="*/ 710 w 729"/>
                <a:gd name="T3" fmla="*/ 312 h 318"/>
                <a:gd name="T4" fmla="*/ 0 w 729"/>
                <a:gd name="T5" fmla="*/ 0 h 318"/>
                <a:gd name="T6" fmla="*/ 0 w 729"/>
                <a:gd name="T7" fmla="*/ 54 h 318"/>
                <a:gd name="T8" fmla="*/ 710 w 729"/>
                <a:gd name="T9" fmla="*/ 318 h 318"/>
                <a:gd name="T10" fmla="*/ 71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8"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9"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0"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1"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2"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3"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5"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6"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7"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8"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9"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0" name="Freeform 1052"/>
            <p:cNvSpPr>
              <a:spLocks/>
            </p:cNvSpPr>
            <p:nvPr/>
          </p:nvSpPr>
          <p:spPr bwMode="hidden">
            <a:xfrm>
              <a:off x="5698" y="653"/>
              <a:ext cx="60" cy="311"/>
            </a:xfrm>
            <a:custGeom>
              <a:avLst/>
              <a:gdLst>
                <a:gd name="T0" fmla="*/ 0 w 60"/>
                <a:gd name="T1" fmla="*/ 144 h 312"/>
                <a:gd name="T2" fmla="*/ 60 w 60"/>
                <a:gd name="T3" fmla="*/ 29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1"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2"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3"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4"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5"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6"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7"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8"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9"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40"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grpSp>
          <p:nvGrpSpPr>
            <p:cNvPr id="41" name="Group 1063"/>
            <p:cNvGrpSpPr>
              <a:grpSpLocks/>
            </p:cNvGrpSpPr>
            <p:nvPr userDrawn="1"/>
          </p:nvGrpSpPr>
          <p:grpSpPr bwMode="auto">
            <a:xfrm>
              <a:off x="0" y="1632"/>
              <a:ext cx="5758" cy="1858"/>
              <a:chOff x="0" y="1632"/>
              <a:chExt cx="5758" cy="1858"/>
            </a:xfrm>
          </p:grpSpPr>
          <p:sp>
            <p:nvSpPr>
              <p:cNvPr id="42"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43"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grpSp>
      </p:grpSp>
      <p:sp>
        <p:nvSpPr>
          <p:cNvPr id="103466" name="Rectangle 1066"/>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103467" name="Rectangle 1067"/>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a:lvl1pPr>
          </a:lstStyle>
          <a:p>
            <a:r>
              <a:rPr lang="en-US"/>
              <a:t>Click to edit Master subtitle style</a:t>
            </a:r>
          </a:p>
        </p:txBody>
      </p:sp>
      <p:sp>
        <p:nvSpPr>
          <p:cNvPr id="44" name="Rectangle 1068"/>
          <p:cNvSpPr>
            <a:spLocks noGrp="1" noChangeArrowheads="1"/>
          </p:cNvSpPr>
          <p:nvPr>
            <p:ph type="dt" sz="quarter" idx="10"/>
          </p:nvPr>
        </p:nvSpPr>
        <p:spPr/>
        <p:txBody>
          <a:bodyPr/>
          <a:lstStyle>
            <a:lvl1pPr>
              <a:defRPr/>
            </a:lvl1pPr>
          </a:lstStyle>
          <a:p>
            <a:pPr>
              <a:defRPr/>
            </a:pPr>
            <a:endParaRPr lang="en-US">
              <a:solidFill>
                <a:srgbClr val="FFFFFF"/>
              </a:solidFill>
              <a:latin typeface="Arial"/>
            </a:endParaRPr>
          </a:p>
        </p:txBody>
      </p:sp>
      <p:sp>
        <p:nvSpPr>
          <p:cNvPr id="45" name="Rectangle 1069"/>
          <p:cNvSpPr>
            <a:spLocks noGrp="1" noChangeArrowheads="1"/>
          </p:cNvSpPr>
          <p:nvPr>
            <p:ph type="ftr" sz="quarter" idx="11"/>
          </p:nvPr>
        </p:nvSpPr>
        <p:spPr/>
        <p:txBody>
          <a:bodyPr/>
          <a:lstStyle>
            <a:lvl1pPr>
              <a:defRPr/>
            </a:lvl1pPr>
          </a:lstStyle>
          <a:p>
            <a:pPr>
              <a:defRPr/>
            </a:pPr>
            <a:endParaRPr lang="en-US">
              <a:solidFill>
                <a:srgbClr val="FFFFFF"/>
              </a:solidFill>
              <a:latin typeface="Arial"/>
            </a:endParaRPr>
          </a:p>
        </p:txBody>
      </p:sp>
      <p:sp>
        <p:nvSpPr>
          <p:cNvPr id="46" name="Rectangle 1070"/>
          <p:cNvSpPr>
            <a:spLocks noGrp="1" noChangeArrowheads="1"/>
          </p:cNvSpPr>
          <p:nvPr>
            <p:ph type="sldNum" sz="quarter" idx="12"/>
          </p:nvPr>
        </p:nvSpPr>
        <p:spPr/>
        <p:txBody>
          <a:bodyPr/>
          <a:lstStyle>
            <a:lvl1pPr>
              <a:defRPr/>
            </a:lvl1pPr>
          </a:lstStyle>
          <a:p>
            <a:pPr>
              <a:defRPr/>
            </a:pPr>
            <a:fld id="{65942D50-732B-0749-A3D3-9A7AB51B3B4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3774317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F6C7ED6C-6A9B-7B4F-A78E-37508CC4BB5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35933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88AA525D-1ECF-4B48-8944-3D6324548D0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5514447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BE1FD1F1-8A2E-EC4C-B618-830E4E83996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3215022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9" name="Rectangle 46"/>
          <p:cNvSpPr>
            <a:spLocks noGrp="1" noChangeArrowheads="1"/>
          </p:cNvSpPr>
          <p:nvPr>
            <p:ph type="sldNum" sz="quarter" idx="12"/>
          </p:nvPr>
        </p:nvSpPr>
        <p:spPr>
          <a:ln/>
        </p:spPr>
        <p:txBody>
          <a:bodyPr/>
          <a:lstStyle>
            <a:lvl1pPr>
              <a:defRPr/>
            </a:lvl1pPr>
          </a:lstStyle>
          <a:p>
            <a:pPr>
              <a:defRPr/>
            </a:pPr>
            <a:fld id="{A651EDD4-A4B4-9341-9274-278CD25C331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6516530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4B557A31-A867-4740-8E87-08920FA8183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4437316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4" name="Rectangle 46"/>
          <p:cNvSpPr>
            <a:spLocks noGrp="1" noChangeArrowheads="1"/>
          </p:cNvSpPr>
          <p:nvPr>
            <p:ph type="sldNum" sz="quarter" idx="12"/>
          </p:nvPr>
        </p:nvSpPr>
        <p:spPr>
          <a:ln/>
        </p:spPr>
        <p:txBody>
          <a:bodyPr/>
          <a:lstStyle>
            <a:lvl1pPr>
              <a:defRPr/>
            </a:lvl1pPr>
          </a:lstStyle>
          <a:p>
            <a:pPr>
              <a:defRPr/>
            </a:pPr>
            <a:fld id="{A0221CEB-5F3F-D94E-983F-0A50EA681DD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3059705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0C91BE97-DF07-5E43-AB55-395428E64E7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1341632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2ED5AA2B-5FEB-7A4C-B760-4F21AC369A2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2435005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D5AB9C94-24F2-5843-A4F5-F3240D6EBC7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3826037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4356B941-9D4D-6649-BCB2-E06D79FC4B5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8592614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32388" y="19462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32388" y="40798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7"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8" name="Rectangle 46"/>
          <p:cNvSpPr>
            <a:spLocks noGrp="1" noChangeArrowheads="1"/>
          </p:cNvSpPr>
          <p:nvPr>
            <p:ph type="sldNum" sz="quarter" idx="12"/>
          </p:nvPr>
        </p:nvSpPr>
        <p:spPr>
          <a:ln/>
        </p:spPr>
        <p:txBody>
          <a:bodyPr/>
          <a:lstStyle>
            <a:lvl1pPr>
              <a:defRPr/>
            </a:lvl1pPr>
          </a:lstStyle>
          <a:p>
            <a:pPr>
              <a:defRPr/>
            </a:pPr>
            <a:fld id="{19A88487-B206-B242-8616-7D7B99DA96F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512168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p:cNvSpPr>
          <p:nvPr/>
        </p:nvSpPr>
        <p:spPr bwMode="auto">
          <a:xfrm>
            <a:off x="3024188" y="46038"/>
            <a:ext cx="3144837" cy="1046162"/>
          </a:xfrm>
          <a:custGeom>
            <a:avLst/>
            <a:gdLst>
              <a:gd name="T0" fmla="*/ 26 w 1981"/>
              <a:gd name="T1" fmla="*/ 107 h 659"/>
              <a:gd name="T2" fmla="*/ 42 w 1981"/>
              <a:gd name="T3" fmla="*/ 100 h 659"/>
              <a:gd name="T4" fmla="*/ 717 w 1981"/>
              <a:gd name="T5" fmla="*/ 100 h 659"/>
              <a:gd name="T6" fmla="*/ 767 w 1981"/>
              <a:gd name="T7" fmla="*/ 64 h 659"/>
              <a:gd name="T8" fmla="*/ 801 w 1981"/>
              <a:gd name="T9" fmla="*/ 44 h 659"/>
              <a:gd name="T10" fmla="*/ 835 w 1981"/>
              <a:gd name="T11" fmla="*/ 28 h 659"/>
              <a:gd name="T12" fmla="*/ 877 w 1981"/>
              <a:gd name="T13" fmla="*/ 18 h 659"/>
              <a:gd name="T14" fmla="*/ 917 w 1981"/>
              <a:gd name="T15" fmla="*/ 9 h 659"/>
              <a:gd name="T16" fmla="*/ 960 w 1981"/>
              <a:gd name="T17" fmla="*/ 4 h 659"/>
              <a:gd name="T18" fmla="*/ 1014 w 1981"/>
              <a:gd name="T19" fmla="*/ 0 h 659"/>
              <a:gd name="T20" fmla="*/ 1076 w 1981"/>
              <a:gd name="T21" fmla="*/ 9 h 659"/>
              <a:gd name="T22" fmla="*/ 1133 w 1981"/>
              <a:gd name="T23" fmla="*/ 24 h 659"/>
              <a:gd name="T24" fmla="*/ 1174 w 1981"/>
              <a:gd name="T25" fmla="*/ 44 h 659"/>
              <a:gd name="T26" fmla="*/ 1219 w 1981"/>
              <a:gd name="T27" fmla="*/ 64 h 659"/>
              <a:gd name="T28" fmla="*/ 1247 w 1981"/>
              <a:gd name="T29" fmla="*/ 82 h 659"/>
              <a:gd name="T30" fmla="*/ 1273 w 1981"/>
              <a:gd name="T31" fmla="*/ 103 h 659"/>
              <a:gd name="T32" fmla="*/ 1919 w 1981"/>
              <a:gd name="T33" fmla="*/ 100 h 659"/>
              <a:gd name="T34" fmla="*/ 1941 w 1981"/>
              <a:gd name="T35" fmla="*/ 105 h 659"/>
              <a:gd name="T36" fmla="*/ 1956 w 1981"/>
              <a:gd name="T37" fmla="*/ 116 h 659"/>
              <a:gd name="T38" fmla="*/ 1970 w 1981"/>
              <a:gd name="T39" fmla="*/ 146 h 659"/>
              <a:gd name="T40" fmla="*/ 1978 w 1981"/>
              <a:gd name="T41" fmla="*/ 180 h 659"/>
              <a:gd name="T42" fmla="*/ 1980 w 1981"/>
              <a:gd name="T43" fmla="*/ 220 h 659"/>
              <a:gd name="T44" fmla="*/ 1980 w 1981"/>
              <a:gd name="T45" fmla="*/ 559 h 659"/>
              <a:gd name="T46" fmla="*/ 1284 w 1981"/>
              <a:gd name="T47" fmla="*/ 560 h 659"/>
              <a:gd name="T48" fmla="*/ 1112 w 1981"/>
              <a:gd name="T49" fmla="*/ 656 h 659"/>
              <a:gd name="T50" fmla="*/ 829 w 1981"/>
              <a:gd name="T51" fmla="*/ 658 h 659"/>
              <a:gd name="T52" fmla="*/ 694 w 1981"/>
              <a:gd name="T53" fmla="*/ 554 h 659"/>
              <a:gd name="T54" fmla="*/ 74 w 1981"/>
              <a:gd name="T55" fmla="*/ 559 h 659"/>
              <a:gd name="T56" fmla="*/ 0 w 1981"/>
              <a:gd name="T57" fmla="*/ 559 h 659"/>
              <a:gd name="T58" fmla="*/ 0 w 1981"/>
              <a:gd name="T59" fmla="*/ 243 h 659"/>
              <a:gd name="T60" fmla="*/ 0 w 1981"/>
              <a:gd name="T61" fmla="*/ 196 h 659"/>
              <a:gd name="T62" fmla="*/ 8 w 1981"/>
              <a:gd name="T63" fmla="*/ 151 h 659"/>
              <a:gd name="T64" fmla="*/ 15 w 1981"/>
              <a:gd name="T65" fmla="*/ 128 h 659"/>
              <a:gd name="T66" fmla="*/ 26 w 1981"/>
              <a:gd name="T67" fmla="*/ 10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Oval 8"/>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defTabSz="914400" fontAlgn="base">
              <a:spcBef>
                <a:spcPct val="0"/>
              </a:spcBef>
              <a:spcAft>
                <a:spcPct val="0"/>
              </a:spcAft>
            </a:pPr>
            <a:endParaRPr kumimoji="1" lang="en-US" sz="2400">
              <a:solidFill>
                <a:srgbClr val="FFFFCC"/>
              </a:solidFill>
              <a:latin typeface="Times New Roman" charset="0"/>
              <a:ea typeface="ＭＳ Ｐゴシック" charset="0"/>
              <a:cs typeface="ＭＳ Ｐゴシック" charset="0"/>
            </a:endParaRPr>
          </a:p>
        </p:txBody>
      </p:sp>
      <p:sp>
        <p:nvSpPr>
          <p:cNvPr id="6" name="Freeform 9"/>
          <p:cNvSpPr>
            <a:spLocks/>
          </p:cNvSpPr>
          <p:nvPr/>
        </p:nvSpPr>
        <p:spPr bwMode="auto">
          <a:xfrm>
            <a:off x="3022600" y="684213"/>
            <a:ext cx="3146425" cy="485775"/>
          </a:xfrm>
          <a:custGeom>
            <a:avLst/>
            <a:gdLst>
              <a:gd name="T0" fmla="*/ 96 w 1982"/>
              <a:gd name="T1" fmla="*/ 68 h 306"/>
              <a:gd name="T2" fmla="*/ 156 w 1982"/>
              <a:gd name="T3" fmla="*/ 68 h 306"/>
              <a:gd name="T4" fmla="*/ 203 w 1982"/>
              <a:gd name="T5" fmla="*/ 101 h 306"/>
              <a:gd name="T6" fmla="*/ 279 w 1982"/>
              <a:gd name="T7" fmla="*/ 82 h 306"/>
              <a:gd name="T8" fmla="*/ 366 w 1982"/>
              <a:gd name="T9" fmla="*/ 71 h 306"/>
              <a:gd name="T10" fmla="*/ 427 w 1982"/>
              <a:gd name="T11" fmla="*/ 92 h 306"/>
              <a:gd name="T12" fmla="*/ 493 w 1982"/>
              <a:gd name="T13" fmla="*/ 82 h 306"/>
              <a:gd name="T14" fmla="*/ 599 w 1982"/>
              <a:gd name="T15" fmla="*/ 87 h 306"/>
              <a:gd name="T16" fmla="*/ 667 w 1982"/>
              <a:gd name="T17" fmla="*/ 101 h 306"/>
              <a:gd name="T18" fmla="*/ 766 w 1982"/>
              <a:gd name="T19" fmla="*/ 128 h 306"/>
              <a:gd name="T20" fmla="*/ 814 w 1982"/>
              <a:gd name="T21" fmla="*/ 158 h 306"/>
              <a:gd name="T22" fmla="*/ 850 w 1982"/>
              <a:gd name="T23" fmla="*/ 208 h 306"/>
              <a:gd name="T24" fmla="*/ 917 w 1982"/>
              <a:gd name="T25" fmla="*/ 206 h 306"/>
              <a:gd name="T26" fmla="*/ 979 w 1982"/>
              <a:gd name="T27" fmla="*/ 222 h 306"/>
              <a:gd name="T28" fmla="*/ 1033 w 1982"/>
              <a:gd name="T29" fmla="*/ 210 h 306"/>
              <a:gd name="T30" fmla="*/ 1091 w 1982"/>
              <a:gd name="T31" fmla="*/ 194 h 306"/>
              <a:gd name="T32" fmla="*/ 1156 w 1982"/>
              <a:gd name="T33" fmla="*/ 162 h 306"/>
              <a:gd name="T34" fmla="*/ 1220 w 1982"/>
              <a:gd name="T35" fmla="*/ 109 h 306"/>
              <a:gd name="T36" fmla="*/ 1291 w 1982"/>
              <a:gd name="T37" fmla="*/ 83 h 306"/>
              <a:gd name="T38" fmla="*/ 1339 w 1982"/>
              <a:gd name="T39" fmla="*/ 90 h 306"/>
              <a:gd name="T40" fmla="*/ 1398 w 1982"/>
              <a:gd name="T41" fmla="*/ 91 h 306"/>
              <a:gd name="T42" fmla="*/ 1480 w 1982"/>
              <a:gd name="T43" fmla="*/ 111 h 306"/>
              <a:gd name="T44" fmla="*/ 1527 w 1982"/>
              <a:gd name="T45" fmla="*/ 82 h 306"/>
              <a:gd name="T46" fmla="*/ 1569 w 1982"/>
              <a:gd name="T47" fmla="*/ 88 h 306"/>
              <a:gd name="T48" fmla="*/ 1642 w 1982"/>
              <a:gd name="T49" fmla="*/ 53 h 306"/>
              <a:gd name="T50" fmla="*/ 1687 w 1982"/>
              <a:gd name="T51" fmla="*/ 57 h 306"/>
              <a:gd name="T52" fmla="*/ 1739 w 1982"/>
              <a:gd name="T53" fmla="*/ 11 h 306"/>
              <a:gd name="T54" fmla="*/ 1792 w 1982"/>
              <a:gd name="T55" fmla="*/ 51 h 306"/>
              <a:gd name="T56" fmla="*/ 1847 w 1982"/>
              <a:gd name="T57" fmla="*/ 0 h 306"/>
              <a:gd name="T58" fmla="*/ 1896 w 1982"/>
              <a:gd name="T59" fmla="*/ 61 h 306"/>
              <a:gd name="T60" fmla="*/ 1946 w 1982"/>
              <a:gd name="T61" fmla="*/ 26 h 306"/>
              <a:gd name="T62" fmla="*/ 1981 w 1982"/>
              <a:gd name="T63" fmla="*/ 46 h 306"/>
              <a:gd name="T64" fmla="*/ 1304 w 1982"/>
              <a:gd name="T65" fmla="*/ 230 h 306"/>
              <a:gd name="T66" fmla="*/ 893 w 1982"/>
              <a:gd name="T67" fmla="*/ 305 h 306"/>
              <a:gd name="T68" fmla="*/ 699 w 1982"/>
              <a:gd name="T69" fmla="*/ 157 h 306"/>
              <a:gd name="T70" fmla="*/ 0 w 1982"/>
              <a:gd name="T71" fmla="*/ 31 h 306"/>
              <a:gd name="T72" fmla="*/ 29 w 1982"/>
              <a:gd name="T73" fmla="*/ 53 h 306"/>
              <a:gd name="T74" fmla="*/ 68 w 1982"/>
              <a:gd name="T75" fmla="*/ 61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7" name="Freeform 10"/>
          <p:cNvSpPr>
            <a:spLocks/>
          </p:cNvSpPr>
          <p:nvPr/>
        </p:nvSpPr>
        <p:spPr bwMode="auto">
          <a:xfrm>
            <a:off x="3022600" y="771525"/>
            <a:ext cx="3146425" cy="490538"/>
          </a:xfrm>
          <a:custGeom>
            <a:avLst/>
            <a:gdLst>
              <a:gd name="T0" fmla="*/ 42 w 1982"/>
              <a:gd name="T1" fmla="*/ 200 h 309"/>
              <a:gd name="T2" fmla="*/ 714 w 1982"/>
              <a:gd name="T3" fmla="*/ 201 h 309"/>
              <a:gd name="T4" fmla="*/ 772 w 1982"/>
              <a:gd name="T5" fmla="*/ 249 h 309"/>
              <a:gd name="T6" fmla="*/ 844 w 1982"/>
              <a:gd name="T7" fmla="*/ 281 h 309"/>
              <a:gd name="T8" fmla="*/ 932 w 1982"/>
              <a:gd name="T9" fmla="*/ 301 h 309"/>
              <a:gd name="T10" fmla="*/ 1065 w 1982"/>
              <a:gd name="T11" fmla="*/ 301 h 309"/>
              <a:gd name="T12" fmla="*/ 1221 w 1982"/>
              <a:gd name="T13" fmla="*/ 253 h 309"/>
              <a:gd name="T14" fmla="*/ 1287 w 1982"/>
              <a:gd name="T15" fmla="*/ 200 h 309"/>
              <a:gd name="T16" fmla="*/ 1942 w 1982"/>
              <a:gd name="T17" fmla="*/ 199 h 309"/>
              <a:gd name="T18" fmla="*/ 1971 w 1982"/>
              <a:gd name="T19" fmla="*/ 184 h 309"/>
              <a:gd name="T20" fmla="*/ 1981 w 1982"/>
              <a:gd name="T21" fmla="*/ 155 h 309"/>
              <a:gd name="T22" fmla="*/ 1964 w 1982"/>
              <a:gd name="T23" fmla="*/ 0 h 309"/>
              <a:gd name="T24" fmla="*/ 1946 w 1982"/>
              <a:gd name="T25" fmla="*/ 29 h 309"/>
              <a:gd name="T26" fmla="*/ 1931 w 1982"/>
              <a:gd name="T27" fmla="*/ 53 h 309"/>
              <a:gd name="T28" fmla="*/ 1897 w 1982"/>
              <a:gd name="T29" fmla="*/ 38 h 309"/>
              <a:gd name="T30" fmla="*/ 1856 w 1982"/>
              <a:gd name="T31" fmla="*/ 23 h 309"/>
              <a:gd name="T32" fmla="*/ 1805 w 1982"/>
              <a:gd name="T33" fmla="*/ 53 h 309"/>
              <a:gd name="T34" fmla="*/ 1771 w 1982"/>
              <a:gd name="T35" fmla="*/ 38 h 309"/>
              <a:gd name="T36" fmla="*/ 1727 w 1982"/>
              <a:gd name="T37" fmla="*/ 31 h 309"/>
              <a:gd name="T38" fmla="*/ 1705 w 1982"/>
              <a:gd name="T39" fmla="*/ 61 h 309"/>
              <a:gd name="T40" fmla="*/ 1660 w 1982"/>
              <a:gd name="T41" fmla="*/ 53 h 309"/>
              <a:gd name="T42" fmla="*/ 1597 w 1982"/>
              <a:gd name="T43" fmla="*/ 61 h 309"/>
              <a:gd name="T44" fmla="*/ 1538 w 1982"/>
              <a:gd name="T45" fmla="*/ 53 h 309"/>
              <a:gd name="T46" fmla="*/ 1479 w 1982"/>
              <a:gd name="T47" fmla="*/ 76 h 309"/>
              <a:gd name="T48" fmla="*/ 1429 w 1982"/>
              <a:gd name="T49" fmla="*/ 55 h 309"/>
              <a:gd name="T50" fmla="*/ 1344 w 1982"/>
              <a:gd name="T51" fmla="*/ 72 h 309"/>
              <a:gd name="T52" fmla="*/ 1281 w 1982"/>
              <a:gd name="T53" fmla="*/ 69 h 309"/>
              <a:gd name="T54" fmla="*/ 1242 w 1982"/>
              <a:gd name="T55" fmla="*/ 130 h 309"/>
              <a:gd name="T56" fmla="*/ 1214 w 1982"/>
              <a:gd name="T57" fmla="*/ 178 h 309"/>
              <a:gd name="T58" fmla="*/ 1156 w 1982"/>
              <a:gd name="T59" fmla="*/ 196 h 309"/>
              <a:gd name="T60" fmla="*/ 1106 w 1982"/>
              <a:gd name="T61" fmla="*/ 213 h 309"/>
              <a:gd name="T62" fmla="*/ 1005 w 1982"/>
              <a:gd name="T63" fmla="*/ 221 h 309"/>
              <a:gd name="T64" fmla="*/ 883 w 1982"/>
              <a:gd name="T65" fmla="*/ 233 h 309"/>
              <a:gd name="T66" fmla="*/ 792 w 1982"/>
              <a:gd name="T67" fmla="*/ 186 h 309"/>
              <a:gd name="T68" fmla="*/ 721 w 1982"/>
              <a:gd name="T69" fmla="*/ 91 h 309"/>
              <a:gd name="T70" fmla="*/ 634 w 1982"/>
              <a:gd name="T71" fmla="*/ 76 h 309"/>
              <a:gd name="T72" fmla="*/ 526 w 1982"/>
              <a:gd name="T73" fmla="*/ 53 h 309"/>
              <a:gd name="T74" fmla="*/ 415 w 1982"/>
              <a:gd name="T75" fmla="*/ 38 h 309"/>
              <a:gd name="T76" fmla="*/ 339 w 1982"/>
              <a:gd name="T77" fmla="*/ 57 h 309"/>
              <a:gd name="T78" fmla="*/ 295 w 1982"/>
              <a:gd name="T79" fmla="*/ 51 h 309"/>
              <a:gd name="T80" fmla="*/ 231 w 1982"/>
              <a:gd name="T81" fmla="*/ 59 h 309"/>
              <a:gd name="T82" fmla="*/ 162 w 1982"/>
              <a:gd name="T83" fmla="*/ 57 h 309"/>
              <a:gd name="T84" fmla="*/ 90 w 1982"/>
              <a:gd name="T85" fmla="*/ 70 h 309"/>
              <a:gd name="T86" fmla="*/ 18 w 1982"/>
              <a:gd name="T87" fmla="*/ 61 h 309"/>
              <a:gd name="T88" fmla="*/ 2 w 1982"/>
              <a:gd name="T89" fmla="*/ 120 h 309"/>
              <a:gd name="T90" fmla="*/ 14 w 1982"/>
              <a:gd name="T91" fmla="*/ 190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8" name="Freeform 11"/>
          <p:cNvSpPr>
            <a:spLocks/>
          </p:cNvSpPr>
          <p:nvPr/>
        </p:nvSpPr>
        <p:spPr bwMode="auto">
          <a:xfrm>
            <a:off x="3044825" y="850900"/>
            <a:ext cx="3086100" cy="365125"/>
          </a:xfrm>
          <a:custGeom>
            <a:avLst/>
            <a:gdLst>
              <a:gd name="T0" fmla="*/ 477 w 1944"/>
              <a:gd name="T1" fmla="*/ 72 h 230"/>
              <a:gd name="T2" fmla="*/ 348 w 1944"/>
              <a:gd name="T3" fmla="*/ 81 h 230"/>
              <a:gd name="T4" fmla="*/ 154 w 1944"/>
              <a:gd name="T5" fmla="*/ 81 h 230"/>
              <a:gd name="T6" fmla="*/ 64 w 1944"/>
              <a:gd name="T7" fmla="*/ 79 h 230"/>
              <a:gd name="T8" fmla="*/ 12 w 1944"/>
              <a:gd name="T9" fmla="*/ 58 h 230"/>
              <a:gd name="T10" fmla="*/ 0 w 1944"/>
              <a:gd name="T11" fmla="*/ 74 h 230"/>
              <a:gd name="T12" fmla="*/ 73 w 1944"/>
              <a:gd name="T13" fmla="*/ 103 h 230"/>
              <a:gd name="T14" fmla="*/ 163 w 1944"/>
              <a:gd name="T15" fmla="*/ 101 h 230"/>
              <a:gd name="T16" fmla="*/ 212 w 1944"/>
              <a:gd name="T17" fmla="*/ 105 h 230"/>
              <a:gd name="T18" fmla="*/ 324 w 1944"/>
              <a:gd name="T19" fmla="*/ 109 h 230"/>
              <a:gd name="T20" fmla="*/ 541 w 1944"/>
              <a:gd name="T21" fmla="*/ 101 h 230"/>
              <a:gd name="T22" fmla="*/ 698 w 1944"/>
              <a:gd name="T23" fmla="*/ 103 h 230"/>
              <a:gd name="T24" fmla="*/ 769 w 1944"/>
              <a:gd name="T25" fmla="*/ 168 h 230"/>
              <a:gd name="T26" fmla="*/ 885 w 1944"/>
              <a:gd name="T27" fmla="*/ 218 h 230"/>
              <a:gd name="T28" fmla="*/ 1018 w 1944"/>
              <a:gd name="T29" fmla="*/ 229 h 230"/>
              <a:gd name="T30" fmla="*/ 1154 w 1944"/>
              <a:gd name="T31" fmla="*/ 194 h 230"/>
              <a:gd name="T32" fmla="*/ 1246 w 1944"/>
              <a:gd name="T33" fmla="*/ 131 h 230"/>
              <a:gd name="T34" fmla="*/ 1311 w 1944"/>
              <a:gd name="T35" fmla="*/ 107 h 230"/>
              <a:gd name="T36" fmla="*/ 1485 w 1944"/>
              <a:gd name="T37" fmla="*/ 109 h 230"/>
              <a:gd name="T38" fmla="*/ 1618 w 1944"/>
              <a:gd name="T39" fmla="*/ 107 h 230"/>
              <a:gd name="T40" fmla="*/ 1773 w 1944"/>
              <a:gd name="T41" fmla="*/ 107 h 230"/>
              <a:gd name="T42" fmla="*/ 1919 w 1944"/>
              <a:gd name="T43" fmla="*/ 111 h 230"/>
              <a:gd name="T44" fmla="*/ 1943 w 1944"/>
              <a:gd name="T45" fmla="*/ 54 h 230"/>
              <a:gd name="T46" fmla="*/ 1919 w 1944"/>
              <a:gd name="T47" fmla="*/ 60 h 230"/>
              <a:gd name="T48" fmla="*/ 1857 w 1944"/>
              <a:gd name="T49" fmla="*/ 95 h 230"/>
              <a:gd name="T50" fmla="*/ 1687 w 1944"/>
              <a:gd name="T51" fmla="*/ 91 h 230"/>
              <a:gd name="T52" fmla="*/ 1491 w 1944"/>
              <a:gd name="T53" fmla="*/ 93 h 230"/>
              <a:gd name="T54" fmla="*/ 1349 w 1944"/>
              <a:gd name="T55" fmla="*/ 99 h 230"/>
              <a:gd name="T56" fmla="*/ 1291 w 1944"/>
              <a:gd name="T57" fmla="*/ 85 h 230"/>
              <a:gd name="T58" fmla="*/ 1283 w 1944"/>
              <a:gd name="T59" fmla="*/ 52 h 230"/>
              <a:gd name="T60" fmla="*/ 1265 w 1944"/>
              <a:gd name="T61" fmla="*/ 36 h 230"/>
              <a:gd name="T62" fmla="*/ 1205 w 1944"/>
              <a:gd name="T63" fmla="*/ 115 h 230"/>
              <a:gd name="T64" fmla="*/ 1139 w 1944"/>
              <a:gd name="T65" fmla="*/ 162 h 230"/>
              <a:gd name="T66" fmla="*/ 1063 w 1944"/>
              <a:gd name="T67" fmla="*/ 180 h 230"/>
              <a:gd name="T68" fmla="*/ 980 w 1944"/>
              <a:gd name="T69" fmla="*/ 198 h 230"/>
              <a:gd name="T70" fmla="*/ 883 w 1944"/>
              <a:gd name="T71" fmla="*/ 176 h 230"/>
              <a:gd name="T72" fmla="*/ 825 w 1944"/>
              <a:gd name="T73" fmla="*/ 149 h 230"/>
              <a:gd name="T74" fmla="*/ 771 w 1944"/>
              <a:gd name="T75" fmla="*/ 137 h 230"/>
              <a:gd name="T76" fmla="*/ 730 w 1944"/>
              <a:gd name="T77" fmla="*/ 99 h 230"/>
              <a:gd name="T78" fmla="*/ 685 w 1944"/>
              <a:gd name="T79" fmla="*/ 38 h 230"/>
              <a:gd name="T80" fmla="*/ 655 w 1944"/>
              <a:gd name="T81" fmla="*/ 68 h 230"/>
              <a:gd name="T82" fmla="*/ 537 w 1944"/>
              <a:gd name="T83" fmla="*/ 7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9" name="Freeform 12"/>
          <p:cNvSpPr>
            <a:spLocks/>
          </p:cNvSpPr>
          <p:nvPr/>
        </p:nvSpPr>
        <p:spPr bwMode="auto">
          <a:xfrm>
            <a:off x="5057775" y="358775"/>
            <a:ext cx="193675" cy="649288"/>
          </a:xfrm>
          <a:custGeom>
            <a:avLst/>
            <a:gdLst>
              <a:gd name="T0" fmla="*/ 82 w 122"/>
              <a:gd name="T1" fmla="*/ 10 h 409"/>
              <a:gd name="T2" fmla="*/ 75 w 122"/>
              <a:gd name="T3" fmla="*/ 40 h 409"/>
              <a:gd name="T4" fmla="*/ 121 w 122"/>
              <a:gd name="T5" fmla="*/ 44 h 409"/>
              <a:gd name="T6" fmla="*/ 103 w 122"/>
              <a:gd name="T7" fmla="*/ 98 h 409"/>
              <a:gd name="T8" fmla="*/ 105 w 122"/>
              <a:gd name="T9" fmla="*/ 140 h 409"/>
              <a:gd name="T10" fmla="*/ 116 w 122"/>
              <a:gd name="T11" fmla="*/ 176 h 409"/>
              <a:gd name="T12" fmla="*/ 97 w 122"/>
              <a:gd name="T13" fmla="*/ 214 h 409"/>
              <a:gd name="T14" fmla="*/ 90 w 122"/>
              <a:gd name="T15" fmla="*/ 252 h 409"/>
              <a:gd name="T16" fmla="*/ 82 w 122"/>
              <a:gd name="T17" fmla="*/ 290 h 409"/>
              <a:gd name="T18" fmla="*/ 66 w 122"/>
              <a:gd name="T19" fmla="*/ 316 h 409"/>
              <a:gd name="T20" fmla="*/ 51 w 122"/>
              <a:gd name="T21" fmla="*/ 342 h 409"/>
              <a:gd name="T22" fmla="*/ 32 w 122"/>
              <a:gd name="T23" fmla="*/ 368 h 409"/>
              <a:gd name="T24" fmla="*/ 21 w 122"/>
              <a:gd name="T25" fmla="*/ 386 h 409"/>
              <a:gd name="T26" fmla="*/ 0 w 122"/>
              <a:gd name="T27" fmla="*/ 408 h 409"/>
              <a:gd name="T28" fmla="*/ 12 w 122"/>
              <a:gd name="T29" fmla="*/ 368 h 409"/>
              <a:gd name="T30" fmla="*/ 38 w 122"/>
              <a:gd name="T31" fmla="*/ 340 h 409"/>
              <a:gd name="T32" fmla="*/ 34 w 122"/>
              <a:gd name="T33" fmla="*/ 308 h 409"/>
              <a:gd name="T34" fmla="*/ 58 w 122"/>
              <a:gd name="T35" fmla="*/ 268 h 409"/>
              <a:gd name="T36" fmla="*/ 71 w 122"/>
              <a:gd name="T37" fmla="*/ 220 h 409"/>
              <a:gd name="T38" fmla="*/ 64 w 122"/>
              <a:gd name="T39" fmla="*/ 174 h 409"/>
              <a:gd name="T40" fmla="*/ 69 w 122"/>
              <a:gd name="T41" fmla="*/ 136 h 409"/>
              <a:gd name="T42" fmla="*/ 64 w 122"/>
              <a:gd name="T43" fmla="*/ 110 h 409"/>
              <a:gd name="T44" fmla="*/ 30 w 122"/>
              <a:gd name="T45" fmla="*/ 58 h 409"/>
              <a:gd name="T46" fmla="*/ 10 w 122"/>
              <a:gd name="T47" fmla="*/ 6 h 409"/>
              <a:gd name="T48" fmla="*/ 79 w 122"/>
              <a:gd name="T49" fmla="*/ 0 h 409"/>
              <a:gd name="T50" fmla="*/ 82 w 122"/>
              <a:gd name="T51" fmla="*/ 10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 name="Freeform 13"/>
          <p:cNvSpPr>
            <a:spLocks/>
          </p:cNvSpPr>
          <p:nvPr/>
        </p:nvSpPr>
        <p:spPr bwMode="auto">
          <a:xfrm>
            <a:off x="3052763" y="4763"/>
            <a:ext cx="3092450" cy="642937"/>
          </a:xfrm>
          <a:custGeom>
            <a:avLst/>
            <a:gdLst>
              <a:gd name="T0" fmla="*/ 0 w 1948"/>
              <a:gd name="T1" fmla="*/ 405 h 405"/>
              <a:gd name="T2" fmla="*/ 8 w 1948"/>
              <a:gd name="T3" fmla="*/ 238 h 405"/>
              <a:gd name="T4" fmla="*/ 37 w 1948"/>
              <a:gd name="T5" fmla="*/ 199 h 405"/>
              <a:gd name="T6" fmla="*/ 88 w 1948"/>
              <a:gd name="T7" fmla="*/ 224 h 405"/>
              <a:gd name="T8" fmla="*/ 135 w 1948"/>
              <a:gd name="T9" fmla="*/ 195 h 405"/>
              <a:gd name="T10" fmla="*/ 185 w 1948"/>
              <a:gd name="T11" fmla="*/ 222 h 405"/>
              <a:gd name="T12" fmla="*/ 242 w 1948"/>
              <a:gd name="T13" fmla="*/ 222 h 405"/>
              <a:gd name="T14" fmla="*/ 330 w 1948"/>
              <a:gd name="T15" fmla="*/ 211 h 405"/>
              <a:gd name="T16" fmla="*/ 395 w 1948"/>
              <a:gd name="T17" fmla="*/ 186 h 405"/>
              <a:gd name="T18" fmla="*/ 458 w 1948"/>
              <a:gd name="T19" fmla="*/ 211 h 405"/>
              <a:gd name="T20" fmla="*/ 495 w 1948"/>
              <a:gd name="T21" fmla="*/ 219 h 405"/>
              <a:gd name="T22" fmla="*/ 573 w 1948"/>
              <a:gd name="T23" fmla="*/ 210 h 405"/>
              <a:gd name="T24" fmla="*/ 712 w 1948"/>
              <a:gd name="T25" fmla="*/ 184 h 405"/>
              <a:gd name="T26" fmla="*/ 791 w 1948"/>
              <a:gd name="T27" fmla="*/ 124 h 405"/>
              <a:gd name="T28" fmla="*/ 776 w 1948"/>
              <a:gd name="T29" fmla="*/ 181 h 405"/>
              <a:gd name="T30" fmla="*/ 842 w 1948"/>
              <a:gd name="T31" fmla="*/ 203 h 405"/>
              <a:gd name="T32" fmla="*/ 887 w 1948"/>
              <a:gd name="T33" fmla="*/ 243 h 405"/>
              <a:gd name="T34" fmla="*/ 929 w 1948"/>
              <a:gd name="T35" fmla="*/ 275 h 405"/>
              <a:gd name="T36" fmla="*/ 955 w 1948"/>
              <a:gd name="T37" fmla="*/ 275 h 405"/>
              <a:gd name="T38" fmla="*/ 921 w 1948"/>
              <a:gd name="T39" fmla="*/ 223 h 405"/>
              <a:gd name="T40" fmla="*/ 889 w 1948"/>
              <a:gd name="T41" fmla="*/ 156 h 405"/>
              <a:gd name="T42" fmla="*/ 867 w 1948"/>
              <a:gd name="T43" fmla="*/ 122 h 405"/>
              <a:gd name="T44" fmla="*/ 910 w 1948"/>
              <a:gd name="T45" fmla="*/ 90 h 405"/>
              <a:gd name="T46" fmla="*/ 849 w 1948"/>
              <a:gd name="T47" fmla="*/ 80 h 405"/>
              <a:gd name="T48" fmla="*/ 951 w 1948"/>
              <a:gd name="T49" fmla="*/ 58 h 405"/>
              <a:gd name="T50" fmla="*/ 1072 w 1948"/>
              <a:gd name="T51" fmla="*/ 78 h 405"/>
              <a:gd name="T52" fmla="*/ 1142 w 1948"/>
              <a:gd name="T53" fmla="*/ 86 h 405"/>
              <a:gd name="T54" fmla="*/ 1225 w 1948"/>
              <a:gd name="T55" fmla="*/ 164 h 405"/>
              <a:gd name="T56" fmla="*/ 1313 w 1948"/>
              <a:gd name="T57" fmla="*/ 214 h 405"/>
              <a:gd name="T58" fmla="*/ 1394 w 1948"/>
              <a:gd name="T59" fmla="*/ 217 h 405"/>
              <a:gd name="T60" fmla="*/ 1471 w 1948"/>
              <a:gd name="T61" fmla="*/ 195 h 405"/>
              <a:gd name="T62" fmla="*/ 1517 w 1948"/>
              <a:gd name="T63" fmla="*/ 214 h 405"/>
              <a:gd name="T64" fmla="*/ 1555 w 1948"/>
              <a:gd name="T65" fmla="*/ 198 h 405"/>
              <a:gd name="T66" fmla="*/ 1608 w 1948"/>
              <a:gd name="T67" fmla="*/ 224 h 405"/>
              <a:gd name="T68" fmla="*/ 1651 w 1948"/>
              <a:gd name="T69" fmla="*/ 222 h 405"/>
              <a:gd name="T70" fmla="*/ 1686 w 1948"/>
              <a:gd name="T71" fmla="*/ 199 h 405"/>
              <a:gd name="T72" fmla="*/ 1742 w 1948"/>
              <a:gd name="T73" fmla="*/ 225 h 405"/>
              <a:gd name="T74" fmla="*/ 1789 w 1948"/>
              <a:gd name="T75" fmla="*/ 214 h 405"/>
              <a:gd name="T76" fmla="*/ 1830 w 1948"/>
              <a:gd name="T77" fmla="*/ 229 h 405"/>
              <a:gd name="T78" fmla="*/ 1898 w 1948"/>
              <a:gd name="T79" fmla="*/ 211 h 405"/>
              <a:gd name="T80" fmla="*/ 1936 w 1948"/>
              <a:gd name="T81" fmla="*/ 254 h 405"/>
              <a:gd name="T82" fmla="*/ 1948 w 1948"/>
              <a:gd name="T83" fmla="*/ 238 h 405"/>
              <a:gd name="T84" fmla="*/ 1940 w 1948"/>
              <a:gd name="T85" fmla="*/ 170 h 405"/>
              <a:gd name="T86" fmla="*/ 1881 w 1948"/>
              <a:gd name="T87" fmla="*/ 140 h 405"/>
              <a:gd name="T88" fmla="*/ 1807 w 1948"/>
              <a:gd name="T89" fmla="*/ 152 h 405"/>
              <a:gd name="T90" fmla="*/ 1742 w 1948"/>
              <a:gd name="T91" fmla="*/ 140 h 405"/>
              <a:gd name="T92" fmla="*/ 1648 w 1948"/>
              <a:gd name="T93" fmla="*/ 142 h 405"/>
              <a:gd name="T94" fmla="*/ 1580 w 1948"/>
              <a:gd name="T95" fmla="*/ 140 h 405"/>
              <a:gd name="T96" fmla="*/ 1514 w 1948"/>
              <a:gd name="T97" fmla="*/ 145 h 405"/>
              <a:gd name="T98" fmla="*/ 1442 w 1948"/>
              <a:gd name="T99" fmla="*/ 145 h 405"/>
              <a:gd name="T100" fmla="*/ 1365 w 1948"/>
              <a:gd name="T101" fmla="*/ 146 h 405"/>
              <a:gd name="T102" fmla="*/ 1310 w 1948"/>
              <a:gd name="T103" fmla="*/ 145 h 405"/>
              <a:gd name="T104" fmla="*/ 1244 w 1948"/>
              <a:gd name="T105" fmla="*/ 102 h 405"/>
              <a:gd name="T106" fmla="*/ 1153 w 1948"/>
              <a:gd name="T107" fmla="*/ 39 h 405"/>
              <a:gd name="T108" fmla="*/ 1008 w 1948"/>
              <a:gd name="T109" fmla="*/ 0 h 405"/>
              <a:gd name="T110" fmla="*/ 821 w 1948"/>
              <a:gd name="T111" fmla="*/ 31 h 405"/>
              <a:gd name="T112" fmla="*/ 676 w 1948"/>
              <a:gd name="T113" fmla="*/ 130 h 405"/>
              <a:gd name="T114" fmla="*/ 558 w 1948"/>
              <a:gd name="T115" fmla="*/ 152 h 405"/>
              <a:gd name="T116" fmla="*/ 395 w 1948"/>
              <a:gd name="T117" fmla="*/ 147 h 405"/>
              <a:gd name="T118" fmla="*/ 234 w 1948"/>
              <a:gd name="T119" fmla="*/ 147 h 405"/>
              <a:gd name="T120" fmla="*/ 51 w 1948"/>
              <a:gd name="T121" fmla="*/ 142 h 405"/>
              <a:gd name="T122" fmla="*/ 4 w 1948"/>
              <a:gd name="T123" fmla="*/ 172 h 405"/>
              <a:gd name="T124" fmla="*/ 0 w 1948"/>
              <a:gd name="T125" fmla="*/ 271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1" name="Freeform 14"/>
          <p:cNvSpPr>
            <a:spLocks/>
          </p:cNvSpPr>
          <p:nvPr/>
        </p:nvSpPr>
        <p:spPr bwMode="auto">
          <a:xfrm>
            <a:off x="3981450" y="334963"/>
            <a:ext cx="142875" cy="638175"/>
          </a:xfrm>
          <a:custGeom>
            <a:avLst/>
            <a:gdLst>
              <a:gd name="T0" fmla="*/ 21 w 90"/>
              <a:gd name="T1" fmla="*/ 10 h 402"/>
              <a:gd name="T2" fmla="*/ 28 w 90"/>
              <a:gd name="T3" fmla="*/ 40 h 402"/>
              <a:gd name="T4" fmla="*/ 21 w 90"/>
              <a:gd name="T5" fmla="*/ 54 h 402"/>
              <a:gd name="T6" fmla="*/ 10 w 90"/>
              <a:gd name="T7" fmla="*/ 99 h 402"/>
              <a:gd name="T8" fmla="*/ 2 w 90"/>
              <a:gd name="T9" fmla="*/ 138 h 402"/>
              <a:gd name="T10" fmla="*/ 0 w 90"/>
              <a:gd name="T11" fmla="*/ 173 h 402"/>
              <a:gd name="T12" fmla="*/ 8 w 90"/>
              <a:gd name="T13" fmla="*/ 215 h 402"/>
              <a:gd name="T14" fmla="*/ 13 w 90"/>
              <a:gd name="T15" fmla="*/ 256 h 402"/>
              <a:gd name="T16" fmla="*/ 21 w 90"/>
              <a:gd name="T17" fmla="*/ 295 h 402"/>
              <a:gd name="T18" fmla="*/ 43 w 90"/>
              <a:gd name="T19" fmla="*/ 319 h 402"/>
              <a:gd name="T20" fmla="*/ 52 w 90"/>
              <a:gd name="T21" fmla="*/ 348 h 402"/>
              <a:gd name="T22" fmla="*/ 71 w 90"/>
              <a:gd name="T23" fmla="*/ 374 h 402"/>
              <a:gd name="T24" fmla="*/ 89 w 90"/>
              <a:gd name="T25" fmla="*/ 401 h 402"/>
              <a:gd name="T26" fmla="*/ 82 w 90"/>
              <a:gd name="T27" fmla="*/ 376 h 402"/>
              <a:gd name="T28" fmla="*/ 65 w 90"/>
              <a:gd name="T29" fmla="*/ 346 h 402"/>
              <a:gd name="T30" fmla="*/ 69 w 90"/>
              <a:gd name="T31" fmla="*/ 313 h 402"/>
              <a:gd name="T32" fmla="*/ 45 w 90"/>
              <a:gd name="T33" fmla="*/ 272 h 402"/>
              <a:gd name="T34" fmla="*/ 23 w 90"/>
              <a:gd name="T35" fmla="*/ 223 h 402"/>
              <a:gd name="T36" fmla="*/ 19 w 90"/>
              <a:gd name="T37" fmla="*/ 150 h 402"/>
              <a:gd name="T38" fmla="*/ 28 w 90"/>
              <a:gd name="T39" fmla="*/ 103 h 402"/>
              <a:gd name="T40" fmla="*/ 41 w 90"/>
              <a:gd name="T41" fmla="*/ 54 h 402"/>
              <a:gd name="T42" fmla="*/ 43 w 90"/>
              <a:gd name="T43" fmla="*/ 20 h 402"/>
              <a:gd name="T44" fmla="*/ 23 w 90"/>
              <a:gd name="T45" fmla="*/ 0 h 402"/>
              <a:gd name="T46" fmla="*/ 21 w 90"/>
              <a:gd name="T47" fmla="*/ 10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grpSp>
        <p:nvGrpSpPr>
          <p:cNvPr id="12" name="Group 15"/>
          <p:cNvGrpSpPr>
            <a:grpSpLocks/>
          </p:cNvGrpSpPr>
          <p:nvPr/>
        </p:nvGrpSpPr>
        <p:grpSpPr bwMode="auto">
          <a:xfrm>
            <a:off x="134938" y="209550"/>
            <a:ext cx="2808287" cy="844550"/>
            <a:chOff x="85" y="132"/>
            <a:chExt cx="1769" cy="532"/>
          </a:xfrm>
        </p:grpSpPr>
        <p:sp>
          <p:nvSpPr>
            <p:cNvPr id="13" name="Freeform 16"/>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4" name="Freeform 17"/>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5" name="Freeform 18"/>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6" name="Freeform 19"/>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7" name="Freeform 20"/>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grpSp>
      <p:grpSp>
        <p:nvGrpSpPr>
          <p:cNvPr id="18" name="Group 21"/>
          <p:cNvGrpSpPr>
            <a:grpSpLocks/>
          </p:cNvGrpSpPr>
          <p:nvPr/>
        </p:nvGrpSpPr>
        <p:grpSpPr bwMode="auto">
          <a:xfrm>
            <a:off x="6243638" y="222250"/>
            <a:ext cx="2795587" cy="866775"/>
            <a:chOff x="3933" y="140"/>
            <a:chExt cx="1761" cy="546"/>
          </a:xfrm>
        </p:grpSpPr>
        <p:sp>
          <p:nvSpPr>
            <p:cNvPr id="19" name="Freeform 22"/>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20" name="Freeform 23"/>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21" name="Freeform 24"/>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22" name="Freeform 25"/>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23" name="Freeform 26"/>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grpSp>
      <p:sp>
        <p:nvSpPr>
          <p:cNvPr id="3099" name="Rectangle 27"/>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3100"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pitchFamily="-111" charset="2"/>
              <a:buNone/>
              <a:defRPr/>
            </a:lvl1pPr>
          </a:lstStyle>
          <a:p>
            <a:r>
              <a:rPr lang="en-US"/>
              <a:t>Click to edit Master subtitle style</a:t>
            </a:r>
          </a:p>
        </p:txBody>
      </p:sp>
      <p:sp>
        <p:nvSpPr>
          <p:cNvPr id="24" name="Rectangle 2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25" name="Rectangle 3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26" name="Rectangle 31"/>
          <p:cNvSpPr>
            <a:spLocks noGrp="1" noChangeArrowheads="1"/>
          </p:cNvSpPr>
          <p:nvPr>
            <p:ph type="sldNum" sz="quarter" idx="12"/>
          </p:nvPr>
        </p:nvSpPr>
        <p:spPr/>
        <p:txBody>
          <a:bodyPr/>
          <a:lstStyle>
            <a:lvl1pPr>
              <a:defRPr/>
            </a:lvl1pPr>
          </a:lstStyle>
          <a:p>
            <a:pPr>
              <a:defRPr/>
            </a:pPr>
            <a:fld id="{4D061387-E582-7B49-A3EE-09A2C02D11A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22024070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A5961FBD-E4FF-DE46-9DE5-7F835453B324}"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77721853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E7D160B5-FD5B-6144-85C2-5DDF1BFED38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50689735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38"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13"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9158D35C-588E-9848-81DB-5DBA6F7B4BA6}"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35429686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FCCA7404-6CF8-AB44-9A34-1185E6387DB0}"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79283890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E38AD507-372A-5E42-A07B-DB59564C7C86}"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45927532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3061B68A-32DE-E74D-B9E2-8AD55025142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3755506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751CA32B-0D4B-4949-98F8-F91A095A31E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87347478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C8F704E5-BB7F-454B-A07A-5ABE75181F0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03036413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13FE78DB-8621-E84E-89D7-77999C969BD4}"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4776028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0"/>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319FA49D-A9AA-E44E-B3E0-24196053B02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3936138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EA879E90-F2BB-0547-B97E-2EC20B932A1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03427702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57E60C8-31EA-F448-9D5B-3BC56EE8EAE5}" type="slidenum">
              <a:rPr lang="en-US"/>
              <a:pPr>
                <a:defRPr/>
              </a:pPr>
              <a:t>‹#›</a:t>
            </a:fld>
            <a:endParaRPr lang="en-US"/>
          </a:p>
        </p:txBody>
      </p:sp>
    </p:spTree>
    <p:extLst>
      <p:ext uri="{BB962C8B-B14F-4D97-AF65-F5344CB8AC3E}">
        <p14:creationId xmlns:p14="http://schemas.microsoft.com/office/powerpoint/2010/main" val="3059355284"/>
      </p:ext>
    </p:extLst>
  </p:cSld>
  <p:clrMapOvr>
    <a:masterClrMapping/>
  </p:clrMapOvr>
  <p:transition spd="med">
    <p:randomBar dir="vert"/>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5A5724D-0C1B-6D46-95A3-B9AADA01EED7}" type="slidenum">
              <a:rPr lang="en-US"/>
              <a:pPr>
                <a:defRPr/>
              </a:pPr>
              <a:t>‹#›</a:t>
            </a:fld>
            <a:endParaRPr lang="en-US"/>
          </a:p>
        </p:txBody>
      </p:sp>
    </p:spTree>
    <p:extLst>
      <p:ext uri="{BB962C8B-B14F-4D97-AF65-F5344CB8AC3E}">
        <p14:creationId xmlns:p14="http://schemas.microsoft.com/office/powerpoint/2010/main" val="1585394450"/>
      </p:ext>
    </p:extLst>
  </p:cSld>
  <p:clrMapOvr>
    <a:masterClrMapping/>
  </p:clrMapOvr>
  <p:transition spd="med">
    <p:randomBar dir="vert"/>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F9F0D4-2FB1-EC4E-82A4-8EAEDD9593E4}" type="slidenum">
              <a:rPr lang="en-US"/>
              <a:pPr>
                <a:defRPr/>
              </a:pPr>
              <a:t>‹#›</a:t>
            </a:fld>
            <a:endParaRPr lang="en-US"/>
          </a:p>
        </p:txBody>
      </p:sp>
    </p:spTree>
    <p:extLst>
      <p:ext uri="{BB962C8B-B14F-4D97-AF65-F5344CB8AC3E}">
        <p14:creationId xmlns:p14="http://schemas.microsoft.com/office/powerpoint/2010/main" val="985016737"/>
      </p:ext>
    </p:extLst>
  </p:cSld>
  <p:clrMapOvr>
    <a:masterClrMapping/>
  </p:clrMapOvr>
  <p:transition spd="med">
    <p:randomBar dir="vert"/>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4B58C3B-5723-3B45-9306-E51ED82252CC}" type="slidenum">
              <a:rPr lang="en-US"/>
              <a:pPr>
                <a:defRPr/>
              </a:pPr>
              <a:t>‹#›</a:t>
            </a:fld>
            <a:endParaRPr lang="en-US"/>
          </a:p>
        </p:txBody>
      </p:sp>
    </p:spTree>
    <p:extLst>
      <p:ext uri="{BB962C8B-B14F-4D97-AF65-F5344CB8AC3E}">
        <p14:creationId xmlns:p14="http://schemas.microsoft.com/office/powerpoint/2010/main" val="3362072786"/>
      </p:ext>
    </p:extLst>
  </p:cSld>
  <p:clrMapOvr>
    <a:masterClrMapping/>
  </p:clrMapOvr>
  <p:transition spd="med">
    <p:randomBar dir="vert"/>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BA97431-5FF8-E545-818D-8BB38A6CC6B2}" type="slidenum">
              <a:rPr lang="en-US"/>
              <a:pPr>
                <a:defRPr/>
              </a:pPr>
              <a:t>‹#›</a:t>
            </a:fld>
            <a:endParaRPr lang="en-US"/>
          </a:p>
        </p:txBody>
      </p:sp>
    </p:spTree>
    <p:extLst>
      <p:ext uri="{BB962C8B-B14F-4D97-AF65-F5344CB8AC3E}">
        <p14:creationId xmlns:p14="http://schemas.microsoft.com/office/powerpoint/2010/main" val="2335661212"/>
      </p:ext>
    </p:extLst>
  </p:cSld>
  <p:clrMapOvr>
    <a:masterClrMapping/>
  </p:clrMapOvr>
  <p:transition spd="med">
    <p:randomBar dir="vert"/>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0956180-8C93-4148-BA5A-FDF7A48E949B}" type="slidenum">
              <a:rPr lang="en-US"/>
              <a:pPr>
                <a:defRPr/>
              </a:pPr>
              <a:t>‹#›</a:t>
            </a:fld>
            <a:endParaRPr lang="en-US"/>
          </a:p>
        </p:txBody>
      </p:sp>
    </p:spTree>
    <p:extLst>
      <p:ext uri="{BB962C8B-B14F-4D97-AF65-F5344CB8AC3E}">
        <p14:creationId xmlns:p14="http://schemas.microsoft.com/office/powerpoint/2010/main" val="3589806260"/>
      </p:ext>
    </p:extLst>
  </p:cSld>
  <p:clrMapOvr>
    <a:masterClrMapping/>
  </p:clrMapOvr>
  <p:transition spd="med">
    <p:randomBar dir="vert"/>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7DA048F-BD4B-4C46-BA04-7BD21F553A02}" type="slidenum">
              <a:rPr lang="en-US"/>
              <a:pPr>
                <a:defRPr/>
              </a:pPr>
              <a:t>‹#›</a:t>
            </a:fld>
            <a:endParaRPr lang="en-US"/>
          </a:p>
        </p:txBody>
      </p:sp>
    </p:spTree>
    <p:extLst>
      <p:ext uri="{BB962C8B-B14F-4D97-AF65-F5344CB8AC3E}">
        <p14:creationId xmlns:p14="http://schemas.microsoft.com/office/powerpoint/2010/main" val="16455084"/>
      </p:ext>
    </p:extLst>
  </p:cSld>
  <p:clrMapOvr>
    <a:masterClrMapping/>
  </p:clrMapOvr>
  <p:transition spd="med">
    <p:randomBar dir="vert"/>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C2EB93-AB1A-4448-B71E-726CEDE3B119}" type="slidenum">
              <a:rPr lang="en-US"/>
              <a:pPr>
                <a:defRPr/>
              </a:pPr>
              <a:t>‹#›</a:t>
            </a:fld>
            <a:endParaRPr lang="en-US"/>
          </a:p>
        </p:txBody>
      </p:sp>
    </p:spTree>
    <p:extLst>
      <p:ext uri="{BB962C8B-B14F-4D97-AF65-F5344CB8AC3E}">
        <p14:creationId xmlns:p14="http://schemas.microsoft.com/office/powerpoint/2010/main" val="3611427259"/>
      </p:ext>
    </p:extLst>
  </p:cSld>
  <p:clrMapOvr>
    <a:masterClrMapping/>
  </p:clrMapOvr>
  <p:transition spd="med">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04F2A3-044C-1640-BD94-AF62B846A7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9411292"/>
      </p:ext>
    </p:extLst>
  </p:cSld>
  <p:clrMapOvr>
    <a:masterClrMapping/>
  </p:clrMapOvr>
  <p:transition spd="med">
    <p:randomBar dir="vert"/>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A2B9183-A907-8C40-B394-98FC42F3E091}" type="slidenum">
              <a:rPr lang="en-US"/>
              <a:pPr>
                <a:defRPr/>
              </a:pPr>
              <a:t>‹#›</a:t>
            </a:fld>
            <a:endParaRPr lang="en-US"/>
          </a:p>
        </p:txBody>
      </p:sp>
    </p:spTree>
    <p:extLst>
      <p:ext uri="{BB962C8B-B14F-4D97-AF65-F5344CB8AC3E}">
        <p14:creationId xmlns:p14="http://schemas.microsoft.com/office/powerpoint/2010/main" val="2953401141"/>
      </p:ext>
    </p:extLst>
  </p:cSld>
  <p:clrMapOvr>
    <a:masterClrMapping/>
  </p:clrMapOvr>
  <p:transition spd="med">
    <p:randomBar dir="vert"/>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92D15B0-E18C-DF4E-9293-B1E11DA29160}" type="slidenum">
              <a:rPr lang="en-US"/>
              <a:pPr>
                <a:defRPr/>
              </a:pPr>
              <a:t>‹#›</a:t>
            </a:fld>
            <a:endParaRPr lang="en-US"/>
          </a:p>
        </p:txBody>
      </p:sp>
    </p:spTree>
    <p:extLst>
      <p:ext uri="{BB962C8B-B14F-4D97-AF65-F5344CB8AC3E}">
        <p14:creationId xmlns:p14="http://schemas.microsoft.com/office/powerpoint/2010/main" val="1734540131"/>
      </p:ext>
    </p:extLst>
  </p:cSld>
  <p:clrMapOvr>
    <a:masterClrMapping/>
  </p:clrMapOvr>
  <p:transition spd="med">
    <p:randomBar dir="vert"/>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A1E3733-F001-0A4B-9D60-4C7EDFEFADB5}" type="slidenum">
              <a:rPr lang="en-US"/>
              <a:pPr>
                <a:defRPr/>
              </a:pPr>
              <a:t>‹#›</a:t>
            </a:fld>
            <a:endParaRPr lang="en-US"/>
          </a:p>
        </p:txBody>
      </p:sp>
    </p:spTree>
    <p:extLst>
      <p:ext uri="{BB962C8B-B14F-4D97-AF65-F5344CB8AC3E}">
        <p14:creationId xmlns:p14="http://schemas.microsoft.com/office/powerpoint/2010/main" val="1869990916"/>
      </p:ext>
    </p:extLst>
  </p:cSld>
  <p:clrMapOvr>
    <a:masterClrMapping/>
  </p:clrMapOvr>
  <p:transition spd="med">
    <p:randomBar dir="vert"/>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B87AEAF-063C-6F4C-82AD-87D58630C74F}" type="slidenum">
              <a:rPr lang="en-US"/>
              <a:pPr>
                <a:defRPr/>
              </a:pPr>
              <a:t>‹#›</a:t>
            </a:fld>
            <a:endParaRPr lang="en-US"/>
          </a:p>
        </p:txBody>
      </p:sp>
    </p:spTree>
    <p:extLst>
      <p:ext uri="{BB962C8B-B14F-4D97-AF65-F5344CB8AC3E}">
        <p14:creationId xmlns:p14="http://schemas.microsoft.com/office/powerpoint/2010/main" val="104289418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D7A1356-6872-9642-8AFB-09203EE7B424}" type="slidenum">
              <a:rPr lang="en-US"/>
              <a:pPr>
                <a:defRPr/>
              </a:pPr>
              <a:t>‹#›</a:t>
            </a:fld>
            <a:endParaRPr lang="en-US"/>
          </a:p>
        </p:txBody>
      </p:sp>
    </p:spTree>
    <p:extLst>
      <p:ext uri="{BB962C8B-B14F-4D97-AF65-F5344CB8AC3E}">
        <p14:creationId xmlns:p14="http://schemas.microsoft.com/office/powerpoint/2010/main" val="99771517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94AE1DC-7E46-A640-90E6-C6B11B548EEE}" type="slidenum">
              <a:rPr lang="en-US"/>
              <a:pPr>
                <a:defRPr/>
              </a:pPr>
              <a:t>‹#›</a:t>
            </a:fld>
            <a:endParaRPr lang="en-US"/>
          </a:p>
        </p:txBody>
      </p:sp>
    </p:spTree>
    <p:extLst>
      <p:ext uri="{BB962C8B-B14F-4D97-AF65-F5344CB8AC3E}">
        <p14:creationId xmlns:p14="http://schemas.microsoft.com/office/powerpoint/2010/main" val="413953463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4219F53-DF26-D94F-AE8A-195ACFD92D08}" type="slidenum">
              <a:rPr lang="en-US"/>
              <a:pPr>
                <a:defRPr/>
              </a:pPr>
              <a:t>‹#›</a:t>
            </a:fld>
            <a:endParaRPr lang="en-US"/>
          </a:p>
        </p:txBody>
      </p:sp>
    </p:spTree>
    <p:extLst>
      <p:ext uri="{BB962C8B-B14F-4D97-AF65-F5344CB8AC3E}">
        <p14:creationId xmlns:p14="http://schemas.microsoft.com/office/powerpoint/2010/main" val="113754775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7A426824-74F9-9847-8BB0-E0A54E1BEBBE}" type="slidenum">
              <a:rPr lang="en-US"/>
              <a:pPr>
                <a:defRPr/>
              </a:pPr>
              <a:t>‹#›</a:t>
            </a:fld>
            <a:endParaRPr lang="en-US"/>
          </a:p>
        </p:txBody>
      </p:sp>
    </p:spTree>
    <p:extLst>
      <p:ext uri="{BB962C8B-B14F-4D97-AF65-F5344CB8AC3E}">
        <p14:creationId xmlns:p14="http://schemas.microsoft.com/office/powerpoint/2010/main" val="333736970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E14663F-D19B-2947-BBA4-BA64BB940B9B}" type="slidenum">
              <a:rPr lang="en-US"/>
              <a:pPr>
                <a:defRPr/>
              </a:pPr>
              <a:t>‹#›</a:t>
            </a:fld>
            <a:endParaRPr lang="en-US"/>
          </a:p>
        </p:txBody>
      </p:sp>
    </p:spTree>
    <p:extLst>
      <p:ext uri="{BB962C8B-B14F-4D97-AF65-F5344CB8AC3E}">
        <p14:creationId xmlns:p14="http://schemas.microsoft.com/office/powerpoint/2010/main" val="155224388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FAC4ADBD-A693-4E44-A3C5-0497ABD5FD23}" type="slidenum">
              <a:rPr lang="en-US"/>
              <a:pPr>
                <a:defRPr/>
              </a:pPr>
              <a:t>‹#›</a:t>
            </a:fld>
            <a:endParaRPr lang="en-US"/>
          </a:p>
        </p:txBody>
      </p:sp>
    </p:spTree>
    <p:extLst>
      <p:ext uri="{BB962C8B-B14F-4D97-AF65-F5344CB8AC3E}">
        <p14:creationId xmlns:p14="http://schemas.microsoft.com/office/powerpoint/2010/main" val="22687773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AB41FD8-285A-9F4D-AA0A-F8CE85AE32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0688188"/>
      </p:ext>
    </p:extLst>
  </p:cSld>
  <p:clrMapOvr>
    <a:masterClrMapping/>
  </p:clrMapOvr>
  <p:transition spd="med">
    <p:randomBar dir="vert"/>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C770A7A-005F-0744-880B-888534749407}" type="slidenum">
              <a:rPr lang="en-US"/>
              <a:pPr>
                <a:defRPr/>
              </a:pPr>
              <a:t>‹#›</a:t>
            </a:fld>
            <a:endParaRPr lang="en-US"/>
          </a:p>
        </p:txBody>
      </p:sp>
    </p:spTree>
    <p:extLst>
      <p:ext uri="{BB962C8B-B14F-4D97-AF65-F5344CB8AC3E}">
        <p14:creationId xmlns:p14="http://schemas.microsoft.com/office/powerpoint/2010/main" val="422740343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10C94C7-2BDC-7042-B6CD-828FB1A90C49}" type="slidenum">
              <a:rPr lang="en-US"/>
              <a:pPr>
                <a:defRPr/>
              </a:pPr>
              <a:t>‹#›</a:t>
            </a:fld>
            <a:endParaRPr lang="en-US"/>
          </a:p>
        </p:txBody>
      </p:sp>
    </p:spTree>
    <p:extLst>
      <p:ext uri="{BB962C8B-B14F-4D97-AF65-F5344CB8AC3E}">
        <p14:creationId xmlns:p14="http://schemas.microsoft.com/office/powerpoint/2010/main" val="99497526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ADF7986-6304-0B41-ADAC-64C3F74215DF}" type="slidenum">
              <a:rPr lang="en-US"/>
              <a:pPr>
                <a:defRPr/>
              </a:pPr>
              <a:t>‹#›</a:t>
            </a:fld>
            <a:endParaRPr lang="en-US"/>
          </a:p>
        </p:txBody>
      </p:sp>
    </p:spTree>
    <p:extLst>
      <p:ext uri="{BB962C8B-B14F-4D97-AF65-F5344CB8AC3E}">
        <p14:creationId xmlns:p14="http://schemas.microsoft.com/office/powerpoint/2010/main" val="256581577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47D6074-A244-5943-AA0D-F029C35BA0E1}" type="slidenum">
              <a:rPr lang="en-US"/>
              <a:pPr>
                <a:defRPr/>
              </a:pPr>
              <a:t>‹#›</a:t>
            </a:fld>
            <a:endParaRPr lang="en-US"/>
          </a:p>
        </p:txBody>
      </p:sp>
    </p:spTree>
    <p:extLst>
      <p:ext uri="{BB962C8B-B14F-4D97-AF65-F5344CB8AC3E}">
        <p14:creationId xmlns:p14="http://schemas.microsoft.com/office/powerpoint/2010/main" val="109425724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019DD537-CCAA-E948-A588-D9A67026571A}" type="slidenum">
              <a:rPr lang="en-US"/>
              <a:pPr>
                <a:defRPr/>
              </a:pPr>
              <a:t>‹#›</a:t>
            </a:fld>
            <a:endParaRPr lang="en-US"/>
          </a:p>
        </p:txBody>
      </p:sp>
    </p:spTree>
    <p:extLst>
      <p:ext uri="{BB962C8B-B14F-4D97-AF65-F5344CB8AC3E}">
        <p14:creationId xmlns:p14="http://schemas.microsoft.com/office/powerpoint/2010/main" val="149691098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73F6411C-37A0-DD40-9009-FA7264CB0043}" type="slidenum">
              <a:rPr lang="en-US"/>
              <a:pPr>
                <a:defRPr/>
              </a:pPr>
              <a:t>‹#›</a:t>
            </a:fld>
            <a:endParaRPr lang="en-US"/>
          </a:p>
        </p:txBody>
      </p:sp>
    </p:spTree>
    <p:extLst>
      <p:ext uri="{BB962C8B-B14F-4D97-AF65-F5344CB8AC3E}">
        <p14:creationId xmlns:p14="http://schemas.microsoft.com/office/powerpoint/2010/main" val="19412909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8/7/20</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92713978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8/7/20</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21457267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8/7/20</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4591114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8/7/20</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9609268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967FB6-214B-5C40-B526-4C6E5B34AC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9713154"/>
      </p:ext>
    </p:extLst>
  </p:cSld>
  <p:clrMapOvr>
    <a:masterClrMapping/>
  </p:clrMapOvr>
  <p:transition spd="med">
    <p:randomBar dir="vert"/>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8/7/20</a:t>
            </a:fld>
            <a:endParaRPr lang="en-US">
              <a:solidFill>
                <a:prstClr val="black"/>
              </a:solidFill>
              <a:latin typeface="Calibri"/>
              <a:ea typeface="ＭＳ Ｐゴシック" charset="0"/>
              <a:cs typeface="ＭＳ Ｐゴシック" charset="0"/>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29118927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8/7/20</a:t>
            </a:fld>
            <a:endParaRPr lang="en-US">
              <a:solidFill>
                <a:prstClr val="black"/>
              </a:solidFill>
              <a:latin typeface="Calibri"/>
              <a:ea typeface="ＭＳ Ｐゴシック" charset="0"/>
              <a:cs typeface="ＭＳ Ｐゴシック" charset="0"/>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07982932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8/7/20</a:t>
            </a:fld>
            <a:endParaRPr lang="en-US">
              <a:solidFill>
                <a:prstClr val="black"/>
              </a:solidFill>
              <a:latin typeface="Calibri"/>
              <a:ea typeface="ＭＳ Ｐゴシック" charset="0"/>
              <a:cs typeface="ＭＳ Ｐゴシック" charset="0"/>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8612965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8/7/20</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88622493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8/7/20</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25306391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8/7/20</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74600578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8/7/20</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3217070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04F2A3-044C-1640-BD94-AF62B846A7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19234381"/>
      </p:ext>
    </p:extLst>
  </p:cSld>
  <p:clrMapOvr>
    <a:masterClrMapping/>
  </p:clrMapOvr>
  <p:transition spd="med">
    <p:randomBar dir="vert"/>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AB41FD8-285A-9F4D-AA0A-F8CE85AE32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1653176"/>
      </p:ext>
    </p:extLst>
  </p:cSld>
  <p:clrMapOvr>
    <a:masterClrMapping/>
  </p:clrMapOvr>
  <p:transition spd="med">
    <p:randomBar dir="vert"/>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967FB6-214B-5C40-B526-4C6E5B34AC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3909053"/>
      </p:ext>
    </p:extLst>
  </p:cSld>
  <p:clrMapOvr>
    <a:masterClrMapping/>
  </p:clrMapOvr>
  <p:transition spd="med">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F6A1770-B5CC-6E4A-B03E-99C74CF5EA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2713728"/>
      </p:ext>
    </p:extLst>
  </p:cSld>
  <p:clrMapOvr>
    <a:masterClrMapping/>
  </p:clrMapOvr>
  <p:transition spd="med">
    <p:randomBar dir="vert"/>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F6A1770-B5CC-6E4A-B03E-99C74CF5EA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5848385"/>
      </p:ext>
    </p:extLst>
  </p:cSld>
  <p:clrMapOvr>
    <a:masterClrMapping/>
  </p:clrMapOvr>
  <p:transition spd="med">
    <p:randomBar dir="vert"/>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6850B4B-8CB7-F249-84EE-50B4660696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6146524"/>
      </p:ext>
    </p:extLst>
  </p:cSld>
  <p:clrMapOvr>
    <a:masterClrMapping/>
  </p:clrMapOvr>
  <p:transition spd="med">
    <p:randomBar dir="vert"/>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0813E3C-276C-8F4B-9357-1B0AF86D19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18449551"/>
      </p:ext>
    </p:extLst>
  </p:cSld>
  <p:clrMapOvr>
    <a:masterClrMapping/>
  </p:clrMapOvr>
  <p:transition spd="med">
    <p:randomBar dir="vert"/>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4EDAE8-D57D-0D4F-B18C-B48687D76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0245877"/>
      </p:ext>
    </p:extLst>
  </p:cSld>
  <p:clrMapOvr>
    <a:masterClrMapping/>
  </p:clrMapOvr>
  <p:transition spd="med">
    <p:randomBar dir="vert"/>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C000962-0FF4-F24E-97B1-00F8679F0C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134258"/>
      </p:ext>
    </p:extLst>
  </p:cSld>
  <p:clrMapOvr>
    <a:masterClrMapping/>
  </p:clrMapOvr>
  <p:transition spd="med">
    <p:randomBar dir="vert"/>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E9A4AD4-1A9C-9943-ACD1-0ABECAB3CC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9149669"/>
      </p:ext>
    </p:extLst>
  </p:cSld>
  <p:clrMapOvr>
    <a:masterClrMapping/>
  </p:clrMapOvr>
  <p:transition spd="med">
    <p:randomBar dir="vert"/>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BBFEF4-BA12-AF49-9B31-1F93F5AA6F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3098533"/>
      </p:ext>
    </p:extLst>
  </p:cSld>
  <p:clrMapOvr>
    <a:masterClrMapping/>
  </p:clrMapOvr>
  <p:transition spd="med">
    <p:randomBar dir="vert"/>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EB20DC-49BD-6C46-90BF-A0EF2ED431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86864053"/>
      </p:ext>
    </p:extLst>
  </p:cSld>
  <p:clrMapOvr>
    <a:masterClrMapping/>
  </p:clrMapOvr>
  <p:transition spd="med">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6850B4B-8CB7-F249-84EE-50B4660696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186163"/>
      </p:ext>
    </p:extLst>
  </p:cSld>
  <p:clrMapOvr>
    <a:masterClrMapping/>
  </p:clrMapOvr>
  <p:transition spd="med">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0813E3C-276C-8F4B-9357-1B0AF86D19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3847778"/>
      </p:ext>
    </p:extLst>
  </p:cSld>
  <p:clrMapOvr>
    <a:masterClrMapping/>
  </p:clrMapOvr>
  <p:transition spd="med">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4EDAE8-D57D-0D4F-B18C-B48687D76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5643982"/>
      </p:ext>
    </p:extLst>
  </p:cSld>
  <p:clrMapOvr>
    <a:masterClrMapping/>
  </p:clrMapOvr>
  <p:transition spd="med">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C000962-0FF4-F24E-97B1-00F8679F0C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4865676"/>
      </p:ext>
    </p:extLst>
  </p:cSld>
  <p:clrMapOvr>
    <a:masterClrMapping/>
  </p:clrMapOvr>
  <p:transition spd="med">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E9A4AD4-1A9C-9943-ACD1-0ABECAB3CC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3961660"/>
      </p:ext>
    </p:extLst>
  </p:cSld>
  <p:clrMapOvr>
    <a:masterClrMapping/>
  </p:clrMapOvr>
  <p:transition spd="med">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BBFEF4-BA12-AF49-9B31-1F93F5AA6F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9300361"/>
      </p:ext>
    </p:extLst>
  </p:cSld>
  <p:clrMapOvr>
    <a:masterClrMapping/>
  </p:clrMapOvr>
  <p:transition spd="med">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EB20DC-49BD-6C46-90BF-A0EF2ED431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9636665"/>
      </p:ext>
    </p:extLst>
  </p:cSld>
  <p:clrMapOvr>
    <a:masterClrMapping/>
  </p:clrMapOvr>
  <p:transition spd="med">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1085850" cy="6854825"/>
            <a:chOff x="0" y="0"/>
            <a:chExt cx="684" cy="4318"/>
          </a:xfrm>
        </p:grpSpPr>
        <p:sp>
          <p:nvSpPr>
            <p:cNvPr id="5" name="Rectangle 1027"/>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grpSp>
          <p:nvGrpSpPr>
            <p:cNvPr id="6" name="Group 1028"/>
            <p:cNvGrpSpPr>
              <a:grpSpLocks/>
            </p:cNvGrpSpPr>
            <p:nvPr/>
          </p:nvGrpSpPr>
          <p:grpSpPr bwMode="auto">
            <a:xfrm>
              <a:off x="48" y="103"/>
              <a:ext cx="96" cy="4126"/>
              <a:chOff x="48" y="103"/>
              <a:chExt cx="96" cy="4126"/>
            </a:xfrm>
          </p:grpSpPr>
          <p:sp>
            <p:nvSpPr>
              <p:cNvPr id="7" name="Rectangle 1029"/>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8" name="Rectangle 1030"/>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9" name="Rectangle 1031"/>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 name="Rectangle 1032"/>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1" name="Rectangle 1033"/>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2" name="Rectangle 1034"/>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3" name="Rectangle 1035"/>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4" name="Rectangle 1036"/>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5" name="Rectangle 1037"/>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6" name="Rectangle 1038"/>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7" name="Rectangle 1039"/>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8" name="Rectangle 1040"/>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9" name="Rectangle 1041"/>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0" name="Rectangle 1042"/>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1" name="Rectangle 1043"/>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2" name="Rectangle 1044"/>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3" name="Rectangle 1045"/>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 name="Rectangle 1046"/>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 name="Rectangle 1047"/>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6" name="Rectangle 1048"/>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7" name="Rectangle 1049"/>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8" name="Rectangle 1050"/>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 name="Rectangle 1051"/>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0" name="Rectangle 1052"/>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1" name="Rectangle 1053"/>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2" name="Rectangle 1054"/>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3" name="Rectangle 1055"/>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4" name="Rectangle 1056"/>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5" name="Rectangle 1057"/>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grpSp>
      <p:sp>
        <p:nvSpPr>
          <p:cNvPr id="57378" name="Rectangle 1058"/>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57379" name="Rectangle 1059"/>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112" charset="2"/>
              <a:buNone/>
              <a:defRPr>
                <a:solidFill>
                  <a:srgbClr val="FFFFFF"/>
                </a:solidFill>
              </a:defRPr>
            </a:lvl1pPr>
          </a:lstStyle>
          <a:p>
            <a:r>
              <a:rPr lang="en-US"/>
              <a:t>Click to edit Master subtitle style</a:t>
            </a:r>
          </a:p>
        </p:txBody>
      </p:sp>
      <p:sp>
        <p:nvSpPr>
          <p:cNvPr id="36" name="Rectangle 1060"/>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1061"/>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1062"/>
          <p:cNvSpPr>
            <a:spLocks noGrp="1" noChangeArrowheads="1"/>
          </p:cNvSpPr>
          <p:nvPr>
            <p:ph type="sldNum" sz="quarter" idx="12"/>
          </p:nvPr>
        </p:nvSpPr>
        <p:spPr/>
        <p:txBody>
          <a:bodyPr/>
          <a:lstStyle>
            <a:lvl1pPr>
              <a:defRPr>
                <a:solidFill>
                  <a:srgbClr val="FFFFFF"/>
                </a:solidFill>
              </a:defRPr>
            </a:lvl1pPr>
          </a:lstStyle>
          <a:p>
            <a:pPr>
              <a:defRPr/>
            </a:pPr>
            <a:fld id="{EB4DC406-EAB6-0A42-8836-DD7A0C1AB4FD}" type="slidenum">
              <a:rPr lang="en-US"/>
              <a:pPr>
                <a:defRPr/>
              </a:pPr>
              <a:t>‹#›</a:t>
            </a:fld>
            <a:endParaRPr lang="en-US"/>
          </a:p>
        </p:txBody>
      </p:sp>
    </p:spTree>
    <p:extLst>
      <p:ext uri="{BB962C8B-B14F-4D97-AF65-F5344CB8AC3E}">
        <p14:creationId xmlns:p14="http://schemas.microsoft.com/office/powerpoint/2010/main" val="3592836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77E35354-BCEB-1248-813A-9449CD0398C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521838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C7A04330-C7F7-B641-AF46-6C0110185BD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699624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C60D728D-7B4C-C149-A1E6-961038BFEC4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848574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37"/>
          <p:cNvSpPr>
            <a:spLocks noGrp="1" noChangeArrowheads="1"/>
          </p:cNvSpPr>
          <p:nvPr>
            <p:ph type="sldNum" sz="quarter" idx="12"/>
          </p:nvPr>
        </p:nvSpPr>
        <p:spPr>
          <a:ln/>
        </p:spPr>
        <p:txBody>
          <a:bodyPr/>
          <a:lstStyle>
            <a:lvl1pPr>
              <a:defRPr/>
            </a:lvl1pPr>
          </a:lstStyle>
          <a:p>
            <a:pPr>
              <a:defRPr/>
            </a:pPr>
            <a:fld id="{69F47504-8F9E-5040-AEEF-845B0CCAF11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071327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37"/>
          <p:cNvSpPr>
            <a:spLocks noGrp="1" noChangeArrowheads="1"/>
          </p:cNvSpPr>
          <p:nvPr>
            <p:ph type="sldNum" sz="quarter" idx="12"/>
          </p:nvPr>
        </p:nvSpPr>
        <p:spPr>
          <a:ln/>
        </p:spPr>
        <p:txBody>
          <a:bodyPr/>
          <a:lstStyle>
            <a:lvl1pPr>
              <a:defRPr/>
            </a:lvl1pPr>
          </a:lstStyle>
          <a:p>
            <a:pPr>
              <a:defRPr/>
            </a:pPr>
            <a:fld id="{B31DDADC-2D0C-994E-A2D8-415D3EE0237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227490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37"/>
          <p:cNvSpPr>
            <a:spLocks noGrp="1" noChangeArrowheads="1"/>
          </p:cNvSpPr>
          <p:nvPr>
            <p:ph type="sldNum" sz="quarter" idx="12"/>
          </p:nvPr>
        </p:nvSpPr>
        <p:spPr>
          <a:ln/>
        </p:spPr>
        <p:txBody>
          <a:bodyPr/>
          <a:lstStyle>
            <a:lvl1pPr>
              <a:defRPr/>
            </a:lvl1pPr>
          </a:lstStyle>
          <a:p>
            <a:pPr>
              <a:defRPr/>
            </a:pPr>
            <a:fld id="{8D76C985-4EDB-F247-9742-BE9423FFE07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123900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0726721A-BA22-C845-A2D6-671A1D9DF98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167525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2C4D8926-6EF1-4E40-ACAC-B683CFEE8AC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631791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DF13382A-5310-6346-B500-736E4758A5B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93626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18104B15-01AB-664B-ADA2-BC811D4E144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985499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32388" y="19462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32388" y="40798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37"/>
          <p:cNvSpPr>
            <a:spLocks noGrp="1" noChangeArrowheads="1"/>
          </p:cNvSpPr>
          <p:nvPr>
            <p:ph type="sldNum" sz="quarter" idx="12"/>
          </p:nvPr>
        </p:nvSpPr>
        <p:spPr>
          <a:ln/>
        </p:spPr>
        <p:txBody>
          <a:bodyPr/>
          <a:lstStyle>
            <a:lvl1pPr>
              <a:defRPr/>
            </a:lvl1pPr>
          </a:lstStyle>
          <a:p>
            <a:pPr>
              <a:defRPr/>
            </a:pPr>
            <a:fld id="{DD0B3ED7-DCA7-6B47-BECF-289C6796F66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209425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0EA29EF-16E9-A042-BC02-9EB2926657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0298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FAE0148-0DA8-4946-8099-62F17A831B9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20060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FFD11B8-586E-2242-9981-A11C323F54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45963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06E7764-385F-BF4B-9833-32DF2E5D7C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388546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95767AA-0C03-324C-8C99-4F13D6F883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4208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F1B55DF-80D8-1E48-A31B-8A3C2F3185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02591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4680B95-C6A8-FB49-A653-53ACF0D47B4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65665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C9E4F74-0F13-F747-99FF-C1A9264F0D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18689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A3518EA-52CE-9646-A03F-7D836E651B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74408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E7D724-88A2-354A-8852-E6EBBA3C75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81363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8674BF-F502-584F-8B66-85DBD9ACAB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133644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54C04F-37D4-F341-AB57-CDC6AEF400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31311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894E21-F7DC-3445-A444-4FE4569407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0993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42DA02-6C22-6E40-AC1F-F109B3A726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12528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9B6DAD0-2D05-4F4A-A232-C737876741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271917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5503717-A357-124E-9CB6-9B69A27C94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32322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21984AB-E1BC-9841-9920-40F304C18B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338663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0E3D035-C011-7A4C-960F-66E83D8EC7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34483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0BE6AFB-ACC2-DB42-AC62-77C8498872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574790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915CCF5-DAEC-2946-842A-FD1028B6C1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312816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5A284A-B531-3C49-93BA-E14875E254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06023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BEF67E-EA36-1247-B3B2-5866F5A0EF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292993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13931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sp>
        <p:nvSpPr>
          <p:cNvPr id="76825"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6826"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solidFill>
                <a:srgbClr val="EAEAEA"/>
              </a:solidFill>
            </a:endParaRPr>
          </a:p>
        </p:txBody>
      </p:sp>
      <p:sp>
        <p:nvSpPr>
          <p:cNvPr id="28" name="Rectangle 28"/>
          <p:cNvSpPr>
            <a:spLocks noGrp="1" noChangeArrowheads="1"/>
          </p:cNvSpPr>
          <p:nvPr>
            <p:ph type="ftr" sz="quarter" idx="11"/>
          </p:nvPr>
        </p:nvSpPr>
        <p:spPr/>
        <p:txBody>
          <a:bodyPr/>
          <a:lstStyle>
            <a:lvl1pPr>
              <a:defRPr b="0"/>
            </a:lvl1pPr>
          </a:lstStyle>
          <a:p>
            <a:pPr>
              <a:defRPr/>
            </a:pPr>
            <a:endParaRPr lang="en-US">
              <a:solidFill>
                <a:srgbClr val="EAEAEA"/>
              </a:solidFill>
            </a:endParaRPr>
          </a:p>
        </p:txBody>
      </p:sp>
      <p:sp>
        <p:nvSpPr>
          <p:cNvPr id="29" name="Rectangle 29"/>
          <p:cNvSpPr>
            <a:spLocks noGrp="1" noChangeArrowheads="1"/>
          </p:cNvSpPr>
          <p:nvPr>
            <p:ph type="sldNum" sz="quarter" idx="12"/>
          </p:nvPr>
        </p:nvSpPr>
        <p:spPr/>
        <p:txBody>
          <a:bodyPr/>
          <a:lstStyle>
            <a:lvl1pPr>
              <a:defRPr b="0"/>
            </a:lvl1pPr>
          </a:lstStyle>
          <a:p>
            <a:pPr>
              <a:defRPr/>
            </a:pPr>
            <a:fld id="{D9B065DB-FC38-184F-B50E-10F43D6DE0C1}"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723654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895D4E7B-7A61-3947-A050-68245E77C521}"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76215192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F8E6DBD5-2254-6A43-9F27-41870F89579E}"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51818211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8EED6303-1903-DA4C-88CF-B3AB1C3C5B03}"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00026183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5"/>
          <p:cNvSpPr>
            <a:spLocks noGrp="1" noChangeArrowheads="1"/>
          </p:cNvSpPr>
          <p:nvPr>
            <p:ph type="sldNum" sz="quarter" idx="12"/>
          </p:nvPr>
        </p:nvSpPr>
        <p:spPr>
          <a:ln/>
        </p:spPr>
        <p:txBody>
          <a:bodyPr/>
          <a:lstStyle>
            <a:lvl1pPr>
              <a:defRPr/>
            </a:lvl1pPr>
          </a:lstStyle>
          <a:p>
            <a:pPr>
              <a:defRPr/>
            </a:pPr>
            <a:fld id="{67EDB842-4635-6F4C-8EBA-CFC02C3B4D77}"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49800530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25"/>
          <p:cNvSpPr>
            <a:spLocks noGrp="1" noChangeArrowheads="1"/>
          </p:cNvSpPr>
          <p:nvPr>
            <p:ph type="sldNum" sz="quarter" idx="12"/>
          </p:nvPr>
        </p:nvSpPr>
        <p:spPr>
          <a:ln/>
        </p:spPr>
        <p:txBody>
          <a:bodyPr/>
          <a:lstStyle>
            <a:lvl1pPr>
              <a:defRPr/>
            </a:lvl1pPr>
          </a:lstStyle>
          <a:p>
            <a:pPr>
              <a:defRPr/>
            </a:pPr>
            <a:fld id="{A249A8E7-B959-8041-8DDD-8DB580B88F7D}"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26615541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25"/>
          <p:cNvSpPr>
            <a:spLocks noGrp="1" noChangeArrowheads="1"/>
          </p:cNvSpPr>
          <p:nvPr>
            <p:ph type="sldNum" sz="quarter" idx="12"/>
          </p:nvPr>
        </p:nvSpPr>
        <p:spPr>
          <a:ln/>
        </p:spPr>
        <p:txBody>
          <a:bodyPr/>
          <a:lstStyle>
            <a:lvl1pPr>
              <a:defRPr/>
            </a:lvl1pPr>
          </a:lstStyle>
          <a:p>
            <a:pPr>
              <a:defRPr/>
            </a:pPr>
            <a:fld id="{84AC9061-FB19-6241-838D-3C0884F984AD}"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161805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99C6FA54-4C15-F942-A166-FE06246D76C3}"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68450922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07A4298C-638A-394A-9080-5FC02AFB0CA3}"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87479819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44AD2FCA-D758-704D-AA67-B63AE627FB2D}"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028272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54A4689E-B5F2-B644-A40B-E833CD23DCB9}"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47584514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9EC24491-79DC-F243-822C-5C8D08432F71}"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62159335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1020091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3509574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320549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4655537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473287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0471333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8521516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914725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1566803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1727290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9082151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9AB1491-20D2-4D4A-8D9D-CB1098DCA28E}" type="slidenum">
              <a:rPr lang="en-US"/>
              <a:pPr>
                <a:defRPr/>
              </a:pPr>
              <a:t>‹#›</a:t>
            </a:fld>
            <a:endParaRPr lang="en-US"/>
          </a:p>
        </p:txBody>
      </p:sp>
    </p:spTree>
    <p:extLst>
      <p:ext uri="{BB962C8B-B14F-4D97-AF65-F5344CB8AC3E}">
        <p14:creationId xmlns:p14="http://schemas.microsoft.com/office/powerpoint/2010/main" val="238094073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59875" cy="6858000"/>
            <a:chOff x="0" y="0"/>
            <a:chExt cx="5770" cy="4320"/>
          </a:xfrm>
        </p:grpSpPr>
        <p:sp>
          <p:nvSpPr>
            <p:cNvPr id="5"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7"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8" name="Rectangle 6"/>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9"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1"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2"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3"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4"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5" name="Rectangle 13"/>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6" name="Rectangle 14"/>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7"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8"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9"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0"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1"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2"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3"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a14="http://schemas.microsoft.com/office/drawing/2010/main" xmlns="" w="9525">
                  <a:solidFill>
                    <a:srgbClr val="000000"/>
                  </a:solidFill>
                  <a:prstDash val="solid"/>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grpSp>
      <p:sp>
        <p:nvSpPr>
          <p:cNvPr id="67608" name="Rectangle 24"/>
          <p:cNvSpPr>
            <a:spLocks noGrp="1" noChangeArrowheads="1"/>
          </p:cNvSpPr>
          <p:nvPr>
            <p:ph type="ctrTitle" sz="quarter"/>
          </p:nvPr>
        </p:nvSpPr>
        <p:spPr>
          <a:xfrm>
            <a:off x="685800" y="1600200"/>
            <a:ext cx="7772400" cy="1828800"/>
          </a:xfrm>
        </p:spPr>
        <p:txBody>
          <a:bodyPr/>
          <a:lstStyle>
            <a:lvl1pPr>
              <a:defRPr sz="4800"/>
            </a:lvl1pPr>
          </a:lstStyle>
          <a:p>
            <a:r>
              <a:rPr lang="en-US"/>
              <a:t>Click to edit Master title style</a:t>
            </a:r>
          </a:p>
        </p:txBody>
      </p:sp>
      <p:sp>
        <p:nvSpPr>
          <p:cNvPr id="67609" name="Rectangle 25"/>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26" name="Rectangle 26"/>
          <p:cNvSpPr>
            <a:spLocks noGrp="1" noChangeArrowheads="1"/>
          </p:cNvSpPr>
          <p:nvPr>
            <p:ph type="dt" sz="quarter" idx="10"/>
          </p:nvPr>
        </p:nvSpPr>
        <p:spPr>
          <a:xfrm>
            <a:off x="457200" y="6243638"/>
            <a:ext cx="2133600" cy="457200"/>
          </a:xfrm>
        </p:spPr>
        <p:txBody>
          <a:bodyPr/>
          <a:lstStyle>
            <a:lvl1pPr>
              <a:defRPr/>
            </a:lvl1pPr>
          </a:lstStyle>
          <a:p>
            <a:pPr>
              <a:defRPr/>
            </a:pPr>
            <a:endParaRPr lang="en-US">
              <a:solidFill>
                <a:srgbClr val="FFFFFF"/>
              </a:solidFill>
              <a:latin typeface="Tahoma"/>
            </a:endParaRPr>
          </a:p>
        </p:txBody>
      </p:sp>
      <p:sp>
        <p:nvSpPr>
          <p:cNvPr id="27" name="Rectangle 27"/>
          <p:cNvSpPr>
            <a:spLocks noGrp="1" noChangeArrowheads="1"/>
          </p:cNvSpPr>
          <p:nvPr>
            <p:ph type="ftr" sz="quarter" idx="11"/>
          </p:nvPr>
        </p:nvSpPr>
        <p:spPr/>
        <p:txBody>
          <a:bodyPr/>
          <a:lstStyle>
            <a:lvl1pPr>
              <a:defRPr/>
            </a:lvl1pPr>
          </a:lstStyle>
          <a:p>
            <a:pPr>
              <a:defRPr/>
            </a:pPr>
            <a:endParaRPr lang="en-US">
              <a:solidFill>
                <a:srgbClr val="FFFFFF"/>
              </a:solidFill>
              <a:latin typeface="Tahoma"/>
            </a:endParaRPr>
          </a:p>
        </p:txBody>
      </p:sp>
      <p:sp>
        <p:nvSpPr>
          <p:cNvPr id="28" name="Rectangle 28"/>
          <p:cNvSpPr>
            <a:spLocks noGrp="1" noChangeArrowheads="1"/>
          </p:cNvSpPr>
          <p:nvPr>
            <p:ph type="sldNum" sz="quarter" idx="12"/>
          </p:nvPr>
        </p:nvSpPr>
        <p:spPr/>
        <p:txBody>
          <a:bodyPr/>
          <a:lstStyle>
            <a:lvl1pPr>
              <a:defRPr/>
            </a:lvl1pPr>
          </a:lstStyle>
          <a:p>
            <a:pPr>
              <a:defRPr/>
            </a:pPr>
            <a:fld id="{B244416E-1622-A445-949A-CC6CAD909D6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5785244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5" name="Rectangle 27"/>
          <p:cNvSpPr>
            <a:spLocks noGrp="1" noChangeArrowheads="1"/>
          </p:cNvSpPr>
          <p:nvPr>
            <p:ph type="sldNum" sz="quarter" idx="11"/>
          </p:nvPr>
        </p:nvSpPr>
        <p:spPr>
          <a:ln/>
        </p:spPr>
        <p:txBody>
          <a:bodyPr/>
          <a:lstStyle>
            <a:lvl1pPr>
              <a:defRPr/>
            </a:lvl1pPr>
          </a:lstStyle>
          <a:p>
            <a:pPr>
              <a:defRPr/>
            </a:pPr>
            <a:fld id="{F0B0062C-568F-1F4D-9AD7-41EA77251B4F}" type="slidenum">
              <a:rPr lang="en-US">
                <a:solidFill>
                  <a:srgbClr val="FFFFFF"/>
                </a:solidFill>
              </a:rPr>
              <a:pPr>
                <a:def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373092808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5" name="Rectangle 27"/>
          <p:cNvSpPr>
            <a:spLocks noGrp="1" noChangeArrowheads="1"/>
          </p:cNvSpPr>
          <p:nvPr>
            <p:ph type="sldNum" sz="quarter" idx="11"/>
          </p:nvPr>
        </p:nvSpPr>
        <p:spPr>
          <a:ln/>
        </p:spPr>
        <p:txBody>
          <a:bodyPr/>
          <a:lstStyle>
            <a:lvl1pPr>
              <a:defRPr/>
            </a:lvl1pPr>
          </a:lstStyle>
          <a:p>
            <a:pPr>
              <a:defRPr/>
            </a:pPr>
            <a:fld id="{0F92123C-06BC-644E-B3A1-E0865C577FE8}" type="slidenum">
              <a:rPr lang="en-US">
                <a:solidFill>
                  <a:srgbClr val="FFFFFF"/>
                </a:solidFill>
              </a:rPr>
              <a:pPr>
                <a:def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275995164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6" name="Rectangle 27"/>
          <p:cNvSpPr>
            <a:spLocks noGrp="1" noChangeArrowheads="1"/>
          </p:cNvSpPr>
          <p:nvPr>
            <p:ph type="sldNum" sz="quarter" idx="11"/>
          </p:nvPr>
        </p:nvSpPr>
        <p:spPr>
          <a:ln/>
        </p:spPr>
        <p:txBody>
          <a:bodyPr/>
          <a:lstStyle>
            <a:lvl1pPr>
              <a:defRPr/>
            </a:lvl1pPr>
          </a:lstStyle>
          <a:p>
            <a:pPr>
              <a:defRPr/>
            </a:pPr>
            <a:fld id="{8901EAD4-1854-8345-B6D2-BEA77E1304FD}" type="slidenum">
              <a:rPr lang="en-US">
                <a:solidFill>
                  <a:srgbClr val="FFFFFF"/>
                </a:solidFill>
              </a:rPr>
              <a:pPr>
                <a:defRPr/>
              </a:pPr>
              <a:t>‹#›</a:t>
            </a:fld>
            <a:endParaRPr lang="en-US">
              <a:solidFill>
                <a:srgbClr val="FFFFFF"/>
              </a:solidFill>
            </a:endParaRPr>
          </a:p>
        </p:txBody>
      </p:sp>
      <p:sp>
        <p:nvSpPr>
          <p:cNvPr id="7"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368731246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8" name="Rectangle 27"/>
          <p:cNvSpPr>
            <a:spLocks noGrp="1" noChangeArrowheads="1"/>
          </p:cNvSpPr>
          <p:nvPr>
            <p:ph type="sldNum" sz="quarter" idx="11"/>
          </p:nvPr>
        </p:nvSpPr>
        <p:spPr>
          <a:ln/>
        </p:spPr>
        <p:txBody>
          <a:bodyPr/>
          <a:lstStyle>
            <a:lvl1pPr>
              <a:defRPr/>
            </a:lvl1pPr>
          </a:lstStyle>
          <a:p>
            <a:pPr>
              <a:defRPr/>
            </a:pPr>
            <a:fld id="{965C62E8-0116-CA4D-B113-80088F3A76B4}" type="slidenum">
              <a:rPr lang="en-US">
                <a:solidFill>
                  <a:srgbClr val="FFFFFF"/>
                </a:solidFill>
              </a:rPr>
              <a:pPr>
                <a:defRPr/>
              </a:pPr>
              <a:t>‹#›</a:t>
            </a:fld>
            <a:endParaRPr lang="en-US">
              <a:solidFill>
                <a:srgbClr val="FFFFFF"/>
              </a:solidFill>
            </a:endParaRPr>
          </a:p>
        </p:txBody>
      </p:sp>
      <p:sp>
        <p:nvSpPr>
          <p:cNvPr id="9"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26993326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4" name="Rectangle 27"/>
          <p:cNvSpPr>
            <a:spLocks noGrp="1" noChangeArrowheads="1"/>
          </p:cNvSpPr>
          <p:nvPr>
            <p:ph type="sldNum" sz="quarter" idx="11"/>
          </p:nvPr>
        </p:nvSpPr>
        <p:spPr>
          <a:ln/>
        </p:spPr>
        <p:txBody>
          <a:bodyPr/>
          <a:lstStyle>
            <a:lvl1pPr>
              <a:defRPr/>
            </a:lvl1pPr>
          </a:lstStyle>
          <a:p>
            <a:pPr>
              <a:defRPr/>
            </a:pPr>
            <a:fld id="{89D980F1-7ECA-D744-9058-926A5F5FE1B5}" type="slidenum">
              <a:rPr lang="en-US">
                <a:solidFill>
                  <a:srgbClr val="FFFFFF"/>
                </a:solidFill>
              </a:rPr>
              <a:pPr>
                <a:defRPr/>
              </a:pPr>
              <a:t>‹#›</a:t>
            </a:fld>
            <a:endParaRPr lang="en-US">
              <a:solidFill>
                <a:srgbClr val="FFFFFF"/>
              </a:solidFill>
            </a:endParaRPr>
          </a:p>
        </p:txBody>
      </p:sp>
      <p:sp>
        <p:nvSpPr>
          <p:cNvPr id="5"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18363299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3" name="Rectangle 27"/>
          <p:cNvSpPr>
            <a:spLocks noGrp="1" noChangeArrowheads="1"/>
          </p:cNvSpPr>
          <p:nvPr>
            <p:ph type="sldNum" sz="quarter" idx="11"/>
          </p:nvPr>
        </p:nvSpPr>
        <p:spPr>
          <a:ln/>
        </p:spPr>
        <p:txBody>
          <a:bodyPr/>
          <a:lstStyle>
            <a:lvl1pPr>
              <a:defRPr/>
            </a:lvl1pPr>
          </a:lstStyle>
          <a:p>
            <a:pPr>
              <a:defRPr/>
            </a:pPr>
            <a:fld id="{93C45CE2-6731-C941-9920-E9FFF4197F82}" type="slidenum">
              <a:rPr lang="en-US">
                <a:solidFill>
                  <a:srgbClr val="FFFFFF"/>
                </a:solidFill>
              </a:rPr>
              <a:pPr>
                <a:defRPr/>
              </a:pPr>
              <a:t>‹#›</a:t>
            </a:fld>
            <a:endParaRPr lang="en-US">
              <a:solidFill>
                <a:srgbClr val="FFFFFF"/>
              </a:solidFill>
            </a:endParaRPr>
          </a:p>
        </p:txBody>
      </p:sp>
      <p:sp>
        <p:nvSpPr>
          <p:cNvPr id="4"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403034412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6" name="Rectangle 27"/>
          <p:cNvSpPr>
            <a:spLocks noGrp="1" noChangeArrowheads="1"/>
          </p:cNvSpPr>
          <p:nvPr>
            <p:ph type="sldNum" sz="quarter" idx="11"/>
          </p:nvPr>
        </p:nvSpPr>
        <p:spPr>
          <a:ln/>
        </p:spPr>
        <p:txBody>
          <a:bodyPr/>
          <a:lstStyle>
            <a:lvl1pPr>
              <a:defRPr/>
            </a:lvl1pPr>
          </a:lstStyle>
          <a:p>
            <a:pPr>
              <a:defRPr/>
            </a:pPr>
            <a:fld id="{6899D55B-F41E-0C45-9795-B9CBD948E6F1}" type="slidenum">
              <a:rPr lang="en-US">
                <a:solidFill>
                  <a:srgbClr val="FFFFFF"/>
                </a:solidFill>
              </a:rPr>
              <a:pPr>
                <a:defRPr/>
              </a:pPr>
              <a:t>‹#›</a:t>
            </a:fld>
            <a:endParaRPr lang="en-US">
              <a:solidFill>
                <a:srgbClr val="FFFFFF"/>
              </a:solidFill>
            </a:endParaRPr>
          </a:p>
        </p:txBody>
      </p:sp>
      <p:sp>
        <p:nvSpPr>
          <p:cNvPr id="7"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138599040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6" name="Rectangle 27"/>
          <p:cNvSpPr>
            <a:spLocks noGrp="1" noChangeArrowheads="1"/>
          </p:cNvSpPr>
          <p:nvPr>
            <p:ph type="sldNum" sz="quarter" idx="11"/>
          </p:nvPr>
        </p:nvSpPr>
        <p:spPr>
          <a:ln/>
        </p:spPr>
        <p:txBody>
          <a:bodyPr/>
          <a:lstStyle>
            <a:lvl1pPr>
              <a:defRPr/>
            </a:lvl1pPr>
          </a:lstStyle>
          <a:p>
            <a:pPr>
              <a:defRPr/>
            </a:pPr>
            <a:fld id="{78B6AB76-533F-AB42-9DEB-A9CBA1727720}" type="slidenum">
              <a:rPr lang="en-US">
                <a:solidFill>
                  <a:srgbClr val="FFFFFF"/>
                </a:solidFill>
              </a:rPr>
              <a:pPr>
                <a:defRPr/>
              </a:pPr>
              <a:t>‹#›</a:t>
            </a:fld>
            <a:endParaRPr lang="en-US">
              <a:solidFill>
                <a:srgbClr val="FFFFFF"/>
              </a:solidFill>
            </a:endParaRPr>
          </a:p>
        </p:txBody>
      </p:sp>
      <p:sp>
        <p:nvSpPr>
          <p:cNvPr id="7"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40477042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5" name="Rectangle 27"/>
          <p:cNvSpPr>
            <a:spLocks noGrp="1" noChangeArrowheads="1"/>
          </p:cNvSpPr>
          <p:nvPr>
            <p:ph type="sldNum" sz="quarter" idx="11"/>
          </p:nvPr>
        </p:nvSpPr>
        <p:spPr>
          <a:ln/>
        </p:spPr>
        <p:txBody>
          <a:bodyPr/>
          <a:lstStyle>
            <a:lvl1pPr>
              <a:defRPr/>
            </a:lvl1pPr>
          </a:lstStyle>
          <a:p>
            <a:pPr>
              <a:defRPr/>
            </a:pPr>
            <a:fld id="{238BDD6F-0A8B-DC47-A4F7-F22000682630}" type="slidenum">
              <a:rPr lang="en-US">
                <a:solidFill>
                  <a:srgbClr val="FFFFFF"/>
                </a:solidFill>
              </a:rPr>
              <a:pPr>
                <a:def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226570120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5" name="Rectangle 27"/>
          <p:cNvSpPr>
            <a:spLocks noGrp="1" noChangeArrowheads="1"/>
          </p:cNvSpPr>
          <p:nvPr>
            <p:ph type="sldNum" sz="quarter" idx="11"/>
          </p:nvPr>
        </p:nvSpPr>
        <p:spPr>
          <a:ln/>
        </p:spPr>
        <p:txBody>
          <a:bodyPr/>
          <a:lstStyle>
            <a:lvl1pPr>
              <a:defRPr/>
            </a:lvl1pPr>
          </a:lstStyle>
          <a:p>
            <a:pPr>
              <a:defRPr/>
            </a:pPr>
            <a:fld id="{AD4313DA-6EEB-B047-B91E-D81EF291D263}" type="slidenum">
              <a:rPr lang="en-US">
                <a:solidFill>
                  <a:srgbClr val="FFFFFF"/>
                </a:solidFill>
              </a:rPr>
              <a:pPr>
                <a:def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388844118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27711580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833864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18317018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090420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48254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image" Target="../media/image2.jpeg"/><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10.xml"/><Relationship Id="rId2" Type="http://schemas.openxmlformats.org/officeDocument/2006/relationships/slideLayout" Target="../slideLayouts/slideLayout96.xml"/><Relationship Id="rId16" Type="http://schemas.openxmlformats.org/officeDocument/2006/relationships/image" Target="../media/image5.png"/><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5" Type="http://schemas.openxmlformats.org/officeDocument/2006/relationships/image" Target="../media/image4.png"/><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image" Target="../media/image3.png"/></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106.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10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theme" Target="../theme/theme13.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2" Type="http://schemas.openxmlformats.org/officeDocument/2006/relationships/slideLayout" Target="../slideLayouts/slideLayout109.xml"/><Relationship Id="rId16" Type="http://schemas.openxmlformats.org/officeDocument/2006/relationships/image" Target="../media/image8.png"/><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5" Type="http://schemas.openxmlformats.org/officeDocument/2006/relationships/image" Target="../media/image7.png"/><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image" Target="../media/image6.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theme" Target="../theme/theme14.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39.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theme" Target="../theme/theme15.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0.xml"/><Relationship Id="rId13" Type="http://schemas.openxmlformats.org/officeDocument/2006/relationships/slideLayout" Target="../slideLayouts/slideLayout155.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slideLayout" Target="../slideLayouts/slideLayout154.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 Id="rId1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63.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17.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74.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theme" Target="../theme/theme18.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1.pn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8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9.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9698" name="TextBox 6"/>
          <p:cNvSpPr txBox="1">
            <a:spLocks noChangeArrowheads="1"/>
          </p:cNvSpPr>
          <p:nvPr/>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defRPr/>
            </a:pPr>
            <a:r>
              <a:rPr lang="en-US" sz="3800" b="1">
                <a:solidFill>
                  <a:srgbClr val="8B999C"/>
                </a:solidFill>
                <a:latin typeface="Candara" charset="0"/>
                <a:cs typeface="Arial" charset="0"/>
              </a:rPr>
              <a:t>general books</a:t>
            </a:r>
          </a:p>
        </p:txBody>
      </p:sp>
      <p:pic>
        <p:nvPicPr>
          <p:cNvPr id="308227" name="Picture 8"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8228"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8229"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823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823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5436213"/>
      </p:ext>
    </p:extLst>
  </p:cSld>
  <p:clrMap bg1="dk2" tx1="lt1" bg2="dk1" tx2="lt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7522" name="Group 2"/>
          <p:cNvGrpSpPr>
            <a:grpSpLocks/>
          </p:cNvGrpSpPr>
          <p:nvPr/>
        </p:nvGrpSpPr>
        <p:grpSpPr bwMode="auto">
          <a:xfrm>
            <a:off x="3800475" y="1789113"/>
            <a:ext cx="5340350" cy="5056187"/>
            <a:chOff x="2394" y="1127"/>
            <a:chExt cx="3364" cy="3185"/>
          </a:xfrm>
        </p:grpSpPr>
        <p:sp>
          <p:nvSpPr>
            <p:cNvPr id="196611"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12"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13"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14"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15"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16"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17"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18"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19"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20"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21"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22"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23"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24"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25"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26"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27"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28"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29"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30"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31"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32"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33"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34"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35"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36"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37"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38"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39"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40"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41"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42"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43"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sp>
          <p:nvSpPr>
            <p:cNvPr id="196644"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charset="0"/>
                <a:ea typeface="Arial" charset="0"/>
                <a:cs typeface="Arial" charset="0"/>
              </a:endParaRPr>
            </a:p>
          </p:txBody>
        </p:sp>
      </p:grpSp>
      <p:sp>
        <p:nvSpPr>
          <p:cNvPr id="196645"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6646"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6647"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latin typeface="Tahoma" charset="0"/>
                <a:cs typeface="Arial" charset="0"/>
              </a:defRPr>
            </a:lvl1pPr>
          </a:lstStyle>
          <a:p>
            <a:pPr defTabSz="914400" fontAlgn="base">
              <a:spcBef>
                <a:spcPct val="0"/>
              </a:spcBef>
              <a:spcAft>
                <a:spcPct val="0"/>
              </a:spcAft>
              <a:defRPr/>
            </a:pPr>
            <a:fld id="{B2A74C0F-5EF0-174E-85F6-ABD74DA634B1}" type="datetime1">
              <a:rPr lang="en-US">
                <a:ea typeface="ＭＳ Ｐゴシック" charset="0"/>
              </a:rPr>
              <a:pPr defTabSz="914400" fontAlgn="base">
                <a:spcBef>
                  <a:spcPct val="0"/>
                </a:spcBef>
                <a:spcAft>
                  <a:spcPct val="0"/>
                </a:spcAft>
                <a:defRPr/>
              </a:pPr>
              <a:t>8/7/20</a:t>
            </a:fld>
            <a:endParaRPr lang="en-US">
              <a:ea typeface="ＭＳ Ｐゴシック" charset="0"/>
            </a:endParaRPr>
          </a:p>
        </p:txBody>
      </p:sp>
      <p:sp>
        <p:nvSpPr>
          <p:cNvPr id="196648"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latin typeface="+mn-lt"/>
                <a:ea typeface="Arial" charset="0"/>
                <a:cs typeface="Arial" charset="0"/>
              </a:defRPr>
            </a:lvl1pPr>
          </a:lstStyle>
          <a:p>
            <a:pPr defTabSz="914400" fontAlgn="base">
              <a:spcBef>
                <a:spcPct val="0"/>
              </a:spcBef>
              <a:spcAft>
                <a:spcPct val="0"/>
              </a:spcAft>
              <a:defRPr/>
            </a:pPr>
            <a:endParaRPr lang="en-US">
              <a:latin typeface="Tahoma"/>
            </a:endParaRPr>
          </a:p>
        </p:txBody>
      </p:sp>
      <p:sp>
        <p:nvSpPr>
          <p:cNvPr id="196649"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latin typeface="Tahoma" charset="0"/>
                <a:cs typeface="Arial" charset="0"/>
              </a:defRPr>
            </a:lvl1pPr>
          </a:lstStyle>
          <a:p>
            <a:pPr defTabSz="914400" fontAlgn="base">
              <a:spcBef>
                <a:spcPct val="0"/>
              </a:spcBef>
              <a:spcAft>
                <a:spcPct val="0"/>
              </a:spcAft>
              <a:defRPr/>
            </a:pPr>
            <a:fld id="{C5209215-754A-B24A-9849-2E60552048F1}"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3104065705"/>
      </p:ext>
    </p:extLst>
  </p:cSld>
  <p:clrMap bg1="dk2" tx1="lt1" bg2="dk1" tx2="lt2" accent1="accent1" accent2="accent2" accent3="accent3" accent4="accent4" accent5="accent5" accent6="accent6" hlink="hlink" folHlink="folHlink"/>
  <p:sldLayoutIdLst>
    <p:sldLayoutId id="2147483866" r:id="rId1"/>
  </p:sldLayoutIdLst>
  <p:transition>
    <p:fade/>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3714" name="Rectangle 2"/>
          <p:cNvSpPr>
            <a:spLocks noChangeArrowheads="1"/>
          </p:cNvSpPr>
          <p:nvPr/>
        </p:nvSpPr>
        <p:spPr bwMode="auto">
          <a:xfrm>
            <a:off x="1066800" y="1458913"/>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243715"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243716" name="Rectangle 4"/>
          <p:cNvSpPr>
            <a:spLocks noGrp="1" noChangeArrowheads="1"/>
          </p:cNvSpPr>
          <p:nvPr>
            <p:ph type="dt" sz="half" idx="2"/>
          </p:nvPr>
        </p:nvSpPr>
        <p:spPr bwMode="auto">
          <a:xfrm>
            <a:off x="1295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Times" pitchFamily="-112" charset="0"/>
                <a:ea typeface="+mn-ea"/>
                <a:cs typeface="+mn-cs"/>
              </a:defRPr>
            </a:lvl1pPr>
          </a:lstStyle>
          <a:p>
            <a:pPr defTabSz="914400" fontAlgn="base">
              <a:spcBef>
                <a:spcPct val="0"/>
              </a:spcBef>
              <a:spcAft>
                <a:spcPct val="0"/>
              </a:spcAft>
              <a:defRPr/>
            </a:pPr>
            <a:endParaRPr lang="en-US"/>
          </a:p>
        </p:txBody>
      </p:sp>
      <p:sp>
        <p:nvSpPr>
          <p:cNvPr id="243717"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Times" pitchFamily="-112" charset="0"/>
                <a:ea typeface="+mn-ea"/>
                <a:cs typeface="+mn-cs"/>
              </a:defRPr>
            </a:lvl1pPr>
          </a:lstStyle>
          <a:p>
            <a:pPr defTabSz="914400" fontAlgn="base">
              <a:spcBef>
                <a:spcPct val="0"/>
              </a:spcBef>
              <a:spcAft>
                <a:spcPct val="0"/>
              </a:spcAft>
              <a:defRPr/>
            </a:pPr>
            <a:endParaRPr lang="en-US"/>
          </a:p>
        </p:txBody>
      </p:sp>
      <p:sp>
        <p:nvSpPr>
          <p:cNvPr id="243718"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imes" charset="0"/>
              </a:defRPr>
            </a:lvl1pPr>
          </a:lstStyle>
          <a:p>
            <a:pPr defTabSz="914400" fontAlgn="base">
              <a:spcBef>
                <a:spcPct val="0"/>
              </a:spcBef>
              <a:spcAft>
                <a:spcPct val="0"/>
              </a:spcAft>
              <a:defRPr/>
            </a:pPr>
            <a:fld id="{872FD1AA-D2B9-844D-B50E-C9BDB316776C}"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grpSp>
        <p:nvGrpSpPr>
          <p:cNvPr id="115719" name="Group 7"/>
          <p:cNvGrpSpPr>
            <a:grpSpLocks/>
          </p:cNvGrpSpPr>
          <p:nvPr/>
        </p:nvGrpSpPr>
        <p:grpSpPr bwMode="auto">
          <a:xfrm>
            <a:off x="0" y="355600"/>
            <a:ext cx="6172200" cy="2438400"/>
            <a:chOff x="0" y="1200"/>
            <a:chExt cx="3888" cy="1536"/>
          </a:xfrm>
        </p:grpSpPr>
        <p:sp>
          <p:nvSpPr>
            <p:cNvPr id="243720"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243721"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243722"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243723"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243724"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grpSp>
      <p:sp>
        <p:nvSpPr>
          <p:cNvPr id="115720" name="Rectangle 13"/>
          <p:cNvSpPr>
            <a:spLocks noGrp="1" noChangeArrowheads="1"/>
          </p:cNvSpPr>
          <p:nvPr>
            <p:ph type="body" idx="1"/>
          </p:nvPr>
        </p:nvSpPr>
        <p:spPr bwMode="auto">
          <a:xfrm>
            <a:off x="1219200" y="1676400"/>
            <a:ext cx="77724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3726" name="Rectangle 14"/>
          <p:cNvSpPr>
            <a:spLocks noGrp="1" noChangeArrowheads="1"/>
          </p:cNvSpPr>
          <p:nvPr>
            <p:ph type="title"/>
          </p:nvPr>
        </p:nvSpPr>
        <p:spPr bwMode="auto">
          <a:xfrm>
            <a:off x="152400" y="152400"/>
            <a:ext cx="89154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988410008"/>
      </p:ext>
    </p:extLst>
  </p:cSld>
  <p:clrMap bg1="dk2" tx1="lt1" bg2="dk1" tx2="lt2" accent1="accent1" accent2="accent2" accent3="accent3" accent4="accent4" accent5="accent5" accent6="accent6" hlink="hlink" folHlink="folHlink"/>
  <p:sldLayoutIdLst>
    <p:sldLayoutId id="2147483872" r:id="rId1"/>
  </p:sldLayoutIdLst>
  <p:txStyles>
    <p:titleStyle>
      <a:lvl1pPr algn="ctr" rtl="0" eaLnBrk="0" fontAlgn="base" hangingPunct="0">
        <a:spcBef>
          <a:spcPct val="0"/>
        </a:spcBef>
        <a:spcAft>
          <a:spcPct val="0"/>
        </a:spcAft>
        <a:defRPr sz="4400" b="1">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latin typeface="Arial" pitchFamily="-108" charset="0"/>
        </a:defRPr>
      </a:lvl6pPr>
      <a:lvl7pPr marL="914400" algn="ctr" rtl="0" fontAlgn="base">
        <a:spcBef>
          <a:spcPct val="0"/>
        </a:spcBef>
        <a:spcAft>
          <a:spcPct val="0"/>
        </a:spcAft>
        <a:defRPr sz="4400" b="1">
          <a:solidFill>
            <a:schemeClr val="tx2"/>
          </a:solidFill>
          <a:latin typeface="Arial" pitchFamily="-108" charset="0"/>
        </a:defRPr>
      </a:lvl7pPr>
      <a:lvl8pPr marL="1371600" algn="ctr" rtl="0" fontAlgn="base">
        <a:spcBef>
          <a:spcPct val="0"/>
        </a:spcBef>
        <a:spcAft>
          <a:spcPct val="0"/>
        </a:spcAft>
        <a:defRPr sz="4400" b="1">
          <a:solidFill>
            <a:schemeClr val="tx2"/>
          </a:solidFill>
          <a:latin typeface="Arial" pitchFamily="-108" charset="0"/>
        </a:defRPr>
      </a:lvl8pPr>
      <a:lvl9pPr marL="1828800" algn="ctr" rtl="0" fontAlgn="base">
        <a:spcBef>
          <a:spcPct val="0"/>
        </a:spcBef>
        <a:spcAft>
          <a:spcPct val="0"/>
        </a:spcAft>
        <a:defRPr sz="4400" b="1">
          <a:solidFill>
            <a:schemeClr val="tx2"/>
          </a:solidFill>
          <a:latin typeface="Arial" pitchFamily="-108" charset="0"/>
        </a:defRPr>
      </a:lvl9pPr>
    </p:titleStyle>
    <p:bodyStyle>
      <a:lvl1pPr marL="342900" indent="-342900" algn="l" rtl="0" eaLnBrk="0" fontAlgn="base" hangingPunct="0">
        <a:spcBef>
          <a:spcPct val="20000"/>
        </a:spcBef>
        <a:spcAft>
          <a:spcPct val="0"/>
        </a:spcAft>
        <a:buClr>
          <a:schemeClr val="tx2"/>
        </a:buClr>
        <a:buFont typeface="Times" charset="0"/>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Font typeface="Times" charset="0"/>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tx1"/>
        </a:buClr>
        <a:buFont typeface="Times" charset="0"/>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lr>
          <a:schemeClr val="tx2"/>
        </a:buClr>
        <a:buFont typeface="Wingdings" charset="0"/>
        <a:buChar char="Ø"/>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51202" name="Group 2"/>
          <p:cNvGrpSpPr>
            <a:grpSpLocks/>
          </p:cNvGrpSpPr>
          <p:nvPr/>
        </p:nvGrpSpPr>
        <p:grpSpPr bwMode="auto">
          <a:xfrm>
            <a:off x="0" y="0"/>
            <a:ext cx="9144000" cy="6856413"/>
            <a:chOff x="0" y="0"/>
            <a:chExt cx="5760" cy="4319"/>
          </a:xfrm>
        </p:grpSpPr>
        <p:sp>
          <p:nvSpPr>
            <p:cNvPr id="102403"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04"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05"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11" name="Freeform 6"/>
            <p:cNvSpPr>
              <a:spLocks/>
            </p:cNvSpPr>
            <p:nvPr/>
          </p:nvSpPr>
          <p:spPr bwMode="hidden">
            <a:xfrm>
              <a:off x="4038" y="3577"/>
              <a:ext cx="1720" cy="65"/>
            </a:xfrm>
            <a:custGeom>
              <a:avLst/>
              <a:gdLst>
                <a:gd name="T0" fmla="*/ 1684 w 1722"/>
                <a:gd name="T1" fmla="*/ 47 h 66"/>
                <a:gd name="T2" fmla="*/ 1684 w 1722"/>
                <a:gd name="T3" fmla="*/ 41 h 66"/>
                <a:gd name="T4" fmla="*/ 0 w 1722"/>
                <a:gd name="T5" fmla="*/ 0 h 66"/>
                <a:gd name="T6" fmla="*/ 0 w 1722"/>
                <a:gd name="T7" fmla="*/ 33 h 66"/>
                <a:gd name="T8" fmla="*/ 1684 w 1722"/>
                <a:gd name="T9" fmla="*/ 47 h 66"/>
                <a:gd name="T10" fmla="*/ 1684 w 1722"/>
                <a:gd name="T11" fmla="*/ 4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07"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13" name="Freeform 8"/>
            <p:cNvSpPr>
              <a:spLocks/>
            </p:cNvSpPr>
            <p:nvPr/>
          </p:nvSpPr>
          <p:spPr bwMode="hidden">
            <a:xfrm>
              <a:off x="4784" y="3702"/>
              <a:ext cx="974" cy="101"/>
            </a:xfrm>
            <a:custGeom>
              <a:avLst/>
              <a:gdLst>
                <a:gd name="T0" fmla="*/ 956 w 975"/>
                <a:gd name="T1" fmla="*/ 48 h 101"/>
                <a:gd name="T2" fmla="*/ 956 w 975"/>
                <a:gd name="T3" fmla="*/ 0 h 101"/>
                <a:gd name="T4" fmla="*/ 0 w 975"/>
                <a:gd name="T5" fmla="*/ 24 h 101"/>
                <a:gd name="T6" fmla="*/ 0 w 975"/>
                <a:gd name="T7" fmla="*/ 101 h 101"/>
                <a:gd name="T8" fmla="*/ 956 w 975"/>
                <a:gd name="T9" fmla="*/ 48 h 101"/>
                <a:gd name="T10" fmla="*/ 95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51214" name="Freeform 9"/>
            <p:cNvSpPr>
              <a:spLocks/>
            </p:cNvSpPr>
            <p:nvPr/>
          </p:nvSpPr>
          <p:spPr bwMode="hidden">
            <a:xfrm>
              <a:off x="3619" y="3815"/>
              <a:ext cx="2139" cy="198"/>
            </a:xfrm>
            <a:custGeom>
              <a:avLst/>
              <a:gdLst>
                <a:gd name="T0" fmla="*/ 2103 w 2141"/>
                <a:gd name="T1" fmla="*/ 0 h 198"/>
                <a:gd name="T2" fmla="*/ 0 w 2141"/>
                <a:gd name="T3" fmla="*/ 156 h 198"/>
                <a:gd name="T4" fmla="*/ 0 w 2141"/>
                <a:gd name="T5" fmla="*/ 198 h 198"/>
                <a:gd name="T6" fmla="*/ 2103 w 2141"/>
                <a:gd name="T7" fmla="*/ 0 h 198"/>
                <a:gd name="T8" fmla="*/ 210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10"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16" name="Freeform 11"/>
            <p:cNvSpPr>
              <a:spLocks/>
            </p:cNvSpPr>
            <p:nvPr/>
          </p:nvSpPr>
          <p:spPr bwMode="hidden">
            <a:xfrm>
              <a:off x="2097" y="4043"/>
              <a:ext cx="2514" cy="276"/>
            </a:xfrm>
            <a:custGeom>
              <a:avLst/>
              <a:gdLst>
                <a:gd name="T0" fmla="*/ 2125 w 2517"/>
                <a:gd name="T1" fmla="*/ 276 h 276"/>
                <a:gd name="T2" fmla="*/ 2460 w 2517"/>
                <a:gd name="T3" fmla="*/ 204 h 276"/>
                <a:gd name="T4" fmla="*/ 2203 w 2517"/>
                <a:gd name="T5" fmla="*/ 0 h 276"/>
                <a:gd name="T6" fmla="*/ 0 w 2517"/>
                <a:gd name="T7" fmla="*/ 276 h 276"/>
                <a:gd name="T8" fmla="*/ 2125 w 2517"/>
                <a:gd name="T9" fmla="*/ 276 h 276"/>
                <a:gd name="T10" fmla="*/ 212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12"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18" name="Freeform 13"/>
            <p:cNvSpPr>
              <a:spLocks/>
            </p:cNvSpPr>
            <p:nvPr/>
          </p:nvSpPr>
          <p:spPr bwMode="hidden">
            <a:xfrm>
              <a:off x="5030" y="3151"/>
              <a:ext cx="728" cy="240"/>
            </a:xfrm>
            <a:custGeom>
              <a:avLst/>
              <a:gdLst>
                <a:gd name="T0" fmla="*/ 710 w 729"/>
                <a:gd name="T1" fmla="*/ 240 h 240"/>
                <a:gd name="T2" fmla="*/ 0 w 729"/>
                <a:gd name="T3" fmla="*/ 0 h 240"/>
                <a:gd name="T4" fmla="*/ 0 w 729"/>
                <a:gd name="T5" fmla="*/ 6 h 240"/>
                <a:gd name="T6" fmla="*/ 710 w 729"/>
                <a:gd name="T7" fmla="*/ 240 h 240"/>
                <a:gd name="T8" fmla="*/ 71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14"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20" name="Freeform 15"/>
            <p:cNvSpPr>
              <a:spLocks/>
            </p:cNvSpPr>
            <p:nvPr/>
          </p:nvSpPr>
          <p:spPr bwMode="hidden">
            <a:xfrm>
              <a:off x="5030" y="3049"/>
              <a:ext cx="728" cy="318"/>
            </a:xfrm>
            <a:custGeom>
              <a:avLst/>
              <a:gdLst>
                <a:gd name="T0" fmla="*/ 710 w 729"/>
                <a:gd name="T1" fmla="*/ 318 h 318"/>
                <a:gd name="T2" fmla="*/ 710 w 729"/>
                <a:gd name="T3" fmla="*/ 312 h 318"/>
                <a:gd name="T4" fmla="*/ 0 w 729"/>
                <a:gd name="T5" fmla="*/ 0 h 318"/>
                <a:gd name="T6" fmla="*/ 0 w 729"/>
                <a:gd name="T7" fmla="*/ 54 h 318"/>
                <a:gd name="T8" fmla="*/ 710 w 729"/>
                <a:gd name="T9" fmla="*/ 318 h 318"/>
                <a:gd name="T10" fmla="*/ 71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16"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17"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18"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2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20"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2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22"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23"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24"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3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26"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27"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33" name="Freeform 28"/>
            <p:cNvSpPr>
              <a:spLocks/>
            </p:cNvSpPr>
            <p:nvPr/>
          </p:nvSpPr>
          <p:spPr bwMode="hidden">
            <a:xfrm>
              <a:off x="5698" y="653"/>
              <a:ext cx="60" cy="311"/>
            </a:xfrm>
            <a:custGeom>
              <a:avLst/>
              <a:gdLst>
                <a:gd name="T0" fmla="*/ 0 w 60"/>
                <a:gd name="T1" fmla="*/ 144 h 312"/>
                <a:gd name="T2" fmla="*/ 60 w 60"/>
                <a:gd name="T3" fmla="*/ 29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29"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3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31"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32"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33"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34"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35"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36"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37"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38"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grpSp>
          <p:nvGrpSpPr>
            <p:cNvPr id="51244" name="Group 39"/>
            <p:cNvGrpSpPr>
              <a:grpSpLocks/>
            </p:cNvGrpSpPr>
            <p:nvPr userDrawn="1"/>
          </p:nvGrpSpPr>
          <p:grpSpPr bwMode="auto">
            <a:xfrm>
              <a:off x="0" y="1632"/>
              <a:ext cx="5758" cy="1858"/>
              <a:chOff x="0" y="1632"/>
              <a:chExt cx="5758" cy="1858"/>
            </a:xfrm>
          </p:grpSpPr>
          <p:sp>
            <p:nvSpPr>
              <p:cNvPr id="102440"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41"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grpSp>
      </p:grpSp>
      <p:sp>
        <p:nvSpPr>
          <p:cNvPr id="102442"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443"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444"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mn-lt"/>
                <a:ea typeface="+mn-ea"/>
                <a:cs typeface="+mn-cs"/>
              </a:defRPr>
            </a:lvl1pPr>
          </a:lstStyle>
          <a:p>
            <a:pPr defTabSz="914400" fontAlgn="base">
              <a:spcBef>
                <a:spcPct val="0"/>
              </a:spcBef>
              <a:spcAft>
                <a:spcPct val="0"/>
              </a:spcAft>
              <a:defRPr/>
            </a:pPr>
            <a:endParaRPr lang="en-US">
              <a:solidFill>
                <a:srgbClr val="FFFFFF"/>
              </a:solidFill>
              <a:latin typeface="Arial"/>
            </a:endParaRPr>
          </a:p>
        </p:txBody>
      </p:sp>
      <p:sp>
        <p:nvSpPr>
          <p:cNvPr id="102445"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mn-lt"/>
                <a:ea typeface="+mn-ea"/>
                <a:cs typeface="+mn-cs"/>
              </a:defRPr>
            </a:lvl1pPr>
          </a:lstStyle>
          <a:p>
            <a:pPr defTabSz="914400" fontAlgn="base">
              <a:spcBef>
                <a:spcPct val="0"/>
              </a:spcBef>
              <a:spcAft>
                <a:spcPct val="0"/>
              </a:spcAft>
              <a:defRPr/>
            </a:pPr>
            <a:endParaRPr lang="en-US">
              <a:solidFill>
                <a:srgbClr val="FFFFFF"/>
              </a:solidFill>
              <a:latin typeface="Arial"/>
            </a:endParaRPr>
          </a:p>
        </p:txBody>
      </p:sp>
      <p:sp>
        <p:nvSpPr>
          <p:cNvPr id="102446"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Arial" charset="0"/>
              </a:defRPr>
            </a:lvl1pPr>
          </a:lstStyle>
          <a:p>
            <a:pPr defTabSz="914400" fontAlgn="base">
              <a:spcBef>
                <a:spcPct val="0"/>
              </a:spcBef>
              <a:spcAft>
                <a:spcPct val="0"/>
              </a:spcAft>
              <a:defRPr/>
            </a:pPr>
            <a:fld id="{EA069ED4-E982-1E4A-947C-63F350557FE8}"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4101890315"/>
      </p:ext>
    </p:extLst>
  </p:cSld>
  <p:clrMap bg1="dk2" tx1="lt1" bg2="dk1" tx2="lt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 id="2147483899"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4"/>
        </a:buBlip>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5"/>
        </a:buBlip>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4938" y="889000"/>
            <a:ext cx="8885237" cy="11557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34938" y="2116138"/>
            <a:ext cx="8896350" cy="413543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Freeform 7"/>
          <p:cNvSpPr>
            <a:spLocks/>
          </p:cNvSpPr>
          <p:nvPr/>
        </p:nvSpPr>
        <p:spPr bwMode="auto">
          <a:xfrm>
            <a:off x="3587750" y="53975"/>
            <a:ext cx="1982788" cy="654050"/>
          </a:xfrm>
          <a:custGeom>
            <a:avLst/>
            <a:gdLst>
              <a:gd name="T0" fmla="*/ 16 w 1249"/>
              <a:gd name="T1" fmla="*/ 67 h 412"/>
              <a:gd name="T2" fmla="*/ 26 w 1249"/>
              <a:gd name="T3" fmla="*/ 62 h 412"/>
              <a:gd name="T4" fmla="*/ 452 w 1249"/>
              <a:gd name="T5" fmla="*/ 62 h 412"/>
              <a:gd name="T6" fmla="*/ 483 w 1249"/>
              <a:gd name="T7" fmla="*/ 40 h 412"/>
              <a:gd name="T8" fmla="*/ 505 w 1249"/>
              <a:gd name="T9" fmla="*/ 27 h 412"/>
              <a:gd name="T10" fmla="*/ 526 w 1249"/>
              <a:gd name="T11" fmla="*/ 17 h 412"/>
              <a:gd name="T12" fmla="*/ 552 w 1249"/>
              <a:gd name="T13" fmla="*/ 11 h 412"/>
              <a:gd name="T14" fmla="*/ 578 w 1249"/>
              <a:gd name="T15" fmla="*/ 5 h 412"/>
              <a:gd name="T16" fmla="*/ 605 w 1249"/>
              <a:gd name="T17" fmla="*/ 2 h 412"/>
              <a:gd name="T18" fmla="*/ 639 w 1249"/>
              <a:gd name="T19" fmla="*/ 0 h 412"/>
              <a:gd name="T20" fmla="*/ 678 w 1249"/>
              <a:gd name="T21" fmla="*/ 5 h 412"/>
              <a:gd name="T22" fmla="*/ 714 w 1249"/>
              <a:gd name="T23" fmla="*/ 15 h 412"/>
              <a:gd name="T24" fmla="*/ 740 w 1249"/>
              <a:gd name="T25" fmla="*/ 27 h 412"/>
              <a:gd name="T26" fmla="*/ 768 w 1249"/>
              <a:gd name="T27" fmla="*/ 40 h 412"/>
              <a:gd name="T28" fmla="*/ 786 w 1249"/>
              <a:gd name="T29" fmla="*/ 51 h 412"/>
              <a:gd name="T30" fmla="*/ 802 w 1249"/>
              <a:gd name="T31" fmla="*/ 64 h 412"/>
              <a:gd name="T32" fmla="*/ 1209 w 1249"/>
              <a:gd name="T33" fmla="*/ 62 h 412"/>
              <a:gd name="T34" fmla="*/ 1223 w 1249"/>
              <a:gd name="T35" fmla="*/ 66 h 412"/>
              <a:gd name="T36" fmla="*/ 1233 w 1249"/>
              <a:gd name="T37" fmla="*/ 73 h 412"/>
              <a:gd name="T38" fmla="*/ 1242 w 1249"/>
              <a:gd name="T39" fmla="*/ 91 h 412"/>
              <a:gd name="T40" fmla="*/ 1246 w 1249"/>
              <a:gd name="T41" fmla="*/ 112 h 412"/>
              <a:gd name="T42" fmla="*/ 1248 w 1249"/>
              <a:gd name="T43" fmla="*/ 137 h 412"/>
              <a:gd name="T44" fmla="*/ 1248 w 1249"/>
              <a:gd name="T45" fmla="*/ 349 h 412"/>
              <a:gd name="T46" fmla="*/ 809 w 1249"/>
              <a:gd name="T47" fmla="*/ 350 h 412"/>
              <a:gd name="T48" fmla="*/ 700 w 1249"/>
              <a:gd name="T49" fmla="*/ 409 h 412"/>
              <a:gd name="T50" fmla="*/ 523 w 1249"/>
              <a:gd name="T51" fmla="*/ 411 h 412"/>
              <a:gd name="T52" fmla="*/ 437 w 1249"/>
              <a:gd name="T53" fmla="*/ 346 h 412"/>
              <a:gd name="T54" fmla="*/ 46 w 1249"/>
              <a:gd name="T55" fmla="*/ 349 h 412"/>
              <a:gd name="T56" fmla="*/ 0 w 1249"/>
              <a:gd name="T57" fmla="*/ 349 h 412"/>
              <a:gd name="T58" fmla="*/ 0 w 1249"/>
              <a:gd name="T59" fmla="*/ 152 h 412"/>
              <a:gd name="T60" fmla="*/ 0 w 1249"/>
              <a:gd name="T61" fmla="*/ 123 h 412"/>
              <a:gd name="T62" fmla="*/ 5 w 1249"/>
              <a:gd name="T63" fmla="*/ 94 h 412"/>
              <a:gd name="T64" fmla="*/ 9 w 1249"/>
              <a:gd name="T65" fmla="*/ 80 h 412"/>
              <a:gd name="T66" fmla="*/ 16 w 1249"/>
              <a:gd name="T67" fmla="*/ 6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29" name="Oval 8"/>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defTabSz="914400" fontAlgn="base">
              <a:spcBef>
                <a:spcPct val="0"/>
              </a:spcBef>
              <a:spcAft>
                <a:spcPct val="0"/>
              </a:spcAft>
            </a:pPr>
            <a:endParaRPr kumimoji="1" lang="en-US" sz="2400">
              <a:solidFill>
                <a:srgbClr val="FFFFCC"/>
              </a:solidFill>
              <a:latin typeface="Times New Roman" charset="0"/>
              <a:ea typeface="ＭＳ Ｐゴシック" charset="0"/>
              <a:cs typeface="ＭＳ Ｐゴシック" charset="0"/>
            </a:endParaRPr>
          </a:p>
        </p:txBody>
      </p:sp>
      <p:sp>
        <p:nvSpPr>
          <p:cNvPr id="1030" name="Freeform 9"/>
          <p:cNvSpPr>
            <a:spLocks/>
          </p:cNvSpPr>
          <p:nvPr/>
        </p:nvSpPr>
        <p:spPr bwMode="auto">
          <a:xfrm>
            <a:off x="3586163" y="452438"/>
            <a:ext cx="1984375" cy="304800"/>
          </a:xfrm>
          <a:custGeom>
            <a:avLst/>
            <a:gdLst>
              <a:gd name="T0" fmla="*/ 60 w 1250"/>
              <a:gd name="T1" fmla="*/ 42 h 192"/>
              <a:gd name="T2" fmla="*/ 98 w 1250"/>
              <a:gd name="T3" fmla="*/ 42 h 192"/>
              <a:gd name="T4" fmla="*/ 128 w 1250"/>
              <a:gd name="T5" fmla="*/ 63 h 192"/>
              <a:gd name="T6" fmla="*/ 176 w 1250"/>
              <a:gd name="T7" fmla="*/ 51 h 192"/>
              <a:gd name="T8" fmla="*/ 231 w 1250"/>
              <a:gd name="T9" fmla="*/ 45 h 192"/>
              <a:gd name="T10" fmla="*/ 269 w 1250"/>
              <a:gd name="T11" fmla="*/ 57 h 192"/>
              <a:gd name="T12" fmla="*/ 311 w 1250"/>
              <a:gd name="T13" fmla="*/ 51 h 192"/>
              <a:gd name="T14" fmla="*/ 378 w 1250"/>
              <a:gd name="T15" fmla="*/ 54 h 192"/>
              <a:gd name="T16" fmla="*/ 420 w 1250"/>
              <a:gd name="T17" fmla="*/ 63 h 192"/>
              <a:gd name="T18" fmla="*/ 483 w 1250"/>
              <a:gd name="T19" fmla="*/ 80 h 192"/>
              <a:gd name="T20" fmla="*/ 513 w 1250"/>
              <a:gd name="T21" fmla="*/ 99 h 192"/>
              <a:gd name="T22" fmla="*/ 536 w 1250"/>
              <a:gd name="T23" fmla="*/ 130 h 192"/>
              <a:gd name="T24" fmla="*/ 578 w 1250"/>
              <a:gd name="T25" fmla="*/ 129 h 192"/>
              <a:gd name="T26" fmla="*/ 617 w 1250"/>
              <a:gd name="T27" fmla="*/ 139 h 192"/>
              <a:gd name="T28" fmla="*/ 651 w 1250"/>
              <a:gd name="T29" fmla="*/ 131 h 192"/>
              <a:gd name="T30" fmla="*/ 688 w 1250"/>
              <a:gd name="T31" fmla="*/ 121 h 192"/>
              <a:gd name="T32" fmla="*/ 728 w 1250"/>
              <a:gd name="T33" fmla="*/ 101 h 192"/>
              <a:gd name="T34" fmla="*/ 769 w 1250"/>
              <a:gd name="T35" fmla="*/ 68 h 192"/>
              <a:gd name="T36" fmla="*/ 814 w 1250"/>
              <a:gd name="T37" fmla="*/ 52 h 192"/>
              <a:gd name="T38" fmla="*/ 844 w 1250"/>
              <a:gd name="T39" fmla="*/ 56 h 192"/>
              <a:gd name="T40" fmla="*/ 881 w 1250"/>
              <a:gd name="T41" fmla="*/ 57 h 192"/>
              <a:gd name="T42" fmla="*/ 933 w 1250"/>
              <a:gd name="T43" fmla="*/ 69 h 192"/>
              <a:gd name="T44" fmla="*/ 963 w 1250"/>
              <a:gd name="T45" fmla="*/ 51 h 192"/>
              <a:gd name="T46" fmla="*/ 989 w 1250"/>
              <a:gd name="T47" fmla="*/ 55 h 192"/>
              <a:gd name="T48" fmla="*/ 1035 w 1250"/>
              <a:gd name="T49" fmla="*/ 33 h 192"/>
              <a:gd name="T50" fmla="*/ 1063 w 1250"/>
              <a:gd name="T51" fmla="*/ 35 h 192"/>
              <a:gd name="T52" fmla="*/ 1096 w 1250"/>
              <a:gd name="T53" fmla="*/ 6 h 192"/>
              <a:gd name="T54" fmla="*/ 1130 w 1250"/>
              <a:gd name="T55" fmla="*/ 32 h 192"/>
              <a:gd name="T56" fmla="*/ 1164 w 1250"/>
              <a:gd name="T57" fmla="*/ 0 h 192"/>
              <a:gd name="T58" fmla="*/ 1195 w 1250"/>
              <a:gd name="T59" fmla="*/ 38 h 192"/>
              <a:gd name="T60" fmla="*/ 1227 w 1250"/>
              <a:gd name="T61" fmla="*/ 16 h 192"/>
              <a:gd name="T62" fmla="*/ 1249 w 1250"/>
              <a:gd name="T63" fmla="*/ 28 h 192"/>
              <a:gd name="T64" fmla="*/ 822 w 1250"/>
              <a:gd name="T65" fmla="*/ 144 h 192"/>
              <a:gd name="T66" fmla="*/ 563 w 1250"/>
              <a:gd name="T67" fmla="*/ 191 h 192"/>
              <a:gd name="T68" fmla="*/ 441 w 1250"/>
              <a:gd name="T69" fmla="*/ 98 h 192"/>
              <a:gd name="T70" fmla="*/ 0 w 1250"/>
              <a:gd name="T71" fmla="*/ 19 h 192"/>
              <a:gd name="T72" fmla="*/ 18 w 1250"/>
              <a:gd name="T73" fmla="*/ 33 h 192"/>
              <a:gd name="T74" fmla="*/ 43 w 1250"/>
              <a:gd name="T75" fmla="*/ 38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31" name="Freeform 10"/>
          <p:cNvSpPr>
            <a:spLocks/>
          </p:cNvSpPr>
          <p:nvPr/>
        </p:nvSpPr>
        <p:spPr bwMode="auto">
          <a:xfrm>
            <a:off x="3586163" y="508000"/>
            <a:ext cx="1984375" cy="306388"/>
          </a:xfrm>
          <a:custGeom>
            <a:avLst/>
            <a:gdLst>
              <a:gd name="T0" fmla="*/ 26 w 1250"/>
              <a:gd name="T1" fmla="*/ 125 h 193"/>
              <a:gd name="T2" fmla="*/ 450 w 1250"/>
              <a:gd name="T3" fmla="*/ 125 h 193"/>
              <a:gd name="T4" fmla="*/ 487 w 1250"/>
              <a:gd name="T5" fmla="*/ 155 h 193"/>
              <a:gd name="T6" fmla="*/ 532 w 1250"/>
              <a:gd name="T7" fmla="*/ 175 h 193"/>
              <a:gd name="T8" fmla="*/ 587 w 1250"/>
              <a:gd name="T9" fmla="*/ 188 h 193"/>
              <a:gd name="T10" fmla="*/ 672 w 1250"/>
              <a:gd name="T11" fmla="*/ 188 h 193"/>
              <a:gd name="T12" fmla="*/ 769 w 1250"/>
              <a:gd name="T13" fmla="*/ 158 h 193"/>
              <a:gd name="T14" fmla="*/ 811 w 1250"/>
              <a:gd name="T15" fmla="*/ 125 h 193"/>
              <a:gd name="T16" fmla="*/ 1224 w 1250"/>
              <a:gd name="T17" fmla="*/ 124 h 193"/>
              <a:gd name="T18" fmla="*/ 1243 w 1250"/>
              <a:gd name="T19" fmla="*/ 114 h 193"/>
              <a:gd name="T20" fmla="*/ 1249 w 1250"/>
              <a:gd name="T21" fmla="*/ 96 h 193"/>
              <a:gd name="T22" fmla="*/ 1238 w 1250"/>
              <a:gd name="T23" fmla="*/ 0 h 193"/>
              <a:gd name="T24" fmla="*/ 1227 w 1250"/>
              <a:gd name="T25" fmla="*/ 18 h 193"/>
              <a:gd name="T26" fmla="*/ 1218 w 1250"/>
              <a:gd name="T27" fmla="*/ 33 h 193"/>
              <a:gd name="T28" fmla="*/ 1196 w 1250"/>
              <a:gd name="T29" fmla="*/ 24 h 193"/>
              <a:gd name="T30" fmla="*/ 1170 w 1250"/>
              <a:gd name="T31" fmla="*/ 14 h 193"/>
              <a:gd name="T32" fmla="*/ 1138 w 1250"/>
              <a:gd name="T33" fmla="*/ 33 h 193"/>
              <a:gd name="T34" fmla="*/ 1117 w 1250"/>
              <a:gd name="T35" fmla="*/ 24 h 193"/>
              <a:gd name="T36" fmla="*/ 1089 w 1250"/>
              <a:gd name="T37" fmla="*/ 19 h 193"/>
              <a:gd name="T38" fmla="*/ 1074 w 1250"/>
              <a:gd name="T39" fmla="*/ 38 h 193"/>
              <a:gd name="T40" fmla="*/ 1046 w 1250"/>
              <a:gd name="T41" fmla="*/ 33 h 193"/>
              <a:gd name="T42" fmla="*/ 1007 w 1250"/>
              <a:gd name="T43" fmla="*/ 38 h 193"/>
              <a:gd name="T44" fmla="*/ 969 w 1250"/>
              <a:gd name="T45" fmla="*/ 33 h 193"/>
              <a:gd name="T46" fmla="*/ 932 w 1250"/>
              <a:gd name="T47" fmla="*/ 47 h 193"/>
              <a:gd name="T48" fmla="*/ 901 w 1250"/>
              <a:gd name="T49" fmla="*/ 34 h 193"/>
              <a:gd name="T50" fmla="*/ 847 w 1250"/>
              <a:gd name="T51" fmla="*/ 44 h 193"/>
              <a:gd name="T52" fmla="*/ 807 w 1250"/>
              <a:gd name="T53" fmla="*/ 43 h 193"/>
              <a:gd name="T54" fmla="*/ 783 w 1250"/>
              <a:gd name="T55" fmla="*/ 81 h 193"/>
              <a:gd name="T56" fmla="*/ 765 w 1250"/>
              <a:gd name="T57" fmla="*/ 111 h 193"/>
              <a:gd name="T58" fmla="*/ 729 w 1250"/>
              <a:gd name="T59" fmla="*/ 122 h 193"/>
              <a:gd name="T60" fmla="*/ 697 w 1250"/>
              <a:gd name="T61" fmla="*/ 132 h 193"/>
              <a:gd name="T62" fmla="*/ 634 w 1250"/>
              <a:gd name="T63" fmla="*/ 137 h 193"/>
              <a:gd name="T64" fmla="*/ 556 w 1250"/>
              <a:gd name="T65" fmla="*/ 145 h 193"/>
              <a:gd name="T66" fmla="*/ 499 w 1250"/>
              <a:gd name="T67" fmla="*/ 116 h 193"/>
              <a:gd name="T68" fmla="*/ 454 w 1250"/>
              <a:gd name="T69" fmla="*/ 57 h 193"/>
              <a:gd name="T70" fmla="*/ 399 w 1250"/>
              <a:gd name="T71" fmla="*/ 47 h 193"/>
              <a:gd name="T72" fmla="*/ 332 w 1250"/>
              <a:gd name="T73" fmla="*/ 33 h 193"/>
              <a:gd name="T74" fmla="*/ 262 w 1250"/>
              <a:gd name="T75" fmla="*/ 24 h 193"/>
              <a:gd name="T76" fmla="*/ 214 w 1250"/>
              <a:gd name="T77" fmla="*/ 35 h 193"/>
              <a:gd name="T78" fmla="*/ 186 w 1250"/>
              <a:gd name="T79" fmla="*/ 32 h 193"/>
              <a:gd name="T80" fmla="*/ 145 w 1250"/>
              <a:gd name="T81" fmla="*/ 37 h 193"/>
              <a:gd name="T82" fmla="*/ 102 w 1250"/>
              <a:gd name="T83" fmla="*/ 35 h 193"/>
              <a:gd name="T84" fmla="*/ 57 w 1250"/>
              <a:gd name="T85" fmla="*/ 43 h 193"/>
              <a:gd name="T86" fmla="*/ 11 w 1250"/>
              <a:gd name="T87" fmla="*/ 38 h 193"/>
              <a:gd name="T88" fmla="*/ 1 w 1250"/>
              <a:gd name="T89" fmla="*/ 74 h 193"/>
              <a:gd name="T90" fmla="*/ 9 w 1250"/>
              <a:gd name="T91" fmla="*/ 118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32" name="Freeform 11"/>
          <p:cNvSpPr>
            <a:spLocks/>
          </p:cNvSpPr>
          <p:nvPr/>
        </p:nvSpPr>
        <p:spPr bwMode="auto">
          <a:xfrm>
            <a:off x="3598863" y="557213"/>
            <a:ext cx="1947862" cy="228600"/>
          </a:xfrm>
          <a:custGeom>
            <a:avLst/>
            <a:gdLst>
              <a:gd name="T0" fmla="*/ 301 w 1227"/>
              <a:gd name="T1" fmla="*/ 45 h 144"/>
              <a:gd name="T2" fmla="*/ 219 w 1227"/>
              <a:gd name="T3" fmla="*/ 50 h 144"/>
              <a:gd name="T4" fmla="*/ 97 w 1227"/>
              <a:gd name="T5" fmla="*/ 50 h 144"/>
              <a:gd name="T6" fmla="*/ 40 w 1227"/>
              <a:gd name="T7" fmla="*/ 49 h 144"/>
              <a:gd name="T8" fmla="*/ 8 w 1227"/>
              <a:gd name="T9" fmla="*/ 36 h 144"/>
              <a:gd name="T10" fmla="*/ 0 w 1227"/>
              <a:gd name="T11" fmla="*/ 46 h 144"/>
              <a:gd name="T12" fmla="*/ 46 w 1227"/>
              <a:gd name="T13" fmla="*/ 64 h 144"/>
              <a:gd name="T14" fmla="*/ 103 w 1227"/>
              <a:gd name="T15" fmla="*/ 63 h 144"/>
              <a:gd name="T16" fmla="*/ 134 w 1227"/>
              <a:gd name="T17" fmla="*/ 65 h 144"/>
              <a:gd name="T18" fmla="*/ 204 w 1227"/>
              <a:gd name="T19" fmla="*/ 68 h 144"/>
              <a:gd name="T20" fmla="*/ 341 w 1227"/>
              <a:gd name="T21" fmla="*/ 63 h 144"/>
              <a:gd name="T22" fmla="*/ 440 w 1227"/>
              <a:gd name="T23" fmla="*/ 64 h 144"/>
              <a:gd name="T24" fmla="*/ 485 w 1227"/>
              <a:gd name="T25" fmla="*/ 105 h 144"/>
              <a:gd name="T26" fmla="*/ 558 w 1227"/>
              <a:gd name="T27" fmla="*/ 136 h 144"/>
              <a:gd name="T28" fmla="*/ 642 w 1227"/>
              <a:gd name="T29" fmla="*/ 143 h 144"/>
              <a:gd name="T30" fmla="*/ 728 w 1227"/>
              <a:gd name="T31" fmla="*/ 121 h 144"/>
              <a:gd name="T32" fmla="*/ 786 w 1227"/>
              <a:gd name="T33" fmla="*/ 82 h 144"/>
              <a:gd name="T34" fmla="*/ 827 w 1227"/>
              <a:gd name="T35" fmla="*/ 67 h 144"/>
              <a:gd name="T36" fmla="*/ 937 w 1227"/>
              <a:gd name="T37" fmla="*/ 68 h 144"/>
              <a:gd name="T38" fmla="*/ 1021 w 1227"/>
              <a:gd name="T39" fmla="*/ 67 h 144"/>
              <a:gd name="T40" fmla="*/ 1118 w 1227"/>
              <a:gd name="T41" fmla="*/ 67 h 144"/>
              <a:gd name="T42" fmla="*/ 1211 w 1227"/>
              <a:gd name="T43" fmla="*/ 69 h 144"/>
              <a:gd name="T44" fmla="*/ 1226 w 1227"/>
              <a:gd name="T45" fmla="*/ 34 h 144"/>
              <a:gd name="T46" fmla="*/ 1211 w 1227"/>
              <a:gd name="T47" fmla="*/ 37 h 144"/>
              <a:gd name="T48" fmla="*/ 1171 w 1227"/>
              <a:gd name="T49" fmla="*/ 59 h 144"/>
              <a:gd name="T50" fmla="*/ 1064 w 1227"/>
              <a:gd name="T51" fmla="*/ 56 h 144"/>
              <a:gd name="T52" fmla="*/ 941 w 1227"/>
              <a:gd name="T53" fmla="*/ 58 h 144"/>
              <a:gd name="T54" fmla="*/ 851 w 1227"/>
              <a:gd name="T55" fmla="*/ 62 h 144"/>
              <a:gd name="T56" fmla="*/ 815 w 1227"/>
              <a:gd name="T57" fmla="*/ 53 h 144"/>
              <a:gd name="T58" fmla="*/ 809 w 1227"/>
              <a:gd name="T59" fmla="*/ 32 h 144"/>
              <a:gd name="T60" fmla="*/ 798 w 1227"/>
              <a:gd name="T61" fmla="*/ 22 h 144"/>
              <a:gd name="T62" fmla="*/ 760 w 1227"/>
              <a:gd name="T63" fmla="*/ 72 h 144"/>
              <a:gd name="T64" fmla="*/ 718 w 1227"/>
              <a:gd name="T65" fmla="*/ 101 h 144"/>
              <a:gd name="T66" fmla="*/ 671 w 1227"/>
              <a:gd name="T67" fmla="*/ 112 h 144"/>
              <a:gd name="T68" fmla="*/ 618 w 1227"/>
              <a:gd name="T69" fmla="*/ 124 h 144"/>
              <a:gd name="T70" fmla="*/ 557 w 1227"/>
              <a:gd name="T71" fmla="*/ 110 h 144"/>
              <a:gd name="T72" fmla="*/ 520 w 1227"/>
              <a:gd name="T73" fmla="*/ 93 h 144"/>
              <a:gd name="T74" fmla="*/ 486 w 1227"/>
              <a:gd name="T75" fmla="*/ 86 h 144"/>
              <a:gd name="T76" fmla="*/ 461 w 1227"/>
              <a:gd name="T77" fmla="*/ 62 h 144"/>
              <a:gd name="T78" fmla="*/ 432 w 1227"/>
              <a:gd name="T79" fmla="*/ 24 h 144"/>
              <a:gd name="T80" fmla="*/ 413 w 1227"/>
              <a:gd name="T81" fmla="*/ 43 h 144"/>
              <a:gd name="T82" fmla="*/ 339 w 1227"/>
              <a:gd name="T83" fmla="*/ 48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33" name="Freeform 12"/>
          <p:cNvSpPr>
            <a:spLocks/>
          </p:cNvSpPr>
          <p:nvPr/>
        </p:nvSpPr>
        <p:spPr bwMode="auto">
          <a:xfrm>
            <a:off x="4868863" y="249238"/>
            <a:ext cx="122237" cy="406400"/>
          </a:xfrm>
          <a:custGeom>
            <a:avLst/>
            <a:gdLst>
              <a:gd name="T0" fmla="*/ 51 w 77"/>
              <a:gd name="T1" fmla="*/ 6 h 256"/>
              <a:gd name="T2" fmla="*/ 47 w 77"/>
              <a:gd name="T3" fmla="*/ 25 h 256"/>
              <a:gd name="T4" fmla="*/ 76 w 77"/>
              <a:gd name="T5" fmla="*/ 27 h 256"/>
              <a:gd name="T6" fmla="*/ 65 w 77"/>
              <a:gd name="T7" fmla="*/ 61 h 256"/>
              <a:gd name="T8" fmla="*/ 66 w 77"/>
              <a:gd name="T9" fmla="*/ 87 h 256"/>
              <a:gd name="T10" fmla="*/ 73 w 77"/>
              <a:gd name="T11" fmla="*/ 110 h 256"/>
              <a:gd name="T12" fmla="*/ 61 w 77"/>
              <a:gd name="T13" fmla="*/ 133 h 256"/>
              <a:gd name="T14" fmla="*/ 57 w 77"/>
              <a:gd name="T15" fmla="*/ 157 h 256"/>
              <a:gd name="T16" fmla="*/ 51 w 77"/>
              <a:gd name="T17" fmla="*/ 181 h 256"/>
              <a:gd name="T18" fmla="*/ 42 w 77"/>
              <a:gd name="T19" fmla="*/ 197 h 256"/>
              <a:gd name="T20" fmla="*/ 32 w 77"/>
              <a:gd name="T21" fmla="*/ 213 h 256"/>
              <a:gd name="T22" fmla="*/ 20 w 77"/>
              <a:gd name="T23" fmla="*/ 230 h 256"/>
              <a:gd name="T24" fmla="*/ 13 w 77"/>
              <a:gd name="T25" fmla="*/ 241 h 256"/>
              <a:gd name="T26" fmla="*/ 0 w 77"/>
              <a:gd name="T27" fmla="*/ 255 h 256"/>
              <a:gd name="T28" fmla="*/ 8 w 77"/>
              <a:gd name="T29" fmla="*/ 230 h 256"/>
              <a:gd name="T30" fmla="*/ 24 w 77"/>
              <a:gd name="T31" fmla="*/ 212 h 256"/>
              <a:gd name="T32" fmla="*/ 21 w 77"/>
              <a:gd name="T33" fmla="*/ 192 h 256"/>
              <a:gd name="T34" fmla="*/ 36 w 77"/>
              <a:gd name="T35" fmla="*/ 167 h 256"/>
              <a:gd name="T36" fmla="*/ 44 w 77"/>
              <a:gd name="T37" fmla="*/ 137 h 256"/>
              <a:gd name="T38" fmla="*/ 40 w 77"/>
              <a:gd name="T39" fmla="*/ 108 h 256"/>
              <a:gd name="T40" fmla="*/ 43 w 77"/>
              <a:gd name="T41" fmla="*/ 85 h 256"/>
              <a:gd name="T42" fmla="*/ 40 w 77"/>
              <a:gd name="T43" fmla="*/ 68 h 256"/>
              <a:gd name="T44" fmla="*/ 19 w 77"/>
              <a:gd name="T45" fmla="*/ 36 h 256"/>
              <a:gd name="T46" fmla="*/ 6 w 77"/>
              <a:gd name="T47" fmla="*/ 3 h 256"/>
              <a:gd name="T48" fmla="*/ 50 w 77"/>
              <a:gd name="T49" fmla="*/ 0 h 256"/>
              <a:gd name="T50" fmla="*/ 51 w 77"/>
              <a:gd name="T51" fmla="*/ 6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34" name="Freeform 13"/>
          <p:cNvSpPr>
            <a:spLocks/>
          </p:cNvSpPr>
          <p:nvPr/>
        </p:nvSpPr>
        <p:spPr bwMode="auto">
          <a:xfrm>
            <a:off x="3605213" y="19050"/>
            <a:ext cx="1951037" cy="411163"/>
          </a:xfrm>
          <a:custGeom>
            <a:avLst/>
            <a:gdLst>
              <a:gd name="T0" fmla="*/ 0 w 1229"/>
              <a:gd name="T1" fmla="*/ 259 h 259"/>
              <a:gd name="T2" fmla="*/ 5 w 1229"/>
              <a:gd name="T3" fmla="*/ 154 h 259"/>
              <a:gd name="T4" fmla="*/ 23 w 1229"/>
              <a:gd name="T5" fmla="*/ 130 h 259"/>
              <a:gd name="T6" fmla="*/ 56 w 1229"/>
              <a:gd name="T7" fmla="*/ 146 h 259"/>
              <a:gd name="T8" fmla="*/ 85 w 1229"/>
              <a:gd name="T9" fmla="*/ 128 h 259"/>
              <a:gd name="T10" fmla="*/ 117 w 1229"/>
              <a:gd name="T11" fmla="*/ 144 h 259"/>
              <a:gd name="T12" fmla="*/ 152 w 1229"/>
              <a:gd name="T13" fmla="*/ 144 h 259"/>
              <a:gd name="T14" fmla="*/ 208 w 1229"/>
              <a:gd name="T15" fmla="*/ 138 h 259"/>
              <a:gd name="T16" fmla="*/ 249 w 1229"/>
              <a:gd name="T17" fmla="*/ 122 h 259"/>
              <a:gd name="T18" fmla="*/ 289 w 1229"/>
              <a:gd name="T19" fmla="*/ 138 h 259"/>
              <a:gd name="T20" fmla="*/ 312 w 1229"/>
              <a:gd name="T21" fmla="*/ 143 h 259"/>
              <a:gd name="T22" fmla="*/ 362 w 1229"/>
              <a:gd name="T23" fmla="*/ 137 h 259"/>
              <a:gd name="T24" fmla="*/ 449 w 1229"/>
              <a:gd name="T25" fmla="*/ 121 h 259"/>
              <a:gd name="T26" fmla="*/ 499 w 1229"/>
              <a:gd name="T27" fmla="*/ 83 h 259"/>
              <a:gd name="T28" fmla="*/ 489 w 1229"/>
              <a:gd name="T29" fmla="*/ 119 h 259"/>
              <a:gd name="T30" fmla="*/ 531 w 1229"/>
              <a:gd name="T31" fmla="*/ 132 h 259"/>
              <a:gd name="T32" fmla="*/ 559 w 1229"/>
              <a:gd name="T33" fmla="*/ 158 h 259"/>
              <a:gd name="T34" fmla="*/ 586 w 1229"/>
              <a:gd name="T35" fmla="*/ 178 h 259"/>
              <a:gd name="T36" fmla="*/ 602 w 1229"/>
              <a:gd name="T37" fmla="*/ 178 h 259"/>
              <a:gd name="T38" fmla="*/ 581 w 1229"/>
              <a:gd name="T39" fmla="*/ 145 h 259"/>
              <a:gd name="T40" fmla="*/ 561 w 1229"/>
              <a:gd name="T41" fmla="*/ 103 h 259"/>
              <a:gd name="T42" fmla="*/ 547 w 1229"/>
              <a:gd name="T43" fmla="*/ 82 h 259"/>
              <a:gd name="T44" fmla="*/ 574 w 1229"/>
              <a:gd name="T45" fmla="*/ 62 h 259"/>
              <a:gd name="T46" fmla="*/ 535 w 1229"/>
              <a:gd name="T47" fmla="*/ 56 h 259"/>
              <a:gd name="T48" fmla="*/ 600 w 1229"/>
              <a:gd name="T49" fmla="*/ 42 h 259"/>
              <a:gd name="T50" fmla="*/ 676 w 1229"/>
              <a:gd name="T51" fmla="*/ 55 h 259"/>
              <a:gd name="T52" fmla="*/ 721 w 1229"/>
              <a:gd name="T53" fmla="*/ 60 h 259"/>
              <a:gd name="T54" fmla="*/ 773 w 1229"/>
              <a:gd name="T55" fmla="*/ 108 h 259"/>
              <a:gd name="T56" fmla="*/ 828 w 1229"/>
              <a:gd name="T57" fmla="*/ 139 h 259"/>
              <a:gd name="T58" fmla="*/ 879 w 1229"/>
              <a:gd name="T59" fmla="*/ 141 h 259"/>
              <a:gd name="T60" fmla="*/ 928 w 1229"/>
              <a:gd name="T61" fmla="*/ 128 h 259"/>
              <a:gd name="T62" fmla="*/ 957 w 1229"/>
              <a:gd name="T63" fmla="*/ 139 h 259"/>
              <a:gd name="T64" fmla="*/ 981 w 1229"/>
              <a:gd name="T65" fmla="*/ 130 h 259"/>
              <a:gd name="T66" fmla="*/ 1015 w 1229"/>
              <a:gd name="T67" fmla="*/ 146 h 259"/>
              <a:gd name="T68" fmla="*/ 1041 w 1229"/>
              <a:gd name="T69" fmla="*/ 144 h 259"/>
              <a:gd name="T70" fmla="*/ 1063 w 1229"/>
              <a:gd name="T71" fmla="*/ 130 h 259"/>
              <a:gd name="T72" fmla="*/ 1099 w 1229"/>
              <a:gd name="T73" fmla="*/ 146 h 259"/>
              <a:gd name="T74" fmla="*/ 1128 w 1229"/>
              <a:gd name="T75" fmla="*/ 139 h 259"/>
              <a:gd name="T76" fmla="*/ 1154 w 1229"/>
              <a:gd name="T77" fmla="*/ 149 h 259"/>
              <a:gd name="T78" fmla="*/ 1197 w 1229"/>
              <a:gd name="T79" fmla="*/ 138 h 259"/>
              <a:gd name="T80" fmla="*/ 1221 w 1229"/>
              <a:gd name="T81" fmla="*/ 165 h 259"/>
              <a:gd name="T82" fmla="*/ 1229 w 1229"/>
              <a:gd name="T83" fmla="*/ 154 h 259"/>
              <a:gd name="T84" fmla="*/ 1224 w 1229"/>
              <a:gd name="T85" fmla="*/ 112 h 259"/>
              <a:gd name="T86" fmla="*/ 1187 w 1229"/>
              <a:gd name="T87" fmla="*/ 93 h 259"/>
              <a:gd name="T88" fmla="*/ 1140 w 1229"/>
              <a:gd name="T89" fmla="*/ 101 h 259"/>
              <a:gd name="T90" fmla="*/ 1099 w 1229"/>
              <a:gd name="T91" fmla="*/ 93 h 259"/>
              <a:gd name="T92" fmla="*/ 1040 w 1229"/>
              <a:gd name="T93" fmla="*/ 95 h 259"/>
              <a:gd name="T94" fmla="*/ 996 w 1229"/>
              <a:gd name="T95" fmla="*/ 93 h 259"/>
              <a:gd name="T96" fmla="*/ 955 w 1229"/>
              <a:gd name="T97" fmla="*/ 96 h 259"/>
              <a:gd name="T98" fmla="*/ 909 w 1229"/>
              <a:gd name="T99" fmla="*/ 96 h 259"/>
              <a:gd name="T100" fmla="*/ 861 w 1229"/>
              <a:gd name="T101" fmla="*/ 97 h 259"/>
              <a:gd name="T102" fmla="*/ 826 w 1229"/>
              <a:gd name="T103" fmla="*/ 96 h 259"/>
              <a:gd name="T104" fmla="*/ 785 w 1229"/>
              <a:gd name="T105" fmla="*/ 69 h 259"/>
              <a:gd name="T106" fmla="*/ 727 w 1229"/>
              <a:gd name="T107" fmla="*/ 30 h 259"/>
              <a:gd name="T108" fmla="*/ 644 w 1229"/>
              <a:gd name="T109" fmla="*/ 2 h 259"/>
              <a:gd name="T110" fmla="*/ 560 w 1229"/>
              <a:gd name="T111" fmla="*/ 8 h 259"/>
              <a:gd name="T112" fmla="*/ 474 w 1229"/>
              <a:gd name="T113" fmla="*/ 45 h 259"/>
              <a:gd name="T114" fmla="*/ 399 w 1229"/>
              <a:gd name="T115" fmla="*/ 95 h 259"/>
              <a:gd name="T116" fmla="*/ 328 w 1229"/>
              <a:gd name="T117" fmla="*/ 97 h 259"/>
              <a:gd name="T118" fmla="*/ 231 w 1229"/>
              <a:gd name="T119" fmla="*/ 96 h 259"/>
              <a:gd name="T120" fmla="*/ 109 w 1229"/>
              <a:gd name="T121" fmla="*/ 93 h 259"/>
              <a:gd name="T122" fmla="*/ 19 w 1229"/>
              <a:gd name="T123" fmla="*/ 96 h 259"/>
              <a:gd name="T124" fmla="*/ 0 w 1229"/>
              <a:gd name="T125" fmla="*/ 132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35" name="Freeform 14"/>
          <p:cNvSpPr>
            <a:spLocks/>
          </p:cNvSpPr>
          <p:nvPr/>
        </p:nvSpPr>
        <p:spPr bwMode="auto">
          <a:xfrm>
            <a:off x="4191000" y="234950"/>
            <a:ext cx="90488" cy="400050"/>
          </a:xfrm>
          <a:custGeom>
            <a:avLst/>
            <a:gdLst>
              <a:gd name="T0" fmla="*/ 13 w 57"/>
              <a:gd name="T1" fmla="*/ 6 h 252"/>
              <a:gd name="T2" fmla="*/ 17 w 57"/>
              <a:gd name="T3" fmla="*/ 25 h 252"/>
              <a:gd name="T4" fmla="*/ 13 w 57"/>
              <a:gd name="T5" fmla="*/ 34 h 252"/>
              <a:gd name="T6" fmla="*/ 6 w 57"/>
              <a:gd name="T7" fmla="*/ 62 h 252"/>
              <a:gd name="T8" fmla="*/ 1 w 57"/>
              <a:gd name="T9" fmla="*/ 86 h 252"/>
              <a:gd name="T10" fmla="*/ 0 w 57"/>
              <a:gd name="T11" fmla="*/ 108 h 252"/>
              <a:gd name="T12" fmla="*/ 5 w 57"/>
              <a:gd name="T13" fmla="*/ 135 h 252"/>
              <a:gd name="T14" fmla="*/ 8 w 57"/>
              <a:gd name="T15" fmla="*/ 160 h 252"/>
              <a:gd name="T16" fmla="*/ 13 w 57"/>
              <a:gd name="T17" fmla="*/ 184 h 252"/>
              <a:gd name="T18" fmla="*/ 27 w 57"/>
              <a:gd name="T19" fmla="*/ 200 h 252"/>
              <a:gd name="T20" fmla="*/ 32 w 57"/>
              <a:gd name="T21" fmla="*/ 217 h 252"/>
              <a:gd name="T22" fmla="*/ 45 w 57"/>
              <a:gd name="T23" fmla="*/ 234 h 252"/>
              <a:gd name="T24" fmla="*/ 56 w 57"/>
              <a:gd name="T25" fmla="*/ 251 h 252"/>
              <a:gd name="T26" fmla="*/ 51 w 57"/>
              <a:gd name="T27" fmla="*/ 235 h 252"/>
              <a:gd name="T28" fmla="*/ 40 w 57"/>
              <a:gd name="T29" fmla="*/ 216 h 252"/>
              <a:gd name="T30" fmla="*/ 43 w 57"/>
              <a:gd name="T31" fmla="*/ 196 h 252"/>
              <a:gd name="T32" fmla="*/ 28 w 57"/>
              <a:gd name="T33" fmla="*/ 170 h 252"/>
              <a:gd name="T34" fmla="*/ 15 w 57"/>
              <a:gd name="T35" fmla="*/ 140 h 252"/>
              <a:gd name="T36" fmla="*/ 12 w 57"/>
              <a:gd name="T37" fmla="*/ 94 h 252"/>
              <a:gd name="T38" fmla="*/ 17 w 57"/>
              <a:gd name="T39" fmla="*/ 64 h 252"/>
              <a:gd name="T40" fmla="*/ 25 w 57"/>
              <a:gd name="T41" fmla="*/ 34 h 252"/>
              <a:gd name="T42" fmla="*/ 27 w 57"/>
              <a:gd name="T43" fmla="*/ 12 h 252"/>
              <a:gd name="T44" fmla="*/ 15 w 57"/>
              <a:gd name="T45" fmla="*/ 0 h 252"/>
              <a:gd name="T46" fmla="*/ 13 w 57"/>
              <a:gd name="T47" fmla="*/ 6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grpSp>
        <p:nvGrpSpPr>
          <p:cNvPr id="1036" name="Group 15"/>
          <p:cNvGrpSpPr>
            <a:grpSpLocks/>
          </p:cNvGrpSpPr>
          <p:nvPr/>
        </p:nvGrpSpPr>
        <p:grpSpPr bwMode="auto">
          <a:xfrm>
            <a:off x="63500" y="153988"/>
            <a:ext cx="3435350" cy="520700"/>
            <a:chOff x="40" y="97"/>
            <a:chExt cx="2164" cy="328"/>
          </a:xfrm>
        </p:grpSpPr>
        <p:sp>
          <p:nvSpPr>
            <p:cNvPr id="1046" name="Freeform 16"/>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47" name="Freeform 17"/>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48" name="Freeform 18"/>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49" name="Freeform 19"/>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50" name="Freeform 20"/>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grpSp>
      <p:grpSp>
        <p:nvGrpSpPr>
          <p:cNvPr id="1037" name="Group 21"/>
          <p:cNvGrpSpPr>
            <a:grpSpLocks/>
          </p:cNvGrpSpPr>
          <p:nvPr/>
        </p:nvGrpSpPr>
        <p:grpSpPr bwMode="auto">
          <a:xfrm>
            <a:off x="5646738" y="153988"/>
            <a:ext cx="3435350" cy="552450"/>
            <a:chOff x="3557" y="97"/>
            <a:chExt cx="2164" cy="348"/>
          </a:xfrm>
        </p:grpSpPr>
        <p:sp>
          <p:nvSpPr>
            <p:cNvPr id="1041" name="Freeform 22"/>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42" name="Freeform 23"/>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43" name="Freeform 24"/>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44" name="Freeform 25"/>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45" name="Freeform 26"/>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fontAlgn="base">
                <a:spcBef>
                  <a:spcPct val="0"/>
                </a:spcBef>
                <a:spcAft>
                  <a:spcPct val="0"/>
                </a:spcAft>
                <a:defRPr/>
              </a:pPr>
              <a:endParaRPr lang="en-US" sz="2400">
                <a:solidFill>
                  <a:srgbClr val="FFFFCC"/>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grpSp>
      <p:sp>
        <p:nvSpPr>
          <p:cNvPr id="2075" name="Rectangle 27"/>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effectLst/>
                <a:latin typeface="Times New Roman" pitchFamily="24" charset="0"/>
                <a:ea typeface="+mn-ea"/>
                <a:cs typeface="+mn-cs"/>
              </a:defRPr>
            </a:lvl1pPr>
          </a:lstStyle>
          <a:p>
            <a:pPr defTabSz="914400" fontAlgn="base">
              <a:spcBef>
                <a:spcPct val="0"/>
              </a:spcBef>
              <a:spcAft>
                <a:spcPct val="0"/>
              </a:spcAft>
              <a:defRPr/>
            </a:pPr>
            <a:endParaRPr lang="en-US">
              <a:solidFill>
                <a:srgbClr val="FFFFCC"/>
              </a:solidFill>
            </a:endParaRPr>
          </a:p>
        </p:txBody>
      </p:sp>
      <p:sp>
        <p:nvSpPr>
          <p:cNvPr id="2076" name="Rectangle 28"/>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effectLst/>
                <a:latin typeface="Times New Roman" pitchFamily="24" charset="0"/>
                <a:ea typeface="+mn-ea"/>
                <a:cs typeface="+mn-cs"/>
              </a:defRPr>
            </a:lvl1pPr>
          </a:lstStyle>
          <a:p>
            <a:pPr defTabSz="914400" fontAlgn="base">
              <a:spcBef>
                <a:spcPct val="0"/>
              </a:spcBef>
              <a:spcAft>
                <a:spcPct val="0"/>
              </a:spcAft>
              <a:defRPr/>
            </a:pPr>
            <a:endParaRPr lang="en-US">
              <a:solidFill>
                <a:srgbClr val="FFFFCC"/>
              </a:solidFill>
            </a:endParaRPr>
          </a:p>
        </p:txBody>
      </p:sp>
      <p:sp>
        <p:nvSpPr>
          <p:cNvPr id="2077" name="Rectangle 29"/>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a:effectLst/>
              </a:defRPr>
            </a:lvl1pPr>
          </a:lstStyle>
          <a:p>
            <a:pPr defTabSz="914400" fontAlgn="base">
              <a:spcBef>
                <a:spcPct val="0"/>
              </a:spcBef>
              <a:spcAft>
                <a:spcPct val="0"/>
              </a:spcAft>
              <a:defRPr/>
            </a:pPr>
            <a:fld id="{2F6B1075-834B-CC4D-A129-39EA7510AD91}" type="slidenum">
              <a:rPr lang="en-US">
                <a:solidFill>
                  <a:srgbClr val="FFFFCC"/>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FFFFCC"/>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55891849"/>
      </p:ext>
    </p:extLst>
  </p:cSld>
  <p:clrMap bg1="dk2" tx1="lt1" bg2="dk1" tx2="lt2" accent1="accent1" accent2="accent2" accent3="accent3" accent4="accent4" accent5="accent5" accent6="accent6" hlink="hlink" folHlink="folHlink"/>
  <p:sldLayoutIdLst>
    <p:sldLayoutId id="2147483930" r:id="rId1"/>
    <p:sldLayoutId id="2147483931" r:id="rId2"/>
    <p:sldLayoutId id="2147483932" r:id="rId3"/>
    <p:sldLayoutId id="2147483933" r:id="rId4"/>
    <p:sldLayoutId id="2147483934" r:id="rId5"/>
    <p:sldLayoutId id="2147483935" r:id="rId6"/>
    <p:sldLayoutId id="2147483936" r:id="rId7"/>
    <p:sldLayoutId id="2147483937" r:id="rId8"/>
    <p:sldLayoutId id="2147483938" r:id="rId9"/>
    <p:sldLayoutId id="2147483939" r:id="rId10"/>
    <p:sldLayoutId id="2147483940" r:id="rId11"/>
    <p:sldLayoutId id="2147483941"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SzPct val="75000"/>
        <a:buFont typeface="Wingdings" charset="0"/>
        <a:buChar char="v"/>
        <a:defRPr sz="32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SzPct val="75000"/>
        <a:buFont typeface="Wingdings" charset="0"/>
        <a:buChar char="v"/>
        <a:defRPr sz="28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SzPct val="75000"/>
        <a:buFont typeface="Wingdings" charset="0"/>
        <a:buChar char="v"/>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3pPr>
      <a:lvl4pPr marL="16002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4pPr>
      <a:lvl5pPr marL="20574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5pPr>
      <a:lvl6pPr marL="25146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98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75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751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defTabSz="914400" fontAlgn="base">
              <a:spcBef>
                <a:spcPct val="0"/>
              </a:spcBef>
              <a:spcAft>
                <a:spcPct val="0"/>
              </a:spcAft>
              <a:defRPr/>
            </a:pPr>
            <a:fld id="{1B726CB0-4C56-164F-8FF4-786E5231F762}" type="slidenum">
              <a:rPr lang="en-US">
                <a:latin typeface="Times New Roman" charset="0"/>
                <a:ea typeface="ＭＳ Ｐゴシック" charset="0"/>
                <a:cs typeface="ＭＳ Ｐゴシック" charset="0"/>
              </a:rPr>
              <a:pPr defTabSz="914400" fontAlgn="base">
                <a:spcBef>
                  <a:spcPct val="0"/>
                </a:spcBef>
                <a:spcAft>
                  <a:spcPct val="0"/>
                </a:spcAft>
                <a:defRPr/>
              </a:pPr>
              <a:t>‹#›</a:t>
            </a:fld>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00686634"/>
      </p:ext>
    </p:extLst>
  </p:cSld>
  <p:clrMap bg1="lt1" tx1="dk1" bg2="lt2" tx2="dk2" accent1="accent1" accent2="accent2" accent3="accent3" accent4="accent4" accent5="accent5" accent6="accent6" hlink="hlink" folHlink="folHlink"/>
  <p:sldLayoutIdLst>
    <p:sldLayoutId id="2147483945" r:id="rId1"/>
    <p:sldLayoutId id="2147483946" r:id="rId2"/>
    <p:sldLayoutId id="2147483947" r:id="rId3"/>
    <p:sldLayoutId id="2147483948" r:id="rId4"/>
    <p:sldLayoutId id="2147483949" r:id="rId5"/>
    <p:sldLayoutId id="2147483950" r:id="rId6"/>
    <p:sldLayoutId id="2147483951" r:id="rId7"/>
    <p:sldLayoutId id="2147483952" r:id="rId8"/>
    <p:sldLayoutId id="2147483953" r:id="rId9"/>
    <p:sldLayoutId id="2147483954" r:id="rId10"/>
    <p:sldLayoutId id="2147483955" r:id="rId11"/>
  </p:sldLayoutIdLst>
  <p:transition spd="med">
    <p:randomBar dir="vert"/>
  </p:transition>
  <p:txStyles>
    <p:titleStyle>
      <a:lvl1pPr algn="ctr" rtl="0" eaLnBrk="0" fontAlgn="base" hangingPunct="0">
        <a:spcBef>
          <a:spcPct val="0"/>
        </a:spcBef>
        <a:spcAft>
          <a:spcPct val="0"/>
        </a:spcAft>
        <a:defRPr sz="4400">
          <a:solidFill>
            <a:srgbClr val="FFFFFF"/>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Geneva"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89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defTabSz="914400" fontAlgn="base">
              <a:spcBef>
                <a:spcPct val="0"/>
              </a:spcBef>
              <a:spcAft>
                <a:spcPct val="0"/>
              </a:spcAft>
              <a:defRPr/>
            </a:pPr>
            <a:fld id="{628F6018-235F-A745-934C-2135D573D3CB}"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147598483"/>
      </p:ext>
    </p:extLst>
  </p:cSld>
  <p:clrMap bg1="lt1" tx1="dk1" bg2="lt2" tx2="dk2" accent1="accent1" accent2="accent2" accent3="accent3" accent4="accent4" accent5="accent5" accent6="accent6" hlink="hlink" folHlink="folHlink"/>
  <p:sldLayoutIdLst>
    <p:sldLayoutId id="2147484032" r:id="rId1"/>
    <p:sldLayoutId id="2147484033" r:id="rId2"/>
    <p:sldLayoutId id="2147484034" r:id="rId3"/>
    <p:sldLayoutId id="2147484035" r:id="rId4"/>
    <p:sldLayoutId id="2147484036" r:id="rId5"/>
    <p:sldLayoutId id="2147484037" r:id="rId6"/>
    <p:sldLayoutId id="2147484038" r:id="rId7"/>
    <p:sldLayoutId id="2147484039" r:id="rId8"/>
    <p:sldLayoutId id="2147484040" r:id="rId9"/>
    <p:sldLayoutId id="2147484041" r:id="rId10"/>
    <p:sldLayoutId id="2147484042" r:id="rId11"/>
    <p:sldLayoutId id="2147484043" r:id="rId12"/>
    <p:sldLayoutId id="2147484044" r:id="rId13"/>
  </p:sldLayoutIdLst>
  <p:hf sldNum="0" hdr="0" ftr="0" dt="0"/>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3966754463"/>
      </p:ext>
    </p:extLst>
  </p:cSld>
  <p:clrMap bg1="lt1" tx1="dk1" bg2="lt2" tx2="dk2" accent1="accent1" accent2="accent2" accent3="accent3" accent4="accent4" accent5="accent5" accent6="accent6" hlink="hlink" folHlink="folHlink"/>
  <p:sldLayoutIdLst>
    <p:sldLayoutId id="2147484046" r:id="rId1"/>
    <p:sldLayoutId id="2147484047" r:id="rId2"/>
    <p:sldLayoutId id="2147484048" r:id="rId3"/>
    <p:sldLayoutId id="2147484049" r:id="rId4"/>
    <p:sldLayoutId id="2147484050" r:id="rId5"/>
    <p:sldLayoutId id="2147484051" r:id="rId6"/>
    <p:sldLayoutId id="2147484052" r:id="rId7"/>
    <p:sldLayoutId id="2147484053" r:id="rId8"/>
    <p:sldLayoutId id="2147484054" r:id="rId9"/>
    <p:sldLayoutId id="2147484055" r:id="rId10"/>
    <p:sldLayoutId id="2147484056" r:id="rId11"/>
  </p:sldLayoutIdLst>
  <p:txStyles>
    <p:titleStyle>
      <a:lvl1pPr algn="ctr" defTabSz="914400" rtl="0" eaLnBrk="1" latinLnBrk="0" hangingPunct="1">
        <a:spcBef>
          <a:spcPct val="0"/>
        </a:spcBef>
        <a:buNone/>
        <a:defRPr sz="4400" kern="1200">
          <a:solidFill>
            <a:srgbClr val="FFFFFF"/>
          </a:solidFill>
          <a:latin typeface="Arial"/>
          <a:ea typeface="+mj-ea"/>
          <a:cs typeface="Arial"/>
        </a:defRPr>
      </a:lvl1pPr>
    </p:titleStyle>
    <p:body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75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751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7459FFFE-7C25-C541-A64A-3A8622D6DF6D}"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33833656"/>
      </p:ext>
    </p:extLst>
  </p:cSld>
  <p:clrMap bg1="lt1" tx1="dk1" bg2="lt2" tx2="dk2" accent1="accent1" accent2="accent2" accent3="accent3" accent4="accent4" accent5="accent5" accent6="accent6" hlink="hlink" folHlink="folHlink"/>
  <p:sldLayoutIdLst>
    <p:sldLayoutId id="2147484098" r:id="rId1"/>
    <p:sldLayoutId id="2147484099" r:id="rId2"/>
    <p:sldLayoutId id="2147484100" r:id="rId3"/>
    <p:sldLayoutId id="2147484101" r:id="rId4"/>
    <p:sldLayoutId id="2147484102" r:id="rId5"/>
    <p:sldLayoutId id="2147484103" r:id="rId6"/>
    <p:sldLayoutId id="2147484104" r:id="rId7"/>
    <p:sldLayoutId id="2147484105" r:id="rId8"/>
    <p:sldLayoutId id="2147484106" r:id="rId9"/>
    <p:sldLayoutId id="2147484107" r:id="rId10"/>
    <p:sldLayoutId id="2147484108" r:id="rId11"/>
  </p:sldLayoutIdLst>
  <p:transition spd="med">
    <p:randomBar dir="vert"/>
  </p:transition>
  <p:txStyles>
    <p:titleStyle>
      <a:lvl1pPr algn="ctr" rtl="0" eaLnBrk="0" fontAlgn="base" hangingPunct="0">
        <a:spcBef>
          <a:spcPct val="0"/>
        </a:spcBef>
        <a:spcAft>
          <a:spcPct val="0"/>
        </a:spcAft>
        <a:defRPr sz="4400">
          <a:solidFill>
            <a:srgbClr val="FFFFFF"/>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Geneva"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75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751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7459FFFE-7C25-C541-A64A-3A8622D6DF6D}"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21206451"/>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ransition spd="med">
    <p:randomBar dir="vert"/>
  </p:transition>
  <p:txStyles>
    <p:titleStyle>
      <a:lvl1pPr algn="ctr" rtl="0" eaLnBrk="0" fontAlgn="base" hangingPunct="0">
        <a:spcBef>
          <a:spcPct val="0"/>
        </a:spcBef>
        <a:spcAft>
          <a:spcPct val="0"/>
        </a:spcAft>
        <a:defRPr sz="4400">
          <a:solidFill>
            <a:srgbClr val="FFFFFF"/>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Geneva"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0"/>
            <a:ext cx="1085850" cy="6854825"/>
            <a:chOff x="0" y="0"/>
            <a:chExt cx="684" cy="4318"/>
          </a:xfrm>
        </p:grpSpPr>
        <p:sp>
          <p:nvSpPr>
            <p:cNvPr id="56323"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grpSp>
          <p:nvGrpSpPr>
            <p:cNvPr id="25609" name="Group 4"/>
            <p:cNvGrpSpPr>
              <a:grpSpLocks/>
            </p:cNvGrpSpPr>
            <p:nvPr/>
          </p:nvGrpSpPr>
          <p:grpSpPr bwMode="auto">
            <a:xfrm>
              <a:off x="48" y="102"/>
              <a:ext cx="96" cy="4128"/>
              <a:chOff x="48" y="102"/>
              <a:chExt cx="96" cy="4128"/>
            </a:xfrm>
          </p:grpSpPr>
          <p:sp>
            <p:nvSpPr>
              <p:cNvPr id="25610"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11"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12"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13"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14"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15"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16"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17"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18"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19"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20"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21"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22"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23"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24"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25"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26"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27"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28"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29"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30"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31"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32"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33"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34"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35"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36"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37"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38"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grpSp>
      <p:sp>
        <p:nvSpPr>
          <p:cNvPr id="25603"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56355"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56356"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56357"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defTabSz="914400" fontAlgn="base">
              <a:spcBef>
                <a:spcPct val="0"/>
              </a:spcBef>
              <a:spcAft>
                <a:spcPct val="0"/>
              </a:spcAft>
              <a:defRPr/>
            </a:pPr>
            <a:fld id="{83FFA282-31FA-FB43-8FBA-80C14E1F1143}" type="slidenum">
              <a:rPr lang="en-US">
                <a:solidFill>
                  <a:srgbClr val="FFFFFF"/>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FFFFFF"/>
              </a:solidFill>
              <a:latin typeface="Times New Roman" charset="0"/>
              <a:ea typeface="ＭＳ Ｐゴシック" charset="0"/>
              <a:cs typeface="ＭＳ Ｐゴシック" charset="0"/>
            </a:endParaRPr>
          </a:p>
        </p:txBody>
      </p:sp>
      <p:sp>
        <p:nvSpPr>
          <p:cNvPr id="56358"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2802129"/>
      </p:ext>
    </p:extLst>
  </p:cSld>
  <p:clrMap bg1="dk2" tx1="lt1" bg2="dk1"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16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416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416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vl1pPr>
          </a:lstStyle>
          <a:p>
            <a:pPr defTabSz="914400" fontAlgn="base">
              <a:spcBef>
                <a:spcPct val="0"/>
              </a:spcBef>
              <a:spcAft>
                <a:spcPct val="0"/>
              </a:spcAft>
              <a:defRPr/>
            </a:pPr>
            <a:fld id="{CA4B89DA-E146-5943-8FC5-2921A6FBB221}"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427694641"/>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275403DA-82AB-A446-987D-E2F9DEBD579B}"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34916703"/>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b="1">
          <a:solidFill>
            <a:schemeClr val="bg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839200" cy="6858000"/>
            <a:chOff x="0" y="0"/>
            <a:chExt cx="5568" cy="4320"/>
          </a:xfrm>
        </p:grpSpPr>
        <p:grpSp>
          <p:nvGrpSpPr>
            <p:cNvPr id="1032" name="Group 3"/>
            <p:cNvGrpSpPr>
              <a:grpSpLocks/>
            </p:cNvGrpSpPr>
            <p:nvPr userDrawn="1"/>
          </p:nvGrpSpPr>
          <p:grpSpPr bwMode="auto">
            <a:xfrm>
              <a:off x="0" y="0"/>
              <a:ext cx="3216" cy="3072"/>
              <a:chOff x="0" y="0"/>
              <a:chExt cx="2928" cy="2784"/>
            </a:xfrm>
          </p:grpSpPr>
          <p:sp>
            <p:nvSpPr>
              <p:cNvPr id="1045"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6"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7"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8"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9"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033" name="Group 9"/>
            <p:cNvGrpSpPr>
              <a:grpSpLocks/>
            </p:cNvGrpSpPr>
            <p:nvPr userDrawn="1"/>
          </p:nvGrpSpPr>
          <p:grpSpPr bwMode="auto">
            <a:xfrm>
              <a:off x="2016" y="2016"/>
              <a:ext cx="2448" cy="2304"/>
              <a:chOff x="0" y="0"/>
              <a:chExt cx="2928" cy="2784"/>
            </a:xfrm>
          </p:grpSpPr>
          <p:sp>
            <p:nvSpPr>
              <p:cNvPr id="1040"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1"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2"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3"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4"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034" name="Group 15"/>
            <p:cNvGrpSpPr>
              <a:grpSpLocks/>
            </p:cNvGrpSpPr>
            <p:nvPr userDrawn="1"/>
          </p:nvGrpSpPr>
          <p:grpSpPr bwMode="auto">
            <a:xfrm>
              <a:off x="2832" y="96"/>
              <a:ext cx="2736" cy="2592"/>
              <a:chOff x="0" y="0"/>
              <a:chExt cx="2928" cy="2784"/>
            </a:xfrm>
          </p:grpSpPr>
          <p:sp>
            <p:nvSpPr>
              <p:cNvPr id="1035"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6"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7"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8"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9"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sp>
        <p:nvSpPr>
          <p:cNvPr id="1027" name="Rectangle 21"/>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22"/>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799"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a:latin typeface="Times New Roman" pitchFamily="24"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75800"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a:latin typeface="Times New Roman" pitchFamily="24"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75801"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lvl1pPr>
          </a:lstStyle>
          <a:p>
            <a:pPr defTabSz="914400" fontAlgn="base">
              <a:spcBef>
                <a:spcPct val="0"/>
              </a:spcBef>
              <a:spcAft>
                <a:spcPct val="0"/>
              </a:spcAft>
              <a:defRPr/>
            </a:pPr>
            <a:fld id="{982F4539-A0D0-5E4D-9CE2-0512A28C961A}" type="slidenum">
              <a:rPr lang="en-US">
                <a:solidFill>
                  <a:srgbClr val="EAEAEA"/>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EAEAEA"/>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3361120"/>
      </p:ext>
    </p:extLst>
  </p:cSld>
  <p:clrMap bg1="dk2" tx1="lt1" bg2="dk1" tx2="lt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2pPr>
      <a:lvl3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3pPr>
      <a:lvl4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4pPr>
      <a:lvl5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110000"/>
        <a:buChar char="•"/>
        <a:defRPr sz="28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Clr>
          <a:schemeClr val="hlink"/>
        </a:buClr>
        <a:buSzPct val="110000"/>
        <a:buChar char="•"/>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folHlink"/>
        </a:buClr>
        <a:buSzPct val="110000"/>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lr>
          <a:schemeClr val="tx1"/>
        </a:buClr>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3234238934"/>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54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defTabSz="914400" fontAlgn="base">
              <a:spcBef>
                <a:spcPct val="0"/>
              </a:spcBef>
              <a:spcAft>
                <a:spcPct val="0"/>
              </a:spcAft>
              <a:defRPr/>
            </a:pPr>
            <a:fld id="{A3CD96D7-8E16-2C48-B1B8-743FBA6F584F}" type="slidenum">
              <a:rPr lang="en-US">
                <a:latin typeface="Times New Roman" charset="0"/>
                <a:ea typeface="ＭＳ Ｐゴシック" charset="0"/>
                <a:cs typeface="ＭＳ Ｐゴシック" charset="0"/>
              </a:rPr>
              <a:pPr defTabSz="914400" fontAlgn="base">
                <a:spcBef>
                  <a:spcPct val="0"/>
                </a:spcBef>
                <a:spcAft>
                  <a:spcPct val="0"/>
                </a:spcAft>
                <a:defRPr/>
              </a:pPr>
              <a:t>‹#›</a:t>
            </a:fld>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96014491"/>
      </p:ext>
    </p:extLst>
  </p:cSld>
  <p:clrMap bg1="lt1" tx1="dk1" bg2="lt2" tx2="dk2" accent1="accent1" accent2="accent2" accent3="accent3" accent4="accent4" accent5="accent5" accent6="accent6" hlink="hlink" folHlink="folHlink"/>
  <p:sldLayoutIdLst>
    <p:sldLayoutId id="2147483756" r:id="rId1"/>
  </p:sldLayoutIdLst>
  <p:hf sldNum="0" hdr="0" ftr="0" dt="0"/>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8914" name="Group 2"/>
          <p:cNvGrpSpPr>
            <a:grpSpLocks/>
          </p:cNvGrpSpPr>
          <p:nvPr/>
        </p:nvGrpSpPr>
        <p:grpSpPr bwMode="auto">
          <a:xfrm>
            <a:off x="0" y="0"/>
            <a:ext cx="9159875" cy="6858000"/>
            <a:chOff x="0" y="0"/>
            <a:chExt cx="5770" cy="4320"/>
          </a:xfrm>
        </p:grpSpPr>
        <p:sp>
          <p:nvSpPr>
            <p:cNvPr id="66563"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8921"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8922"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8923" name="Rectangle 6"/>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8924"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8925"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6569"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6570"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8928"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8929"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8930" name="Rectangle 13"/>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8931" name="Rectangle 14"/>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6575"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8933"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6577"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8935"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6579"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8937"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8938"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8939"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a14="http://schemas.microsoft.com/office/drawing/2010/main" xmlns="" w="9525">
                  <a:solidFill>
                    <a:srgbClr val="000000"/>
                  </a:solidFill>
                  <a:prstDash val="solid"/>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6583"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grpSp>
      <p:sp>
        <p:nvSpPr>
          <p:cNvPr id="66584" name="Rectangle 24"/>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66585" name="Rectangle 2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6586" name="Rectangle 2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latin typeface="+mn-lt"/>
                <a:ea typeface="+mn-ea"/>
                <a:cs typeface="+mn-cs"/>
              </a:defRPr>
            </a:lvl1pPr>
          </a:lstStyle>
          <a:p>
            <a:pPr defTabSz="914400" fontAlgn="base">
              <a:spcBef>
                <a:spcPct val="0"/>
              </a:spcBef>
              <a:spcAft>
                <a:spcPct val="0"/>
              </a:spcAft>
              <a:defRPr/>
            </a:pPr>
            <a:endParaRPr lang="en-US">
              <a:solidFill>
                <a:srgbClr val="FFFFFF"/>
              </a:solidFill>
              <a:latin typeface="Tahoma"/>
            </a:endParaRPr>
          </a:p>
        </p:txBody>
      </p:sp>
      <p:sp>
        <p:nvSpPr>
          <p:cNvPr id="66587" name="Rectangle 27"/>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latin typeface="Tahoma" charset="0"/>
              </a:defRPr>
            </a:lvl1pPr>
          </a:lstStyle>
          <a:p>
            <a:pPr defTabSz="914400" fontAlgn="base">
              <a:spcBef>
                <a:spcPct val="0"/>
              </a:spcBef>
              <a:spcAft>
                <a:spcPct val="0"/>
              </a:spcAft>
              <a:defRPr/>
            </a:pPr>
            <a:fld id="{1DE82E4D-1F6D-EF4F-869D-616E9CC17CAB}"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sp>
        <p:nvSpPr>
          <p:cNvPr id="66588" name="Rectangle 2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latin typeface="+mn-lt"/>
                <a:ea typeface="+mn-ea"/>
                <a:cs typeface="+mn-cs"/>
              </a:defRPr>
            </a:lvl1pPr>
          </a:lstStyle>
          <a:p>
            <a:pPr defTabSz="914400" fontAlgn="base">
              <a:spcBef>
                <a:spcPct val="0"/>
              </a:spcBef>
              <a:spcAft>
                <a:spcPct val="0"/>
              </a:spcAft>
              <a:defRPr/>
            </a:pPr>
            <a:endParaRPr lang="en-US">
              <a:solidFill>
                <a:srgbClr val="FFFFFF"/>
              </a:solidFill>
              <a:latin typeface="Tahoma"/>
            </a:endParaRPr>
          </a:p>
        </p:txBody>
      </p:sp>
    </p:spTree>
    <p:extLst>
      <p:ext uri="{BB962C8B-B14F-4D97-AF65-F5344CB8AC3E}">
        <p14:creationId xmlns:p14="http://schemas.microsoft.com/office/powerpoint/2010/main" val="740578775"/>
      </p:ext>
    </p:extLst>
  </p:cSld>
  <p:clrMap bg1="dk2" tx1="lt1" bg2="dk1" tx2="lt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ctr" rtl="0" eaLnBrk="0" fontAlgn="base" hangingPunct="0">
        <a:spcBef>
          <a:spcPct val="0"/>
        </a:spcBef>
        <a:spcAft>
          <a:spcPct val="0"/>
        </a:spcAft>
        <a:defRPr sz="42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l"/>
        <a:defRPr sz="3200" b="1">
          <a:solidFill>
            <a:schemeClr val="tx1"/>
          </a:solidFill>
          <a:effectLst>
            <a:outerShdw blurRad="38100" dist="38100" dir="2700000" algn="tl">
              <a:srgbClr val="000000"/>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folHlink"/>
        </a:buClr>
        <a:buSzPct val="80000"/>
        <a:buFont typeface="Wingdings" charset="0"/>
        <a:buChar char="l"/>
        <a:defRPr sz="2800" b="1">
          <a:solidFill>
            <a:schemeClr val="tx1"/>
          </a:solidFill>
          <a:effectLst>
            <a:outerShdw blurRad="38100" dist="38100" dir="2700000" algn="tl">
              <a:srgbClr val="000000"/>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SzPct val="80000"/>
        <a:buFont typeface="Wingdings" charset="0"/>
        <a:buChar char="l"/>
        <a:defRPr sz="2400" b="1">
          <a:solidFill>
            <a:schemeClr val="tx1"/>
          </a:solidFill>
          <a:effectLst>
            <a:outerShdw blurRad="38100" dist="38100" dir="2700000" algn="tl">
              <a:srgbClr val="000000"/>
            </a:outerShdw>
          </a:effectLst>
          <a:latin typeface="Arial"/>
          <a:ea typeface="ＭＳ Ｐゴシック" charset="0"/>
          <a:cs typeface="Arial"/>
        </a:defRPr>
      </a:lvl3pPr>
      <a:lvl4pPr marL="1600200" indent="-228600" algn="l" rtl="0" eaLnBrk="0" fontAlgn="base" hangingPunct="0">
        <a:spcBef>
          <a:spcPct val="20000"/>
        </a:spcBef>
        <a:spcAft>
          <a:spcPct val="0"/>
        </a:spcAft>
        <a:buClr>
          <a:schemeClr val="hlink"/>
        </a:buClr>
        <a:buSzPct val="80000"/>
        <a:buFont typeface="Wingdings" charset="0"/>
        <a:buChar char="l"/>
        <a:defRPr sz="2000" b="1">
          <a:solidFill>
            <a:schemeClr val="tx1"/>
          </a:solidFill>
          <a:effectLst>
            <a:outerShdw blurRad="38100" dist="38100" dir="2700000" algn="tl">
              <a:srgbClr val="000000"/>
            </a:outerShdw>
          </a:effectLst>
          <a:latin typeface="Arial"/>
          <a:ea typeface="Geneva" charset="-128"/>
          <a:cs typeface="Arial"/>
        </a:defRPr>
      </a:lvl4pPr>
      <a:lvl5pPr marL="2057400" indent="-228600" algn="l" rtl="0" eaLnBrk="0" fontAlgn="base" hangingPunct="0">
        <a:spcBef>
          <a:spcPct val="20000"/>
        </a:spcBef>
        <a:spcAft>
          <a:spcPct val="0"/>
        </a:spcAft>
        <a:buClr>
          <a:schemeClr val="tx1"/>
        </a:buClr>
        <a:buSzPct val="80000"/>
        <a:buFont typeface="Wingdings" charset="0"/>
        <a:buChar char="l"/>
        <a:defRPr sz="2000" b="1">
          <a:solidFill>
            <a:schemeClr val="tx1"/>
          </a:solidFill>
          <a:effectLst>
            <a:outerShdw blurRad="38100" dist="38100" dir="2700000" algn="tl">
              <a:srgbClr val="000000"/>
            </a:outerShdw>
          </a:effectLst>
          <a:latin typeface="Arial"/>
          <a:ea typeface="Geneva" charset="-128"/>
          <a:cs typeface="Arial"/>
        </a:defRPr>
      </a:lvl5pPr>
      <a:lvl6pPr marL="2514600" indent="-228600"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6.xml"/><Relationship Id="rId1" Type="http://schemas.openxmlformats.org/officeDocument/2006/relationships/slideLayout" Target="../slideLayouts/slideLayout15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0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1.xml"/><Relationship Id="rId1" Type="http://schemas.openxmlformats.org/officeDocument/2006/relationships/slideLayout" Target="../slideLayouts/slideLayout109.xml"/><Relationship Id="rId4" Type="http://schemas.openxmlformats.org/officeDocument/2006/relationships/image" Target="../media/image108.jpe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08.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109.xml"/></Relationships>
</file>

<file path=ppt/slides/_rels/slide10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92.xml"/><Relationship Id="rId1" Type="http://schemas.openxmlformats.org/officeDocument/2006/relationships/slideLayout" Target="../slideLayouts/slideLayout109.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10.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93.xml"/><Relationship Id="rId1" Type="http://schemas.openxmlformats.org/officeDocument/2006/relationships/slideLayout" Target="../slideLayouts/slideLayout109.xml"/><Relationship Id="rId4" Type="http://schemas.openxmlformats.org/officeDocument/2006/relationships/image" Target="../media/image6.png"/></Relationships>
</file>

<file path=ppt/slides/_rels/slide111.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94.xml"/><Relationship Id="rId1" Type="http://schemas.openxmlformats.org/officeDocument/2006/relationships/slideLayout" Target="../slideLayouts/slideLayout109.xml"/><Relationship Id="rId4" Type="http://schemas.openxmlformats.org/officeDocument/2006/relationships/image" Target="../media/image6.png"/></Relationships>
</file>

<file path=ppt/slides/_rels/slide112.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95.xml"/><Relationship Id="rId1" Type="http://schemas.openxmlformats.org/officeDocument/2006/relationships/slideLayout" Target="../slideLayouts/slideLayout109.xml"/><Relationship Id="rId4" Type="http://schemas.openxmlformats.org/officeDocument/2006/relationships/image" Target="../media/image114.jpeg"/></Relationships>
</file>

<file path=ppt/slides/_rels/slide113.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53.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78.xml"/></Relationships>
</file>

<file path=ppt/slides/_rels/slide115.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97.xml"/><Relationship Id="rId1" Type="http://schemas.openxmlformats.org/officeDocument/2006/relationships/slideLayout" Target="../slideLayouts/slideLayout109.xml"/></Relationships>
</file>

<file path=ppt/slides/_rels/slide1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8.xml"/><Relationship Id="rId1" Type="http://schemas.openxmlformats.org/officeDocument/2006/relationships/slideLayout" Target="../slideLayouts/slideLayout109.xml"/></Relationships>
</file>

<file path=ppt/slides/_rels/slide11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99.xml"/><Relationship Id="rId1" Type="http://schemas.openxmlformats.org/officeDocument/2006/relationships/slideLayout" Target="../slideLayouts/slideLayout148.xml"/><Relationship Id="rId4" Type="http://schemas.openxmlformats.org/officeDocument/2006/relationships/image" Target="../media/image97.png"/></Relationships>
</file>

<file path=ppt/slides/_rels/slide118.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00.xml"/><Relationship Id="rId1" Type="http://schemas.openxmlformats.org/officeDocument/2006/relationships/slideLayout" Target="../slideLayouts/slideLayout85.xml"/></Relationships>
</file>

<file path=ppt/slides/_rels/slide1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85.xml"/></Relationships>
</file>

<file path=ppt/slides/_rels/slide12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4.xml"/><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05.xml"/><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06.xml"/><Relationship Id="rId1" Type="http://schemas.openxmlformats.org/officeDocument/2006/relationships/slideLayout" Target="../slideLayouts/slideLayout54.xml"/></Relationships>
</file>

<file path=ppt/slides/_rels/slide125.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07.xml"/><Relationship Id="rId1" Type="http://schemas.openxmlformats.org/officeDocument/2006/relationships/slideLayout" Target="../slideLayouts/slideLayout109.xml"/><Relationship Id="rId4" Type="http://schemas.openxmlformats.org/officeDocument/2006/relationships/image" Target="../media/image6.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08.xml"/><Relationship Id="rId1" Type="http://schemas.openxmlformats.org/officeDocument/2006/relationships/slideLayout" Target="../slideLayouts/slideLayout1.xml"/><Relationship Id="rId4" Type="http://schemas.openxmlformats.org/officeDocument/2006/relationships/image" Target="../media/image122.pn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83.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85.xml"/></Relationships>
</file>

<file path=ppt/slides/_rels/slide1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6.xml"/><Relationship Id="rId1" Type="http://schemas.openxmlformats.org/officeDocument/2006/relationships/slideLayout" Target="../slideLayouts/slideLayout85.xml"/><Relationship Id="rId4" Type="http://schemas.openxmlformats.org/officeDocument/2006/relationships/image" Target="../media/image25.emf"/></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20.xml"/><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1.xml"/><Relationship Id="rId1" Type="http://schemas.openxmlformats.org/officeDocument/2006/relationships/slideLayout" Target="../slideLayouts/slideLayout85.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53.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85.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78.xml"/><Relationship Id="rId1" Type="http://schemas.openxmlformats.org/officeDocument/2006/relationships/themeOverride" Target="../theme/themeOverride1.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85.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0.xml"/><Relationship Id="rId1" Type="http://schemas.openxmlformats.org/officeDocument/2006/relationships/slideLayout" Target="../slideLayouts/slideLayout106.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1.xml"/><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2.xml"/><Relationship Id="rId1" Type="http://schemas.openxmlformats.org/officeDocument/2006/relationships/slideLayout" Target="../slideLayouts/slideLayout20.xml"/><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5.xml"/><Relationship Id="rId1" Type="http://schemas.openxmlformats.org/officeDocument/2006/relationships/slideLayout" Target="../slideLayouts/slideLayout20.xml"/><Relationship Id="rId4" Type="http://schemas.openxmlformats.org/officeDocument/2006/relationships/image" Target="../media/image42.png"/></Relationships>
</file>

<file path=ppt/slides/_rels/slide3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6.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9.xml"/><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0.xml"/><Relationship Id="rId1" Type="http://schemas.openxmlformats.org/officeDocument/2006/relationships/slideLayout" Target="../slideLayouts/slideLayout20.xml"/><Relationship Id="rId4" Type="http://schemas.openxmlformats.org/officeDocument/2006/relationships/image" Target="../media/image48.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2.xml"/><Relationship Id="rId1" Type="http://schemas.openxmlformats.org/officeDocument/2006/relationships/slideLayout" Target="../slideLayouts/slideLayout173.xml"/></Relationships>
</file>

<file path=ppt/slides/_rels/slide4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3.xml"/><Relationship Id="rId1" Type="http://schemas.openxmlformats.org/officeDocument/2006/relationships/slideLayout" Target="../slideLayouts/slideLayout173.xml"/></Relationships>
</file>

<file path=ppt/slides/_rels/slide4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4.xml"/><Relationship Id="rId1" Type="http://schemas.openxmlformats.org/officeDocument/2006/relationships/slideLayout" Target="../slideLayouts/slideLayout173.xml"/></Relationships>
</file>

<file path=ppt/slides/_rels/slide4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5.xml"/><Relationship Id="rId1" Type="http://schemas.openxmlformats.org/officeDocument/2006/relationships/slideLayout" Target="../slideLayouts/slideLayout173.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07.xml"/></Relationships>
</file>

<file path=ppt/slides/_rels/slide5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7.xml"/><Relationship Id="rId1" Type="http://schemas.openxmlformats.org/officeDocument/2006/relationships/slideLayout" Target="../slideLayouts/slideLayout5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3" Type="http://schemas.openxmlformats.org/officeDocument/2006/relationships/hyperlink" Target="http://www.artunframed.com/images/artists54/rembra249.jpg" TargetMode="External"/><Relationship Id="rId2" Type="http://schemas.openxmlformats.org/officeDocument/2006/relationships/notesSlide" Target="../notesSlides/notesSlide49.xml"/><Relationship Id="rId1" Type="http://schemas.openxmlformats.org/officeDocument/2006/relationships/slideLayout" Target="../slideLayouts/slideLayout15.xml"/><Relationship Id="rId4" Type="http://schemas.openxmlformats.org/officeDocument/2006/relationships/image" Target="../media/image53.jpeg"/></Relationships>
</file>

<file path=ppt/slides/_rels/slide55.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notesSlide" Target="../notesSlides/notesSlide50.xml"/><Relationship Id="rId1" Type="http://schemas.openxmlformats.org/officeDocument/2006/relationships/slideLayout" Target="../slideLayouts/slideLayout54.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18.png"/></Relationships>
</file>

<file path=ppt/slides/_rels/slide5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1.xml"/><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0.xml"/></Relationships>
</file>

<file path=ppt/slides/_rels/slide5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3.xml"/><Relationship Id="rId1" Type="http://schemas.openxmlformats.org/officeDocument/2006/relationships/slideLayout" Target="../slideLayouts/slideLayout20.xml"/><Relationship Id="rId4" Type="http://schemas.openxmlformats.org/officeDocument/2006/relationships/image" Target="../media/image58.jpe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slide" Target="slide1.xml"/><Relationship Id="rId2" Type="http://schemas.openxmlformats.org/officeDocument/2006/relationships/notesSlide" Target="../notesSlides/notesSlide6.xml"/><Relationship Id="rId1" Type="http://schemas.openxmlformats.org/officeDocument/2006/relationships/slideLayout" Target="../slideLayouts/slideLayout40.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19.png"/></Relationships>
</file>

<file path=ppt/slides/_rels/slide6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4.xml"/><Relationship Id="rId1" Type="http://schemas.openxmlformats.org/officeDocument/2006/relationships/slideLayout" Target="../slideLayouts/slideLayout20.xml"/></Relationships>
</file>

<file path=ppt/slides/_rels/slide6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5.xml"/><Relationship Id="rId1" Type="http://schemas.openxmlformats.org/officeDocument/2006/relationships/slideLayout" Target="../slideLayouts/slideLayout2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6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53.xml"/></Relationships>
</file>

<file path=ppt/slides/_rels/slide6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53.xml"/></Relationships>
</file>

<file path=ppt/slides/_rels/slide6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53.xml"/></Relationships>
</file>

<file path=ppt/slides/_rels/slide6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53.xml"/></Relationships>
</file>

<file path=ppt/slides/_rels/slide6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53.xml"/></Relationships>
</file>

<file path=ppt/slides/_rels/slide6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53.xml"/></Relationships>
</file>

<file path=ppt/slides/_rels/slide6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6.xml"/><Relationship Id="rId1" Type="http://schemas.openxmlformats.org/officeDocument/2006/relationships/slideLayout" Target="../slideLayouts/slideLayout49.xml"/><Relationship Id="rId5" Type="http://schemas.openxmlformats.org/officeDocument/2006/relationships/image" Target="../media/image68.png"/><Relationship Id="rId4" Type="http://schemas.openxmlformats.org/officeDocument/2006/relationships/image" Target="../media/image6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0.xml"/></Relationships>
</file>

<file path=ppt/slides/_rels/slide7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7.xml"/><Relationship Id="rId1" Type="http://schemas.openxmlformats.org/officeDocument/2006/relationships/slideLayout" Target="../slideLayouts/slideLayout85.xml"/></Relationships>
</file>

<file path=ppt/slides/_rels/slide7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85.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8.xml"/></Relationships>
</file>

<file path=ppt/slides/_rels/slide7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4.xml"/><Relationship Id="rId1" Type="http://schemas.openxmlformats.org/officeDocument/2006/relationships/slideLayout" Target="../slideLayouts/slideLayout108.xml"/></Relationships>
</file>

<file path=ppt/slides/_rels/slide7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5.xml"/><Relationship Id="rId1" Type="http://schemas.openxmlformats.org/officeDocument/2006/relationships/slideLayout" Target="../slideLayouts/slideLayout109.xml"/><Relationship Id="rId5" Type="http://schemas.openxmlformats.org/officeDocument/2006/relationships/image" Target="../media/image8.png"/><Relationship Id="rId4" Type="http://schemas.openxmlformats.org/officeDocument/2006/relationships/image" Target="../media/image6.png"/></Relationships>
</file>

<file path=ppt/slides/_rels/slide7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6.xml"/><Relationship Id="rId1" Type="http://schemas.openxmlformats.org/officeDocument/2006/relationships/slideLayout" Target="../slideLayouts/slideLayout119.xml"/><Relationship Id="rId5" Type="http://schemas.openxmlformats.org/officeDocument/2006/relationships/image" Target="../media/image75.jpeg"/><Relationship Id="rId4" Type="http://schemas.openxmlformats.org/officeDocument/2006/relationships/image" Target="../media/image74.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54.xml"/><Relationship Id="rId4" Type="http://schemas.openxmlformats.org/officeDocument/2006/relationships/image" Target="../media/image20.jpg"/></Relationships>
</file>

<file path=ppt/slides/_rels/slide8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7.xml"/><Relationship Id="rId1" Type="http://schemas.openxmlformats.org/officeDocument/2006/relationships/slideLayout" Target="../slideLayouts/slideLayout119.xml"/></Relationships>
</file>

<file path=ppt/slides/_rels/slide8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8.xml"/><Relationship Id="rId1" Type="http://schemas.openxmlformats.org/officeDocument/2006/relationships/slideLayout" Target="../slideLayouts/slideLayout119.xml"/></Relationships>
</file>

<file path=ppt/slides/_rels/slide8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9.xml"/><Relationship Id="rId1" Type="http://schemas.openxmlformats.org/officeDocument/2006/relationships/slideLayout" Target="../slideLayouts/slideLayout26.xml"/></Relationships>
</file>

<file path=ppt/slides/_rels/slide83.xml.rels><?xml version="1.0" encoding="UTF-8" standalone="yes"?>
<Relationships xmlns="http://schemas.openxmlformats.org/package/2006/relationships"><Relationship Id="rId3" Type="http://schemas.openxmlformats.org/officeDocument/2006/relationships/image" Target="../media/image79.jpeg"/><Relationship Id="rId7" Type="http://schemas.openxmlformats.org/officeDocument/2006/relationships/image" Target="../media/image83.jpeg"/><Relationship Id="rId2" Type="http://schemas.openxmlformats.org/officeDocument/2006/relationships/notesSlide" Target="../notesSlides/notesSlide70.xml"/><Relationship Id="rId1" Type="http://schemas.openxmlformats.org/officeDocument/2006/relationships/slideLayout" Target="../slideLayouts/slideLayout36.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8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1.xml"/><Relationship Id="rId1" Type="http://schemas.openxmlformats.org/officeDocument/2006/relationships/slideLayout" Target="../slideLayouts/slideLayout36.xml"/><Relationship Id="rId6" Type="http://schemas.openxmlformats.org/officeDocument/2006/relationships/image" Target="../media/image86.emf"/><Relationship Id="rId5" Type="http://schemas.openxmlformats.org/officeDocument/2006/relationships/image" Target="../media/image85.emf"/><Relationship Id="rId4" Type="http://schemas.openxmlformats.org/officeDocument/2006/relationships/image" Target="../media/image84.jpeg"/></Relationships>
</file>

<file path=ppt/slides/_rels/slide8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2.xml"/><Relationship Id="rId1" Type="http://schemas.openxmlformats.org/officeDocument/2006/relationships/slideLayout" Target="../slideLayouts/slideLayout26.xml"/><Relationship Id="rId5" Type="http://schemas.openxmlformats.org/officeDocument/2006/relationships/image" Target="../media/image89.png"/><Relationship Id="rId4" Type="http://schemas.openxmlformats.org/officeDocument/2006/relationships/image" Target="../media/image88.png"/></Relationships>
</file>

<file path=ppt/slides/_rels/slide8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73.xml"/><Relationship Id="rId1" Type="http://schemas.openxmlformats.org/officeDocument/2006/relationships/slideLayout" Target="../slideLayouts/slideLayout26.xml"/><Relationship Id="rId5" Type="http://schemas.openxmlformats.org/officeDocument/2006/relationships/image" Target="../media/image92.jpeg"/><Relationship Id="rId4" Type="http://schemas.openxmlformats.org/officeDocument/2006/relationships/image" Target="../media/image91.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0.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08.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6.xml"/><Relationship Id="rId1" Type="http://schemas.openxmlformats.org/officeDocument/2006/relationships/slideLayout" Target="../slideLayouts/slideLayout109.xml"/><Relationship Id="rId4" Type="http://schemas.openxmlformats.org/officeDocument/2006/relationships/image" Target="../media/image93.jpe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89.xml"/></Relationships>
</file>

<file path=ppt/slides/_rels/slide9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78.xml"/><Relationship Id="rId1" Type="http://schemas.openxmlformats.org/officeDocument/2006/relationships/slideLayout" Target="../slideLayouts/slideLayout138.xml"/></Relationships>
</file>

<file path=ppt/slides/_rels/slide9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79.xml"/><Relationship Id="rId1" Type="http://schemas.openxmlformats.org/officeDocument/2006/relationships/slideLayout" Target="../slideLayouts/slideLayout131.xml"/></Relationships>
</file>

<file path=ppt/slides/_rels/slide9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80.xml"/><Relationship Id="rId1" Type="http://schemas.openxmlformats.org/officeDocument/2006/relationships/slideLayout" Target="../slideLayouts/slideLayout148.xml"/><Relationship Id="rId4" Type="http://schemas.openxmlformats.org/officeDocument/2006/relationships/image" Target="../media/image97.png"/></Relationships>
</file>

<file path=ppt/slides/_rels/slide9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81.xml"/><Relationship Id="rId1" Type="http://schemas.openxmlformats.org/officeDocument/2006/relationships/slideLayout" Target="../slideLayouts/slideLayout148.xml"/></Relationships>
</file>

<file path=ppt/slides/_rels/slide9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2.xml"/><Relationship Id="rId1" Type="http://schemas.openxmlformats.org/officeDocument/2006/relationships/slideLayout" Target="../slideLayouts/slideLayout156.xml"/></Relationships>
</file>

<file path=ppt/slides/_rels/slide9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83.xml"/><Relationship Id="rId1" Type="http://schemas.openxmlformats.org/officeDocument/2006/relationships/slideLayout" Target="../slideLayouts/slideLayout156.xml"/></Relationships>
</file>

<file path=ppt/slides/_rels/slide9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84.xml"/><Relationship Id="rId1" Type="http://schemas.openxmlformats.org/officeDocument/2006/relationships/slideLayout" Target="../slideLayouts/slideLayout156.xml"/></Relationships>
</file>

<file path=ppt/slides/_rels/slide9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85.xml"/><Relationship Id="rId1" Type="http://schemas.openxmlformats.org/officeDocument/2006/relationships/slideLayout" Target="../slideLayouts/slideLayout15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155683"/>
            <a:ext cx="9144000" cy="4777740"/>
          </a:xfrm>
          <a:prstGeom prst="rect">
            <a:avLst/>
          </a:prstGeom>
        </p:spPr>
      </p:pic>
      <p:sp>
        <p:nvSpPr>
          <p:cNvPr id="8" name="Rectangle 2"/>
          <p:cNvSpPr txBox="1">
            <a:spLocks noChangeArrowheads="1"/>
          </p:cNvSpPr>
          <p:nvPr/>
        </p:nvSpPr>
        <p:spPr bwMode="auto">
          <a:xfrm>
            <a:off x="3255264" y="4480423"/>
            <a:ext cx="5912549"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i="1" dirty="0">
                <a:solidFill>
                  <a:srgbClr val="FFFFFF"/>
                </a:solidFill>
                <a:effectLst>
                  <a:glow rad="127000">
                    <a:srgbClr val="000000"/>
                  </a:glow>
                </a:effectLst>
                <a:latin typeface="Arial" charset="0"/>
                <a:ea typeface="ＭＳ Ｐゴシック" charset="0"/>
                <a:cs typeface="ＭＳ Ｐゴシック" charset="0"/>
              </a:rPr>
              <a:t>Daniel</a:t>
            </a:r>
          </a:p>
        </p:txBody>
      </p:sp>
      <p:sp>
        <p:nvSpPr>
          <p:cNvPr id="900098" name="Rectangle 2"/>
          <p:cNvSpPr>
            <a:spLocks noGrp="1" noChangeArrowheads="1"/>
          </p:cNvSpPr>
          <p:nvPr>
            <p:ph type="ctrTitle"/>
          </p:nvPr>
        </p:nvSpPr>
        <p:spPr>
          <a:xfrm>
            <a:off x="0" y="165462"/>
            <a:ext cx="9096374" cy="1332411"/>
          </a:xfrm>
          <a:solidFill>
            <a:schemeClr val="tx1"/>
          </a:solidFill>
          <a:effectLst>
            <a:outerShdw blurRad="63500" dist="35921" dir="2700000" algn="ctr" rotWithShape="0">
              <a:schemeClr val="tx2">
                <a:alpha val="74998"/>
              </a:schemeClr>
            </a:outerShdw>
          </a:effectLst>
        </p:spPr>
        <p:txBody>
          <a:bodyPr/>
          <a:lstStyle/>
          <a:p>
            <a:pPr>
              <a:defRPr/>
            </a:pPr>
            <a:r>
              <a:rPr lang="en-US" sz="8000" b="1" dirty="0">
                <a:effectLst>
                  <a:glow rad="127000">
                    <a:schemeClr val="tx1"/>
                  </a:glow>
                </a:effectLst>
                <a:latin typeface="Arial" charset="0"/>
                <a:ea typeface="ＭＳ Ｐゴシック" charset="0"/>
                <a:cs typeface="ＭＳ Ｐゴシック" charset="0"/>
              </a:rPr>
              <a:t>Be Confident</a:t>
            </a: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Dr. Rick Griffith • Crossroads International Church Singapore</a:t>
            </a:r>
          </a:p>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CICFamily.com • BibleStudyDownloads.org</a:t>
            </a:r>
          </a:p>
        </p:txBody>
      </p:sp>
    </p:spTree>
    <p:extLst>
      <p:ext uri="{BB962C8B-B14F-4D97-AF65-F5344CB8AC3E}">
        <p14:creationId xmlns:p14="http://schemas.microsoft.com/office/powerpoint/2010/main" val="267607039"/>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908227"/>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God rules over </a:t>
            </a:r>
            <a:r>
              <a:rPr lang="en-US" sz="4800" b="1" dirty="0">
                <a:solidFill>
                  <a:srgbClr val="FFFF00"/>
                </a:solidFill>
                <a:effectLst>
                  <a:glow rad="127000">
                    <a:schemeClr val="tx1"/>
                  </a:glow>
                </a:effectLst>
                <a:latin typeface="Arial" charset="0"/>
                <a:ea typeface="ＭＳ Ｐゴシック" charset="0"/>
                <a:cs typeface="ＭＳ Ｐゴシック" charset="0"/>
              </a:rPr>
              <a:t>you</a:t>
            </a:r>
            <a:r>
              <a:rPr lang="en-US" sz="4800" b="1" dirty="0">
                <a:effectLst>
                  <a:glow rad="127000">
                    <a:schemeClr val="tx1"/>
                  </a:glow>
                </a:effectLst>
                <a:latin typeface="Arial" charset="0"/>
                <a:ea typeface="ＭＳ Ｐゴシック" charset="0"/>
                <a:cs typeface="ＭＳ Ｐゴシック" charset="0"/>
              </a:rPr>
              <a:t>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(Dan 1). </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958011"/>
            <a:ext cx="9144000" cy="4572000"/>
          </a:xfrm>
          <a:prstGeom prst="rect">
            <a:avLst/>
          </a:prstGeom>
        </p:spPr>
      </p:pic>
    </p:spTree>
    <p:extLst>
      <p:ext uri="{BB962C8B-B14F-4D97-AF65-F5344CB8AC3E}">
        <p14:creationId xmlns:p14="http://schemas.microsoft.com/office/powerpoint/2010/main" val="1325639041"/>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201276"/>
            <a:ext cx="9144000" cy="4793124"/>
          </a:xfrm>
          <a:prstGeom prst="rect">
            <a:avLst/>
          </a:prstGeom>
        </p:spPr>
      </p:pic>
      <p:sp>
        <p:nvSpPr>
          <p:cNvPr id="77826" name="Rectangle 2"/>
          <p:cNvSpPr>
            <a:spLocks noGrp="1"/>
          </p:cNvSpPr>
          <p:nvPr>
            <p:ph type="ctrTitle"/>
          </p:nvPr>
        </p:nvSpPr>
        <p:spPr>
          <a:xfrm>
            <a:off x="1" y="0"/>
            <a:ext cx="9143998" cy="1196752"/>
          </a:xfrm>
        </p:spPr>
        <p:txBody>
          <a:bodyPr>
            <a:normAutofit fontScale="90000"/>
          </a:bodyPr>
          <a:lstStyle/>
          <a:p>
            <a:r>
              <a:rPr lang="en-US" sz="4000" b="1" dirty="0">
                <a:effectLst>
                  <a:glow rad="228600">
                    <a:srgbClr val="000000"/>
                  </a:glow>
                </a:effectLst>
              </a:rPr>
              <a:t>Antichrist will make a 7-year treaty with Israel</a:t>
            </a:r>
          </a:p>
        </p:txBody>
      </p:sp>
      <p:sp>
        <p:nvSpPr>
          <p:cNvPr id="77829" name="Text Box 5"/>
          <p:cNvSpPr txBox="1">
            <a:spLocks noChangeArrowheads="1"/>
          </p:cNvSpPr>
          <p:nvPr/>
        </p:nvSpPr>
        <p:spPr bwMode="auto">
          <a:xfrm>
            <a:off x="2268538" y="6553200"/>
            <a:ext cx="2663825" cy="304800"/>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omic Sans MS" pitchFamily="66" charset="0"/>
                <a:ea typeface="ＭＳ Ｐゴシック" charset="0"/>
                <a:cs typeface="ＭＳ Ｐゴシック" charset="0"/>
              </a:rPr>
              <a:t>Artwork by Sunny Chandra</a:t>
            </a:r>
          </a:p>
        </p:txBody>
      </p:sp>
      <p:sp>
        <p:nvSpPr>
          <p:cNvPr id="7" name="Rectangle 3"/>
          <p:cNvSpPr txBox="1">
            <a:spLocks/>
          </p:cNvSpPr>
          <p:nvPr/>
        </p:nvSpPr>
        <p:spPr>
          <a:xfrm>
            <a:off x="0" y="5949280"/>
            <a:ext cx="9143999" cy="908720"/>
          </a:xfrm>
          <a:prstGeom prst="rect">
            <a:avLst/>
          </a:prstGeom>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a:ea typeface="+mn-ea"/>
                <a:cs typeface="Arial"/>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a:ea typeface="+mn-ea"/>
                <a:cs typeface="Arial"/>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a:ea typeface="+mn-ea"/>
                <a:cs typeface="Arial"/>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base" latinLnBrk="0" hangingPunct="1">
              <a:lnSpc>
                <a:spcPct val="90000"/>
              </a:lnSpc>
              <a:spcBef>
                <a:spcPct val="20000"/>
              </a:spcBef>
              <a:spcAft>
                <a:spcPct val="0"/>
              </a:spcAft>
              <a:buClrTx/>
              <a:buSzTx/>
              <a:buFont typeface="Arial" pitchFamily="34" charset="0"/>
              <a:buNone/>
              <a:tabLst/>
              <a:defRPr/>
            </a:pPr>
            <a:r>
              <a:rPr kumimoji="0" lang="en-US" sz="2800" b="1" i="0" u="none" strike="noStrike" kern="1200" cap="none" spc="0" normalizeH="0" baseline="0" noProof="0" dirty="0">
                <a:ln>
                  <a:noFill/>
                </a:ln>
                <a:solidFill>
                  <a:srgbClr val="FFFFFF"/>
                </a:solidFill>
                <a:effectLst/>
                <a:uLnTx/>
                <a:uFillTx/>
                <a:latin typeface="Arial"/>
                <a:ea typeface="+mn-ea"/>
                <a:cs typeface="Arial"/>
              </a:rPr>
              <a:t>This will likely enable the rebuilding of the Jerusalem temple</a:t>
            </a:r>
          </a:p>
        </p:txBody>
      </p:sp>
    </p:spTree>
    <p:extLst>
      <p:ext uri="{BB962C8B-B14F-4D97-AF65-F5344CB8AC3E}">
        <p14:creationId xmlns:p14="http://schemas.microsoft.com/office/powerpoint/2010/main" val="402484499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Daniel 10</a:t>
            </a:r>
          </a:p>
        </p:txBody>
      </p:sp>
    </p:spTree>
    <p:extLst>
      <p:ext uri="{BB962C8B-B14F-4D97-AF65-F5344CB8AC3E}">
        <p14:creationId xmlns:p14="http://schemas.microsoft.com/office/powerpoint/2010/main" val="312228004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58900" y="0"/>
            <a:ext cx="6415279" cy="6858000"/>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Angels</a:t>
            </a:r>
          </a:p>
        </p:txBody>
      </p:sp>
    </p:spTree>
    <p:extLst>
      <p:ext uri="{BB962C8B-B14F-4D97-AF65-F5344CB8AC3E}">
        <p14:creationId xmlns:p14="http://schemas.microsoft.com/office/powerpoint/2010/main" val="244437701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Gabriel? (Daniel 10:4-12)</a:t>
            </a:r>
          </a:p>
        </p:txBody>
      </p:sp>
    </p:spTree>
    <p:extLst>
      <p:ext uri="{BB962C8B-B14F-4D97-AF65-F5344CB8AC3E}">
        <p14:creationId xmlns:p14="http://schemas.microsoft.com/office/powerpoint/2010/main" val="377941090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9066"/>
          </a:xfrm>
          <a:prstGeom prst="rect">
            <a:avLst/>
          </a:prstGeom>
        </p:spPr>
      </p:pic>
      <p:sp>
        <p:nvSpPr>
          <p:cNvPr id="900098" name="Rectangle 2"/>
          <p:cNvSpPr>
            <a:spLocks noGrp="1" noChangeArrowheads="1"/>
          </p:cNvSpPr>
          <p:nvPr>
            <p:ph type="ctrTitle"/>
          </p:nvPr>
        </p:nvSpPr>
        <p:spPr>
          <a:xfrm>
            <a:off x="0" y="5805264"/>
            <a:ext cx="9144000" cy="935261"/>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Michael (Daniel 10:13b)</a:t>
            </a:r>
          </a:p>
        </p:txBody>
      </p:sp>
      <p:sp>
        <p:nvSpPr>
          <p:cNvPr id="2" name="Rectangle 1"/>
          <p:cNvSpPr/>
          <p:nvPr/>
        </p:nvSpPr>
        <p:spPr bwMode="auto">
          <a:xfrm>
            <a:off x="4283968" y="6381328"/>
            <a:ext cx="504056" cy="288032"/>
          </a:xfrm>
          <a:prstGeom prst="rect">
            <a:avLst/>
          </a:prstGeom>
          <a:solidFill>
            <a:schemeClr val="tx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Tree>
    <p:extLst>
      <p:ext uri="{BB962C8B-B14F-4D97-AF65-F5344CB8AC3E}">
        <p14:creationId xmlns:p14="http://schemas.microsoft.com/office/powerpoint/2010/main" val="59468952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4991266" cy="6858000"/>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Prince of Persia (Daniel 10:13a)</a:t>
            </a:r>
          </a:p>
        </p:txBody>
      </p:sp>
    </p:spTree>
    <p:extLst>
      <p:ext uri="{BB962C8B-B14F-4D97-AF65-F5344CB8AC3E}">
        <p14:creationId xmlns:p14="http://schemas.microsoft.com/office/powerpoint/2010/main" val="118776675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107504" y="-27384"/>
            <a:ext cx="8229600" cy="679773"/>
          </a:xfrm>
          <a:solidFill>
            <a:srgbClr val="000000"/>
          </a:solidFill>
        </p:spPr>
        <p:txBody>
          <a:bodyPr/>
          <a:lstStyle/>
          <a:p>
            <a:pPr eaLnBrk="1" hangingPunct="1">
              <a:defRPr/>
            </a:pPr>
            <a:r>
              <a:rPr lang="en-US" sz="4000" b="1">
                <a:solidFill>
                  <a:srgbClr val="CCFF66"/>
                </a:solidFill>
                <a:latin typeface="Arial" charset="0"/>
                <a:ea typeface="ＭＳ Ｐゴシック" charset="0"/>
                <a:cs typeface="Arial" charset="0"/>
              </a:rPr>
              <a:t>Daniel 10</a:t>
            </a:r>
            <a:endParaRPr lang="en-US" sz="4000">
              <a:latin typeface="Arial" charset="0"/>
              <a:ea typeface="ＭＳ Ｐゴシック" charset="0"/>
              <a:cs typeface="Arial" charset="0"/>
            </a:endParaRPr>
          </a:p>
        </p:txBody>
      </p:sp>
      <p:sp>
        <p:nvSpPr>
          <p:cNvPr id="766978" name="Text Box 4"/>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b="1">
                <a:solidFill>
                  <a:srgbClr val="FFFFFF"/>
                </a:solidFill>
                <a:latin typeface="Arial" charset="0"/>
                <a:cs typeface="Arial" charset="0"/>
              </a:rPr>
              <a:t>541</a:t>
            </a:r>
          </a:p>
        </p:txBody>
      </p:sp>
      <p:sp>
        <p:nvSpPr>
          <p:cNvPr id="5" name="Rectangle 3"/>
          <p:cNvSpPr txBox="1">
            <a:spLocks noChangeArrowheads="1"/>
          </p:cNvSpPr>
          <p:nvPr/>
        </p:nvSpPr>
        <p:spPr bwMode="auto">
          <a:xfrm>
            <a:off x="34925" y="603176"/>
            <a:ext cx="9145588" cy="3617912"/>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20000"/>
              </a:spcBef>
              <a:spcAft>
                <a:spcPct val="0"/>
              </a:spcAft>
              <a:buClr>
                <a:srgbClr val="86D1EC"/>
              </a:buClr>
              <a:buSzPct val="90000"/>
              <a:buFont typeface="Wingdings" charset="0"/>
              <a:buBlip>
                <a:blip r:embed="rId3"/>
              </a:buBlip>
              <a:defRPr/>
            </a:pPr>
            <a:r>
              <a:rPr lang="en-US" sz="2800" b="1" dirty="0">
                <a:solidFill>
                  <a:srgbClr val="FFFFFF"/>
                </a:solidFill>
                <a:effectLst>
                  <a:outerShdw blurRad="38100" dist="38100" dir="2700000" algn="tl">
                    <a:srgbClr val="000000"/>
                  </a:outerShdw>
                </a:effectLst>
                <a:latin typeface="Arial" charset="0"/>
                <a:cs typeface="Arial" charset="0"/>
              </a:rPr>
              <a:t>Daniel</a:t>
            </a:r>
            <a:r>
              <a:rPr lang="fr-FR" sz="2800" b="1" dirty="0">
                <a:solidFill>
                  <a:srgbClr val="FFFFFF"/>
                </a:solidFill>
                <a:effectLst>
                  <a:outerShdw blurRad="38100" dist="38100" dir="2700000" algn="tl">
                    <a:srgbClr val="000000"/>
                  </a:outerShdw>
                </a:effectLst>
                <a:latin typeface="Arial" charset="0"/>
                <a:cs typeface="Arial" charset="0"/>
              </a:rPr>
              <a:t>'</a:t>
            </a:r>
            <a:r>
              <a:rPr lang="en-US" sz="2800" b="1" dirty="0">
                <a:solidFill>
                  <a:srgbClr val="FFFFFF"/>
                </a:solidFill>
                <a:effectLst>
                  <a:outerShdw blurRad="38100" dist="38100" dir="2700000" algn="tl">
                    <a:srgbClr val="000000"/>
                  </a:outerShdw>
                </a:effectLst>
                <a:latin typeface="Arial" charset="0"/>
                <a:cs typeface="Arial" charset="0"/>
              </a:rPr>
              <a:t>s prayer and fasting for 21 days (10:1-13a)</a:t>
            </a:r>
          </a:p>
          <a:p>
            <a:pPr defTabSz="914400" eaLnBrk="1" fontAlgn="base" hangingPunct="1">
              <a:spcBef>
                <a:spcPct val="20000"/>
              </a:spcBef>
              <a:spcAft>
                <a:spcPct val="0"/>
              </a:spcAft>
              <a:buClr>
                <a:srgbClr val="86D1EC"/>
              </a:buClr>
              <a:buSzPct val="90000"/>
              <a:buFont typeface="Wingdings" charset="0"/>
              <a:buBlip>
                <a:blip r:embed="rId3"/>
              </a:buBlip>
              <a:defRPr/>
            </a:pPr>
            <a:r>
              <a:rPr lang="en-US" sz="2800" b="1" dirty="0">
                <a:solidFill>
                  <a:srgbClr val="FFFFFF"/>
                </a:solidFill>
                <a:effectLst>
                  <a:outerShdw blurRad="38100" dist="38100" dir="2700000" algn="tl">
                    <a:srgbClr val="000000"/>
                  </a:outerShdw>
                </a:effectLst>
                <a:latin typeface="Arial" charset="0"/>
                <a:cs typeface="Arial" charset="0"/>
              </a:rPr>
              <a:t>Victory Over Satan’s opposition to Israel</a:t>
            </a:r>
            <a:r>
              <a:rPr lang="fr-FR" altLang="ja-JP" sz="2800" b="1" dirty="0">
                <a:solidFill>
                  <a:srgbClr val="FFFFFF"/>
                </a:solidFill>
                <a:effectLst>
                  <a:outerShdw blurRad="38100" dist="38100" dir="2700000" algn="tl">
                    <a:srgbClr val="000000"/>
                  </a:outerShdw>
                </a:effectLst>
                <a:latin typeface="Arial" charset="0"/>
                <a:cs typeface="Arial" charset="0"/>
              </a:rPr>
              <a:t>'</a:t>
            </a:r>
            <a:r>
              <a:rPr lang="en-US" altLang="ja-JP" sz="2800" b="1" dirty="0">
                <a:solidFill>
                  <a:srgbClr val="FFFFFF"/>
                </a:solidFill>
                <a:effectLst>
                  <a:outerShdw blurRad="38100" dist="38100" dir="2700000" algn="tl">
                    <a:srgbClr val="000000"/>
                  </a:outerShdw>
                </a:effectLst>
                <a:latin typeface="Arial" charset="0"/>
                <a:cs typeface="Arial" charset="0"/>
              </a:rPr>
              <a:t>s restoration (10:13b-20)</a:t>
            </a:r>
          </a:p>
          <a:p>
            <a:pPr lvl="1" defTabSz="914400" eaLnBrk="1" fontAlgn="base" hangingPunct="1">
              <a:spcBef>
                <a:spcPct val="20000"/>
              </a:spcBef>
              <a:spcAft>
                <a:spcPct val="0"/>
              </a:spcAft>
              <a:buFontTx/>
              <a:buChar char="–"/>
              <a:defRPr/>
            </a:pPr>
            <a:r>
              <a:rPr lang="en-US" b="1" dirty="0">
                <a:solidFill>
                  <a:srgbClr val="FFFFFF"/>
                </a:solidFill>
                <a:effectLst>
                  <a:outerShdw blurRad="38100" dist="38100" dir="2700000" algn="tl">
                    <a:srgbClr val="000000"/>
                  </a:outerShdw>
                </a:effectLst>
                <a:latin typeface="Arial" charset="0"/>
                <a:cs typeface="Arial" charset="0"/>
              </a:rPr>
              <a:t>Persia, Samaritans (book of Ezra)</a:t>
            </a:r>
          </a:p>
          <a:p>
            <a:pPr lvl="1" defTabSz="914400" eaLnBrk="1" fontAlgn="base" hangingPunct="1">
              <a:spcBef>
                <a:spcPct val="20000"/>
              </a:spcBef>
              <a:spcAft>
                <a:spcPct val="0"/>
              </a:spcAft>
              <a:buFontTx/>
              <a:buChar char="–"/>
              <a:defRPr/>
            </a:pPr>
            <a:r>
              <a:rPr lang="en-US" b="1" dirty="0">
                <a:solidFill>
                  <a:srgbClr val="FFFFFF"/>
                </a:solidFill>
                <a:effectLst>
                  <a:outerShdw blurRad="38100" dist="38100" dir="2700000" algn="tl">
                    <a:srgbClr val="000000"/>
                  </a:outerShdw>
                </a:effectLst>
                <a:latin typeface="Arial" charset="0"/>
                <a:cs typeface="Arial" charset="0"/>
              </a:rPr>
              <a:t>Haman (book of Esther)</a:t>
            </a:r>
          </a:p>
          <a:p>
            <a:pPr lvl="1" defTabSz="914400" eaLnBrk="1" fontAlgn="base" hangingPunct="1">
              <a:spcBef>
                <a:spcPct val="20000"/>
              </a:spcBef>
              <a:spcAft>
                <a:spcPct val="0"/>
              </a:spcAft>
              <a:buFontTx/>
              <a:buChar char="–"/>
              <a:defRPr/>
            </a:pPr>
            <a:r>
              <a:rPr lang="en-US" b="1" dirty="0">
                <a:solidFill>
                  <a:srgbClr val="FFFFFF"/>
                </a:solidFill>
                <a:effectLst>
                  <a:outerShdw blurRad="38100" dist="38100" dir="2700000" algn="tl">
                    <a:srgbClr val="000000"/>
                  </a:outerShdw>
                </a:effectLst>
                <a:latin typeface="Arial" charset="0"/>
                <a:cs typeface="Arial" charset="0"/>
              </a:rPr>
              <a:t>Greeks, Romans, Arabs, Hitler, UN, etc.</a:t>
            </a:r>
          </a:p>
          <a:p>
            <a:pPr defTabSz="914400" eaLnBrk="1" fontAlgn="base" hangingPunct="1">
              <a:spcBef>
                <a:spcPct val="20000"/>
              </a:spcBef>
              <a:spcAft>
                <a:spcPct val="0"/>
              </a:spcAft>
              <a:buClr>
                <a:srgbClr val="86D1EC"/>
              </a:buClr>
              <a:buSzPct val="90000"/>
              <a:buFont typeface="Wingdings" charset="0"/>
              <a:buBlip>
                <a:blip r:embed="rId3"/>
              </a:buBlip>
              <a:defRPr/>
            </a:pPr>
            <a:r>
              <a:rPr lang="en-US" sz="2800" b="1" dirty="0">
                <a:solidFill>
                  <a:srgbClr val="FFFFFF"/>
                </a:solidFill>
                <a:effectLst>
                  <a:outerShdw blurRad="38100" dist="38100" dir="2700000" algn="tl">
                    <a:srgbClr val="000000"/>
                  </a:outerShdw>
                </a:effectLst>
                <a:latin typeface="Arial" charset="0"/>
                <a:cs typeface="Arial" charset="0"/>
              </a:rPr>
              <a:t>The certainty of the prophecies = God prevails (10:21)</a:t>
            </a:r>
          </a:p>
        </p:txBody>
      </p:sp>
      <p:pic>
        <p:nvPicPr>
          <p:cNvPr id="766980" name="Picture 1" descr="Dan 10 prayer.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195736" y="3882130"/>
            <a:ext cx="4382864" cy="29758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018201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124930"/>
                                        </p:tgtEl>
                                        <p:attrNameLst>
                                          <p:attrName>style.visibility</p:attrName>
                                        </p:attrNameLst>
                                      </p:cBhvr>
                                      <p:to>
                                        <p:strVal val="visible"/>
                                      </p:to>
                                    </p:set>
                                    <p:animEffect transition="in" filter="dissolve">
                                      <p:cBhvr>
                                        <p:cTn id="7" dur="500"/>
                                        <p:tgtEl>
                                          <p:spTgt spid="1249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dissolve">
                                      <p:cBhvr>
                                        <p:cTn id="12" dur="500"/>
                                        <p:tgtEl>
                                          <p:spTgt spid="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dissolve">
                                      <p:cBhvr>
                                        <p:cTn id="17" dur="500"/>
                                        <p:tgtEl>
                                          <p:spTgt spid="5">
                                            <p:txEl>
                                              <p:pRg st="1" end="1"/>
                                            </p:txEl>
                                          </p:spTgt>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dissolve">
                                      <p:cBhvr>
                                        <p:cTn id="20" dur="500"/>
                                        <p:tgtEl>
                                          <p:spTgt spid="5">
                                            <p:txEl>
                                              <p:pRg st="2" end="2"/>
                                            </p:txEl>
                                          </p:spTgt>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animEffect transition="in" filter="dissolve">
                                      <p:cBhvr>
                                        <p:cTn id="23" dur="500"/>
                                        <p:tgtEl>
                                          <p:spTgt spid="5">
                                            <p:txEl>
                                              <p:pRg st="3" end="3"/>
                                            </p:txEl>
                                          </p:spTgt>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5">
                                            <p:txEl>
                                              <p:pRg st="4" end="4"/>
                                            </p:txEl>
                                          </p:spTgt>
                                        </p:tgtEl>
                                        <p:attrNameLst>
                                          <p:attrName>style.visibility</p:attrName>
                                        </p:attrNameLst>
                                      </p:cBhvr>
                                      <p:to>
                                        <p:strVal val="visible"/>
                                      </p:to>
                                    </p:set>
                                    <p:animEffect transition="in" filter="dissolve">
                                      <p:cBhvr>
                                        <p:cTn id="26" dur="500"/>
                                        <p:tgtEl>
                                          <p:spTgt spid="5">
                                            <p:txEl>
                                              <p:pRg st="4" end="4"/>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animEffect transition="in" filter="dissolve">
                                      <p:cBhvr>
                                        <p:cTn id="31"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0" grpId="0" animBg="1"/>
      <p:bldP spid="5" grpId="0" build="p"/>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Daniel 11</a:t>
            </a:r>
          </a:p>
        </p:txBody>
      </p:sp>
    </p:spTree>
    <p:extLst>
      <p:ext uri="{BB962C8B-B14F-4D97-AF65-F5344CB8AC3E}">
        <p14:creationId xmlns:p14="http://schemas.microsoft.com/office/powerpoint/2010/main" val="13314927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873B64-BCCC-E04B-8CB0-87D6001F410B}"/>
              </a:ext>
            </a:extLst>
          </p:cNvPr>
          <p:cNvPicPr>
            <a:picLocks noChangeAspect="1"/>
          </p:cNvPicPr>
          <p:nvPr/>
        </p:nvPicPr>
        <p:blipFill rotWithShape="1">
          <a:blip r:embed="rId2"/>
          <a:srcRect r="1313" b="4479"/>
          <a:stretch/>
        </p:blipFill>
        <p:spPr>
          <a:xfrm>
            <a:off x="-1" y="0"/>
            <a:ext cx="9187011" cy="6858000"/>
          </a:xfrm>
          <a:prstGeom prst="rect">
            <a:avLst/>
          </a:prstGeom>
        </p:spPr>
      </p:pic>
      <p:sp>
        <p:nvSpPr>
          <p:cNvPr id="2" name="Title 1"/>
          <p:cNvSpPr>
            <a:spLocks noGrp="1"/>
          </p:cNvSpPr>
          <p:nvPr>
            <p:ph type="title"/>
          </p:nvPr>
        </p:nvSpPr>
        <p:spPr>
          <a:xfrm>
            <a:off x="994854" y="279661"/>
            <a:ext cx="7197299" cy="765175"/>
          </a:xfrm>
          <a:solidFill>
            <a:schemeClr val="bg2"/>
          </a:solidFill>
        </p:spPr>
        <p:txBody>
          <a:bodyPr/>
          <a:lstStyle/>
          <a:p>
            <a:pPr>
              <a:defRPr/>
            </a:pPr>
            <a:r>
              <a:rPr lang="en-US" b="1" dirty="0"/>
              <a:t>Daniel 11 Prophecies</a:t>
            </a:r>
          </a:p>
        </p:txBody>
      </p:sp>
    </p:spTree>
    <p:extLst>
      <p:ext uri="{BB962C8B-B14F-4D97-AF65-F5344CB8AC3E}">
        <p14:creationId xmlns:p14="http://schemas.microsoft.com/office/powerpoint/2010/main" val="403841081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9025" name="Picture 2" descr="dan 11 history elisha_prays_open_eye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3825" y="-26988"/>
            <a:ext cx="9304338" cy="68802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5954" name="Rectangle 2"/>
          <p:cNvSpPr>
            <a:spLocks noGrp="1" noChangeArrowheads="1"/>
          </p:cNvSpPr>
          <p:nvPr>
            <p:ph type="title"/>
          </p:nvPr>
        </p:nvSpPr>
        <p:spPr>
          <a:xfrm>
            <a:off x="107950" y="22225"/>
            <a:ext cx="3527425" cy="1143000"/>
          </a:xfrm>
        </p:spPr>
        <p:txBody>
          <a:bodyPr/>
          <a:lstStyle/>
          <a:p>
            <a:pPr algn="l" eaLnBrk="1" hangingPunct="1">
              <a:defRPr/>
            </a:pPr>
            <a:r>
              <a:rPr lang="en-US" sz="4000" b="1" dirty="0">
                <a:solidFill>
                  <a:srgbClr val="CCFF66"/>
                </a:solidFill>
                <a:latin typeface="Arial"/>
                <a:ea typeface="ＭＳ Ｐゴシック" charset="0"/>
                <a:cs typeface="Arial"/>
              </a:rPr>
              <a:t>Chapter 11</a:t>
            </a:r>
            <a:endParaRPr lang="en-US" sz="4000" b="1" dirty="0">
              <a:latin typeface="Arial"/>
              <a:ea typeface="ＭＳ Ｐゴシック" charset="0"/>
              <a:cs typeface="Arial"/>
            </a:endParaRPr>
          </a:p>
        </p:txBody>
      </p:sp>
      <p:sp>
        <p:nvSpPr>
          <p:cNvPr id="363523" name="Text Box 4"/>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b="1" dirty="0">
                <a:solidFill>
                  <a:srgbClr val="FFFFFF"/>
                </a:solidFill>
                <a:effectLst>
                  <a:outerShdw blurRad="38100" dist="38100" dir="2700000" algn="tl">
                    <a:srgbClr val="000000">
                      <a:alpha val="43137"/>
                    </a:srgbClr>
                  </a:outerShdw>
                </a:effectLst>
                <a:latin typeface="Arial"/>
                <a:cs typeface="Arial"/>
              </a:rPr>
              <a:t>542</a:t>
            </a:r>
          </a:p>
        </p:txBody>
      </p:sp>
      <p:sp>
        <p:nvSpPr>
          <p:cNvPr id="5" name="Rectangle 3"/>
          <p:cNvSpPr txBox="1">
            <a:spLocks noChangeArrowheads="1"/>
          </p:cNvSpPr>
          <p:nvPr/>
        </p:nvSpPr>
        <p:spPr bwMode="auto">
          <a:xfrm>
            <a:off x="34925" y="3500438"/>
            <a:ext cx="9109075" cy="3357562"/>
          </a:xfrm>
          <a:prstGeom prst="rect">
            <a:avLst/>
          </a:prstGeom>
          <a:noFill/>
          <a:ln w="9525">
            <a:noFill/>
            <a:miter lim="800000"/>
            <a:headEnd/>
            <a:tailEnd/>
          </a:ln>
          <a:effectLst/>
        </p:spPr>
        <p:txBody>
          <a:bodyPr/>
          <a:lstStyle>
            <a:lvl1pPr marL="465138" indent="-465138"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20000"/>
              </a:spcBef>
              <a:spcAft>
                <a:spcPct val="0"/>
              </a:spcAft>
              <a:buClr>
                <a:srgbClr val="86D1EC"/>
              </a:buClr>
              <a:buSzPct val="90000"/>
              <a:buFont typeface="Wingdings" charset="0"/>
              <a:buBlip>
                <a:blip r:embed="rId4"/>
              </a:buBlip>
              <a:defRPr/>
            </a:pPr>
            <a:r>
              <a:rPr lang="en-US" sz="3200" b="1" dirty="0">
                <a:solidFill>
                  <a:srgbClr val="FFFFFF"/>
                </a:solidFill>
                <a:effectLst>
                  <a:outerShdw blurRad="38100" dist="38100" dir="2700000" algn="tl">
                    <a:srgbClr val="000000">
                      <a:alpha val="43137"/>
                    </a:srgbClr>
                  </a:outerShdw>
                </a:effectLst>
                <a:latin typeface="Arial"/>
                <a:cs typeface="Arial"/>
              </a:rPr>
              <a:t>Intertestamental History––11:1-35 has over 100 prophecies of the Persian and Greek Empires</a:t>
            </a:r>
            <a:r>
              <a:rPr lang="en-US" sz="3200" b="1" dirty="0">
                <a:solidFill>
                  <a:srgbClr val="FFFFFF"/>
                </a:solidFill>
                <a:effectLst>
                  <a:outerShdw blurRad="38100" dist="38100" dir="2700000" algn="tl">
                    <a:srgbClr val="000000">
                      <a:alpha val="43137"/>
                    </a:srgbClr>
                  </a:outerShdw>
                </a:effectLst>
                <a:latin typeface="Arial"/>
                <a:ea typeface="宋体" charset="0"/>
                <a:cs typeface="Arial"/>
              </a:rPr>
              <a:t> f</a:t>
            </a:r>
            <a:r>
              <a:rPr lang="en-US" altLang="zh-CN" sz="3200" b="1" dirty="0">
                <a:solidFill>
                  <a:srgbClr val="FFFFFF"/>
                </a:solidFill>
                <a:effectLst>
                  <a:outerShdw blurRad="38100" dist="38100" dir="2700000" algn="tl">
                    <a:srgbClr val="000000">
                      <a:alpha val="43137"/>
                    </a:srgbClr>
                  </a:outerShdw>
                </a:effectLst>
                <a:latin typeface="Arial"/>
                <a:ea typeface="宋体" charset="0"/>
                <a:cs typeface="Arial"/>
              </a:rPr>
              <a:t>rom Alexander the Great to Antiochus IV fighting over the land of Israel</a:t>
            </a:r>
          </a:p>
          <a:p>
            <a:pPr defTabSz="914400" eaLnBrk="1" fontAlgn="base" hangingPunct="1">
              <a:spcBef>
                <a:spcPct val="20000"/>
              </a:spcBef>
              <a:spcAft>
                <a:spcPct val="0"/>
              </a:spcAft>
              <a:buClr>
                <a:srgbClr val="86D1EC"/>
              </a:buClr>
              <a:buSzPct val="90000"/>
              <a:buFont typeface="Wingdings" charset="0"/>
              <a:buBlip>
                <a:blip r:embed="rId4"/>
              </a:buBlip>
              <a:defRPr/>
            </a:pPr>
            <a:r>
              <a:rPr lang="en-US" sz="3200" b="1" dirty="0">
                <a:solidFill>
                  <a:srgbClr val="FFFFFF"/>
                </a:solidFill>
                <a:effectLst>
                  <a:outerShdw blurRad="38100" dist="38100" dir="2700000" algn="tl">
                    <a:srgbClr val="000000">
                      <a:alpha val="43137"/>
                    </a:srgbClr>
                  </a:outerShdw>
                </a:effectLst>
                <a:latin typeface="Arial"/>
                <a:ea typeface="宋体" charset="0"/>
                <a:cs typeface="Arial"/>
              </a:rPr>
              <a:t>End Times History––11:36-45 prophesies the Antichrist</a:t>
            </a:r>
            <a:r>
              <a:rPr lang="fr-FR" sz="3200" b="1" dirty="0">
                <a:solidFill>
                  <a:srgbClr val="FFFFFF"/>
                </a:solidFill>
                <a:effectLst>
                  <a:outerShdw blurRad="38100" dist="38100" dir="2700000" algn="tl">
                    <a:srgbClr val="000000">
                      <a:alpha val="43137"/>
                    </a:srgbClr>
                  </a:outerShdw>
                </a:effectLst>
                <a:latin typeface="Arial"/>
                <a:ea typeface="宋体" charset="0"/>
                <a:cs typeface="Arial"/>
              </a:rPr>
              <a:t>'</a:t>
            </a:r>
            <a:r>
              <a:rPr lang="en-US" sz="3200" b="1" dirty="0">
                <a:solidFill>
                  <a:srgbClr val="FFFFFF"/>
                </a:solidFill>
                <a:effectLst>
                  <a:outerShdw blurRad="38100" dist="38100" dir="2700000" algn="tl">
                    <a:srgbClr val="000000">
                      <a:alpha val="43137"/>
                    </a:srgbClr>
                  </a:outerShdw>
                </a:effectLst>
                <a:latin typeface="Arial"/>
                <a:ea typeface="宋体" charset="0"/>
                <a:cs typeface="Arial"/>
              </a:rPr>
              <a:t>s final assault on Israel</a:t>
            </a:r>
          </a:p>
        </p:txBody>
      </p:sp>
      <p:sp>
        <p:nvSpPr>
          <p:cNvPr id="6" name="Rectangle 3"/>
          <p:cNvSpPr txBox="1">
            <a:spLocks noChangeArrowheads="1"/>
          </p:cNvSpPr>
          <p:nvPr/>
        </p:nvSpPr>
        <p:spPr bwMode="auto">
          <a:xfrm>
            <a:off x="0" y="2708275"/>
            <a:ext cx="9144000" cy="792163"/>
          </a:xfrm>
          <a:prstGeom prst="rect">
            <a:avLst/>
          </a:prstGeom>
          <a:noFill/>
          <a:ln w="9525">
            <a:noFill/>
            <a:miter lim="800000"/>
            <a:headEnd/>
            <a:tailEnd/>
          </a:ln>
          <a:effectLst/>
        </p:spPr>
        <p:txBody>
          <a:bodyPr/>
          <a:lstStyle>
            <a:lvl1pPr marL="465138" indent="-465138"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indent="0" defTabSz="914400" eaLnBrk="1" fontAlgn="base" hangingPunct="1">
              <a:spcBef>
                <a:spcPct val="20000"/>
              </a:spcBef>
              <a:spcAft>
                <a:spcPct val="0"/>
              </a:spcAft>
              <a:buClr>
                <a:srgbClr val="86D1EC"/>
              </a:buClr>
              <a:buSzPct val="90000"/>
              <a:defRPr/>
            </a:pPr>
            <a:r>
              <a:rPr lang="en-US" sz="3200" b="1" u="sng" dirty="0">
                <a:solidFill>
                  <a:srgbClr val="FFFFFF"/>
                </a:solidFill>
                <a:effectLst>
                  <a:outerShdw blurRad="38100" dist="38100" dir="2700000" algn="tl">
                    <a:srgbClr val="000000">
                      <a:alpha val="43137"/>
                    </a:srgbClr>
                  </a:outerShdw>
                </a:effectLst>
                <a:latin typeface="Arial"/>
                <a:cs typeface="Arial"/>
              </a:rPr>
              <a:t>Previews intertestamental &amp; end times history</a:t>
            </a:r>
            <a:endParaRPr lang="en-US" sz="3200" b="1" u="sng" dirty="0">
              <a:solidFill>
                <a:srgbClr val="FFFFFF"/>
              </a:solidFill>
              <a:effectLst>
                <a:outerShdw blurRad="38100" dist="38100" dir="2700000" algn="tl">
                  <a:srgbClr val="000000">
                    <a:alpha val="43137"/>
                  </a:srgbClr>
                </a:outerShdw>
              </a:effectLst>
              <a:latin typeface="Arial"/>
              <a:ea typeface="宋体" charset="0"/>
              <a:cs typeface="Arial"/>
            </a:endParaRPr>
          </a:p>
        </p:txBody>
      </p:sp>
    </p:spTree>
    <p:extLst>
      <p:ext uri="{BB962C8B-B14F-4D97-AF65-F5344CB8AC3E}">
        <p14:creationId xmlns:p14="http://schemas.microsoft.com/office/powerpoint/2010/main" val="35286561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125954"/>
                                        </p:tgtEl>
                                        <p:attrNameLst>
                                          <p:attrName>style.visibility</p:attrName>
                                        </p:attrNameLst>
                                      </p:cBhvr>
                                      <p:to>
                                        <p:strVal val="visible"/>
                                      </p:to>
                                    </p:set>
                                    <p:animEffect transition="in" filter="dissolve">
                                      <p:cBhvr>
                                        <p:cTn id="7" dur="500"/>
                                        <p:tgtEl>
                                          <p:spTgt spid="12595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dissolve">
                                      <p:cBhvr>
                                        <p:cTn id="12" dur="500"/>
                                        <p:tgtEl>
                                          <p:spTgt spid="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dissolve">
                                      <p:cBhvr>
                                        <p:cTn id="17" dur="500"/>
                                        <p:tgtEl>
                                          <p:spTgt spid="5">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dissolve">
                                      <p:cBhvr>
                                        <p:cTn id="2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4" grpId="0"/>
      <p:bldP spid="5" grpId="0" build="p"/>
      <p:bldP spid="6"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Daniel 1</a:t>
            </a:r>
          </a:p>
        </p:txBody>
      </p:sp>
    </p:spTree>
    <p:extLst>
      <p:ext uri="{BB962C8B-B14F-4D97-AF65-F5344CB8AC3E}">
        <p14:creationId xmlns:p14="http://schemas.microsoft.com/office/powerpoint/2010/main" val="390552010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xfrm>
            <a:off x="5867400" y="990600"/>
            <a:ext cx="3276600" cy="1143000"/>
          </a:xfrm>
        </p:spPr>
        <p:txBody>
          <a:bodyPr/>
          <a:lstStyle/>
          <a:p>
            <a:pPr eaLnBrk="1" hangingPunct="1">
              <a:defRPr/>
            </a:pPr>
            <a:r>
              <a:rPr lang="en-US" sz="4000">
                <a:latin typeface="Arial" charset="0"/>
                <a:ea typeface="ＭＳ Ｐゴシック" charset="0"/>
                <a:cs typeface="ＭＳ Ｐゴシック" charset="0"/>
              </a:rPr>
              <a:t>Daniel 11:40</a:t>
            </a:r>
          </a:p>
        </p:txBody>
      </p:sp>
      <p:pic>
        <p:nvPicPr>
          <p:cNvPr id="803842" name="Picture 4" descr="Dan1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0889" b="8400"/>
          <a:stretch/>
        </p:blipFill>
        <p:spPr bwMode="auto">
          <a:xfrm>
            <a:off x="0" y="9525"/>
            <a:ext cx="5688013" cy="68484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3843" name="Text Box 5"/>
          <p:cNvSpPr txBox="1">
            <a:spLocks noChangeArrowheads="1"/>
          </p:cNvSpPr>
          <p:nvPr/>
        </p:nvSpPr>
        <p:spPr bwMode="auto">
          <a:xfrm>
            <a:off x="8297863" y="9525"/>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b="1">
                <a:solidFill>
                  <a:srgbClr val="FFFFFF"/>
                </a:solidFill>
                <a:latin typeface="Arial" charset="0"/>
                <a:cs typeface="Arial" charset="0"/>
              </a:rPr>
              <a:t>543</a:t>
            </a:r>
          </a:p>
        </p:txBody>
      </p:sp>
      <p:sp>
        <p:nvSpPr>
          <p:cNvPr id="6" name="Rectangle 3"/>
          <p:cNvSpPr txBox="1">
            <a:spLocks noChangeArrowheads="1"/>
          </p:cNvSpPr>
          <p:nvPr/>
        </p:nvSpPr>
        <p:spPr bwMode="auto">
          <a:xfrm>
            <a:off x="5867400" y="3581400"/>
            <a:ext cx="3276600" cy="2895600"/>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20000"/>
              </a:spcBef>
              <a:spcAft>
                <a:spcPct val="0"/>
              </a:spcAft>
              <a:buClr>
                <a:srgbClr val="86D1EC"/>
              </a:buClr>
              <a:buSzPct val="90000"/>
              <a:buFont typeface="Wingdings" charset="0"/>
              <a:buBlip>
                <a:blip r:embed="rId4"/>
              </a:buBlip>
              <a:defRPr/>
            </a:pPr>
            <a:r>
              <a:rPr lang="en-US" sz="3200" dirty="0">
                <a:solidFill>
                  <a:srgbClr val="FFFFFF"/>
                </a:solidFill>
                <a:effectLst>
                  <a:outerShdw blurRad="38100" dist="38100" dir="2700000" algn="tl">
                    <a:srgbClr val="000000"/>
                  </a:outerShdw>
                </a:effectLst>
                <a:latin typeface="Arial" charset="0"/>
              </a:rPr>
              <a:t>Israel</a:t>
            </a:r>
            <a:r>
              <a:rPr lang="fr-FR" altLang="ja-JP" sz="3200" dirty="0">
                <a:solidFill>
                  <a:srgbClr val="FFFFFF"/>
                </a:solidFill>
                <a:effectLst>
                  <a:outerShdw blurRad="38100" dist="38100" dir="2700000" algn="tl">
                    <a:srgbClr val="000000"/>
                  </a:outerShdw>
                </a:effectLst>
                <a:latin typeface="Arial" charset="0"/>
              </a:rPr>
              <a:t>'</a:t>
            </a:r>
            <a:r>
              <a:rPr lang="en-US" altLang="ja-JP" sz="3200" dirty="0">
                <a:solidFill>
                  <a:srgbClr val="FFFFFF"/>
                </a:solidFill>
                <a:effectLst>
                  <a:outerShdw blurRad="38100" dist="38100" dir="2700000" algn="tl">
                    <a:srgbClr val="000000"/>
                  </a:outerShdw>
                </a:effectLst>
                <a:latin typeface="Arial" charset="0"/>
              </a:rPr>
              <a:t>s enemies will invade her land</a:t>
            </a:r>
            <a:endParaRPr lang="en-US" sz="3200" dirty="0">
              <a:solidFill>
                <a:srgbClr val="FFFFFF"/>
              </a:solidFill>
              <a:effectLst>
                <a:outerShdw blurRad="38100" dist="38100" dir="2700000" algn="tl">
                  <a:srgbClr val="000000"/>
                </a:outerShdw>
              </a:effectLst>
              <a:latin typeface="Arial" charset="0"/>
            </a:endParaRPr>
          </a:p>
        </p:txBody>
      </p:sp>
    </p:spTree>
    <p:extLst>
      <p:ext uri="{BB962C8B-B14F-4D97-AF65-F5344CB8AC3E}">
        <p14:creationId xmlns:p14="http://schemas.microsoft.com/office/powerpoint/2010/main" val="422462032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5334000" y="1081088"/>
            <a:ext cx="3810000" cy="1143000"/>
          </a:xfrm>
        </p:spPr>
        <p:txBody>
          <a:bodyPr/>
          <a:lstStyle/>
          <a:p>
            <a:pPr eaLnBrk="1" hangingPunct="1">
              <a:defRPr/>
            </a:pPr>
            <a:r>
              <a:rPr lang="en-US" sz="4000">
                <a:latin typeface="Arail"/>
                <a:ea typeface="ＭＳ Ｐゴシック" charset="0"/>
                <a:cs typeface="Arail"/>
              </a:rPr>
              <a:t>Daniel 11:40-45</a:t>
            </a:r>
          </a:p>
        </p:txBody>
      </p:sp>
      <p:pic>
        <p:nvPicPr>
          <p:cNvPr id="805890" name="Picture 4" descr="Dan11000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5264"/>
          <a:stretch/>
        </p:blipFill>
        <p:spPr bwMode="auto">
          <a:xfrm>
            <a:off x="0" y="0"/>
            <a:ext cx="52943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5891" name="Text Box 5"/>
          <p:cNvSpPr txBox="1">
            <a:spLocks noChangeArrowheads="1"/>
          </p:cNvSpPr>
          <p:nvPr/>
        </p:nvSpPr>
        <p:spPr bwMode="auto">
          <a:xfrm>
            <a:off x="8297863"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b="1">
                <a:solidFill>
                  <a:srgbClr val="FFFFFF"/>
                </a:solidFill>
                <a:latin typeface="Arail" charset="0"/>
                <a:cs typeface="Arail" charset="0"/>
              </a:rPr>
              <a:t>543</a:t>
            </a:r>
          </a:p>
        </p:txBody>
      </p:sp>
      <p:sp>
        <p:nvSpPr>
          <p:cNvPr id="6" name="Rectangle 3"/>
          <p:cNvSpPr txBox="1">
            <a:spLocks noChangeArrowheads="1"/>
          </p:cNvSpPr>
          <p:nvPr/>
        </p:nvSpPr>
        <p:spPr bwMode="auto">
          <a:xfrm>
            <a:off x="5334000" y="3276600"/>
            <a:ext cx="3810000" cy="4530725"/>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20000"/>
              </a:spcBef>
              <a:spcAft>
                <a:spcPct val="0"/>
              </a:spcAft>
              <a:buClr>
                <a:srgbClr val="86D1EC"/>
              </a:buClr>
              <a:buSzPct val="90000"/>
              <a:buFont typeface="Wingdings" charset="0"/>
              <a:buBlip>
                <a:blip r:embed="rId4"/>
              </a:buBlip>
              <a:defRPr/>
            </a:pPr>
            <a:r>
              <a:rPr lang="en-US" sz="3200">
                <a:solidFill>
                  <a:srgbClr val="FFFFFF"/>
                </a:solidFill>
                <a:effectLst>
                  <a:outerShdw blurRad="38100" dist="38100" dir="2700000" algn="tl">
                    <a:srgbClr val="000000"/>
                  </a:outerShdw>
                </a:effectLst>
                <a:latin typeface="Arail"/>
                <a:cs typeface="Arail"/>
              </a:rPr>
              <a:t>Even ships in the Mediterranean will join the battle</a:t>
            </a:r>
          </a:p>
        </p:txBody>
      </p:sp>
    </p:spTree>
    <p:extLst>
      <p:ext uri="{BB962C8B-B14F-4D97-AF65-F5344CB8AC3E}">
        <p14:creationId xmlns:p14="http://schemas.microsoft.com/office/powerpoint/2010/main" val="291606790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0" y="768927"/>
            <a:ext cx="9130140" cy="1143000"/>
          </a:xfrm>
        </p:spPr>
        <p:txBody>
          <a:bodyPr/>
          <a:lstStyle/>
          <a:p>
            <a:pPr eaLnBrk="1" hangingPunct="1">
              <a:defRPr/>
            </a:pPr>
            <a:r>
              <a:rPr lang="en-US" b="1" dirty="0">
                <a:latin typeface="Arial"/>
                <a:ea typeface="ＭＳ Ｐゴシック" charset="0"/>
                <a:cs typeface="Arial"/>
              </a:rPr>
              <a:t>East Meets West (Dan. 11:44)</a:t>
            </a:r>
          </a:p>
        </p:txBody>
      </p:sp>
      <p:pic>
        <p:nvPicPr>
          <p:cNvPr id="807938" name="Picture 3" descr="Dan11000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362200"/>
            <a:ext cx="4605338" cy="396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07939" name="Picture 4" descr="Dan11000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67690" y="2363788"/>
            <a:ext cx="4362450" cy="4037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7940" name="Text Box 5"/>
          <p:cNvSpPr txBox="1">
            <a:spLocks noChangeArrowheads="1"/>
          </p:cNvSpPr>
          <p:nvPr/>
        </p:nvSpPr>
        <p:spPr bwMode="auto">
          <a:xfrm>
            <a:off x="8297863"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b="1">
                <a:solidFill>
                  <a:srgbClr val="FFFFFF"/>
                </a:solidFill>
                <a:latin typeface="Arial" charset="0"/>
                <a:cs typeface="Arial" charset="0"/>
              </a:rPr>
              <a:t>543</a:t>
            </a:r>
          </a:p>
        </p:txBody>
      </p:sp>
    </p:spTree>
    <p:extLst>
      <p:ext uri="{BB962C8B-B14F-4D97-AF65-F5344CB8AC3E}">
        <p14:creationId xmlns:p14="http://schemas.microsoft.com/office/powerpoint/2010/main" val="124930994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9985" name="Picture 2" descr="dan 11 Return-of-Jesus-with-Angel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6988"/>
            <a:ext cx="9144000" cy="6138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36513" y="5949950"/>
            <a:ext cx="9217026" cy="884238"/>
          </a:xfrm>
        </p:spPr>
        <p:txBody>
          <a:bodyPr/>
          <a:lstStyle/>
          <a:p>
            <a:pPr>
              <a:defRPr/>
            </a:pPr>
            <a:r>
              <a:rPr lang="en-US" sz="3600" dirty="0"/>
              <a:t>Christ will defeat Antichrist (Dan. 11:45)</a:t>
            </a:r>
          </a:p>
        </p:txBody>
      </p:sp>
    </p:spTree>
    <p:extLst>
      <p:ext uri="{BB962C8B-B14F-4D97-AF65-F5344CB8AC3E}">
        <p14:creationId xmlns:p14="http://schemas.microsoft.com/office/powerpoint/2010/main" val="335275475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Daniel 12</a:t>
            </a:r>
          </a:p>
        </p:txBody>
      </p:sp>
    </p:spTree>
    <p:extLst>
      <p:ext uri="{BB962C8B-B14F-4D97-AF65-F5344CB8AC3E}">
        <p14:creationId xmlns:p14="http://schemas.microsoft.com/office/powerpoint/2010/main" val="134028211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1009" name="Picture 3" descr="Dan 12v7 Michael Archange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431800" y="115888"/>
            <a:ext cx="4068763" cy="765175"/>
          </a:xfrm>
        </p:spPr>
        <p:txBody>
          <a:bodyPr/>
          <a:lstStyle/>
          <a:p>
            <a:pPr algn="l">
              <a:defRPr/>
            </a:pPr>
            <a:r>
              <a:rPr lang="en-US" b="1" dirty="0"/>
              <a:t>Daniel 12:7</a:t>
            </a:r>
          </a:p>
        </p:txBody>
      </p:sp>
    </p:spTree>
    <p:extLst>
      <p:ext uri="{BB962C8B-B14F-4D97-AF65-F5344CB8AC3E}">
        <p14:creationId xmlns:p14="http://schemas.microsoft.com/office/powerpoint/2010/main" val="261694181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457200" y="277813"/>
            <a:ext cx="7859713" cy="847725"/>
          </a:xfrm>
          <a:solidFill>
            <a:srgbClr val="020101"/>
          </a:solidFill>
          <a:ln>
            <a:solidFill>
              <a:srgbClr val="FFFFFF"/>
            </a:solidFill>
          </a:ln>
        </p:spPr>
        <p:txBody>
          <a:bodyPr/>
          <a:lstStyle/>
          <a:p>
            <a:pPr eaLnBrk="1" hangingPunct="1">
              <a:defRPr/>
            </a:pPr>
            <a:r>
              <a:rPr lang="en-US" b="1" dirty="0">
                <a:solidFill>
                  <a:srgbClr val="FFFFFF"/>
                </a:solidFill>
                <a:latin typeface="Arial"/>
                <a:ea typeface="ＭＳ Ｐゴシック" charset="0"/>
                <a:cs typeface="Arial"/>
              </a:rPr>
              <a:t>Daniel 12</a:t>
            </a:r>
          </a:p>
        </p:txBody>
      </p:sp>
      <p:sp>
        <p:nvSpPr>
          <p:cNvPr id="812034" name="Text Box 4"/>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b="1">
                <a:solidFill>
                  <a:srgbClr val="FFFFFF"/>
                </a:solidFill>
                <a:latin typeface="Arial" charset="0"/>
                <a:cs typeface="Arial" charset="0"/>
              </a:rPr>
              <a:t>543</a:t>
            </a:r>
          </a:p>
        </p:txBody>
      </p:sp>
      <p:sp>
        <p:nvSpPr>
          <p:cNvPr id="5" name="Rectangle 3"/>
          <p:cNvSpPr txBox="1">
            <a:spLocks noChangeArrowheads="1"/>
          </p:cNvSpPr>
          <p:nvPr/>
        </p:nvSpPr>
        <p:spPr bwMode="auto">
          <a:xfrm>
            <a:off x="457200" y="1447800"/>
            <a:ext cx="8686800" cy="5105400"/>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lnSpc>
                <a:spcPct val="90000"/>
              </a:lnSpc>
              <a:spcBef>
                <a:spcPct val="20000"/>
              </a:spcBef>
              <a:spcAft>
                <a:spcPct val="0"/>
              </a:spcAft>
              <a:buClr>
                <a:srgbClr val="86D1EC"/>
              </a:buClr>
              <a:buSzPct val="90000"/>
              <a:buFont typeface="Wingdings" charset="0"/>
              <a:buBlip>
                <a:blip r:embed="rId3"/>
              </a:buBlip>
              <a:defRPr/>
            </a:pPr>
            <a:r>
              <a:rPr lang="en-US" sz="2800" b="1" dirty="0">
                <a:solidFill>
                  <a:srgbClr val="FFFFFF"/>
                </a:solidFill>
                <a:effectLst>
                  <a:outerShdw blurRad="38100" dist="38100" dir="2700000" algn="tl">
                    <a:srgbClr val="000000"/>
                  </a:outerShdw>
                </a:effectLst>
                <a:latin typeface="Arial"/>
                <a:cs typeface="Arial"/>
              </a:rPr>
              <a:t>The revelation given to Daniel is sealed up for the end time</a:t>
            </a:r>
          </a:p>
          <a:p>
            <a:pPr defTabSz="914400" eaLnBrk="1" fontAlgn="base" hangingPunct="1">
              <a:lnSpc>
                <a:spcPct val="90000"/>
              </a:lnSpc>
              <a:spcBef>
                <a:spcPct val="20000"/>
              </a:spcBef>
              <a:spcAft>
                <a:spcPct val="0"/>
              </a:spcAft>
              <a:buClr>
                <a:srgbClr val="86D1EC"/>
              </a:buClr>
              <a:buSzPct val="90000"/>
              <a:buFont typeface="Wingdings" charset="0"/>
              <a:buBlip>
                <a:blip r:embed="rId3"/>
              </a:buBlip>
              <a:defRPr/>
            </a:pPr>
            <a:r>
              <a:rPr lang="en-US" sz="2800" b="1" dirty="0">
                <a:solidFill>
                  <a:srgbClr val="FFFFFF"/>
                </a:solidFill>
                <a:effectLst>
                  <a:outerShdw blurRad="38100" dist="38100" dir="2700000" algn="tl">
                    <a:srgbClr val="000000"/>
                  </a:outerShdw>
                </a:effectLst>
                <a:latin typeface="Arial"/>
                <a:cs typeface="Arial"/>
              </a:rPr>
              <a:t>The great tribulation (Dan. 12:1; cf. Matt. 24:21)</a:t>
            </a:r>
          </a:p>
          <a:p>
            <a:pPr defTabSz="914400" eaLnBrk="1" fontAlgn="base" hangingPunct="1">
              <a:lnSpc>
                <a:spcPct val="90000"/>
              </a:lnSpc>
              <a:spcBef>
                <a:spcPct val="20000"/>
              </a:spcBef>
              <a:spcAft>
                <a:spcPct val="0"/>
              </a:spcAft>
              <a:buClr>
                <a:srgbClr val="86D1EC"/>
              </a:buClr>
              <a:buSzPct val="90000"/>
              <a:buFont typeface="Wingdings" charset="0"/>
              <a:buBlip>
                <a:blip r:embed="rId3"/>
              </a:buBlip>
              <a:defRPr/>
            </a:pPr>
            <a:r>
              <a:rPr lang="en-US" sz="2800" b="1" dirty="0">
                <a:solidFill>
                  <a:srgbClr val="FFFFFF"/>
                </a:solidFill>
                <a:effectLst>
                  <a:outerShdw blurRad="38100" dist="38100" dir="2700000" algn="tl">
                    <a:srgbClr val="000000"/>
                  </a:outerShdw>
                </a:effectLst>
                <a:latin typeface="Arial"/>
                <a:cs typeface="Arial"/>
              </a:rPr>
              <a:t>"After which" =&gt; the resurrection </a:t>
            </a:r>
          </a:p>
          <a:p>
            <a:pPr defTabSz="914400" eaLnBrk="1" fontAlgn="base" hangingPunct="1">
              <a:lnSpc>
                <a:spcPct val="90000"/>
              </a:lnSpc>
              <a:spcBef>
                <a:spcPct val="20000"/>
              </a:spcBef>
              <a:spcAft>
                <a:spcPct val="0"/>
              </a:spcAft>
              <a:buClr>
                <a:srgbClr val="86D1EC"/>
              </a:buClr>
              <a:buSzPct val="90000"/>
              <a:buFont typeface="Wingdings" charset="0"/>
              <a:buBlip>
                <a:blip r:embed="rId3"/>
              </a:buBlip>
              <a:defRPr/>
            </a:pPr>
            <a:r>
              <a:rPr lang="en-US" sz="2800" b="1" dirty="0">
                <a:solidFill>
                  <a:srgbClr val="FFFFFF"/>
                </a:solidFill>
                <a:effectLst>
                  <a:outerShdw blurRad="38100" dist="38100" dir="2700000" algn="tl">
                    <a:srgbClr val="000000"/>
                  </a:outerShdw>
                </a:effectLst>
                <a:latin typeface="Arial"/>
                <a:cs typeface="Arial"/>
              </a:rPr>
              <a:t>Endure to the end to be blessed (Matt. 24:14)</a:t>
            </a:r>
          </a:p>
          <a:p>
            <a:pPr defTabSz="914400" eaLnBrk="1" fontAlgn="base" hangingPunct="1">
              <a:lnSpc>
                <a:spcPct val="90000"/>
              </a:lnSpc>
              <a:spcBef>
                <a:spcPct val="20000"/>
              </a:spcBef>
              <a:spcAft>
                <a:spcPct val="0"/>
              </a:spcAft>
              <a:buClr>
                <a:srgbClr val="86D1EC"/>
              </a:buClr>
              <a:buSzPct val="90000"/>
              <a:buFont typeface="Wingdings" charset="0"/>
              <a:buBlip>
                <a:blip r:embed="rId3"/>
              </a:buBlip>
              <a:defRPr/>
            </a:pPr>
            <a:r>
              <a:rPr lang="en-US" sz="2800" b="1" dirty="0">
                <a:solidFill>
                  <a:srgbClr val="FFFFFF"/>
                </a:solidFill>
                <a:effectLst>
                  <a:outerShdw blurRad="38100" dist="38100" dir="2700000" algn="tl">
                    <a:srgbClr val="000000"/>
                  </a:outerShdw>
                </a:effectLst>
                <a:latin typeface="Arial"/>
                <a:cs typeface="Arial"/>
              </a:rPr>
              <a:t>When Daniel asked for the time of these events, the reply was:</a:t>
            </a:r>
          </a:p>
          <a:p>
            <a:pPr lvl="1" defTabSz="914400" eaLnBrk="1" fontAlgn="base" hangingPunct="1">
              <a:lnSpc>
                <a:spcPct val="90000"/>
              </a:lnSpc>
              <a:spcBef>
                <a:spcPct val="20000"/>
              </a:spcBef>
              <a:spcAft>
                <a:spcPct val="0"/>
              </a:spcAft>
              <a:buFontTx/>
              <a:buChar char="–"/>
              <a:defRPr/>
            </a:pPr>
            <a:r>
              <a:rPr lang="en-US" b="1" dirty="0">
                <a:solidFill>
                  <a:srgbClr val="FFFFFF"/>
                </a:solidFill>
                <a:effectLst>
                  <a:outerShdw blurRad="38100" dist="38100" dir="2700000" algn="tl">
                    <a:srgbClr val="000000"/>
                  </a:outerShdw>
                </a:effectLst>
                <a:latin typeface="Arial"/>
                <a:cs typeface="Arial"/>
              </a:rPr>
              <a:t>The time, times, half a time (Dan. 7:25; 12:7; Rev. 11:2; 13:5; 12:6, 14) = 1 yr. + 2 yrs. + ½ yr. = 3.5 years</a:t>
            </a:r>
            <a:endParaRPr lang="en-US" b="1" i="1" dirty="0">
              <a:solidFill>
                <a:srgbClr val="FFFFFF"/>
              </a:solidFill>
              <a:effectLst>
                <a:outerShdw blurRad="38100" dist="38100" dir="2700000" algn="tl">
                  <a:srgbClr val="000000"/>
                </a:outerShdw>
              </a:effectLst>
              <a:latin typeface="Arial"/>
              <a:cs typeface="Arial"/>
            </a:endParaRPr>
          </a:p>
          <a:p>
            <a:pPr lvl="1" defTabSz="914400" eaLnBrk="1" fontAlgn="base" hangingPunct="1">
              <a:lnSpc>
                <a:spcPct val="90000"/>
              </a:lnSpc>
              <a:spcBef>
                <a:spcPct val="20000"/>
              </a:spcBef>
              <a:spcAft>
                <a:spcPct val="0"/>
              </a:spcAft>
              <a:buFontTx/>
              <a:buChar char="–"/>
              <a:defRPr/>
            </a:pPr>
            <a:r>
              <a:rPr lang="en-US" b="1" i="1" dirty="0">
                <a:solidFill>
                  <a:srgbClr val="FFFFFF"/>
                </a:solidFill>
                <a:effectLst>
                  <a:outerShdw blurRad="38100" dist="38100" dir="2700000" algn="tl">
                    <a:srgbClr val="000000"/>
                  </a:outerShdw>
                </a:effectLst>
                <a:latin typeface="Arial"/>
                <a:cs typeface="Arial"/>
              </a:rPr>
              <a:t>The end,</a:t>
            </a:r>
            <a:r>
              <a:rPr lang="en-US" b="1" dirty="0">
                <a:solidFill>
                  <a:srgbClr val="FFFFFF"/>
                </a:solidFill>
                <a:effectLst>
                  <a:outerShdw blurRad="38100" dist="38100" dir="2700000" algn="tl">
                    <a:srgbClr val="000000"/>
                  </a:outerShdw>
                </a:effectLst>
                <a:latin typeface="Arial"/>
                <a:cs typeface="Arial"/>
              </a:rPr>
              <a:t>  the power of Israel broken (Dan. 12:7; Zech. 14:12-16; Rev. 19:15-19)</a:t>
            </a:r>
          </a:p>
          <a:p>
            <a:pPr defTabSz="914400" eaLnBrk="1" fontAlgn="base" hangingPunct="1">
              <a:lnSpc>
                <a:spcPct val="90000"/>
              </a:lnSpc>
              <a:spcBef>
                <a:spcPct val="20000"/>
              </a:spcBef>
              <a:spcAft>
                <a:spcPct val="0"/>
              </a:spcAft>
              <a:buClr>
                <a:srgbClr val="86D1EC"/>
              </a:buClr>
              <a:buSzPct val="90000"/>
              <a:buFont typeface="Wingdings" charset="0"/>
              <a:buBlip>
                <a:blip r:embed="rId3"/>
              </a:buBlip>
              <a:defRPr/>
            </a:pPr>
            <a:r>
              <a:rPr lang="en-US" sz="2800" b="1" dirty="0">
                <a:solidFill>
                  <a:srgbClr val="FFFFFF"/>
                </a:solidFill>
                <a:effectLst>
                  <a:outerShdw blurRad="38100" dist="38100" dir="2700000" algn="tl">
                    <a:srgbClr val="000000"/>
                  </a:outerShdw>
                </a:effectLst>
                <a:latin typeface="Arial"/>
                <a:cs typeface="Arial"/>
              </a:rPr>
              <a:t>What are the 1290 and 1335 days???</a:t>
            </a:r>
          </a:p>
        </p:txBody>
      </p:sp>
    </p:spTree>
    <p:extLst>
      <p:ext uri="{BB962C8B-B14F-4D97-AF65-F5344CB8AC3E}">
        <p14:creationId xmlns:p14="http://schemas.microsoft.com/office/powerpoint/2010/main" val="13825759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134146"/>
                                        </p:tgtEl>
                                        <p:attrNameLst>
                                          <p:attrName>style.visibility</p:attrName>
                                        </p:attrNameLst>
                                      </p:cBhvr>
                                      <p:to>
                                        <p:strVal val="visible"/>
                                      </p:to>
                                    </p:set>
                                    <p:animEffect transition="in" filter="dissolve">
                                      <p:cBhvr>
                                        <p:cTn id="7" dur="500"/>
                                        <p:tgtEl>
                                          <p:spTgt spid="1341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dissolve">
                                      <p:cBhvr>
                                        <p:cTn id="12" dur="500"/>
                                        <p:tgtEl>
                                          <p:spTgt spid="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dissolve">
                                      <p:cBhvr>
                                        <p:cTn id="17" dur="500"/>
                                        <p:tgtEl>
                                          <p:spTgt spid="5">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dissolve">
                                      <p:cBhvr>
                                        <p:cTn id="22" dur="500"/>
                                        <p:tgtEl>
                                          <p:spTgt spid="5">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dissolve">
                                      <p:cBhvr>
                                        <p:cTn id="27" dur="500"/>
                                        <p:tgtEl>
                                          <p:spTgt spid="5">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dissolve">
                                      <p:cBhvr>
                                        <p:cTn id="32" dur="500"/>
                                        <p:tgtEl>
                                          <p:spTgt spid="5">
                                            <p:txEl>
                                              <p:pRg st="4" end="4"/>
                                            </p:txEl>
                                          </p:spTgt>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5">
                                            <p:txEl>
                                              <p:pRg st="5" end="5"/>
                                            </p:txEl>
                                          </p:spTgt>
                                        </p:tgtEl>
                                        <p:attrNameLst>
                                          <p:attrName>style.visibility</p:attrName>
                                        </p:attrNameLst>
                                      </p:cBhvr>
                                      <p:to>
                                        <p:strVal val="visible"/>
                                      </p:to>
                                    </p:set>
                                    <p:animEffect transition="in" filter="dissolve">
                                      <p:cBhvr>
                                        <p:cTn id="35" dur="500"/>
                                        <p:tgtEl>
                                          <p:spTgt spid="5">
                                            <p:txEl>
                                              <p:pRg st="5" end="5"/>
                                            </p:txEl>
                                          </p:spTgt>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5">
                                            <p:txEl>
                                              <p:pRg st="6" end="6"/>
                                            </p:txEl>
                                          </p:spTgt>
                                        </p:tgtEl>
                                        <p:attrNameLst>
                                          <p:attrName>style.visibility</p:attrName>
                                        </p:attrNameLst>
                                      </p:cBhvr>
                                      <p:to>
                                        <p:strVal val="visible"/>
                                      </p:to>
                                    </p:set>
                                    <p:animEffect transition="in" filter="dissolve">
                                      <p:cBhvr>
                                        <p:cTn id="38" dur="500"/>
                                        <p:tgtEl>
                                          <p:spTgt spid="5">
                                            <p:txEl>
                                              <p:pRg st="6" end="6"/>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5">
                                            <p:txEl>
                                              <p:pRg st="7" end="7"/>
                                            </p:txEl>
                                          </p:spTgt>
                                        </p:tgtEl>
                                        <p:attrNameLst>
                                          <p:attrName>style.visibility</p:attrName>
                                        </p:attrNameLst>
                                      </p:cBhvr>
                                      <p:to>
                                        <p:strVal val="visible"/>
                                      </p:to>
                                    </p:set>
                                    <p:animEffect transition="in" filter="dissolve">
                                      <p:cBhvr>
                                        <p:cTn id="43"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46" grpId="0" animBg="1"/>
      <p:bldP spid="5" grpId="0" build="p"/>
    </p:bldLst>
  </p:timing>
</p:sld>
</file>

<file path=ppt/slides/slide11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814082" name="Picture 4" descr="Pict1019"/>
          <p:cNvPicPr>
            <a:picLocks noGrp="1" noChangeAspect="1" noChangeArrowheads="1"/>
          </p:cNvPicPr>
          <p:nvPr>
            <p:ph idx="4294967295"/>
          </p:nvPr>
        </p:nvPicPr>
        <p:blipFill>
          <a:blip r:embed="rId4" cstate="screen">
            <a:clrChange>
              <a:clrFrom>
                <a:srgbClr val="FFFFFF"/>
              </a:clrFrom>
              <a:clrTo>
                <a:srgbClr val="FFFFFF">
                  <a:alpha val="0"/>
                </a:srgbClr>
              </a:clrTo>
            </a:clrChange>
            <a:lum bright="-6000" contrast="6000"/>
            <a:grayscl/>
            <a:extLst>
              <a:ext uri="{28A0092B-C50C-407E-A947-70E740481C1C}">
                <a14:useLocalDpi xmlns:a14="http://schemas.microsoft.com/office/drawing/2010/main"/>
              </a:ext>
            </a:extLst>
          </a:blip>
          <a:srcRect/>
          <a:stretch>
            <a:fillRect/>
          </a:stretch>
        </p:blipFill>
        <p:spPr>
          <a:xfrm>
            <a:off x="9396413" y="509588"/>
            <a:ext cx="8640762" cy="5407025"/>
          </a:xfrm>
          <a:noFill/>
        </p:spPr>
      </p:pic>
      <p:sp>
        <p:nvSpPr>
          <p:cNvPr id="814083" name="Rectangle 7"/>
          <p:cNvSpPr>
            <a:spLocks noGrp="1" noChangeArrowheads="1"/>
          </p:cNvSpPr>
          <p:nvPr>
            <p:ph type="title"/>
          </p:nvPr>
        </p:nvSpPr>
        <p:spPr>
          <a:xfrm>
            <a:off x="179388" y="115888"/>
            <a:ext cx="8348662" cy="792162"/>
          </a:xfrm>
          <a:solidFill>
            <a:schemeClr val="tx1"/>
          </a:solidFill>
        </p:spPr>
        <p:txBody>
          <a:bodyPr/>
          <a:lstStyle/>
          <a:p>
            <a:r>
              <a:rPr lang="en-US" b="1" dirty="0">
                <a:solidFill>
                  <a:schemeClr val="bg1"/>
                </a:solidFill>
                <a:latin typeface="Arial" charset="0"/>
                <a:ea typeface="ＭＳ Ｐゴシック" charset="0"/>
              </a:rPr>
              <a:t>Chronology of the 70</a:t>
            </a:r>
            <a:r>
              <a:rPr lang="en-US" b="1" baseline="30000" dirty="0">
                <a:solidFill>
                  <a:schemeClr val="bg1"/>
                </a:solidFill>
                <a:latin typeface="Arial" charset="0"/>
                <a:ea typeface="ＭＳ Ｐゴシック" charset="0"/>
              </a:rPr>
              <a:t>th</a:t>
            </a:r>
            <a:r>
              <a:rPr lang="en-US" b="1" dirty="0">
                <a:solidFill>
                  <a:schemeClr val="bg1"/>
                </a:solidFill>
                <a:latin typeface="Arial" charset="0"/>
                <a:ea typeface="ＭＳ Ｐゴシック" charset="0"/>
              </a:rPr>
              <a:t> </a:t>
            </a:r>
            <a:r>
              <a:rPr lang="en-US" altLang="ja-JP" b="1" dirty="0">
                <a:solidFill>
                  <a:schemeClr val="bg1"/>
                </a:solidFill>
                <a:latin typeface="Arial" charset="0"/>
                <a:ea typeface="ＭＳ Ｐゴシック" charset="0"/>
              </a:rPr>
              <a:t>"Week"</a:t>
            </a:r>
            <a:endParaRPr lang="en-US" dirty="0">
              <a:solidFill>
                <a:schemeClr val="accent1"/>
              </a:solidFill>
              <a:latin typeface="Arial" charset="0"/>
              <a:ea typeface="ＭＳ Ｐゴシック" charset="0"/>
            </a:endParaRPr>
          </a:p>
        </p:txBody>
      </p:sp>
      <p:sp>
        <p:nvSpPr>
          <p:cNvPr id="560141" name="Oval 13"/>
          <p:cNvSpPr>
            <a:spLocks noChangeArrowheads="1"/>
          </p:cNvSpPr>
          <p:nvPr/>
        </p:nvSpPr>
        <p:spPr bwMode="auto">
          <a:xfrm>
            <a:off x="4211638" y="3357563"/>
            <a:ext cx="2447925" cy="666750"/>
          </a:xfrm>
          <a:prstGeom prst="ellipse">
            <a:avLst/>
          </a:prstGeom>
          <a:noFill/>
          <a:ln w="57150">
            <a:solidFill>
              <a:srgbClr val="FF0000"/>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Arial" charset="0"/>
            </a:endParaRPr>
          </a:p>
        </p:txBody>
      </p:sp>
      <p:sp>
        <p:nvSpPr>
          <p:cNvPr id="814085" name="Text Box 14"/>
          <p:cNvSpPr txBox="1">
            <a:spLocks noChangeArrowheads="1"/>
          </p:cNvSpPr>
          <p:nvPr/>
        </p:nvSpPr>
        <p:spPr bwMode="auto">
          <a:xfrm>
            <a:off x="8531225" y="4763"/>
            <a:ext cx="609600" cy="401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sz="2000" b="1">
                <a:solidFill>
                  <a:srgbClr val="000000"/>
                </a:solidFill>
                <a:latin typeface="Arial" charset="0"/>
                <a:cs typeface="Arial" charset="0"/>
              </a:rPr>
              <a:t>556</a:t>
            </a:r>
          </a:p>
        </p:txBody>
      </p:sp>
      <p:cxnSp>
        <p:nvCxnSpPr>
          <p:cNvPr id="814086" name="Straight Connector 17"/>
          <p:cNvCxnSpPr>
            <a:cxnSpLocks noChangeShapeType="1"/>
          </p:cNvCxnSpPr>
          <p:nvPr/>
        </p:nvCxnSpPr>
        <p:spPr bwMode="auto">
          <a:xfrm>
            <a:off x="4211638" y="3284538"/>
            <a:ext cx="0" cy="1152525"/>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408596" name="Group 408595"/>
          <p:cNvGrpSpPr>
            <a:grpSpLocks/>
          </p:cNvGrpSpPr>
          <p:nvPr/>
        </p:nvGrpSpPr>
        <p:grpSpPr bwMode="auto">
          <a:xfrm>
            <a:off x="4324350" y="3357563"/>
            <a:ext cx="2335213" cy="658812"/>
            <a:chOff x="4324836" y="4941168"/>
            <a:chExt cx="2335396" cy="659545"/>
          </a:xfrm>
        </p:grpSpPr>
        <p:sp>
          <p:nvSpPr>
            <p:cNvPr id="39" name="Text Box 10"/>
            <p:cNvSpPr txBox="1">
              <a:spLocks noChangeArrowheads="1"/>
            </p:cNvSpPr>
            <p:nvPr/>
          </p:nvSpPr>
          <p:spPr bwMode="auto">
            <a:xfrm>
              <a:off x="4599496" y="4941168"/>
              <a:ext cx="1744799" cy="4640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b="1" spc="-110" dirty="0">
                  <a:solidFill>
                    <a:srgbClr val="000000"/>
                  </a:solidFill>
                  <a:latin typeface="Arial"/>
                  <a:cs typeface="Arial"/>
                </a:rPr>
                <a:t>1260 DAYS</a:t>
              </a:r>
            </a:p>
          </p:txBody>
        </p:sp>
        <p:cxnSp>
          <p:nvCxnSpPr>
            <p:cNvPr id="814142" name="Straight Connector 39"/>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sp>
          <p:nvSpPr>
            <p:cNvPr id="42" name="Text Box 10"/>
            <p:cNvSpPr txBox="1">
              <a:spLocks noChangeArrowheads="1"/>
            </p:cNvSpPr>
            <p:nvPr/>
          </p:nvSpPr>
          <p:spPr bwMode="auto">
            <a:xfrm>
              <a:off x="4599496" y="5228825"/>
              <a:ext cx="1744799" cy="371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800" b="1" i="1" spc="-110" dirty="0">
                  <a:solidFill>
                    <a:srgbClr val="000000"/>
                  </a:solidFill>
                  <a:latin typeface="Arial"/>
                  <a:cs typeface="Arial"/>
                </a:rPr>
                <a:t>Rev. 12:6</a:t>
              </a:r>
              <a:endParaRPr lang="en-US" b="1" spc="-110" dirty="0">
                <a:solidFill>
                  <a:srgbClr val="000000"/>
                </a:solidFill>
                <a:latin typeface="Arial"/>
                <a:cs typeface="Arial"/>
              </a:endParaRPr>
            </a:p>
          </p:txBody>
        </p:sp>
        <p:cxnSp>
          <p:nvCxnSpPr>
            <p:cNvPr id="814144" name="Straight Connector 58"/>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cxnSp>
        <p:nvCxnSpPr>
          <p:cNvPr id="814088" name="Straight Connector 13"/>
          <p:cNvCxnSpPr>
            <a:cxnSpLocks noChangeShapeType="1"/>
          </p:cNvCxnSpPr>
          <p:nvPr/>
        </p:nvCxnSpPr>
        <p:spPr bwMode="auto">
          <a:xfrm>
            <a:off x="6732588" y="2349500"/>
            <a:ext cx="0" cy="2303463"/>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sp>
        <p:nvSpPr>
          <p:cNvPr id="92" name="Text Box 10"/>
          <p:cNvSpPr txBox="1">
            <a:spLocks noChangeArrowheads="1"/>
          </p:cNvSpPr>
          <p:nvPr/>
        </p:nvSpPr>
        <p:spPr bwMode="auto">
          <a:xfrm>
            <a:off x="5867400" y="1196752"/>
            <a:ext cx="1655763" cy="842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lnSpc>
                <a:spcPct val="80000"/>
              </a:lnSpc>
              <a:spcBef>
                <a:spcPct val="50000"/>
              </a:spcBef>
              <a:spcAft>
                <a:spcPct val="0"/>
              </a:spcAft>
              <a:defRPr/>
            </a:pPr>
            <a:r>
              <a:rPr lang="en-US" sz="2000" b="1" i="1" spc="-100" dirty="0">
                <a:solidFill>
                  <a:srgbClr val="000000"/>
                </a:solidFill>
                <a:latin typeface="Arial"/>
                <a:cs typeface="Arial"/>
              </a:rPr>
              <a:t>Sign of </a:t>
            </a:r>
            <a:br>
              <a:rPr lang="en-US" sz="2000" b="1" i="1" spc="-100" dirty="0">
                <a:solidFill>
                  <a:srgbClr val="000000"/>
                </a:solidFill>
                <a:latin typeface="Arial"/>
                <a:cs typeface="Arial"/>
              </a:rPr>
            </a:br>
            <a:r>
              <a:rPr lang="en-US" sz="2000" b="1" i="1" spc="-100" dirty="0">
                <a:solidFill>
                  <a:srgbClr val="000000"/>
                </a:solidFill>
                <a:latin typeface="Arial"/>
                <a:cs typeface="Arial"/>
              </a:rPr>
              <a:t>Son of Man</a:t>
            </a:r>
            <a:br>
              <a:rPr lang="en-US" sz="2000" b="1" i="1" spc="-100" dirty="0">
                <a:solidFill>
                  <a:srgbClr val="000000"/>
                </a:solidFill>
                <a:latin typeface="Arial"/>
                <a:cs typeface="Arial"/>
              </a:rPr>
            </a:br>
            <a:r>
              <a:rPr lang="en-US" sz="2000" b="1" i="1" spc="-100" dirty="0">
                <a:solidFill>
                  <a:srgbClr val="000000"/>
                </a:solidFill>
                <a:latin typeface="Arial"/>
                <a:cs typeface="Arial"/>
              </a:rPr>
              <a:t>Matt. 24:30</a:t>
            </a:r>
          </a:p>
        </p:txBody>
      </p:sp>
      <p:cxnSp>
        <p:nvCxnSpPr>
          <p:cNvPr id="814090" name="Straight Connector 12"/>
          <p:cNvCxnSpPr>
            <a:cxnSpLocks noChangeShapeType="1"/>
          </p:cNvCxnSpPr>
          <p:nvPr/>
        </p:nvCxnSpPr>
        <p:spPr bwMode="auto">
          <a:xfrm>
            <a:off x="3348038" y="2349500"/>
            <a:ext cx="0" cy="1800225"/>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814091" name="Group 101"/>
          <p:cNvGrpSpPr>
            <a:grpSpLocks/>
          </p:cNvGrpSpPr>
          <p:nvPr/>
        </p:nvGrpSpPr>
        <p:grpSpPr bwMode="auto">
          <a:xfrm>
            <a:off x="3276600" y="3306763"/>
            <a:ext cx="1008063" cy="698500"/>
            <a:chOff x="6804245" y="3717032"/>
            <a:chExt cx="1080120" cy="697756"/>
          </a:xfrm>
        </p:grpSpPr>
        <p:sp>
          <p:nvSpPr>
            <p:cNvPr id="103" name="Text Box 10"/>
            <p:cNvSpPr txBox="1">
              <a:spLocks noChangeArrowheads="1"/>
            </p:cNvSpPr>
            <p:nvPr/>
          </p:nvSpPr>
          <p:spPr bwMode="auto">
            <a:xfrm>
              <a:off x="6804245" y="3717032"/>
              <a:ext cx="1080120" cy="6977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lnSpc>
                  <a:spcPct val="80000"/>
                </a:lnSpc>
                <a:spcBef>
                  <a:spcPct val="50000"/>
                </a:spcBef>
                <a:spcAft>
                  <a:spcPct val="0"/>
                </a:spcAft>
                <a:defRPr/>
              </a:pPr>
              <a:r>
                <a:rPr lang="en-US" b="1" spc="-110" dirty="0">
                  <a:solidFill>
                    <a:srgbClr val="000000"/>
                  </a:solidFill>
                  <a:latin typeface="Arial"/>
                  <a:cs typeface="Arial"/>
                </a:rPr>
                <a:t> 30 DAYS</a:t>
              </a:r>
            </a:p>
          </p:txBody>
        </p:sp>
        <p:cxnSp>
          <p:nvCxnSpPr>
            <p:cNvPr id="814139" name="Straight Connector 103"/>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814140" name="Straight Connector 104"/>
            <p:cNvCxnSpPr>
              <a:cxnSpLocks noChangeShapeType="1"/>
            </p:cNvCxnSpPr>
            <p:nvPr/>
          </p:nvCxnSpPr>
          <p:spPr bwMode="auto">
            <a:xfrm>
              <a:off x="7652046" y="3982740"/>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grpSp>
        <p:nvGrpSpPr>
          <p:cNvPr id="814092" name="Group 45"/>
          <p:cNvGrpSpPr>
            <a:grpSpLocks/>
          </p:cNvGrpSpPr>
          <p:nvPr/>
        </p:nvGrpSpPr>
        <p:grpSpPr bwMode="auto">
          <a:xfrm>
            <a:off x="1258888" y="3357563"/>
            <a:ext cx="7129462" cy="2303462"/>
            <a:chOff x="1259632" y="3356992"/>
            <a:chExt cx="7128792" cy="2304256"/>
          </a:xfrm>
        </p:grpSpPr>
        <p:sp>
          <p:nvSpPr>
            <p:cNvPr id="814126" name="Oval 9"/>
            <p:cNvSpPr>
              <a:spLocks noChangeArrowheads="1"/>
            </p:cNvSpPr>
            <p:nvPr/>
          </p:nvSpPr>
          <p:spPr bwMode="auto">
            <a:xfrm flipH="1">
              <a:off x="1259632" y="4437112"/>
              <a:ext cx="1368152" cy="1224136"/>
            </a:xfrm>
            <a:prstGeom prst="ellipse">
              <a:avLst/>
            </a:prstGeom>
            <a:noFill/>
            <a:ln w="57150">
              <a:solidFill>
                <a:srgbClr val="FF0000"/>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Arial" charset="0"/>
              </a:endParaRPr>
            </a:p>
          </p:txBody>
        </p:sp>
        <p:cxnSp>
          <p:nvCxnSpPr>
            <p:cNvPr id="814127" name="Straight Connector 19"/>
            <p:cNvCxnSpPr>
              <a:cxnSpLocks noChangeShapeType="1"/>
            </p:cNvCxnSpPr>
            <p:nvPr/>
          </p:nvCxnSpPr>
          <p:spPr bwMode="auto">
            <a:xfrm>
              <a:off x="1907704" y="3356992"/>
              <a:ext cx="0" cy="1152128"/>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cxnSp>
          <p:nvCxnSpPr>
            <p:cNvPr id="814128" name="Straight Connector 22"/>
            <p:cNvCxnSpPr>
              <a:cxnSpLocks noChangeShapeType="1"/>
            </p:cNvCxnSpPr>
            <p:nvPr/>
          </p:nvCxnSpPr>
          <p:spPr bwMode="auto">
            <a:xfrm flipV="1">
              <a:off x="1907704" y="4077072"/>
              <a:ext cx="6480720" cy="72008"/>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814129" name="Group 71"/>
            <p:cNvGrpSpPr>
              <a:grpSpLocks/>
            </p:cNvGrpSpPr>
            <p:nvPr/>
          </p:nvGrpSpPr>
          <p:grpSpPr bwMode="auto">
            <a:xfrm>
              <a:off x="1907704" y="4077072"/>
              <a:ext cx="2335396" cy="463846"/>
              <a:chOff x="4324836" y="4941168"/>
              <a:chExt cx="2335396" cy="463846"/>
            </a:xfrm>
          </p:grpSpPr>
          <p:sp>
            <p:nvSpPr>
              <p:cNvPr id="73" name="Text Box 10"/>
              <p:cNvSpPr txBox="1">
                <a:spLocks noChangeArrowheads="1"/>
              </p:cNvSpPr>
              <p:nvPr/>
            </p:nvSpPr>
            <p:spPr bwMode="auto">
              <a:xfrm>
                <a:off x="4599014" y="4940473"/>
                <a:ext cx="1746086" cy="4652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b="1" spc="-110" dirty="0">
                    <a:solidFill>
                      <a:srgbClr val="000000"/>
                    </a:solidFill>
                    <a:latin typeface="Arial"/>
                    <a:cs typeface="Arial"/>
                  </a:rPr>
                  <a:t>3½ YEARS</a:t>
                </a:r>
              </a:p>
            </p:txBody>
          </p:sp>
          <p:cxnSp>
            <p:nvCxnSpPr>
              <p:cNvPr id="814136" name="Straight Connector 73"/>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814137" name="Straight Connector 74"/>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grpSp>
          <p:nvGrpSpPr>
            <p:cNvPr id="814130" name="Group 76"/>
            <p:cNvGrpSpPr>
              <a:grpSpLocks/>
            </p:cNvGrpSpPr>
            <p:nvPr/>
          </p:nvGrpSpPr>
          <p:grpSpPr bwMode="auto">
            <a:xfrm>
              <a:off x="4355976" y="4077072"/>
              <a:ext cx="2335396" cy="463846"/>
              <a:chOff x="4324836" y="4941168"/>
              <a:chExt cx="2335396" cy="463846"/>
            </a:xfrm>
          </p:grpSpPr>
          <p:sp>
            <p:nvSpPr>
              <p:cNvPr id="78" name="Text Box 10"/>
              <p:cNvSpPr txBox="1">
                <a:spLocks noChangeArrowheads="1"/>
              </p:cNvSpPr>
              <p:nvPr/>
            </p:nvSpPr>
            <p:spPr bwMode="auto">
              <a:xfrm>
                <a:off x="4600025" y="4940473"/>
                <a:ext cx="1744498" cy="4652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b="1" spc="-110" dirty="0">
                    <a:solidFill>
                      <a:srgbClr val="000000"/>
                    </a:solidFill>
                    <a:latin typeface="Arial"/>
                    <a:cs typeface="Arial"/>
                  </a:rPr>
                  <a:t>3½ YEARS</a:t>
                </a:r>
              </a:p>
            </p:txBody>
          </p:sp>
          <p:cxnSp>
            <p:nvCxnSpPr>
              <p:cNvPr id="814133" name="Straight Connector 78"/>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814134" name="Straight Connector 79"/>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sp>
          <p:nvSpPr>
            <p:cNvPr id="814131" name="Text Box 10"/>
            <p:cNvSpPr txBox="1">
              <a:spLocks noChangeArrowheads="1"/>
            </p:cNvSpPr>
            <p:nvPr/>
          </p:nvSpPr>
          <p:spPr bwMode="auto">
            <a:xfrm>
              <a:off x="1259632" y="4519713"/>
              <a:ext cx="1368152" cy="925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pPr>
              <a:r>
                <a:rPr lang="en-US" sz="1800" b="1" i="1">
                  <a:solidFill>
                    <a:srgbClr val="000000"/>
                  </a:solidFill>
                  <a:latin typeface="Arial" charset="0"/>
                  <a:cs typeface="Arial" charset="0"/>
                </a:rPr>
                <a:t>Covenant Made</a:t>
              </a:r>
              <a:br>
                <a:rPr lang="en-US" sz="1800" b="1" i="1">
                  <a:solidFill>
                    <a:srgbClr val="000000"/>
                  </a:solidFill>
                  <a:latin typeface="Arial" charset="0"/>
                  <a:cs typeface="Arial" charset="0"/>
                </a:rPr>
              </a:br>
              <a:r>
                <a:rPr lang="en-US" sz="1800" b="1" i="1">
                  <a:solidFill>
                    <a:srgbClr val="000000"/>
                  </a:solidFill>
                  <a:latin typeface="Arial" charset="0"/>
                  <a:cs typeface="Arial" charset="0"/>
                </a:rPr>
                <a:t>Dan. 9:27a</a:t>
              </a:r>
            </a:p>
          </p:txBody>
        </p:sp>
      </p:grpSp>
      <p:grpSp>
        <p:nvGrpSpPr>
          <p:cNvPr id="814093" name="Group 48"/>
          <p:cNvGrpSpPr>
            <a:grpSpLocks/>
          </p:cNvGrpSpPr>
          <p:nvPr/>
        </p:nvGrpSpPr>
        <p:grpSpPr bwMode="auto">
          <a:xfrm>
            <a:off x="-36513" y="2349500"/>
            <a:ext cx="3343276" cy="3095625"/>
            <a:chOff x="-36512" y="2348880"/>
            <a:chExt cx="3343508" cy="3096344"/>
          </a:xfrm>
        </p:grpSpPr>
        <p:cxnSp>
          <p:nvCxnSpPr>
            <p:cNvPr id="814117" name="Straight Connector 3"/>
            <p:cNvCxnSpPr>
              <a:cxnSpLocks noChangeShapeType="1"/>
            </p:cNvCxnSpPr>
            <p:nvPr/>
          </p:nvCxnSpPr>
          <p:spPr bwMode="auto">
            <a:xfrm>
              <a:off x="971600" y="2348880"/>
              <a:ext cx="0" cy="2160240"/>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814118" name="Group 96"/>
            <p:cNvGrpSpPr>
              <a:grpSpLocks/>
            </p:cNvGrpSpPr>
            <p:nvPr/>
          </p:nvGrpSpPr>
          <p:grpSpPr bwMode="auto">
            <a:xfrm>
              <a:off x="970574" y="3307308"/>
              <a:ext cx="1009138" cy="697756"/>
              <a:chOff x="6881319" y="3717032"/>
              <a:chExt cx="1080120" cy="697756"/>
            </a:xfrm>
          </p:grpSpPr>
          <p:sp>
            <p:nvSpPr>
              <p:cNvPr id="98" name="Text Box 10"/>
              <p:cNvSpPr txBox="1">
                <a:spLocks noChangeArrowheads="1"/>
              </p:cNvSpPr>
              <p:nvPr/>
            </p:nvSpPr>
            <p:spPr bwMode="auto">
              <a:xfrm>
                <a:off x="6880741" y="3717677"/>
                <a:ext cx="1080743" cy="697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lnSpc>
                    <a:spcPct val="80000"/>
                  </a:lnSpc>
                  <a:spcBef>
                    <a:spcPct val="50000"/>
                  </a:spcBef>
                  <a:spcAft>
                    <a:spcPct val="0"/>
                  </a:spcAft>
                  <a:defRPr/>
                </a:pPr>
                <a:r>
                  <a:rPr lang="en-US" b="1" spc="-110" dirty="0">
                    <a:solidFill>
                      <a:srgbClr val="000000"/>
                    </a:solidFill>
                    <a:latin typeface="Arial"/>
                    <a:cs typeface="Arial"/>
                  </a:rPr>
                  <a:t> 30 DAYS</a:t>
                </a:r>
              </a:p>
            </p:txBody>
          </p:sp>
          <p:cxnSp>
            <p:nvCxnSpPr>
              <p:cNvPr id="814124" name="Straight Connector 98"/>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814125" name="Straight Connector 100"/>
              <p:cNvCxnSpPr>
                <a:cxnSpLocks noChangeShapeType="1"/>
              </p:cNvCxnSpPr>
              <p:nvPr/>
            </p:nvCxnSpPr>
            <p:spPr bwMode="auto">
              <a:xfrm>
                <a:off x="7724741" y="3982740"/>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sp>
          <p:nvSpPr>
            <p:cNvPr id="814119" name="Text Box 10"/>
            <p:cNvSpPr txBox="1">
              <a:spLocks noChangeArrowheads="1"/>
            </p:cNvSpPr>
            <p:nvPr/>
          </p:nvSpPr>
          <p:spPr bwMode="auto">
            <a:xfrm>
              <a:off x="-36512" y="4519713"/>
              <a:ext cx="1368152" cy="925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pPr>
              <a:r>
                <a:rPr lang="en-US" sz="1800" b="1" i="1">
                  <a:solidFill>
                    <a:srgbClr val="000000"/>
                  </a:solidFill>
                  <a:latin typeface="Arial" charset="0"/>
                  <a:cs typeface="Arial" charset="0"/>
                </a:rPr>
                <a:t>Election </a:t>
              </a:r>
              <a:br>
                <a:rPr lang="en-US" sz="1800" b="1" i="1">
                  <a:solidFill>
                    <a:srgbClr val="000000"/>
                  </a:solidFill>
                  <a:latin typeface="Arial" charset="0"/>
                  <a:cs typeface="Arial" charset="0"/>
                </a:rPr>
              </a:br>
              <a:r>
                <a:rPr lang="en-US" sz="1800" b="1" i="1">
                  <a:solidFill>
                    <a:srgbClr val="000000"/>
                  </a:solidFill>
                  <a:latin typeface="Arial" charset="0"/>
                  <a:cs typeface="Arial" charset="0"/>
                </a:rPr>
                <a:t>of Beast</a:t>
              </a:r>
              <a:br>
                <a:rPr lang="en-US" sz="1800" b="1" i="1">
                  <a:solidFill>
                    <a:srgbClr val="000000"/>
                  </a:solidFill>
                  <a:latin typeface="Arial" charset="0"/>
                  <a:cs typeface="Arial" charset="0"/>
                </a:rPr>
              </a:br>
              <a:r>
                <a:rPr lang="en-US" sz="1800" b="1" i="1">
                  <a:solidFill>
                    <a:srgbClr val="000000"/>
                  </a:solidFill>
                  <a:latin typeface="Arial" charset="0"/>
                  <a:cs typeface="Arial" charset="0"/>
                </a:rPr>
                <a:t>Rev. 17:13</a:t>
              </a:r>
            </a:p>
          </p:txBody>
        </p:sp>
        <p:sp>
          <p:nvSpPr>
            <p:cNvPr id="111" name="Text Box 10"/>
            <p:cNvSpPr txBox="1">
              <a:spLocks noChangeArrowheads="1"/>
            </p:cNvSpPr>
            <p:nvPr/>
          </p:nvSpPr>
          <p:spPr bwMode="auto">
            <a:xfrm>
              <a:off x="1246278" y="2677569"/>
              <a:ext cx="1744783" cy="4636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b="1" spc="-110" dirty="0">
                  <a:solidFill>
                    <a:srgbClr val="000000"/>
                  </a:solidFill>
                  <a:latin typeface="Arial"/>
                  <a:cs typeface="Arial"/>
                </a:rPr>
                <a:t>3½ YEARS</a:t>
              </a:r>
            </a:p>
          </p:txBody>
        </p:sp>
        <p:cxnSp>
          <p:nvCxnSpPr>
            <p:cNvPr id="814121" name="Straight Connector 111"/>
            <p:cNvCxnSpPr>
              <a:cxnSpLocks noChangeShapeType="1"/>
            </p:cNvCxnSpPr>
            <p:nvPr/>
          </p:nvCxnSpPr>
          <p:spPr bwMode="auto">
            <a:xfrm rot="10800000">
              <a:off x="940461" y="2893146"/>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814122" name="Straight Connector 112"/>
            <p:cNvCxnSpPr>
              <a:cxnSpLocks noChangeShapeType="1"/>
            </p:cNvCxnSpPr>
            <p:nvPr/>
          </p:nvCxnSpPr>
          <p:spPr bwMode="auto">
            <a:xfrm>
              <a:off x="2874948" y="2893146"/>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grpSp>
        <p:nvGrpSpPr>
          <p:cNvPr id="52" name="Group 51"/>
          <p:cNvGrpSpPr>
            <a:grpSpLocks/>
          </p:cNvGrpSpPr>
          <p:nvPr/>
        </p:nvGrpSpPr>
        <p:grpSpPr bwMode="auto">
          <a:xfrm>
            <a:off x="5076056" y="1196752"/>
            <a:ext cx="4067945" cy="4208785"/>
            <a:chOff x="5076214" y="1196572"/>
            <a:chExt cx="4067785" cy="4208442"/>
          </a:xfrm>
        </p:grpSpPr>
        <p:sp>
          <p:nvSpPr>
            <p:cNvPr id="814108" name="Text Box 10"/>
            <p:cNvSpPr txBox="1">
              <a:spLocks noChangeArrowheads="1"/>
            </p:cNvSpPr>
            <p:nvPr/>
          </p:nvSpPr>
          <p:spPr bwMode="auto">
            <a:xfrm>
              <a:off x="6588224" y="4941168"/>
              <a:ext cx="2088232"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pPr>
              <a:r>
                <a:rPr lang="en-US" b="1" i="1">
                  <a:solidFill>
                    <a:srgbClr val="000000"/>
                  </a:solidFill>
                  <a:latin typeface="Arial" charset="0"/>
                  <a:cs typeface="Arial" charset="0"/>
                </a:rPr>
                <a:t>2nd ADVENT</a:t>
              </a:r>
            </a:p>
          </p:txBody>
        </p:sp>
        <p:cxnSp>
          <p:nvCxnSpPr>
            <p:cNvPr id="814109" name="Straight Connector 15"/>
            <p:cNvCxnSpPr>
              <a:cxnSpLocks noChangeShapeType="1"/>
            </p:cNvCxnSpPr>
            <p:nvPr/>
          </p:nvCxnSpPr>
          <p:spPr bwMode="auto">
            <a:xfrm>
              <a:off x="8388424" y="2348880"/>
              <a:ext cx="0" cy="2160240"/>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814110" name="Group 408601"/>
            <p:cNvGrpSpPr>
              <a:grpSpLocks/>
            </p:cNvGrpSpPr>
            <p:nvPr/>
          </p:nvGrpSpPr>
          <p:grpSpPr bwMode="auto">
            <a:xfrm>
              <a:off x="5076214" y="2276604"/>
              <a:ext cx="3255809" cy="1728349"/>
              <a:chOff x="5076214" y="2648117"/>
              <a:chExt cx="3255809" cy="1728349"/>
            </a:xfrm>
          </p:grpSpPr>
          <p:sp>
            <p:nvSpPr>
              <p:cNvPr id="83" name="Text Box 10"/>
              <p:cNvSpPr txBox="1">
                <a:spLocks noChangeArrowheads="1"/>
              </p:cNvSpPr>
              <p:nvPr/>
            </p:nvSpPr>
            <p:spPr bwMode="auto">
              <a:xfrm>
                <a:off x="6804115" y="3717707"/>
                <a:ext cx="1412819" cy="463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b="1" spc="-110" dirty="0">
                    <a:solidFill>
                      <a:srgbClr val="000000"/>
                    </a:solidFill>
                    <a:latin typeface="Arial"/>
                    <a:cs typeface="Arial"/>
                  </a:rPr>
                  <a:t>45 DAYS</a:t>
                </a:r>
              </a:p>
            </p:txBody>
          </p:sp>
          <p:cxnSp>
            <p:nvCxnSpPr>
              <p:cNvPr id="814114" name="Straight Connector 83"/>
              <p:cNvCxnSpPr>
                <a:cxnSpLocks noChangeShapeType="1"/>
              </p:cNvCxnSpPr>
              <p:nvPr/>
            </p:nvCxnSpPr>
            <p:spPr bwMode="auto">
              <a:xfrm>
                <a:off x="6732237" y="3933056"/>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sp>
            <p:nvSpPr>
              <p:cNvPr id="85" name="Text Box 10"/>
              <p:cNvSpPr txBox="1">
                <a:spLocks noChangeArrowheads="1"/>
              </p:cNvSpPr>
              <p:nvPr/>
            </p:nvSpPr>
            <p:spPr bwMode="auto">
              <a:xfrm>
                <a:off x="6948572" y="4005021"/>
                <a:ext cx="1223914" cy="3714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800" b="1" i="1" spc="-110" dirty="0">
                    <a:solidFill>
                      <a:srgbClr val="000000"/>
                    </a:solidFill>
                    <a:latin typeface="Arial"/>
                    <a:cs typeface="Arial"/>
                  </a:rPr>
                  <a:t>Dan. 12:12</a:t>
                </a:r>
                <a:endParaRPr lang="en-US" b="1" spc="-110" dirty="0">
                  <a:solidFill>
                    <a:srgbClr val="000000"/>
                  </a:solidFill>
                  <a:latin typeface="Arial"/>
                  <a:cs typeface="Arial"/>
                </a:endParaRPr>
              </a:p>
            </p:txBody>
          </p:sp>
          <p:cxnSp>
            <p:nvCxnSpPr>
              <p:cNvPr id="814116" name="Straight Connector 85"/>
              <p:cNvCxnSpPr>
                <a:cxnSpLocks noChangeShapeType="1"/>
              </p:cNvCxnSpPr>
              <p:nvPr/>
            </p:nvCxnSpPr>
            <p:spPr bwMode="auto">
              <a:xfrm>
                <a:off x="8172398" y="3933056"/>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sp>
            <p:nvSpPr>
              <p:cNvPr id="68" name="Text Box 10"/>
              <p:cNvSpPr txBox="1">
                <a:spLocks noChangeArrowheads="1"/>
              </p:cNvSpPr>
              <p:nvPr/>
            </p:nvSpPr>
            <p:spPr bwMode="auto">
              <a:xfrm>
                <a:off x="5076214" y="2648117"/>
                <a:ext cx="1223914" cy="3714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800" b="1" i="1" spc="-110" dirty="0">
                    <a:solidFill>
                      <a:srgbClr val="000000"/>
                    </a:solidFill>
                    <a:latin typeface="Arial"/>
                    <a:cs typeface="Arial"/>
                  </a:rPr>
                  <a:t>Dan. 12:12</a:t>
                </a:r>
                <a:endParaRPr lang="en-US" b="1" spc="-110" dirty="0">
                  <a:solidFill>
                    <a:srgbClr val="000000"/>
                  </a:solidFill>
                  <a:latin typeface="Arial"/>
                  <a:cs typeface="Arial"/>
                </a:endParaRPr>
              </a:p>
            </p:txBody>
          </p:sp>
        </p:grpSp>
        <p:sp>
          <p:nvSpPr>
            <p:cNvPr id="94" name="Text Box 10"/>
            <p:cNvSpPr txBox="1">
              <a:spLocks noChangeArrowheads="1"/>
            </p:cNvSpPr>
            <p:nvPr/>
          </p:nvSpPr>
          <p:spPr bwMode="auto">
            <a:xfrm>
              <a:off x="7667682" y="1196572"/>
              <a:ext cx="1476317" cy="8428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defPPr>
                <a:defRPr lang="en-US"/>
              </a:defPPr>
              <a:lvl1pPr algn="ctr">
                <a:lnSpc>
                  <a:spcPct val="80000"/>
                </a:lnSpc>
                <a:spcBef>
                  <a:spcPct val="50000"/>
                </a:spcBef>
                <a:defRPr sz="2000" b="1" i="1" spc="-100">
                  <a:latin typeface="Arial"/>
                  <a:cs typeface="Arial"/>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defTabSz="914400" eaLnBrk="0" fontAlgn="base" hangingPunct="0">
                <a:spcAft>
                  <a:spcPct val="0"/>
                </a:spcAft>
                <a:defRPr/>
              </a:pPr>
              <a:r>
                <a:rPr lang="en-US" dirty="0">
                  <a:solidFill>
                    <a:srgbClr val="000000"/>
                  </a:solidFill>
                  <a:ea typeface="ＭＳ Ｐゴシック" charset="0"/>
                </a:rPr>
                <a:t>Christ</a:t>
              </a:r>
              <a:r>
                <a:rPr lang="fr-FR" dirty="0">
                  <a:solidFill>
                    <a:srgbClr val="000000"/>
                  </a:solidFill>
                  <a:ea typeface="ＭＳ Ｐゴシック" charset="0"/>
                </a:rPr>
                <a:t>'</a:t>
              </a:r>
              <a:r>
                <a:rPr lang="en-US" dirty="0">
                  <a:solidFill>
                    <a:srgbClr val="000000"/>
                  </a:solidFill>
                  <a:ea typeface="ＭＳ Ｐゴシック" charset="0"/>
                </a:rPr>
                <a:t>s Return Complete</a:t>
              </a:r>
            </a:p>
          </p:txBody>
        </p:sp>
        <p:sp>
          <p:nvSpPr>
            <p:cNvPr id="814112" name="Right Brace 34"/>
            <p:cNvSpPr>
              <a:spLocks/>
            </p:cNvSpPr>
            <p:nvPr/>
          </p:nvSpPr>
          <p:spPr bwMode="auto">
            <a:xfrm rot="5400000">
              <a:off x="7452109" y="4149080"/>
              <a:ext cx="216024" cy="1512168"/>
            </a:xfrm>
            <a:prstGeom prst="rightBrace">
              <a:avLst>
                <a:gd name="adj1" fmla="val 113361"/>
                <a:gd name="adj2" fmla="val 50116"/>
              </a:avLst>
            </a:prstGeom>
            <a:noFill/>
            <a:ln w="12700">
              <a:solidFill>
                <a:schemeClr val="tx1"/>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grpSp>
        <p:nvGrpSpPr>
          <p:cNvPr id="814095" name="Group 47"/>
          <p:cNvGrpSpPr>
            <a:grpSpLocks/>
          </p:cNvGrpSpPr>
          <p:nvPr/>
        </p:nvGrpSpPr>
        <p:grpSpPr bwMode="auto">
          <a:xfrm>
            <a:off x="2700338" y="1268760"/>
            <a:ext cx="5612151" cy="4176464"/>
            <a:chOff x="2699792" y="1268576"/>
            <a:chExt cx="5612425" cy="4176648"/>
          </a:xfrm>
        </p:grpSpPr>
        <p:sp>
          <p:nvSpPr>
            <p:cNvPr id="814099" name="Text Box 10"/>
            <p:cNvSpPr txBox="1">
              <a:spLocks noChangeArrowheads="1"/>
            </p:cNvSpPr>
            <p:nvPr/>
          </p:nvSpPr>
          <p:spPr bwMode="auto">
            <a:xfrm>
              <a:off x="2699792" y="4519713"/>
              <a:ext cx="1368152" cy="925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pPr>
              <a:r>
                <a:rPr lang="en-US" sz="1800" b="1" i="1">
                  <a:solidFill>
                    <a:srgbClr val="000000"/>
                  </a:solidFill>
                  <a:latin typeface="Arial" charset="0"/>
                  <a:cs typeface="Arial" charset="0"/>
                </a:rPr>
                <a:t>Covenant Broken</a:t>
              </a:r>
              <a:br>
                <a:rPr lang="en-US" sz="1800" b="1" i="1">
                  <a:solidFill>
                    <a:srgbClr val="000000"/>
                  </a:solidFill>
                  <a:latin typeface="Arial" charset="0"/>
                  <a:cs typeface="Arial" charset="0"/>
                </a:rPr>
              </a:br>
              <a:r>
                <a:rPr lang="en-US" sz="1800" b="1" i="1">
                  <a:solidFill>
                    <a:srgbClr val="000000"/>
                  </a:solidFill>
                  <a:latin typeface="Arial" charset="0"/>
                  <a:cs typeface="Arial" charset="0"/>
                </a:rPr>
                <a:t>Dan. 9:27b</a:t>
              </a:r>
            </a:p>
          </p:txBody>
        </p:sp>
        <p:grpSp>
          <p:nvGrpSpPr>
            <p:cNvPr id="814100" name="Group 21"/>
            <p:cNvGrpSpPr>
              <a:grpSpLocks/>
            </p:cNvGrpSpPr>
            <p:nvPr/>
          </p:nvGrpSpPr>
          <p:grpSpPr bwMode="auto">
            <a:xfrm>
              <a:off x="3347864" y="1988688"/>
              <a:ext cx="4964353" cy="1308554"/>
              <a:chOff x="3779913" y="1844672"/>
              <a:chExt cx="4316829" cy="1308554"/>
            </a:xfrm>
          </p:grpSpPr>
          <p:sp>
            <p:nvSpPr>
              <p:cNvPr id="32" name="Text Box 10"/>
              <p:cNvSpPr txBox="1">
                <a:spLocks noChangeArrowheads="1"/>
              </p:cNvSpPr>
              <p:nvPr/>
            </p:nvSpPr>
            <p:spPr bwMode="auto">
              <a:xfrm>
                <a:off x="4327676" y="2492797"/>
                <a:ext cx="1790512" cy="4651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b="1" spc="-110" dirty="0">
                    <a:solidFill>
                      <a:srgbClr val="000000"/>
                    </a:solidFill>
                    <a:latin typeface="Arial"/>
                    <a:cs typeface="Arial"/>
                  </a:rPr>
                  <a:t>1290 DAYS</a:t>
                </a:r>
              </a:p>
            </p:txBody>
          </p:sp>
          <p:cxnSp>
            <p:nvCxnSpPr>
              <p:cNvPr id="814105" name="Straight Connector 32"/>
              <p:cNvCxnSpPr>
                <a:cxnSpLocks noChangeShapeType="1"/>
              </p:cNvCxnSpPr>
              <p:nvPr/>
            </p:nvCxnSpPr>
            <p:spPr bwMode="auto">
              <a:xfrm rot="10800000">
                <a:off x="3779913" y="2751171"/>
                <a:ext cx="622772"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814106" name="Straight Connector 33"/>
              <p:cNvCxnSpPr>
                <a:cxnSpLocks noChangeShapeType="1"/>
              </p:cNvCxnSpPr>
              <p:nvPr/>
            </p:nvCxnSpPr>
            <p:spPr bwMode="auto">
              <a:xfrm>
                <a:off x="6100076" y="2751171"/>
                <a:ext cx="622772"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sp>
            <p:nvSpPr>
              <p:cNvPr id="36" name="Text Box 10"/>
              <p:cNvSpPr txBox="1">
                <a:spLocks noChangeArrowheads="1"/>
              </p:cNvSpPr>
              <p:nvPr/>
            </p:nvSpPr>
            <p:spPr bwMode="auto">
              <a:xfrm>
                <a:off x="4327676" y="2781735"/>
                <a:ext cx="1790512" cy="3714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800" b="1" i="1" spc="-110" dirty="0">
                    <a:solidFill>
                      <a:srgbClr val="000000"/>
                    </a:solidFill>
                    <a:latin typeface="Arial"/>
                    <a:cs typeface="Arial"/>
                  </a:rPr>
                  <a:t>Dan. 12:11</a:t>
                </a:r>
                <a:endParaRPr lang="en-US" b="1" spc="-110" dirty="0">
                  <a:solidFill>
                    <a:srgbClr val="000000"/>
                  </a:solidFill>
                  <a:latin typeface="Arial"/>
                  <a:cs typeface="Arial"/>
                </a:endParaRPr>
              </a:p>
            </p:txBody>
          </p:sp>
          <p:sp>
            <p:nvSpPr>
              <p:cNvPr id="65" name="Text Box 10"/>
              <p:cNvSpPr txBox="1">
                <a:spLocks noChangeArrowheads="1"/>
              </p:cNvSpPr>
              <p:nvPr/>
            </p:nvSpPr>
            <p:spPr bwMode="auto">
              <a:xfrm>
                <a:off x="4593509" y="1844672"/>
                <a:ext cx="2442130" cy="4651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b="1" spc="-110" dirty="0">
                    <a:solidFill>
                      <a:srgbClr val="000000"/>
                    </a:solidFill>
                    <a:latin typeface="Arial"/>
                    <a:cs typeface="Arial"/>
                  </a:rPr>
                  <a:t>1335 DAYS</a:t>
                </a:r>
              </a:p>
            </p:txBody>
          </p:sp>
          <p:cxnSp>
            <p:nvCxnSpPr>
              <p:cNvPr id="66" name="Straight Connector 32"/>
              <p:cNvCxnSpPr>
                <a:cxnSpLocks noChangeShapeType="1"/>
              </p:cNvCxnSpPr>
              <p:nvPr/>
            </p:nvCxnSpPr>
            <p:spPr bwMode="auto">
              <a:xfrm flipH="1">
                <a:off x="3795273" y="2276739"/>
                <a:ext cx="1299186"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67" name="Straight Connector 33"/>
              <p:cNvCxnSpPr>
                <a:cxnSpLocks noChangeShapeType="1"/>
              </p:cNvCxnSpPr>
              <p:nvPr/>
            </p:nvCxnSpPr>
            <p:spPr bwMode="auto">
              <a:xfrm>
                <a:off x="6472071" y="2348750"/>
                <a:ext cx="1624671" cy="99"/>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sp>
          <p:nvSpPr>
            <p:cNvPr id="93" name="Text Box 10"/>
            <p:cNvSpPr txBox="1">
              <a:spLocks noChangeArrowheads="1"/>
            </p:cNvSpPr>
            <p:nvPr/>
          </p:nvSpPr>
          <p:spPr bwMode="auto">
            <a:xfrm>
              <a:off x="3204642" y="1268576"/>
              <a:ext cx="1006524" cy="842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lnSpc>
                  <a:spcPct val="80000"/>
                </a:lnSpc>
                <a:spcBef>
                  <a:spcPct val="50000"/>
                </a:spcBef>
                <a:spcAft>
                  <a:spcPct val="0"/>
                </a:spcAft>
                <a:defRPr/>
              </a:pPr>
              <a:r>
                <a:rPr lang="en-US" sz="2000" b="1" i="1" spc="-100" dirty="0">
                  <a:solidFill>
                    <a:srgbClr val="000000"/>
                  </a:solidFill>
                  <a:latin typeface="Arial"/>
                  <a:cs typeface="Arial"/>
                </a:rPr>
                <a:t>Middle of the Week</a:t>
              </a:r>
            </a:p>
          </p:txBody>
        </p:sp>
        <p:sp>
          <p:nvSpPr>
            <p:cNvPr id="814102" name="AutoShape 11"/>
            <p:cNvSpPr>
              <a:spLocks noChangeArrowheads="1"/>
            </p:cNvSpPr>
            <p:nvPr/>
          </p:nvSpPr>
          <p:spPr bwMode="auto">
            <a:xfrm>
              <a:off x="3125962" y="4077072"/>
              <a:ext cx="515813" cy="471015"/>
            </a:xfrm>
            <a:prstGeom prst="upArrow">
              <a:avLst>
                <a:gd name="adj1" fmla="val 50000"/>
                <a:gd name="adj2" fmla="val 68125"/>
              </a:avLst>
            </a:prstGeom>
            <a:solidFill>
              <a:srgbClr val="FF0000"/>
            </a:solidFill>
            <a:ln w="9525">
              <a:solidFill>
                <a:schemeClr val="tx1"/>
              </a:solidFill>
              <a:miter lim="800000"/>
              <a:headEnd/>
              <a:tailEnd type="none" w="lg" len="lg"/>
            </a:ln>
          </p:spPr>
          <p:txBody>
            <a:bodyPr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Arial" charset="0"/>
              </a:endParaRPr>
            </a:p>
          </p:txBody>
        </p:sp>
        <p:sp>
          <p:nvSpPr>
            <p:cNvPr id="814103" name="Right Brace 120"/>
            <p:cNvSpPr>
              <a:spLocks/>
            </p:cNvSpPr>
            <p:nvPr/>
          </p:nvSpPr>
          <p:spPr bwMode="auto">
            <a:xfrm rot="-5400000">
              <a:off x="3671900" y="1880829"/>
              <a:ext cx="144015" cy="792087"/>
            </a:xfrm>
            <a:prstGeom prst="rightBrace">
              <a:avLst>
                <a:gd name="adj1" fmla="val 42676"/>
                <a:gd name="adj2" fmla="val 52116"/>
              </a:avLst>
            </a:prstGeom>
            <a:noFill/>
            <a:ln w="12700">
              <a:solidFill>
                <a:schemeClr val="tx1"/>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sp>
        <p:nvSpPr>
          <p:cNvPr id="814096" name="Text Box 10"/>
          <p:cNvSpPr txBox="1">
            <a:spLocks noChangeArrowheads="1"/>
          </p:cNvSpPr>
          <p:nvPr/>
        </p:nvSpPr>
        <p:spPr bwMode="auto">
          <a:xfrm>
            <a:off x="1131888" y="836613"/>
            <a:ext cx="6443662" cy="309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pPr>
            <a:r>
              <a:rPr lang="en-US" sz="1400" i="1">
                <a:solidFill>
                  <a:srgbClr val="000000"/>
                </a:solidFill>
                <a:latin typeface="Arial" charset="0"/>
                <a:cs typeface="Arial" charset="0"/>
              </a:rPr>
              <a:t>Adapted from J. Dwight Pentecost, Dallas Theological Seminary, 1988</a:t>
            </a:r>
          </a:p>
        </p:txBody>
      </p:sp>
      <p:sp>
        <p:nvSpPr>
          <p:cNvPr id="814097" name="Rounded Rectangle 44"/>
          <p:cNvSpPr>
            <a:spLocks noChangeArrowheads="1"/>
          </p:cNvSpPr>
          <p:nvPr/>
        </p:nvSpPr>
        <p:spPr bwMode="auto">
          <a:xfrm>
            <a:off x="1908175" y="6300788"/>
            <a:ext cx="4751388" cy="512762"/>
          </a:xfrm>
          <a:prstGeom prst="roundRect">
            <a:avLst>
              <a:gd name="adj" fmla="val 16667"/>
            </a:avLst>
          </a:prstGeom>
          <a:solidFill>
            <a:srgbClr val="660066"/>
          </a:solidFill>
          <a:ln w="9525">
            <a:solidFill>
              <a:schemeClr val="tx1"/>
            </a:solidFill>
            <a:round/>
            <a:headEnd/>
            <a:tailEnd type="stealth" w="lg" len="lg"/>
          </a:ln>
        </p:spPr>
        <p:txBody>
          <a:bodyPr lIns="90000" tIns="46800" rIns="90000" bIns="46800">
            <a:spAutoFit/>
          </a:bodyPr>
          <a:lstStyle/>
          <a:p>
            <a:pPr algn="ctr" defTabSz="914400" eaLnBrk="0" fontAlgn="base" hangingPunct="0">
              <a:spcBef>
                <a:spcPct val="0"/>
              </a:spcBef>
              <a:spcAft>
                <a:spcPct val="0"/>
              </a:spcAft>
            </a:pPr>
            <a:r>
              <a:rPr lang="en-US" sz="2400">
                <a:solidFill>
                  <a:srgbClr val="FFFFFF"/>
                </a:solidFill>
                <a:latin typeface="Comic Sans MS" charset="0"/>
                <a:ea typeface="ＭＳ Ｐゴシック" charset="0"/>
                <a:cs typeface="ＭＳ Ｐゴシック" charset="0"/>
              </a:rPr>
              <a:t>The Tribulation</a:t>
            </a:r>
          </a:p>
        </p:txBody>
      </p:sp>
      <p:sp>
        <p:nvSpPr>
          <p:cNvPr id="126" name="Rounded Rectangle 125"/>
          <p:cNvSpPr>
            <a:spLocks noChangeArrowheads="1"/>
          </p:cNvSpPr>
          <p:nvPr/>
        </p:nvSpPr>
        <p:spPr bwMode="auto">
          <a:xfrm>
            <a:off x="4211638" y="5373688"/>
            <a:ext cx="2447925" cy="920750"/>
          </a:xfrm>
          <a:prstGeom prst="roundRect">
            <a:avLst>
              <a:gd name="adj" fmla="val 16667"/>
            </a:avLst>
          </a:prstGeom>
          <a:solidFill>
            <a:srgbClr val="FF0000"/>
          </a:solidFill>
          <a:ln w="9525">
            <a:solidFill>
              <a:schemeClr val="tx1"/>
            </a:solidFill>
            <a:round/>
            <a:headEnd/>
            <a:tailEnd type="stealth" w="lg" len="lg"/>
          </a:ln>
        </p:spPr>
        <p:txBody>
          <a:bodyPr lIns="90000" tIns="46800" rIns="90000" bIns="46800">
            <a:spAutoFit/>
          </a:bodyPr>
          <a:lstStyle/>
          <a:p>
            <a:pPr algn="ctr" defTabSz="914400" eaLnBrk="0" fontAlgn="base" hangingPunct="0">
              <a:spcBef>
                <a:spcPct val="0"/>
              </a:spcBef>
              <a:spcAft>
                <a:spcPct val="0"/>
              </a:spcAft>
            </a:pPr>
            <a:r>
              <a:rPr lang="en-US" sz="2400">
                <a:solidFill>
                  <a:srgbClr val="FFFFFF"/>
                </a:solidFill>
                <a:latin typeface="Comic Sans MS" charset="0"/>
                <a:ea typeface="ＭＳ Ｐゴシック" charset="0"/>
                <a:cs typeface="ＭＳ Ｐゴシック" charset="0"/>
              </a:rPr>
              <a:t>The Great Tribulation</a:t>
            </a:r>
          </a:p>
        </p:txBody>
      </p:sp>
    </p:spTree>
    <p:extLst>
      <p:ext uri="{BB962C8B-B14F-4D97-AF65-F5344CB8AC3E}">
        <p14:creationId xmlns:p14="http://schemas.microsoft.com/office/powerpoint/2010/main" val="32145115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60141"/>
                                        </p:tgtEl>
                                        <p:attrNameLst>
                                          <p:attrName>style.visibility</p:attrName>
                                        </p:attrNameLst>
                                      </p:cBhvr>
                                      <p:to>
                                        <p:strVal val="visible"/>
                                      </p:to>
                                    </p:set>
                                    <p:anim calcmode="lin" valueType="num">
                                      <p:cBhvr>
                                        <p:cTn id="7" dur="1000" fill="hold"/>
                                        <p:tgtEl>
                                          <p:spTgt spid="560141"/>
                                        </p:tgtEl>
                                        <p:attrNameLst>
                                          <p:attrName>ppt_w</p:attrName>
                                        </p:attrNameLst>
                                      </p:cBhvr>
                                      <p:tavLst>
                                        <p:tav tm="0">
                                          <p:val>
                                            <p:strVal val="#ppt_w*0.70"/>
                                          </p:val>
                                        </p:tav>
                                        <p:tav tm="100000">
                                          <p:val>
                                            <p:strVal val="#ppt_w"/>
                                          </p:val>
                                        </p:tav>
                                      </p:tavLst>
                                    </p:anim>
                                    <p:anim calcmode="lin" valueType="num">
                                      <p:cBhvr>
                                        <p:cTn id="8" dur="1000" fill="hold"/>
                                        <p:tgtEl>
                                          <p:spTgt spid="560141"/>
                                        </p:tgtEl>
                                        <p:attrNameLst>
                                          <p:attrName>ppt_h</p:attrName>
                                        </p:attrNameLst>
                                      </p:cBhvr>
                                      <p:tavLst>
                                        <p:tav tm="0">
                                          <p:val>
                                            <p:strVal val="#ppt_h"/>
                                          </p:val>
                                        </p:tav>
                                        <p:tav tm="100000">
                                          <p:val>
                                            <p:strVal val="#ppt_h"/>
                                          </p:val>
                                        </p:tav>
                                      </p:tavLst>
                                    </p:anim>
                                    <p:animEffect transition="in" filter="fade">
                                      <p:cBhvr>
                                        <p:cTn id="9" dur="1000"/>
                                        <p:tgtEl>
                                          <p:spTgt spid="560141"/>
                                        </p:tgtEl>
                                      </p:cBhvr>
                                    </p:animEffect>
                                  </p:childTnLst>
                                </p:cTn>
                              </p:par>
                              <p:par>
                                <p:cTn id="10" presetID="3" presetClass="entr" presetSubtype="10" fill="hold" nodeType="withEffect">
                                  <p:stCondLst>
                                    <p:cond delay="0"/>
                                  </p:stCondLst>
                                  <p:childTnLst>
                                    <p:set>
                                      <p:cBhvr>
                                        <p:cTn id="11" dur="1" fill="hold">
                                          <p:stCondLst>
                                            <p:cond delay="0"/>
                                          </p:stCondLst>
                                        </p:cTn>
                                        <p:tgtEl>
                                          <p:spTgt spid="408596"/>
                                        </p:tgtEl>
                                        <p:attrNameLst>
                                          <p:attrName>style.visibility</p:attrName>
                                        </p:attrNameLst>
                                      </p:cBhvr>
                                      <p:to>
                                        <p:strVal val="visible"/>
                                      </p:to>
                                    </p:set>
                                    <p:animEffect transition="in" filter="blinds(horizontal)">
                                      <p:cBhvr>
                                        <p:cTn id="12" dur="500"/>
                                        <p:tgtEl>
                                          <p:spTgt spid="408596"/>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26"/>
                                        </p:tgtEl>
                                        <p:attrNameLst>
                                          <p:attrName>style.visibility</p:attrName>
                                        </p:attrNameLst>
                                      </p:cBhvr>
                                      <p:to>
                                        <p:strVal val="visible"/>
                                      </p:to>
                                    </p:set>
                                    <p:animEffect transition="in" filter="blinds(horizontal)">
                                      <p:cBhvr>
                                        <p:cTn id="15" dur="500"/>
                                        <p:tgtEl>
                                          <p:spTgt spid="12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1" fill="hold" grpId="0" nodeType="clickEffect">
                                  <p:stCondLst>
                                    <p:cond delay="0"/>
                                  </p:stCondLst>
                                  <p:childTnLst>
                                    <p:set>
                                      <p:cBhvr>
                                        <p:cTn id="19" dur="1" fill="hold">
                                          <p:stCondLst>
                                            <p:cond delay="0"/>
                                          </p:stCondLst>
                                        </p:cTn>
                                        <p:tgtEl>
                                          <p:spTgt spid="92"/>
                                        </p:tgtEl>
                                        <p:attrNameLst>
                                          <p:attrName>style.visibility</p:attrName>
                                        </p:attrNameLst>
                                      </p:cBhvr>
                                      <p:to>
                                        <p:strVal val="visible"/>
                                      </p:to>
                                    </p:set>
                                    <p:anim calcmode="lin" valueType="num">
                                      <p:cBhvr additive="base">
                                        <p:cTn id="20" dur="500" fill="hold"/>
                                        <p:tgtEl>
                                          <p:spTgt spid="92"/>
                                        </p:tgtEl>
                                        <p:attrNameLst>
                                          <p:attrName>ppt_x</p:attrName>
                                        </p:attrNameLst>
                                      </p:cBhvr>
                                      <p:tavLst>
                                        <p:tav tm="0">
                                          <p:val>
                                            <p:strVal val="#ppt_x"/>
                                          </p:val>
                                        </p:tav>
                                        <p:tav tm="100000">
                                          <p:val>
                                            <p:strVal val="#ppt_x"/>
                                          </p:val>
                                        </p:tav>
                                      </p:tavLst>
                                    </p:anim>
                                    <p:anim calcmode="lin" valueType="num">
                                      <p:cBhvr additive="base">
                                        <p:cTn id="21" dur="500" fill="hold"/>
                                        <p:tgtEl>
                                          <p:spTgt spid="9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0141" grpId="0" animBg="1"/>
      <p:bldP spid="92" grpId="0"/>
      <p:bldP spid="126"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god rules over israel future">
            <a:extLst>
              <a:ext uri="{FF2B5EF4-FFF2-40B4-BE49-F238E27FC236}">
                <a16:creationId xmlns:a16="http://schemas.microsoft.com/office/drawing/2014/main" id="{4E00E48E-7719-4640-BC89-9027B704630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915"/>
          <a:stretch/>
        </p:blipFill>
        <p:spPr bwMode="auto">
          <a:xfrm>
            <a:off x="0" y="955343"/>
            <a:ext cx="9143998" cy="5898328"/>
          </a:xfrm>
          <a:prstGeom prst="rect">
            <a:avLst/>
          </a:prstGeom>
          <a:noFill/>
          <a:extLst>
            <a:ext uri="{909E8E84-426E-40DD-AFC4-6F175D3DCCD1}">
              <a14:hiddenFill xmlns:a14="http://schemas.microsoft.com/office/drawing/2010/main">
                <a:solidFill>
                  <a:srgbClr val="FFFFFF"/>
                </a:solidFill>
              </a14:hiddenFill>
            </a:ext>
          </a:extLst>
        </p:spPr>
      </p:pic>
      <p:sp>
        <p:nvSpPr>
          <p:cNvPr id="172034" name="Rectangle 1026"/>
          <p:cNvSpPr>
            <a:spLocks noChangeArrowheads="1"/>
          </p:cNvSpPr>
          <p:nvPr/>
        </p:nvSpPr>
        <p:spPr bwMode="auto">
          <a:xfrm>
            <a:off x="250722" y="1362282"/>
            <a:ext cx="8878530" cy="1323439"/>
          </a:xfrm>
          <a:prstGeom prst="rect">
            <a:avLst/>
          </a:prstGeom>
          <a:noFill/>
          <a:ln w="9525">
            <a:noFill/>
            <a:miter lim="800000"/>
            <a:headEnd/>
            <a:tailEnd/>
          </a:ln>
        </p:spPr>
        <p:txBody>
          <a:bodyPr wrap="square" anchor="ctr">
            <a:spAutoFit/>
          </a:bodyPr>
          <a:lstStyle/>
          <a:p>
            <a:pPr lvl="0" algn="ctr" defTabSz="914400" fontAlgn="base">
              <a:spcBef>
                <a:spcPct val="0"/>
              </a:spcBef>
              <a:spcAft>
                <a:spcPct val="0"/>
              </a:spcAft>
              <a:tabLst>
                <a:tab pos="342900" algn="l"/>
              </a:tabLst>
              <a:defRPr/>
            </a:pPr>
            <a:r>
              <a:rPr lang="en-US" altLang="zh-CN" sz="4000" b="1" dirty="0">
                <a:solidFill>
                  <a:srgbClr val="FFFFFF"/>
                </a:solidFill>
                <a:effectLst>
                  <a:glow rad="101600">
                    <a:srgbClr val="000000">
                      <a:alpha val="75000"/>
                    </a:srgbClr>
                  </a:glow>
                  <a:outerShdw blurRad="50800" dist="76200" dir="2700000" algn="tl" rotWithShape="0">
                    <a:srgbClr val="000000"/>
                  </a:outerShdw>
                </a:effectLst>
                <a:latin typeface="Arial" charset="0"/>
                <a:ea typeface="宋体" charset="0"/>
                <a:cs typeface="Arial" charset="0"/>
              </a:rPr>
              <a:t>Be confident that God still rules over Israel today.</a:t>
            </a:r>
            <a:endParaRPr kumimoji="0" lang="en-US" altLang="zh-CN" sz="4000" b="1" i="0" u="none" strike="noStrike" kern="1200" cap="none" spc="0" normalizeH="0" baseline="0" noProof="0" dirty="0">
              <a:ln>
                <a:noFill/>
              </a:ln>
              <a:solidFill>
                <a:srgbClr val="FFFFFF"/>
              </a:solidFill>
              <a:effectLst>
                <a:glow rad="101600">
                  <a:srgbClr val="000000">
                    <a:alpha val="75000"/>
                  </a:srgbClr>
                </a:glow>
                <a:outerShdw blurRad="50800" dist="76200" dir="2700000" algn="tl" rotWithShape="0">
                  <a:srgbClr val="000000"/>
                </a:outerShdw>
              </a:effectLst>
              <a:uLnTx/>
              <a:uFillTx/>
              <a:latin typeface="Arial" charset="0"/>
              <a:ea typeface="宋体" charset="0"/>
              <a:cs typeface="Arial" charset="0"/>
            </a:endParaRPr>
          </a:p>
        </p:txBody>
      </p:sp>
      <p:sp>
        <p:nvSpPr>
          <p:cNvPr id="172035" name="Text Box 1027"/>
          <p:cNvSpPr txBox="1">
            <a:spLocks noChangeArrowheads="1"/>
          </p:cNvSpPr>
          <p:nvPr/>
        </p:nvSpPr>
        <p:spPr bwMode="auto">
          <a:xfrm>
            <a:off x="8153400" y="76200"/>
            <a:ext cx="990600" cy="461963"/>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544a</a:t>
            </a:r>
          </a:p>
        </p:txBody>
      </p:sp>
      <p:sp>
        <p:nvSpPr>
          <p:cNvPr id="285700" name="Rectangle 1028"/>
          <p:cNvSpPr>
            <a:spLocks noGrp="1" noChangeArrowheads="1"/>
          </p:cNvSpPr>
          <p:nvPr>
            <p:ph type="title"/>
          </p:nvPr>
        </p:nvSpPr>
        <p:spPr>
          <a:xfrm>
            <a:off x="-36513" y="0"/>
            <a:ext cx="9165765" cy="955343"/>
          </a:xfrm>
          <a:solidFill>
            <a:srgbClr val="000000"/>
          </a:solidFill>
        </p:spPr>
        <p:txBody>
          <a:bodyPr/>
          <a:lstStyle/>
          <a:p>
            <a:pPr eaLnBrk="1" hangingPunct="1">
              <a:defRPr/>
            </a:pPr>
            <a:r>
              <a:rPr lang="en-US" b="1" dirty="0">
                <a:solidFill>
                  <a:schemeClr val="tx1"/>
                </a:solidFill>
                <a:latin typeface="Arial" charset="0"/>
                <a:ea typeface="ＭＳ Ｐゴシック" charset="0"/>
                <a:cs typeface="Arial" charset="0"/>
              </a:rPr>
              <a:t>Applying Daniel </a:t>
            </a:r>
            <a:r>
              <a:rPr lang="en-US" dirty="0">
                <a:solidFill>
                  <a:schemeClr val="tx1"/>
                </a:solidFill>
                <a:latin typeface="Arial" charset="0"/>
                <a:ea typeface="ＭＳ Ｐゴシック" charset="0"/>
                <a:cs typeface="Arial" charset="0"/>
              </a:rPr>
              <a:t>8–12</a:t>
            </a:r>
            <a:endParaRPr lang="en-US" b="1" dirty="0">
              <a:solidFill>
                <a:schemeClr val="tx1"/>
              </a:solidFill>
              <a:latin typeface="Arial" charset="0"/>
              <a:ea typeface="ＭＳ Ｐゴシック" charset="0"/>
              <a:cs typeface="Arial" charset="0"/>
            </a:endParaRPr>
          </a:p>
        </p:txBody>
      </p:sp>
    </p:spTree>
    <p:extLst>
      <p:ext uri="{BB962C8B-B14F-4D97-AF65-F5344CB8AC3E}">
        <p14:creationId xmlns:p14="http://schemas.microsoft.com/office/powerpoint/2010/main" val="10207774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2034"/>
                                        </p:tgtEl>
                                        <p:attrNameLst>
                                          <p:attrName>style.visibility</p:attrName>
                                        </p:attrNameLst>
                                      </p:cBhvr>
                                      <p:to>
                                        <p:strVal val="visible"/>
                                      </p:to>
                                    </p:set>
                                    <p:anim calcmode="lin" valueType="num">
                                      <p:cBhvr additive="base">
                                        <p:cTn id="7" dur="500" fill="hold"/>
                                        <p:tgtEl>
                                          <p:spTgt spid="172034"/>
                                        </p:tgtEl>
                                        <p:attrNameLst>
                                          <p:attrName>ppt_x</p:attrName>
                                        </p:attrNameLst>
                                      </p:cBhvr>
                                      <p:tavLst>
                                        <p:tav tm="0">
                                          <p:val>
                                            <p:strVal val="#ppt_x"/>
                                          </p:val>
                                        </p:tav>
                                        <p:tav tm="100000">
                                          <p:val>
                                            <p:strVal val="#ppt_x"/>
                                          </p:val>
                                        </p:tav>
                                      </p:tavLst>
                                    </p:anim>
                                    <p:anim calcmode="lin" valueType="num">
                                      <p:cBhvr additive="base">
                                        <p:cTn id="8" dur="500" fill="hold"/>
                                        <p:tgtEl>
                                          <p:spTgt spid="1720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4"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9152499" cy="5066562"/>
          </a:xfrm>
          <a:prstGeom prst="rect">
            <a:avLst/>
          </a:prstGeom>
        </p:spPr>
      </p:pic>
      <p:sp>
        <p:nvSpPr>
          <p:cNvPr id="900098" name="Rectangle 2"/>
          <p:cNvSpPr>
            <a:spLocks noGrp="1" noChangeArrowheads="1"/>
          </p:cNvSpPr>
          <p:nvPr>
            <p:ph type="ctrTitle"/>
          </p:nvPr>
        </p:nvSpPr>
        <p:spPr>
          <a:xfrm>
            <a:off x="8498" y="5092477"/>
            <a:ext cx="9144000" cy="1660623"/>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What do you need to know to be </a:t>
            </a:r>
            <a:r>
              <a:rPr lang="en-US" sz="5400" b="1" i="1" dirty="0">
                <a:effectLst>
                  <a:glow rad="127000">
                    <a:schemeClr val="tx1"/>
                  </a:glow>
                </a:effectLst>
                <a:latin typeface="Arial" charset="0"/>
                <a:ea typeface="ＭＳ Ｐゴシック" charset="0"/>
                <a:cs typeface="ＭＳ Ｐゴシック" charset="0"/>
              </a:rPr>
              <a:t>truly</a:t>
            </a:r>
            <a:r>
              <a:rPr lang="en-US" sz="5400" b="1" dirty="0">
                <a:effectLst>
                  <a:glow rad="127000">
                    <a:schemeClr val="tx1"/>
                  </a:glow>
                </a:effectLst>
                <a:latin typeface="Arial" charset="0"/>
                <a:ea typeface="ＭＳ Ｐゴシック" charset="0"/>
                <a:cs typeface="ＭＳ Ｐゴシック" charset="0"/>
              </a:rPr>
              <a:t> </a:t>
            </a:r>
            <a:r>
              <a:rPr lang="en-US" sz="5400" b="1" dirty="0">
                <a:solidFill>
                  <a:srgbClr val="FFFF00"/>
                </a:solidFill>
                <a:effectLst>
                  <a:glow rad="127000">
                    <a:schemeClr val="tx1"/>
                  </a:glow>
                </a:effectLst>
                <a:latin typeface="Arial" charset="0"/>
                <a:ea typeface="ＭＳ Ｐゴシック" charset="0"/>
                <a:cs typeface="ＭＳ Ｐゴシック" charset="0"/>
              </a:rPr>
              <a:t>confident</a:t>
            </a:r>
            <a:r>
              <a:rPr lang="en-US" sz="54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9358401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0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4" y="0"/>
            <a:ext cx="91805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2034" name="Rectangle 1026"/>
          <p:cNvSpPr>
            <a:spLocks noChangeArrowheads="1"/>
          </p:cNvSpPr>
          <p:nvPr/>
        </p:nvSpPr>
        <p:spPr bwMode="auto">
          <a:xfrm>
            <a:off x="-1" y="1538303"/>
            <a:ext cx="9143999" cy="2554545"/>
          </a:xfrm>
          <a:prstGeom prst="rect">
            <a:avLst/>
          </a:prstGeom>
          <a:noFill/>
          <a:ln w="9525">
            <a:noFill/>
            <a:miter lim="800000"/>
            <a:headEnd/>
            <a:tailEnd/>
          </a:ln>
        </p:spPr>
        <p:txBody>
          <a:bodyPr wrap="square" anchor="ctr">
            <a:spAutoFit/>
          </a:bodyPr>
          <a:lstStyle/>
          <a:p>
            <a:pPr algn="ctr" defTabSz="914400" fontAlgn="base">
              <a:spcBef>
                <a:spcPct val="0"/>
              </a:spcBef>
              <a:spcAft>
                <a:spcPct val="0"/>
              </a:spcAft>
              <a:tabLst>
                <a:tab pos="342900" algn="l"/>
              </a:tabLst>
              <a:defRPr/>
            </a:pPr>
            <a:r>
              <a:rPr lang="en-US" altLang="zh-CN" sz="4000" b="1" dirty="0">
                <a:solidFill>
                  <a:srgbClr val="FFFFFF"/>
                </a:solidFill>
                <a:effectLst>
                  <a:glow rad="101600">
                    <a:srgbClr val="000000">
                      <a:alpha val="75000"/>
                    </a:srgbClr>
                  </a:glow>
                  <a:outerShdw blurRad="50800" dist="76200" dir="2700000" algn="tl" rotWithShape="0">
                    <a:srgbClr val="000000"/>
                  </a:outerShdw>
                </a:effectLst>
                <a:latin typeface="Arial" charset="0"/>
                <a:ea typeface="宋体" charset="0"/>
                <a:cs typeface="Arial" charset="0"/>
              </a:rPr>
              <a:t>The exiles could confidently trust God’s sovereignty shown in rewarding Daniel’s godliness in Babylon despite deportation  (Dan 1). </a:t>
            </a:r>
          </a:p>
        </p:txBody>
      </p:sp>
      <p:sp>
        <p:nvSpPr>
          <p:cNvPr id="172035" name="Text Box 1027"/>
          <p:cNvSpPr txBox="1">
            <a:spLocks noChangeArrowheads="1"/>
          </p:cNvSpPr>
          <p:nvPr/>
        </p:nvSpPr>
        <p:spPr bwMode="auto">
          <a:xfrm>
            <a:off x="8153400" y="76200"/>
            <a:ext cx="990600" cy="461963"/>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defRPr/>
            </a:pPr>
            <a:r>
              <a:rPr lang="en-US" b="1">
                <a:solidFill>
                  <a:srgbClr val="FFFFFF"/>
                </a:solidFill>
                <a:effectLst>
                  <a:outerShdw blurRad="38100" dist="38100" dir="2700000" algn="tl">
                    <a:srgbClr val="000000"/>
                  </a:outerShdw>
                </a:effectLst>
                <a:latin typeface="Arial" charset="0"/>
                <a:cs typeface="Arial" charset="0"/>
              </a:rPr>
              <a:t>544a</a:t>
            </a:r>
          </a:p>
        </p:txBody>
      </p:sp>
      <p:sp>
        <p:nvSpPr>
          <p:cNvPr id="285700" name="Rectangle 1028"/>
          <p:cNvSpPr>
            <a:spLocks noGrp="1" noChangeArrowheads="1"/>
          </p:cNvSpPr>
          <p:nvPr>
            <p:ph type="title"/>
          </p:nvPr>
        </p:nvSpPr>
        <p:spPr>
          <a:xfrm>
            <a:off x="-36513" y="0"/>
            <a:ext cx="8208963" cy="914400"/>
          </a:xfrm>
          <a:solidFill>
            <a:srgbClr val="000000"/>
          </a:solidFill>
        </p:spPr>
        <p:txBody>
          <a:bodyPr/>
          <a:lstStyle/>
          <a:p>
            <a:pPr eaLnBrk="1" hangingPunct="1">
              <a:defRPr/>
            </a:pPr>
            <a:r>
              <a:rPr lang="en-US" b="1" dirty="0">
                <a:latin typeface="Arial" charset="0"/>
                <a:ea typeface="ＭＳ Ｐゴシック" charset="0"/>
                <a:cs typeface="Arial" charset="0"/>
              </a:rPr>
              <a:t>The Point of Daniel 1</a:t>
            </a:r>
          </a:p>
        </p:txBody>
      </p:sp>
      <p:sp>
        <p:nvSpPr>
          <p:cNvPr id="5" name="Rectangle 1026"/>
          <p:cNvSpPr>
            <a:spLocks noChangeArrowheads="1"/>
          </p:cNvSpPr>
          <p:nvPr/>
        </p:nvSpPr>
        <p:spPr bwMode="auto">
          <a:xfrm>
            <a:off x="-36515" y="4625078"/>
            <a:ext cx="9116771" cy="708025"/>
          </a:xfrm>
          <a:prstGeom prst="rect">
            <a:avLst/>
          </a:prstGeom>
          <a:noFill/>
          <a:ln w="9525">
            <a:noFill/>
            <a:miter lim="800000"/>
            <a:headEnd/>
            <a:tailEnd/>
          </a:ln>
        </p:spPr>
        <p:txBody>
          <a:bodyPr wrap="square" anchor="ctr">
            <a:spAutoFit/>
          </a:bodyPr>
          <a:lstStyle/>
          <a:p>
            <a:pPr algn="ctr" defTabSz="914400" fontAlgn="base">
              <a:spcBef>
                <a:spcPct val="0"/>
              </a:spcBef>
              <a:spcAft>
                <a:spcPct val="0"/>
              </a:spcAft>
              <a:tabLst>
                <a:tab pos="342900" algn="l"/>
              </a:tabLst>
              <a:defRPr/>
            </a:pPr>
            <a:r>
              <a:rPr lang="en-US" altLang="zh-CN" sz="4000" b="1" i="1" dirty="0">
                <a:solidFill>
                  <a:srgbClr val="FFFF00"/>
                </a:solidFill>
                <a:effectLst>
                  <a:glow rad="101600">
                    <a:srgbClr val="000000">
                      <a:alpha val="75000"/>
                    </a:srgbClr>
                  </a:glow>
                  <a:outerShdw blurRad="50800" dist="76200" dir="2700000" algn="tl" rotWithShape="0">
                    <a:srgbClr val="000000"/>
                  </a:outerShdw>
                </a:effectLst>
                <a:latin typeface="Arial" charset="0"/>
                <a:ea typeface="宋体" charset="0"/>
                <a:cs typeface="Arial" charset="0"/>
              </a:rPr>
              <a:t>Daniel was the model exile.</a:t>
            </a:r>
          </a:p>
        </p:txBody>
      </p:sp>
    </p:spTree>
    <p:extLst>
      <p:ext uri="{BB962C8B-B14F-4D97-AF65-F5344CB8AC3E}">
        <p14:creationId xmlns:p14="http://schemas.microsoft.com/office/powerpoint/2010/main" val="36595293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2034"/>
                                        </p:tgtEl>
                                        <p:attrNameLst>
                                          <p:attrName>style.visibility</p:attrName>
                                        </p:attrNameLst>
                                      </p:cBhvr>
                                      <p:to>
                                        <p:strVal val="visible"/>
                                      </p:to>
                                    </p:set>
                                    <p:anim calcmode="lin" valueType="num">
                                      <p:cBhvr additive="base">
                                        <p:cTn id="7" dur="500" fill="hold"/>
                                        <p:tgtEl>
                                          <p:spTgt spid="172034"/>
                                        </p:tgtEl>
                                        <p:attrNameLst>
                                          <p:attrName>ppt_x</p:attrName>
                                        </p:attrNameLst>
                                      </p:cBhvr>
                                      <p:tavLst>
                                        <p:tav tm="0">
                                          <p:val>
                                            <p:strVal val="#ppt_x"/>
                                          </p:val>
                                        </p:tav>
                                        <p:tav tm="100000">
                                          <p:val>
                                            <p:strVal val="#ppt_x"/>
                                          </p:val>
                                        </p:tav>
                                      </p:tavLst>
                                    </p:anim>
                                    <p:anim calcmode="lin" valueType="num">
                                      <p:cBhvr additive="base">
                                        <p:cTn id="8" dur="500" fill="hold"/>
                                        <p:tgtEl>
                                          <p:spTgt spid="17203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4" grpId="0"/>
      <p:bldP spid="5"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7475" y="0"/>
            <a:ext cx="9171475" cy="393063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23060" y="5771401"/>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——Main Idea of Daniel——</a:t>
            </a:r>
          </a:p>
        </p:txBody>
      </p:sp>
      <p:sp>
        <p:nvSpPr>
          <p:cNvPr id="5" name="Rectangle 2"/>
          <p:cNvSpPr txBox="1">
            <a:spLocks noChangeArrowheads="1"/>
          </p:cNvSpPr>
          <p:nvPr/>
        </p:nvSpPr>
        <p:spPr bwMode="auto">
          <a:xfrm>
            <a:off x="-25684" y="4293096"/>
            <a:ext cx="9144000" cy="13681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6000" b="1" dirty="0">
                <a:solidFill>
                  <a:srgbClr val="FFFFFF"/>
                </a:solidFill>
                <a:effectLst>
                  <a:glow rad="127000">
                    <a:srgbClr val="000000"/>
                  </a:glow>
                </a:effectLst>
                <a:latin typeface="Arial" charset="0"/>
                <a:ea typeface="ＭＳ Ｐゴシック" charset="0"/>
                <a:cs typeface="ＭＳ Ｐゴシック" charset="0"/>
              </a:rPr>
              <a:t>God </a:t>
            </a:r>
            <a:r>
              <a:rPr lang="en-US" sz="6000" b="1" dirty="0">
                <a:solidFill>
                  <a:srgbClr val="FFFF00"/>
                </a:solidFill>
                <a:effectLst>
                  <a:glow rad="127000">
                    <a:srgbClr val="000000"/>
                  </a:glow>
                </a:effectLst>
                <a:latin typeface="Arial" charset="0"/>
                <a:ea typeface="ＭＳ Ｐゴシック" charset="0"/>
                <a:cs typeface="ＭＳ Ｐゴシック" charset="0"/>
              </a:rPr>
              <a:t>controls</a:t>
            </a:r>
            <a:r>
              <a:rPr lang="en-US" sz="6000" b="1" dirty="0">
                <a:solidFill>
                  <a:srgbClr val="FFFFFF"/>
                </a:solidFill>
                <a:effectLst>
                  <a:glow rad="127000">
                    <a:srgbClr val="000000"/>
                  </a:glow>
                </a:effectLst>
                <a:latin typeface="Arial" charset="0"/>
                <a:ea typeface="ＭＳ Ｐゴシック" charset="0"/>
                <a:cs typeface="ＭＳ Ｐゴシック" charset="0"/>
              </a:rPr>
              <a:t> each level.</a:t>
            </a:r>
          </a:p>
        </p:txBody>
      </p:sp>
    </p:spTree>
    <p:extLst>
      <p:ext uri="{BB962C8B-B14F-4D97-AF65-F5344CB8AC3E}">
        <p14:creationId xmlns:p14="http://schemas.microsoft.com/office/powerpoint/2010/main" val="3392128157"/>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908227"/>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God rules over </a:t>
            </a:r>
            <a:r>
              <a:rPr lang="en-US" sz="4800" b="1" dirty="0">
                <a:solidFill>
                  <a:srgbClr val="FFFF00"/>
                </a:solidFill>
                <a:effectLst>
                  <a:glow rad="127000">
                    <a:schemeClr val="tx1"/>
                  </a:glow>
                </a:effectLst>
                <a:latin typeface="Arial" charset="0"/>
                <a:ea typeface="ＭＳ Ｐゴシック" charset="0"/>
                <a:cs typeface="ＭＳ Ｐゴシック" charset="0"/>
              </a:rPr>
              <a:t>you</a:t>
            </a:r>
            <a:r>
              <a:rPr lang="en-US" sz="4800" b="1" dirty="0">
                <a:effectLst>
                  <a:glow rad="127000">
                    <a:schemeClr val="tx1"/>
                  </a:glow>
                </a:effectLst>
                <a:latin typeface="Arial" charset="0"/>
                <a:ea typeface="ＭＳ Ｐゴシック" charset="0"/>
                <a:cs typeface="ＭＳ Ｐゴシック" charset="0"/>
              </a:rPr>
              <a:t>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(Dan 1). </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958011"/>
            <a:ext cx="9144000" cy="4572000"/>
          </a:xfrm>
          <a:prstGeom prst="rect">
            <a:avLst/>
          </a:prstGeom>
        </p:spPr>
      </p:pic>
    </p:spTree>
    <p:extLst>
      <p:ext uri="{BB962C8B-B14F-4D97-AF65-F5344CB8AC3E}">
        <p14:creationId xmlns:p14="http://schemas.microsoft.com/office/powerpoint/2010/main" val="3328390597"/>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288498"/>
            <a:ext cx="8889357" cy="656950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855308"/>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God rules over all </a:t>
            </a:r>
            <a:r>
              <a:rPr lang="en-US" sz="4800" b="1" dirty="0">
                <a:solidFill>
                  <a:srgbClr val="FFFF00"/>
                </a:solidFill>
                <a:effectLst>
                  <a:glow rad="127000">
                    <a:schemeClr val="tx1"/>
                  </a:glow>
                </a:effectLst>
                <a:latin typeface="Arial" charset="0"/>
                <a:ea typeface="ＭＳ Ｐゴシック" charset="0"/>
                <a:cs typeface="ＭＳ Ｐゴシック" charset="0"/>
              </a:rPr>
              <a:t>nations</a:t>
            </a:r>
            <a:r>
              <a:rPr lang="en-US" sz="4800" b="1" dirty="0">
                <a:effectLst>
                  <a:glow rad="127000">
                    <a:schemeClr val="tx1"/>
                  </a:glow>
                </a:effectLst>
                <a:latin typeface="Arial" charset="0"/>
                <a:ea typeface="ＭＳ Ｐゴシック" charset="0"/>
                <a:cs typeface="ＭＳ Ｐゴシック" charset="0"/>
              </a:rPr>
              <a:t> (Dan 2–7). </a:t>
            </a:r>
          </a:p>
        </p:txBody>
      </p:sp>
    </p:spTree>
    <p:extLst>
      <p:ext uri="{BB962C8B-B14F-4D97-AF65-F5344CB8AC3E}">
        <p14:creationId xmlns:p14="http://schemas.microsoft.com/office/powerpoint/2010/main" val="3362721615"/>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5773" y="1693415"/>
            <a:ext cx="9169773" cy="5164585"/>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894997"/>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III. God rules over </a:t>
            </a:r>
            <a:r>
              <a:rPr lang="en-US" sz="4800" b="1" dirty="0">
                <a:solidFill>
                  <a:srgbClr val="FFFF00"/>
                </a:solidFill>
                <a:effectLst>
                  <a:glow rad="127000">
                    <a:schemeClr val="tx1"/>
                  </a:glow>
                </a:effectLst>
                <a:latin typeface="Arial" charset="0"/>
                <a:ea typeface="ＭＳ Ｐゴシック" charset="0"/>
                <a:cs typeface="ＭＳ Ｐゴシック" charset="0"/>
              </a:rPr>
              <a:t>Israel’s</a:t>
            </a:r>
            <a:r>
              <a:rPr lang="en-US" sz="4800" b="1" dirty="0">
                <a:effectLst>
                  <a:glow rad="127000">
                    <a:schemeClr val="tx1"/>
                  </a:glow>
                </a:effectLst>
                <a:latin typeface="Arial" charset="0"/>
                <a:ea typeface="ＭＳ Ｐゴシック" charset="0"/>
                <a:cs typeface="ＭＳ Ｐゴシック" charset="0"/>
              </a:rPr>
              <a:t> future (Dan 8–12). </a:t>
            </a:r>
          </a:p>
        </p:txBody>
      </p:sp>
    </p:spTree>
    <p:extLst>
      <p:ext uri="{BB962C8B-B14F-4D97-AF65-F5344CB8AC3E}">
        <p14:creationId xmlns:p14="http://schemas.microsoft.com/office/powerpoint/2010/main" val="3492061683"/>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4321" name="Picture 2" descr="ODLSO0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997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2697163" y="188913"/>
            <a:ext cx="6122987" cy="2700337"/>
          </a:xfrm>
        </p:spPr>
        <p:txBody>
          <a:bodyPr/>
          <a:lstStyle/>
          <a:p>
            <a:pPr>
              <a:defRPr/>
            </a:pPr>
            <a:r>
              <a:rPr lang="en-US" dirty="0">
                <a:effectLst>
                  <a:glow rad="139700">
                    <a:schemeClr val="tx1"/>
                  </a:glow>
                </a:effectLst>
                <a:latin typeface="Arial" charset="0"/>
                <a:ea typeface="ＭＳ Ｐゴシック" charset="0"/>
                <a:cs typeface="Arial" charset="0"/>
              </a:rPr>
              <a:t>Daniel is a book of faith and courage stemming from the Sovereign God!</a:t>
            </a:r>
          </a:p>
        </p:txBody>
      </p:sp>
    </p:spTree>
    <p:extLst>
      <p:ext uri="{BB962C8B-B14F-4D97-AF65-F5344CB8AC3E}">
        <p14:creationId xmlns:p14="http://schemas.microsoft.com/office/powerpoint/2010/main" val="402147349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225" name="Picture 4" descr="Dan Jewish prayer PHO-10Jul20-239109.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8575"/>
            <a:ext cx="9144000" cy="6986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7218" name="Rectangle 2"/>
          <p:cNvSpPr>
            <a:spLocks noGrp="1" noChangeArrowheads="1"/>
          </p:cNvSpPr>
          <p:nvPr>
            <p:ph type="title"/>
          </p:nvPr>
        </p:nvSpPr>
        <p:spPr>
          <a:solidFill>
            <a:srgbClr val="020101"/>
          </a:solidFill>
        </p:spPr>
        <p:txBody>
          <a:bodyPr/>
          <a:lstStyle/>
          <a:p>
            <a:pPr eaLnBrk="1" hangingPunct="1">
              <a:defRPr/>
            </a:pPr>
            <a:r>
              <a:rPr lang="en-US" b="1" dirty="0">
                <a:effectLst/>
                <a:latin typeface="Arial" charset="0"/>
                <a:ea typeface="ＭＳ Ｐゴシック" charset="0"/>
                <a:cs typeface="ＭＳ Ｐゴシック" charset="0"/>
              </a:rPr>
              <a:t>Application</a:t>
            </a:r>
          </a:p>
        </p:txBody>
      </p:sp>
      <p:sp>
        <p:nvSpPr>
          <p:cNvPr id="4" name="Rectangle 3"/>
          <p:cNvSpPr txBox="1">
            <a:spLocks noChangeArrowheads="1"/>
          </p:cNvSpPr>
          <p:nvPr/>
        </p:nvSpPr>
        <p:spPr bwMode="auto">
          <a:xfrm>
            <a:off x="609600" y="1693863"/>
            <a:ext cx="8229600" cy="4759325"/>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20000"/>
              </a:spcBef>
              <a:spcAft>
                <a:spcPct val="0"/>
              </a:spcAft>
              <a:buClr>
                <a:srgbClr val="86D1EC"/>
              </a:buClr>
              <a:buSzPct val="90000"/>
              <a:buFont typeface="Wingdings" charset="0"/>
              <a:buBlip>
                <a:blip r:embed="rId4"/>
              </a:buBlip>
              <a:defRPr/>
            </a:pPr>
            <a:r>
              <a:rPr lang="en-US" sz="3200" b="1" dirty="0">
                <a:solidFill>
                  <a:srgbClr val="FFFFFF"/>
                </a:solidFill>
                <a:effectLst>
                  <a:glow rad="241300">
                    <a:srgbClr val="020101">
                      <a:alpha val="75000"/>
                    </a:srgbClr>
                  </a:glow>
                  <a:outerShdw blurRad="38100" dist="38100" dir="2700000" algn="tl">
                    <a:srgbClr val="000000"/>
                  </a:outerShdw>
                </a:effectLst>
                <a:latin typeface="Arial" charset="0"/>
              </a:rPr>
              <a:t>Recognize God</a:t>
            </a:r>
            <a:r>
              <a:rPr lang="fr-FR" sz="3200" b="1" dirty="0">
                <a:solidFill>
                  <a:srgbClr val="FFFFFF"/>
                </a:solidFill>
                <a:effectLst>
                  <a:glow rad="241300">
                    <a:srgbClr val="020101">
                      <a:alpha val="75000"/>
                    </a:srgbClr>
                  </a:glow>
                  <a:outerShdw blurRad="38100" dist="38100" dir="2700000" algn="tl">
                    <a:srgbClr val="000000"/>
                  </a:outerShdw>
                </a:effectLst>
                <a:latin typeface="Arial" charset="0"/>
              </a:rPr>
              <a:t>'</a:t>
            </a:r>
            <a:r>
              <a:rPr lang="en-US" sz="3200" b="1" dirty="0">
                <a:solidFill>
                  <a:srgbClr val="FFFFFF"/>
                </a:solidFill>
                <a:effectLst>
                  <a:glow rad="241300">
                    <a:srgbClr val="020101">
                      <a:alpha val="75000"/>
                    </a:srgbClr>
                  </a:glow>
                  <a:outerShdw blurRad="38100" dist="38100" dir="2700000" algn="tl">
                    <a:srgbClr val="000000"/>
                  </a:outerShdw>
                </a:effectLst>
                <a:latin typeface="Arial" charset="0"/>
              </a:rPr>
              <a:t>s sovereignty over all authority in history</a:t>
            </a:r>
          </a:p>
          <a:p>
            <a:pPr defTabSz="914400" eaLnBrk="1" fontAlgn="base" hangingPunct="1">
              <a:spcBef>
                <a:spcPct val="20000"/>
              </a:spcBef>
              <a:spcAft>
                <a:spcPct val="0"/>
              </a:spcAft>
              <a:buClr>
                <a:srgbClr val="86D1EC"/>
              </a:buClr>
              <a:buSzPct val="90000"/>
              <a:buFont typeface="Wingdings" charset="0"/>
              <a:buBlip>
                <a:blip r:embed="rId4"/>
              </a:buBlip>
              <a:defRPr/>
            </a:pPr>
            <a:r>
              <a:rPr lang="en-US" sz="3200" b="1" dirty="0">
                <a:solidFill>
                  <a:srgbClr val="FFFFFF"/>
                </a:solidFill>
                <a:effectLst>
                  <a:glow rad="241300">
                    <a:srgbClr val="020101">
                      <a:alpha val="75000"/>
                    </a:srgbClr>
                  </a:glow>
                  <a:outerShdw blurRad="38100" dist="38100" dir="2700000" algn="tl">
                    <a:srgbClr val="000000"/>
                  </a:outerShdw>
                </a:effectLst>
                <a:latin typeface="Arial" charset="0"/>
              </a:rPr>
              <a:t>Resist evil without compromising</a:t>
            </a:r>
          </a:p>
          <a:p>
            <a:pPr defTabSz="914400" eaLnBrk="1" fontAlgn="base" hangingPunct="1">
              <a:spcBef>
                <a:spcPct val="20000"/>
              </a:spcBef>
              <a:spcAft>
                <a:spcPct val="0"/>
              </a:spcAft>
              <a:buClr>
                <a:srgbClr val="86D1EC"/>
              </a:buClr>
              <a:buSzPct val="90000"/>
              <a:buFont typeface="Wingdings" charset="0"/>
              <a:buBlip>
                <a:blip r:embed="rId4"/>
              </a:buBlip>
              <a:defRPr/>
            </a:pPr>
            <a:r>
              <a:rPr lang="en-US" sz="3200" b="1" dirty="0">
                <a:solidFill>
                  <a:srgbClr val="FFFFFF"/>
                </a:solidFill>
                <a:effectLst>
                  <a:glow rad="241300">
                    <a:srgbClr val="020101">
                      <a:alpha val="75000"/>
                    </a:srgbClr>
                  </a:glow>
                  <a:outerShdw blurRad="38100" dist="38100" dir="2700000" algn="tl">
                    <a:srgbClr val="000000"/>
                  </a:outerShdw>
                </a:effectLst>
                <a:latin typeface="Arial" charset="0"/>
              </a:rPr>
              <a:t>Trust God for your ultimate salvation so that you can endure to the end (12:2, 3, 12; cf. Rev. 12:11)</a:t>
            </a:r>
          </a:p>
          <a:p>
            <a:pPr defTabSz="914400" eaLnBrk="1" fontAlgn="base" hangingPunct="1">
              <a:spcBef>
                <a:spcPct val="20000"/>
              </a:spcBef>
              <a:spcAft>
                <a:spcPct val="0"/>
              </a:spcAft>
              <a:buClr>
                <a:srgbClr val="86D1EC"/>
              </a:buClr>
              <a:buSzPct val="90000"/>
              <a:buFont typeface="Wingdings" charset="0"/>
              <a:buBlip>
                <a:blip r:embed="rId4"/>
              </a:buBlip>
              <a:defRPr/>
            </a:pPr>
            <a:r>
              <a:rPr lang="en-US" sz="3200" b="1" dirty="0">
                <a:solidFill>
                  <a:srgbClr val="FFFFFF"/>
                </a:solidFill>
                <a:effectLst>
                  <a:glow rad="241300">
                    <a:srgbClr val="020101">
                      <a:alpha val="75000"/>
                    </a:srgbClr>
                  </a:glow>
                  <a:outerShdw blurRad="38100" dist="38100" dir="2700000" algn="tl">
                    <a:srgbClr val="000000"/>
                  </a:outerShdw>
                </a:effectLst>
                <a:latin typeface="Arial" charset="0"/>
              </a:rPr>
              <a:t>Seek God in prayer and intercession </a:t>
            </a:r>
          </a:p>
          <a:p>
            <a:pPr defTabSz="914400" eaLnBrk="1" fontAlgn="base" hangingPunct="1">
              <a:spcBef>
                <a:spcPct val="20000"/>
              </a:spcBef>
              <a:spcAft>
                <a:spcPct val="0"/>
              </a:spcAft>
              <a:buClr>
                <a:srgbClr val="86D1EC"/>
              </a:buClr>
              <a:buSzPct val="90000"/>
              <a:buFont typeface="Wingdings" charset="0"/>
              <a:buBlip>
                <a:blip r:embed="rId4"/>
              </a:buBlip>
              <a:defRPr/>
            </a:pPr>
            <a:r>
              <a:rPr lang="en-US" sz="3200" b="1" dirty="0">
                <a:solidFill>
                  <a:srgbClr val="FFFFFF"/>
                </a:solidFill>
                <a:effectLst>
                  <a:glow rad="241300">
                    <a:srgbClr val="020101">
                      <a:alpha val="75000"/>
                    </a:srgbClr>
                  </a:glow>
                  <a:outerShdw blurRad="38100" dist="38100" dir="2700000" algn="tl">
                    <a:srgbClr val="000000"/>
                  </a:outerShdw>
                </a:effectLst>
                <a:latin typeface="Arial" charset="0"/>
              </a:rPr>
              <a:t>Live a godly life</a:t>
            </a:r>
          </a:p>
        </p:txBody>
      </p:sp>
    </p:spTree>
    <p:extLst>
      <p:ext uri="{BB962C8B-B14F-4D97-AF65-F5344CB8AC3E}">
        <p14:creationId xmlns:p14="http://schemas.microsoft.com/office/powerpoint/2010/main" val="7904323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37218"/>
                                        </p:tgtEl>
                                        <p:attrNameLst>
                                          <p:attrName>style.visibility</p:attrName>
                                        </p:attrNameLst>
                                      </p:cBhvr>
                                      <p:to>
                                        <p:strVal val="visible"/>
                                      </p:to>
                                    </p:set>
                                    <p:anim calcmode="lin" valueType="num">
                                      <p:cBhvr>
                                        <p:cTn id="7" dur="2000" fill="hold"/>
                                        <p:tgtEl>
                                          <p:spTgt spid="137218"/>
                                        </p:tgtEl>
                                        <p:attrNameLst>
                                          <p:attrName>ppt_w</p:attrName>
                                        </p:attrNameLst>
                                      </p:cBhvr>
                                      <p:tavLst>
                                        <p:tav tm="0">
                                          <p:val>
                                            <p:strVal val="#ppt_w"/>
                                          </p:val>
                                        </p:tav>
                                        <p:tav tm="100000">
                                          <p:val>
                                            <p:strVal val="#ppt_w"/>
                                          </p:val>
                                        </p:tav>
                                      </p:tavLst>
                                    </p:anim>
                                    <p:anim calcmode="lin" valueType="num">
                                      <p:cBhvr>
                                        <p:cTn id="8" dur="2000" fill="hold"/>
                                        <p:tgtEl>
                                          <p:spTgt spid="137218"/>
                                        </p:tgtEl>
                                        <p:attrNameLst>
                                          <p:attrName>ppt_h</p:attrName>
                                        </p:attrNameLst>
                                      </p:cBhvr>
                                      <p:tavLst>
                                        <p:tav tm="0">
                                          <p:val>
                                            <p:strVal val="#ppt_h"/>
                                          </p:val>
                                        </p:tav>
                                        <p:tav tm="30000">
                                          <p:val>
                                            <p:strVal val="#ppt_h/2"/>
                                          </p:val>
                                        </p:tav>
                                        <p:tav tm="40000">
                                          <p:val>
                                            <p:strVal val="#ppt_h"/>
                                          </p:val>
                                        </p:tav>
                                        <p:tav tm="50000">
                                          <p:val>
                                            <p:strVal val="#ppt_h/2"/>
                                          </p:val>
                                        </p:tav>
                                        <p:tav tm="60000">
                                          <p:val>
                                            <p:strVal val="#ppt_h"/>
                                          </p:val>
                                        </p:tav>
                                        <p:tav tm="69900">
                                          <p:val>
                                            <p:strVal val="#ppt_h/2"/>
                                          </p:val>
                                        </p:tav>
                                        <p:tav tm="80000">
                                          <p:val>
                                            <p:strVal val="#ppt_h"/>
                                          </p:val>
                                        </p:tav>
                                        <p:tav tm="100000">
                                          <p:val>
                                            <p:strVal val="#ppt_h"/>
                                          </p:val>
                                        </p:tav>
                                      </p:tavLst>
                                    </p:anim>
                                    <p:anim calcmode="lin" valueType="num">
                                      <p:cBhvr>
                                        <p:cTn id="9" dur="2000" fill="hold"/>
                                        <p:tgtEl>
                                          <p:spTgt spid="137218"/>
                                        </p:tgtEl>
                                        <p:attrNameLst>
                                          <p:attrName>ppt_x</p:attrName>
                                        </p:attrNameLst>
                                      </p:cBhvr>
                                      <p:tavLst>
                                        <p:tav tm="0">
                                          <p:val>
                                            <p:strVal val="#ppt_x-.4"/>
                                          </p:val>
                                        </p:tav>
                                        <p:tav tm="100000">
                                          <p:val>
                                            <p:strVal val="#ppt_x"/>
                                          </p:val>
                                        </p:tav>
                                      </p:tavLst>
                                    </p:anim>
                                    <p:anim calcmode="lin" valueType="num">
                                      <p:cBhvr>
                                        <p:cTn id="10" dur="2000" fill="hold"/>
                                        <p:tgtEl>
                                          <p:spTgt spid="137218"/>
                                        </p:tgtEl>
                                        <p:attrNameLst>
                                          <p:attrName>ppt_y</p:attrName>
                                        </p:attrNameLst>
                                      </p:cBhvr>
                                      <p:tavLst>
                                        <p:tav tm="0">
                                          <p:val>
                                            <p:strVal val="#ppt_y-.5"/>
                                          </p:val>
                                        </p:tav>
                                        <p:tav tm="20000">
                                          <p:val>
                                            <p:strVal val="#ppt_y-.2"/>
                                          </p:val>
                                        </p:tav>
                                        <p:tav tm="30000">
                                          <p:val>
                                            <p:strVal val="#ppt_y"/>
                                          </p:val>
                                        </p:tav>
                                        <p:tav tm="40000">
                                          <p:val>
                                            <p:strVal val="#ppt_y-.15"/>
                                          </p:val>
                                        </p:tav>
                                        <p:tav tm="50000">
                                          <p:val>
                                            <p:strVal val="#ppt_y"/>
                                          </p:val>
                                        </p:tav>
                                        <p:tav tm="60000">
                                          <p:val>
                                            <p:strVal val="#ppt_y-.1"/>
                                          </p:val>
                                        </p:tav>
                                        <p:tav tm="69900">
                                          <p:val>
                                            <p:strVal val="#ppt_y"/>
                                          </p:val>
                                        </p:tav>
                                        <p:tav tm="80000">
                                          <p:val>
                                            <p:strVal val="#ppt_y-.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40"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500">
                                          <p:stCondLst>
                                            <p:cond delay="0"/>
                                          </p:stCondLst>
                                        </p:cTn>
                                        <p:tgtEl>
                                          <p:spTgt spid="4">
                                            <p:txEl>
                                              <p:pRg st="0" end="0"/>
                                            </p:txEl>
                                          </p:spTgt>
                                        </p:tgtEl>
                                      </p:cBhvr>
                                    </p:animEffect>
                                    <p:anim calcmode="lin" valueType="num">
                                      <p:cBhvr>
                                        <p:cTn id="16" dur="500" fill="hold">
                                          <p:stCondLst>
                                            <p:cond delay="0"/>
                                          </p:stCondLst>
                                        </p:cTn>
                                        <p:tgtEl>
                                          <p:spTgt spid="4">
                                            <p:txEl>
                                              <p:pRg st="0" end="0"/>
                                            </p:txEl>
                                          </p:spTgt>
                                        </p:tgtEl>
                                        <p:attrNameLst>
                                          <p:attrName>ppt_x</p:attrName>
                                        </p:attrNameLst>
                                      </p:cBhvr>
                                      <p:tavLst>
                                        <p:tav tm="0">
                                          <p:val>
                                            <p:strVal val="#ppt_x-.1"/>
                                          </p:val>
                                        </p:tav>
                                        <p:tav tm="100000">
                                          <p:val>
                                            <p:strVal val="#ppt_x"/>
                                          </p:val>
                                        </p:tav>
                                      </p:tavLst>
                                    </p:anim>
                                    <p:anim calcmode="lin" valueType="num">
                                      <p:cBhvr>
                                        <p:cTn id="17" dur="500" fill="hold">
                                          <p:stCondLst>
                                            <p:cond delay="0"/>
                                          </p:stCondLst>
                                        </p:cTn>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40" presetClass="entr" presetSubtype="0" fill="hold" grpId="0"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fade">
                                      <p:cBhvr>
                                        <p:cTn id="22" dur="500">
                                          <p:stCondLst>
                                            <p:cond delay="0"/>
                                          </p:stCondLst>
                                        </p:cTn>
                                        <p:tgtEl>
                                          <p:spTgt spid="4">
                                            <p:txEl>
                                              <p:pRg st="1" end="1"/>
                                            </p:txEl>
                                          </p:spTgt>
                                        </p:tgtEl>
                                      </p:cBhvr>
                                    </p:animEffect>
                                    <p:anim calcmode="lin" valueType="num">
                                      <p:cBhvr>
                                        <p:cTn id="23" dur="500" fill="hold">
                                          <p:stCondLst>
                                            <p:cond delay="0"/>
                                          </p:stCondLst>
                                        </p:cTn>
                                        <p:tgtEl>
                                          <p:spTgt spid="4">
                                            <p:txEl>
                                              <p:pRg st="1" end="1"/>
                                            </p:txEl>
                                          </p:spTgt>
                                        </p:tgtEl>
                                        <p:attrNameLst>
                                          <p:attrName>ppt_x</p:attrName>
                                        </p:attrNameLst>
                                      </p:cBhvr>
                                      <p:tavLst>
                                        <p:tav tm="0">
                                          <p:val>
                                            <p:strVal val="#ppt_x-.1"/>
                                          </p:val>
                                        </p:tav>
                                        <p:tav tm="100000">
                                          <p:val>
                                            <p:strVal val="#ppt_x"/>
                                          </p:val>
                                        </p:tav>
                                      </p:tavLst>
                                    </p:anim>
                                    <p:anim calcmode="lin" valueType="num">
                                      <p:cBhvr>
                                        <p:cTn id="24" dur="500" fill="hold">
                                          <p:stCondLst>
                                            <p:cond delay="0"/>
                                          </p:stCondLst>
                                        </p:cTn>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40" presetClass="entr" presetSubtype="0" fill="hold" grpId="0" nodeType="click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Effect transition="in" filter="fade">
                                      <p:cBhvr>
                                        <p:cTn id="29" dur="500">
                                          <p:stCondLst>
                                            <p:cond delay="0"/>
                                          </p:stCondLst>
                                        </p:cTn>
                                        <p:tgtEl>
                                          <p:spTgt spid="4">
                                            <p:txEl>
                                              <p:pRg st="2" end="2"/>
                                            </p:txEl>
                                          </p:spTgt>
                                        </p:tgtEl>
                                      </p:cBhvr>
                                    </p:animEffect>
                                    <p:anim calcmode="lin" valueType="num">
                                      <p:cBhvr>
                                        <p:cTn id="30" dur="500" fill="hold">
                                          <p:stCondLst>
                                            <p:cond delay="0"/>
                                          </p:stCondLst>
                                        </p:cTn>
                                        <p:tgtEl>
                                          <p:spTgt spid="4">
                                            <p:txEl>
                                              <p:pRg st="2" end="2"/>
                                            </p:txEl>
                                          </p:spTgt>
                                        </p:tgtEl>
                                        <p:attrNameLst>
                                          <p:attrName>ppt_x</p:attrName>
                                        </p:attrNameLst>
                                      </p:cBhvr>
                                      <p:tavLst>
                                        <p:tav tm="0">
                                          <p:val>
                                            <p:strVal val="#ppt_x-.1"/>
                                          </p:val>
                                        </p:tav>
                                        <p:tav tm="100000">
                                          <p:val>
                                            <p:strVal val="#ppt_x"/>
                                          </p:val>
                                        </p:tav>
                                      </p:tavLst>
                                    </p:anim>
                                    <p:anim calcmode="lin" valueType="num">
                                      <p:cBhvr>
                                        <p:cTn id="31" dur="500" fill="hold">
                                          <p:stCondLst>
                                            <p:cond delay="0"/>
                                          </p:stCondLst>
                                        </p:cTn>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40" presetClass="entr" presetSubtype="0" fill="hold" grpId="0" nodeType="clickEffect">
                                  <p:stCondLst>
                                    <p:cond delay="0"/>
                                  </p:stCondLst>
                                  <p:childTnLst>
                                    <p:set>
                                      <p:cBhvr>
                                        <p:cTn id="35" dur="1" fill="hold">
                                          <p:stCondLst>
                                            <p:cond delay="0"/>
                                          </p:stCondLst>
                                        </p:cTn>
                                        <p:tgtEl>
                                          <p:spTgt spid="4">
                                            <p:txEl>
                                              <p:pRg st="3" end="3"/>
                                            </p:txEl>
                                          </p:spTgt>
                                        </p:tgtEl>
                                        <p:attrNameLst>
                                          <p:attrName>style.visibility</p:attrName>
                                        </p:attrNameLst>
                                      </p:cBhvr>
                                      <p:to>
                                        <p:strVal val="visible"/>
                                      </p:to>
                                    </p:set>
                                    <p:animEffect transition="in" filter="fade">
                                      <p:cBhvr>
                                        <p:cTn id="36" dur="500">
                                          <p:stCondLst>
                                            <p:cond delay="0"/>
                                          </p:stCondLst>
                                        </p:cTn>
                                        <p:tgtEl>
                                          <p:spTgt spid="4">
                                            <p:txEl>
                                              <p:pRg st="3" end="3"/>
                                            </p:txEl>
                                          </p:spTgt>
                                        </p:tgtEl>
                                      </p:cBhvr>
                                    </p:animEffect>
                                    <p:anim calcmode="lin" valueType="num">
                                      <p:cBhvr>
                                        <p:cTn id="37" dur="500" fill="hold">
                                          <p:stCondLst>
                                            <p:cond delay="0"/>
                                          </p:stCondLst>
                                        </p:cTn>
                                        <p:tgtEl>
                                          <p:spTgt spid="4">
                                            <p:txEl>
                                              <p:pRg st="3" end="3"/>
                                            </p:txEl>
                                          </p:spTgt>
                                        </p:tgtEl>
                                        <p:attrNameLst>
                                          <p:attrName>ppt_x</p:attrName>
                                        </p:attrNameLst>
                                      </p:cBhvr>
                                      <p:tavLst>
                                        <p:tav tm="0">
                                          <p:val>
                                            <p:strVal val="#ppt_x-.1"/>
                                          </p:val>
                                        </p:tav>
                                        <p:tav tm="100000">
                                          <p:val>
                                            <p:strVal val="#ppt_x"/>
                                          </p:val>
                                        </p:tav>
                                      </p:tavLst>
                                    </p:anim>
                                    <p:anim calcmode="lin" valueType="num">
                                      <p:cBhvr>
                                        <p:cTn id="38" dur="500" fill="hold">
                                          <p:stCondLst>
                                            <p:cond delay="0"/>
                                          </p:stCondLst>
                                        </p:cTn>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40" presetClass="entr" presetSubtype="0" fill="hold" grpId="0" nodeType="clickEffect">
                                  <p:stCondLst>
                                    <p:cond delay="0"/>
                                  </p:stCondLst>
                                  <p:childTnLst>
                                    <p:set>
                                      <p:cBhvr>
                                        <p:cTn id="42" dur="1" fill="hold">
                                          <p:stCondLst>
                                            <p:cond delay="0"/>
                                          </p:stCondLst>
                                        </p:cTn>
                                        <p:tgtEl>
                                          <p:spTgt spid="4">
                                            <p:txEl>
                                              <p:pRg st="4" end="4"/>
                                            </p:txEl>
                                          </p:spTgt>
                                        </p:tgtEl>
                                        <p:attrNameLst>
                                          <p:attrName>style.visibility</p:attrName>
                                        </p:attrNameLst>
                                      </p:cBhvr>
                                      <p:to>
                                        <p:strVal val="visible"/>
                                      </p:to>
                                    </p:set>
                                    <p:animEffect transition="in" filter="fade">
                                      <p:cBhvr>
                                        <p:cTn id="43" dur="500">
                                          <p:stCondLst>
                                            <p:cond delay="0"/>
                                          </p:stCondLst>
                                        </p:cTn>
                                        <p:tgtEl>
                                          <p:spTgt spid="4">
                                            <p:txEl>
                                              <p:pRg st="4" end="4"/>
                                            </p:txEl>
                                          </p:spTgt>
                                        </p:tgtEl>
                                      </p:cBhvr>
                                    </p:animEffect>
                                    <p:anim calcmode="lin" valueType="num">
                                      <p:cBhvr>
                                        <p:cTn id="44" dur="500" fill="hold">
                                          <p:stCondLst>
                                            <p:cond delay="0"/>
                                          </p:stCondLst>
                                        </p:cTn>
                                        <p:tgtEl>
                                          <p:spTgt spid="4">
                                            <p:txEl>
                                              <p:pRg st="4" end="4"/>
                                            </p:txEl>
                                          </p:spTgt>
                                        </p:tgtEl>
                                        <p:attrNameLst>
                                          <p:attrName>ppt_x</p:attrName>
                                        </p:attrNameLst>
                                      </p:cBhvr>
                                      <p:tavLst>
                                        <p:tav tm="0">
                                          <p:val>
                                            <p:strVal val="#ppt_x-.1"/>
                                          </p:val>
                                        </p:tav>
                                        <p:tav tm="100000">
                                          <p:val>
                                            <p:strVal val="#ppt_x"/>
                                          </p:val>
                                        </p:tav>
                                      </p:tavLst>
                                    </p:anim>
                                    <p:anim calcmode="lin" valueType="num">
                                      <p:cBhvr>
                                        <p:cTn id="45" dur="500" fill="hold">
                                          <p:stCondLst>
                                            <p:cond delay="0"/>
                                          </p:stCondLst>
                                        </p:cTn>
                                        <p:tgtEl>
                                          <p:spTgt spid="4">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18" grpId="0" animBg="1"/>
      <p:bldP spid="4" grpId="0" build="p"/>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764763788"/>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OT Preaching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dirty="0">
                <a:solidFill>
                  <a:srgbClr val="FFFFFF"/>
                </a:solidFill>
                <a:latin typeface="Arial" charset="0"/>
                <a:cs typeface="Arial" charset="0"/>
              </a:rPr>
              <a:t>Get this presentation and script 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058245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2">
                <a:gamma/>
                <a:shade val="46275"/>
                <a:invGamma/>
              </a:schemeClr>
            </a:gs>
            <a:gs pos="100000">
              <a:schemeClr val="accent2"/>
            </a:gs>
          </a:gsLst>
          <a:lin ang="18900000" scaled="1"/>
        </a:gradFill>
        <a:effectLst/>
      </p:bgPr>
    </p:bg>
    <p:spTree>
      <p:nvGrpSpPr>
        <p:cNvPr id="1" name=""/>
        <p:cNvGrpSpPr/>
        <p:nvPr/>
      </p:nvGrpSpPr>
      <p:grpSpPr>
        <a:xfrm>
          <a:off x="0" y="0"/>
          <a:ext cx="0" cy="0"/>
          <a:chOff x="0" y="0"/>
          <a:chExt cx="0" cy="0"/>
        </a:xfrm>
      </p:grpSpPr>
      <p:sp>
        <p:nvSpPr>
          <p:cNvPr id="477186" name="Rectangle 8"/>
          <p:cNvSpPr>
            <a:spLocks noChangeArrowheads="1"/>
          </p:cNvSpPr>
          <p:nvPr/>
        </p:nvSpPr>
        <p:spPr bwMode="auto">
          <a:xfrm>
            <a:off x="0" y="0"/>
            <a:ext cx="9144000" cy="6858000"/>
          </a:xfrm>
          <a:prstGeom prst="rect">
            <a:avLst/>
          </a:prstGeom>
          <a:solidFill>
            <a:srgbClr val="0000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aphicFrame>
        <p:nvGraphicFramePr>
          <p:cNvPr id="5" name="Table 4"/>
          <p:cNvGraphicFramePr>
            <a:graphicFrameLocks noGrp="1"/>
          </p:cNvGraphicFramePr>
          <p:nvPr/>
        </p:nvGraphicFramePr>
        <p:xfrm>
          <a:off x="0" y="487363"/>
          <a:ext cx="9144000" cy="6375402"/>
        </p:xfrm>
        <a:graphic>
          <a:graphicData uri="http://schemas.openxmlformats.org/drawingml/2006/table">
            <a:tbl>
              <a:tblPr/>
              <a:tblGrid>
                <a:gridCol w="6096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762000">
                  <a:extLst>
                    <a:ext uri="{9D8B030D-6E8A-4147-A177-3AD203B41FA5}">
                      <a16:colId xmlns:a16="http://schemas.microsoft.com/office/drawing/2014/main" val="20002"/>
                    </a:ext>
                  </a:extLst>
                </a:gridCol>
                <a:gridCol w="914400">
                  <a:extLst>
                    <a:ext uri="{9D8B030D-6E8A-4147-A177-3AD203B41FA5}">
                      <a16:colId xmlns:a16="http://schemas.microsoft.com/office/drawing/2014/main" val="20003"/>
                    </a:ext>
                  </a:extLst>
                </a:gridCol>
                <a:gridCol w="838200">
                  <a:extLst>
                    <a:ext uri="{9D8B030D-6E8A-4147-A177-3AD203B41FA5}">
                      <a16:colId xmlns:a16="http://schemas.microsoft.com/office/drawing/2014/main" val="20004"/>
                    </a:ext>
                  </a:extLst>
                </a:gridCol>
                <a:gridCol w="609600">
                  <a:extLst>
                    <a:ext uri="{9D8B030D-6E8A-4147-A177-3AD203B41FA5}">
                      <a16:colId xmlns:a16="http://schemas.microsoft.com/office/drawing/2014/main" val="20005"/>
                    </a:ext>
                  </a:extLst>
                </a:gridCol>
                <a:gridCol w="685800">
                  <a:extLst>
                    <a:ext uri="{9D8B030D-6E8A-4147-A177-3AD203B41FA5}">
                      <a16:colId xmlns:a16="http://schemas.microsoft.com/office/drawing/2014/main" val="20006"/>
                    </a:ext>
                  </a:extLst>
                </a:gridCol>
                <a:gridCol w="685800">
                  <a:extLst>
                    <a:ext uri="{9D8B030D-6E8A-4147-A177-3AD203B41FA5}">
                      <a16:colId xmlns:a16="http://schemas.microsoft.com/office/drawing/2014/main" val="20007"/>
                    </a:ext>
                  </a:extLst>
                </a:gridCol>
                <a:gridCol w="762000">
                  <a:extLst>
                    <a:ext uri="{9D8B030D-6E8A-4147-A177-3AD203B41FA5}">
                      <a16:colId xmlns:a16="http://schemas.microsoft.com/office/drawing/2014/main" val="20008"/>
                    </a:ext>
                  </a:extLst>
                </a:gridCol>
                <a:gridCol w="762000">
                  <a:extLst>
                    <a:ext uri="{9D8B030D-6E8A-4147-A177-3AD203B41FA5}">
                      <a16:colId xmlns:a16="http://schemas.microsoft.com/office/drawing/2014/main" val="20009"/>
                    </a:ext>
                  </a:extLst>
                </a:gridCol>
                <a:gridCol w="838200">
                  <a:extLst>
                    <a:ext uri="{9D8B030D-6E8A-4147-A177-3AD203B41FA5}">
                      <a16:colId xmlns:a16="http://schemas.microsoft.com/office/drawing/2014/main" val="20010"/>
                    </a:ext>
                  </a:extLst>
                </a:gridCol>
                <a:gridCol w="990600">
                  <a:extLst>
                    <a:ext uri="{9D8B030D-6E8A-4147-A177-3AD203B41FA5}">
                      <a16:colId xmlns:a16="http://schemas.microsoft.com/office/drawing/2014/main" val="20011"/>
                    </a:ext>
                  </a:extLst>
                </a:gridCol>
              </a:tblGrid>
              <a:tr h="457200">
                <a:tc gridSpan="1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Times New Roman" charset="0"/>
                          <a:cs typeface="Arial" charset="0"/>
                        </a:rPr>
                        <a:t>UNIVERSAL SOVEREIGNTY IN TIMES OF THE GENTILES</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79438">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Times New Roman" charset="0"/>
                          <a:cs typeface="Arial" charset="0"/>
                        </a:rPr>
                        <a:t>Sovereignty over Daniel</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Times New Roman" charset="0"/>
                          <a:cs typeface="Arial" charset="0"/>
                        </a:rPr>
                        <a:t>Sovereignty over </a:t>
                      </a:r>
                      <a:br>
                        <a:rPr kumimoji="0" lang="en-US" sz="1600" b="1" i="0" u="none" strike="noStrike" cap="none" normalizeH="0" baseline="0">
                          <a:ln>
                            <a:noFill/>
                          </a:ln>
                          <a:solidFill>
                            <a:schemeClr val="bg1"/>
                          </a:solidFill>
                          <a:effectLst/>
                          <a:latin typeface="Arial" charset="0"/>
                          <a:ea typeface="Times New Roman" charset="0"/>
                          <a:cs typeface="Arial" charset="0"/>
                        </a:rPr>
                      </a:br>
                      <a:r>
                        <a:rPr kumimoji="0" lang="en-US" sz="1600" b="1" i="0" u="none" strike="noStrike" cap="none" normalizeH="0" baseline="0">
                          <a:ln>
                            <a:noFill/>
                          </a:ln>
                          <a:solidFill>
                            <a:schemeClr val="bg1"/>
                          </a:solidFill>
                          <a:effectLst/>
                          <a:latin typeface="Arial" charset="0"/>
                          <a:ea typeface="Times New Roman" charset="0"/>
                          <a:cs typeface="Arial" charset="0"/>
                        </a:rPr>
                        <a:t>Gentiles</a:t>
                      </a:r>
                      <a:endParaRPr kumimoji="0" lang="en-US" sz="3200" b="1" i="0" u="none" strike="noStrike" cap="none" normalizeH="0" baseline="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Times New Roman" charset="0"/>
                          <a:cs typeface="Arial" charset="0"/>
                        </a:rPr>
                        <a:t>Sovereignty over </a:t>
                      </a:r>
                      <a:br>
                        <a:rPr kumimoji="0" lang="en-US" sz="1600" b="1" i="0" u="none" strike="noStrike" cap="none" normalizeH="0" baseline="0">
                          <a:ln>
                            <a:noFill/>
                          </a:ln>
                          <a:solidFill>
                            <a:schemeClr val="bg1"/>
                          </a:solidFill>
                          <a:effectLst/>
                          <a:latin typeface="Arial" charset="0"/>
                          <a:ea typeface="Times New Roman" charset="0"/>
                          <a:cs typeface="Arial" charset="0"/>
                        </a:rPr>
                      </a:br>
                      <a:r>
                        <a:rPr kumimoji="0" lang="en-US" sz="1600" b="1" i="0" u="none" strike="noStrike" cap="none" normalizeH="0" baseline="0">
                          <a:ln>
                            <a:noFill/>
                          </a:ln>
                          <a:solidFill>
                            <a:schemeClr val="bg1"/>
                          </a:solidFill>
                          <a:effectLst/>
                          <a:latin typeface="Arial" charset="0"/>
                          <a:ea typeface="Times New Roman" charset="0"/>
                          <a:cs typeface="Arial" charset="0"/>
                        </a:rPr>
                        <a:t>Jews</a:t>
                      </a:r>
                      <a:endParaRPr kumimoji="0" lang="en-US" sz="3200" b="1" i="0" u="none" strike="noStrike" cap="none" normalizeH="0" baseline="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371475">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Chapter 1</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Chapters 2–7</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Chapters 8–12</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371475">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Times New Roman" charset="0"/>
                          <a:cs typeface="Arial" charset="0"/>
                        </a:rPr>
                        <a:t>Narrative</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Visions in Narrative</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Vision</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371475">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Hebrew</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Aramaic</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Hebrew</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579438">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Gentile </a:t>
                      </a:r>
                      <a:br>
                        <a:rPr kumimoji="0" lang="en-US" sz="1600" b="1" i="0" u="none" strike="noStrike" cap="none" normalizeH="0" baseline="0">
                          <a:ln>
                            <a:noFill/>
                          </a:ln>
                          <a:solidFill>
                            <a:schemeClr val="bg1"/>
                          </a:solidFill>
                          <a:effectLst/>
                          <a:latin typeface="Arial" charset="0"/>
                          <a:ea typeface="ＭＳ Ｐゴシック" charset="0"/>
                          <a:cs typeface="Arial" charset="0"/>
                        </a:rPr>
                      </a:br>
                      <a:r>
                        <a:rPr kumimoji="0" lang="en-US" sz="1600" b="1" i="0" u="none" strike="noStrike" cap="none" normalizeH="0" baseline="0">
                          <a:ln>
                            <a:noFill/>
                          </a:ln>
                          <a:solidFill>
                            <a:schemeClr val="bg1"/>
                          </a:solidFill>
                          <a:effectLst/>
                          <a:latin typeface="Arial" charset="0"/>
                          <a:ea typeface="ＭＳ Ｐゴシック" charset="0"/>
                          <a:cs typeface="Arial" charset="0"/>
                        </a:rPr>
                        <a:t>Names for God</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Gentile </a:t>
                      </a:r>
                      <a:br>
                        <a:rPr kumimoji="0" lang="en-US" sz="1600" b="1" i="0" u="none" strike="noStrike" cap="none" normalizeH="0" baseline="0">
                          <a:ln>
                            <a:noFill/>
                          </a:ln>
                          <a:solidFill>
                            <a:schemeClr val="bg1"/>
                          </a:solidFill>
                          <a:effectLst/>
                          <a:latin typeface="Arial" charset="0"/>
                          <a:ea typeface="ＭＳ Ｐゴシック" charset="0"/>
                          <a:cs typeface="Arial" charset="0"/>
                        </a:rPr>
                      </a:br>
                      <a:r>
                        <a:rPr kumimoji="0" lang="en-US" sz="1600" b="1" i="0" u="none" strike="noStrike" cap="none" normalizeH="0" baseline="0">
                          <a:ln>
                            <a:noFill/>
                          </a:ln>
                          <a:solidFill>
                            <a:schemeClr val="bg1"/>
                          </a:solidFill>
                          <a:effectLst/>
                          <a:latin typeface="Arial" charset="0"/>
                          <a:ea typeface="ＭＳ Ｐゴシック" charset="0"/>
                          <a:cs typeface="Arial" charset="0"/>
                        </a:rPr>
                        <a:t>Names for God</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Jewish </a:t>
                      </a:r>
                      <a:br>
                        <a:rPr kumimoji="0" lang="en-US" sz="1600" b="1" i="0" u="none" strike="noStrike" cap="none" normalizeH="0" baseline="0">
                          <a:ln>
                            <a:noFill/>
                          </a:ln>
                          <a:solidFill>
                            <a:schemeClr val="bg1"/>
                          </a:solidFill>
                          <a:effectLst/>
                          <a:latin typeface="Arial" charset="0"/>
                          <a:ea typeface="ＭＳ Ｐゴシック" charset="0"/>
                          <a:cs typeface="Arial" charset="0"/>
                        </a:rPr>
                      </a:br>
                      <a:r>
                        <a:rPr kumimoji="0" lang="en-US" sz="1600" b="1" i="0" u="none" strike="noStrike" cap="none" normalizeH="0" baseline="0">
                          <a:ln>
                            <a:noFill/>
                          </a:ln>
                          <a:solidFill>
                            <a:schemeClr val="bg1"/>
                          </a:solidFill>
                          <a:effectLst/>
                          <a:latin typeface="Arial" charset="0"/>
                          <a:ea typeface="ＭＳ Ｐゴシック" charset="0"/>
                          <a:cs typeface="Arial" charset="0"/>
                        </a:rPr>
                        <a:t>Names for God</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579438">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charset="0"/>
                          <a:ea typeface="ＭＳ Ｐゴシック" charset="0"/>
                          <a:cs typeface="Arial" charset="0"/>
                        </a:rPr>
                        <a:t>Third person (</a:t>
                      </a:r>
                      <a:r>
                        <a:rPr kumimoji="0" lang="en-US" altLang="ja-JP" sz="1600" b="1" i="0" u="none" strike="noStrike" cap="none" normalizeH="0" baseline="0" dirty="0">
                          <a:ln>
                            <a:noFill/>
                          </a:ln>
                          <a:solidFill>
                            <a:schemeClr val="bg1"/>
                          </a:solidFill>
                          <a:effectLst/>
                          <a:latin typeface="Arial" charset="0"/>
                          <a:ea typeface="ＭＳ Ｐゴシック" charset="0"/>
                          <a:cs typeface="Arial" charset="0"/>
                        </a:rPr>
                        <a:t>"Daniel")</a:t>
                      </a:r>
                      <a:endParaRPr kumimoji="0" lang="en-US" sz="1600" b="1" i="0" u="none" strike="noStrike" cap="none" normalizeH="0" baseline="0" dirty="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charset="0"/>
                          <a:ea typeface="ＭＳ Ｐゴシック" charset="0"/>
                          <a:cs typeface="Arial" charset="0"/>
                        </a:rPr>
                        <a:t>Third person </a:t>
                      </a:r>
                      <a:br>
                        <a:rPr kumimoji="0" lang="en-US" sz="1600" b="1" i="0" u="none" strike="noStrike" cap="none" normalizeH="0" baseline="0" dirty="0">
                          <a:ln>
                            <a:noFill/>
                          </a:ln>
                          <a:solidFill>
                            <a:schemeClr val="bg1"/>
                          </a:solidFill>
                          <a:effectLst/>
                          <a:latin typeface="Arial" charset="0"/>
                          <a:ea typeface="ＭＳ Ｐゴシック" charset="0"/>
                          <a:cs typeface="Arial" charset="0"/>
                        </a:rPr>
                      </a:br>
                      <a:r>
                        <a:rPr kumimoji="0" lang="en-US" sz="1600" b="1" i="0" u="none" strike="noStrike" cap="none" normalizeH="0" baseline="0" dirty="0">
                          <a:ln>
                            <a:noFill/>
                          </a:ln>
                          <a:solidFill>
                            <a:schemeClr val="bg1"/>
                          </a:solidFill>
                          <a:effectLst/>
                          <a:latin typeface="Arial" charset="0"/>
                          <a:ea typeface="ＭＳ Ｐゴシック" charset="0"/>
                          <a:cs typeface="Arial" charset="0"/>
                        </a:rPr>
                        <a:t>(</a:t>
                      </a:r>
                      <a:r>
                        <a:rPr kumimoji="0" lang="en-US" altLang="ja-JP" sz="1600" b="1" i="0" u="none" strike="noStrike" cap="none" normalizeH="0" baseline="0" dirty="0">
                          <a:ln>
                            <a:noFill/>
                          </a:ln>
                          <a:solidFill>
                            <a:schemeClr val="bg1"/>
                          </a:solidFill>
                          <a:effectLst/>
                          <a:latin typeface="Arial" charset="0"/>
                          <a:ea typeface="ＭＳ Ｐゴシック" charset="0"/>
                          <a:cs typeface="Arial" charset="0"/>
                        </a:rPr>
                        <a:t>"Daniel")</a:t>
                      </a:r>
                      <a:endParaRPr kumimoji="0" lang="en-US" sz="1600" b="1" i="0" u="none" strike="noStrike" cap="none" normalizeH="0" baseline="0" dirty="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charset="0"/>
                          <a:ea typeface="ＭＳ Ｐゴシック" charset="0"/>
                          <a:cs typeface="Arial" charset="0"/>
                        </a:rPr>
                        <a:t>First person </a:t>
                      </a:r>
                      <a:br>
                        <a:rPr kumimoji="0" lang="en-US" sz="1600" b="1" i="0" u="none" strike="noStrike" cap="none" normalizeH="0" baseline="0" dirty="0">
                          <a:ln>
                            <a:noFill/>
                          </a:ln>
                          <a:solidFill>
                            <a:schemeClr val="bg1"/>
                          </a:solidFill>
                          <a:effectLst/>
                          <a:latin typeface="Arial" charset="0"/>
                          <a:ea typeface="ＭＳ Ｐゴシック" charset="0"/>
                          <a:cs typeface="Arial" charset="0"/>
                        </a:rPr>
                      </a:br>
                      <a:r>
                        <a:rPr kumimoji="0" lang="en-US" sz="1600" b="1" i="0" u="none" strike="noStrike" cap="none" normalizeH="0" baseline="0" dirty="0">
                          <a:ln>
                            <a:noFill/>
                          </a:ln>
                          <a:solidFill>
                            <a:schemeClr val="bg1"/>
                          </a:solidFill>
                          <a:effectLst/>
                          <a:latin typeface="Arial" charset="0"/>
                          <a:ea typeface="ＭＳ Ｐゴシック" charset="0"/>
                          <a:cs typeface="Arial" charset="0"/>
                        </a:rPr>
                        <a:t>(</a:t>
                      </a:r>
                      <a:r>
                        <a:rPr kumimoji="0" lang="en-US" altLang="ja-JP" sz="1600" b="1" i="0" u="none" strike="noStrike" cap="none" normalizeH="0" baseline="0" dirty="0">
                          <a:ln>
                            <a:noFill/>
                          </a:ln>
                          <a:solidFill>
                            <a:schemeClr val="bg1"/>
                          </a:solidFill>
                          <a:effectLst/>
                          <a:latin typeface="Arial" charset="0"/>
                          <a:ea typeface="ＭＳ Ｐゴシック" charset="0"/>
                          <a:cs typeface="Arial" charset="0"/>
                        </a:rPr>
                        <a:t>"I")</a:t>
                      </a:r>
                      <a:endParaRPr kumimoji="0" lang="en-US" sz="1600" b="1" i="0" u="none" strike="noStrike" cap="none" normalizeH="0" baseline="0" dirty="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579438">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charset="0"/>
                          <a:ea typeface="ＭＳ Ｐゴシック" charset="0"/>
                          <a:cs typeface="Arial" charset="0"/>
                        </a:rPr>
                        <a:t>Daniel</a:t>
                      </a:r>
                      <a:r>
                        <a:rPr kumimoji="0" lang="fr-FR" altLang="ja-JP" sz="1600" b="1" i="0" u="none" strike="noStrike" cap="none" normalizeH="0" baseline="0" dirty="0">
                          <a:ln>
                            <a:noFill/>
                          </a:ln>
                          <a:solidFill>
                            <a:schemeClr val="bg1"/>
                          </a:solidFill>
                          <a:effectLst/>
                          <a:latin typeface="Arial" charset="0"/>
                          <a:ea typeface="ＭＳ Ｐゴシック" charset="0"/>
                          <a:cs typeface="Arial" charset="0"/>
                        </a:rPr>
                        <a:t>'</a:t>
                      </a:r>
                      <a:r>
                        <a:rPr kumimoji="0" lang="en-US" altLang="ja-JP" sz="1600" b="1" i="0" u="none" strike="noStrike" cap="none" normalizeH="0" baseline="0" dirty="0">
                          <a:ln>
                            <a:noFill/>
                          </a:ln>
                          <a:solidFill>
                            <a:schemeClr val="bg1"/>
                          </a:solidFill>
                          <a:effectLst/>
                          <a:latin typeface="Arial" charset="0"/>
                          <a:ea typeface="ＭＳ Ｐゴシック" charset="0"/>
                          <a:cs typeface="Arial" charset="0"/>
                        </a:rPr>
                        <a:t>s Example</a:t>
                      </a:r>
                      <a:endParaRPr kumimoji="0" lang="en-US" sz="1600" b="1" i="0" u="none" strike="noStrike" cap="none" normalizeH="0" baseline="0" dirty="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charset="0"/>
                          <a:ea typeface="ＭＳ Ｐゴシック" charset="0"/>
                          <a:cs typeface="Arial" charset="0"/>
                        </a:rPr>
                        <a:t>Daniel Interprets </a:t>
                      </a:r>
                      <a:br>
                        <a:rPr kumimoji="0" lang="en-US" sz="1600" b="1" i="0" u="none" strike="noStrike" cap="none" normalizeH="0" baseline="0" dirty="0">
                          <a:ln>
                            <a:noFill/>
                          </a:ln>
                          <a:solidFill>
                            <a:schemeClr val="bg1"/>
                          </a:solidFill>
                          <a:effectLst/>
                          <a:latin typeface="Arial" charset="0"/>
                          <a:ea typeface="ＭＳ Ｐゴシック" charset="0"/>
                          <a:cs typeface="Arial" charset="0"/>
                        </a:rPr>
                      </a:br>
                      <a:r>
                        <a:rPr kumimoji="0" lang="en-US" sz="1600" b="1" i="0" u="none" strike="noStrike" cap="none" normalizeH="0" baseline="0" dirty="0">
                          <a:ln>
                            <a:noFill/>
                          </a:ln>
                          <a:solidFill>
                            <a:schemeClr val="bg1"/>
                          </a:solidFill>
                          <a:effectLst/>
                          <a:latin typeface="Arial" charset="0"/>
                          <a:ea typeface="ＭＳ Ｐゴシック" charset="0"/>
                          <a:cs typeface="Arial" charset="0"/>
                        </a:rPr>
                        <a:t>King</a:t>
                      </a:r>
                      <a:r>
                        <a:rPr kumimoji="0" lang="fr-FR" altLang="ja-JP" sz="1600" b="1" i="0" u="none" strike="noStrike" cap="none" normalizeH="0" baseline="0" dirty="0">
                          <a:ln>
                            <a:noFill/>
                          </a:ln>
                          <a:solidFill>
                            <a:schemeClr val="bg1"/>
                          </a:solidFill>
                          <a:effectLst/>
                          <a:latin typeface="Arial" charset="0"/>
                          <a:ea typeface="ＭＳ Ｐゴシック" charset="0"/>
                          <a:cs typeface="Arial" charset="0"/>
                        </a:rPr>
                        <a:t>'</a:t>
                      </a:r>
                      <a:r>
                        <a:rPr kumimoji="0" lang="en-US" altLang="ja-JP" sz="1600" b="1" i="0" u="none" strike="noStrike" cap="none" normalizeH="0" baseline="0" dirty="0">
                          <a:ln>
                            <a:noFill/>
                          </a:ln>
                          <a:solidFill>
                            <a:schemeClr val="bg1"/>
                          </a:solidFill>
                          <a:effectLst/>
                          <a:latin typeface="Arial" charset="0"/>
                          <a:ea typeface="ＭＳ Ｐゴシック" charset="0"/>
                          <a:cs typeface="Arial" charset="0"/>
                        </a:rPr>
                        <a:t>s Dreams</a:t>
                      </a:r>
                      <a:endParaRPr kumimoji="0" lang="en-US" sz="1600" b="1" i="0" u="none" strike="noStrike" cap="none" normalizeH="0" baseline="0" dirty="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charset="0"/>
                          <a:ea typeface="ＭＳ Ｐゴシック" charset="0"/>
                          <a:cs typeface="Arial" charset="0"/>
                        </a:rPr>
                        <a:t>Angel Interprets </a:t>
                      </a:r>
                      <a:br>
                        <a:rPr kumimoji="0" lang="en-US" sz="1600" b="1" i="0" u="none" strike="noStrike" cap="none" normalizeH="0" baseline="0" dirty="0">
                          <a:ln>
                            <a:noFill/>
                          </a:ln>
                          <a:solidFill>
                            <a:schemeClr val="bg1"/>
                          </a:solidFill>
                          <a:effectLst/>
                          <a:latin typeface="Arial" charset="0"/>
                          <a:ea typeface="ＭＳ Ｐゴシック" charset="0"/>
                          <a:cs typeface="Arial" charset="0"/>
                        </a:rPr>
                      </a:br>
                      <a:r>
                        <a:rPr kumimoji="0" lang="en-US" sz="1600" b="1" i="0" u="none" strike="noStrike" cap="none" normalizeH="0" baseline="0" dirty="0">
                          <a:ln>
                            <a:noFill/>
                          </a:ln>
                          <a:solidFill>
                            <a:schemeClr val="bg1"/>
                          </a:solidFill>
                          <a:effectLst/>
                          <a:latin typeface="Arial" charset="0"/>
                          <a:ea typeface="ＭＳ Ｐゴシック" charset="0"/>
                          <a:cs typeface="Arial" charset="0"/>
                        </a:rPr>
                        <a:t>Daniel</a:t>
                      </a:r>
                      <a:r>
                        <a:rPr kumimoji="0" lang="fr-FR" altLang="ja-JP" sz="1600" b="1" i="0" u="none" strike="noStrike" cap="none" normalizeH="0" baseline="0" dirty="0">
                          <a:ln>
                            <a:noFill/>
                          </a:ln>
                          <a:solidFill>
                            <a:schemeClr val="bg1"/>
                          </a:solidFill>
                          <a:effectLst/>
                          <a:latin typeface="Arial" charset="0"/>
                          <a:ea typeface="ＭＳ Ｐゴシック" charset="0"/>
                          <a:cs typeface="Arial" charset="0"/>
                        </a:rPr>
                        <a:t>'</a:t>
                      </a:r>
                      <a:r>
                        <a:rPr kumimoji="0" lang="en-US" altLang="ja-JP" sz="1600" b="1" i="0" u="none" strike="noStrike" cap="none" normalizeH="0" baseline="0" dirty="0">
                          <a:ln>
                            <a:noFill/>
                          </a:ln>
                          <a:solidFill>
                            <a:schemeClr val="bg1"/>
                          </a:solidFill>
                          <a:effectLst/>
                          <a:latin typeface="Arial" charset="0"/>
                          <a:ea typeface="ＭＳ Ｐゴシック" charset="0"/>
                          <a:cs typeface="Arial" charset="0"/>
                        </a:rPr>
                        <a:t>s Dreams</a:t>
                      </a:r>
                      <a:endParaRPr kumimoji="0" lang="en-US" sz="1600" b="1" i="0" u="none" strike="noStrike" cap="none" normalizeH="0" baseline="0" dirty="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371475">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The Man Daniel</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Images</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Kings</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Arial" charset="0"/>
                          <a:ea typeface="ＭＳ Ｐゴシック" charset="0"/>
                          <a:cs typeface="Arial" charset="0"/>
                        </a:rPr>
                        <a:t>Israel</a:t>
                      </a:r>
                      <a:r>
                        <a:rPr kumimoji="0" lang="fr-FR" altLang="ja-JP" sz="1600" b="1" i="0" u="none" strike="noStrike" cap="none" normalizeH="0" baseline="0" dirty="0">
                          <a:ln>
                            <a:noFill/>
                          </a:ln>
                          <a:solidFill>
                            <a:schemeClr val="bg1"/>
                          </a:solidFill>
                          <a:effectLst/>
                          <a:latin typeface="Arial" charset="0"/>
                          <a:ea typeface="ＭＳ Ｐゴシック" charset="0"/>
                          <a:cs typeface="Arial" charset="0"/>
                        </a:rPr>
                        <a:t>'</a:t>
                      </a:r>
                      <a:r>
                        <a:rPr kumimoji="0" lang="en-US" altLang="ja-JP" sz="1600" b="1" i="0" u="none" strike="noStrike" cap="none" normalizeH="0" baseline="0" dirty="0">
                          <a:ln>
                            <a:noFill/>
                          </a:ln>
                          <a:solidFill>
                            <a:schemeClr val="bg1"/>
                          </a:solidFill>
                          <a:effectLst/>
                          <a:latin typeface="Arial" charset="0"/>
                          <a:ea typeface="ＭＳ Ｐゴシック" charset="0"/>
                          <a:cs typeface="Arial" charset="0"/>
                        </a:rPr>
                        <a:t>s Future</a:t>
                      </a:r>
                      <a:endParaRPr kumimoji="0" lang="en-US" sz="1600" b="1" i="0" u="none" strike="noStrike" cap="none" normalizeH="0" baseline="0" dirty="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13716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Exile </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1:1-7</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Food</a:t>
                      </a: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1:8-16</a:t>
                      </a:r>
                      <a:endParaRPr kumimoji="0" lang="en-US" sz="1400" b="1" i="0" u="none" strike="noStrike" cap="none" normalizeH="0" baseline="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Exalted</a:t>
                      </a: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1:17-21</a:t>
                      </a:r>
                      <a:endParaRPr kumimoji="0" lang="en-US" sz="1400" b="1" i="0" u="none" strike="noStrike" cap="none" normalizeH="0" baseline="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Varied</a:t>
                      </a: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2</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Promoted</a:t>
                      </a:r>
                      <a:endParaRPr kumimoji="0" lang="en-US" sz="1400" b="1" i="0" u="none" strike="noStrike" cap="none" normalizeH="0" baseline="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Gold</a:t>
                      </a: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3</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Furnace</a:t>
                      </a:r>
                      <a:endParaRPr kumimoji="0" lang="en-US" sz="1400" b="1" i="0" u="none" strike="noStrike" cap="none" normalizeH="0" baseline="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Neb.</a:t>
                      </a: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4</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Exile</a:t>
                      </a:r>
                      <a:endParaRPr kumimoji="0" lang="en-US" sz="1400" b="1" i="0" u="none" strike="noStrike" cap="none" normalizeH="0" baseline="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Bel.</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5</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Party</a:t>
                      </a: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Dar.</a:t>
                      </a: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6</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Lions</a:t>
                      </a:r>
                      <a:endParaRPr kumimoji="0" lang="en-US" sz="1400" b="1" i="0" u="none" strike="noStrike" cap="none" normalizeH="0" baseline="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All</a:t>
                      </a: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7</a:t>
                      </a: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Beasts</a:t>
                      </a:r>
                      <a:endParaRPr kumimoji="0" lang="en-US" sz="1400" b="1" i="0" u="none" strike="noStrike" cap="none" normalizeH="0" baseline="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Medo-</a:t>
                      </a: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Persia</a:t>
                      </a: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To Greece</a:t>
                      </a: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8</a:t>
                      </a: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bg1"/>
                          </a:solidFill>
                          <a:effectLst/>
                          <a:latin typeface="Arial" charset="0"/>
                          <a:ea typeface="Times New Roman" charset="0"/>
                          <a:cs typeface="Arial" charset="0"/>
                        </a:rPr>
                        <a:t>Return</a:t>
                      </a:r>
                      <a:endParaRPr kumimoji="0" lang="en-US" sz="14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bg1"/>
                          </a:solidFill>
                          <a:effectLst/>
                          <a:latin typeface="Arial" charset="0"/>
                          <a:ea typeface="Times New Roman" charset="0"/>
                          <a:cs typeface="Arial" charset="0"/>
                        </a:rPr>
                        <a:t>to</a:t>
                      </a:r>
                      <a:endParaRPr kumimoji="0" lang="en-US" sz="14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bg1"/>
                          </a:solidFill>
                          <a:effectLst/>
                          <a:latin typeface="Arial" charset="0"/>
                          <a:ea typeface="Times New Roman" charset="0"/>
                          <a:cs typeface="Arial" charset="0"/>
                        </a:rPr>
                        <a:t>Seventy</a:t>
                      </a:r>
                      <a:endParaRPr kumimoji="0" lang="en-US" sz="14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ja-JP" sz="1200" b="1" i="0" u="none" strike="noStrike" cap="none" normalizeH="0" baseline="0" dirty="0">
                          <a:ln>
                            <a:noFill/>
                          </a:ln>
                          <a:solidFill>
                            <a:schemeClr val="bg1"/>
                          </a:solidFill>
                          <a:effectLst/>
                          <a:latin typeface="Arial" charset="0"/>
                          <a:ea typeface="Times New Roman" charset="0"/>
                          <a:cs typeface="Arial" charset="0"/>
                        </a:rPr>
                        <a:t>"7s"</a:t>
                      </a:r>
                      <a:endParaRPr kumimoji="0" lang="en-US" altLang="ja-JP" sz="14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bg1"/>
                          </a:solidFill>
                          <a:effectLst/>
                          <a:latin typeface="Arial" charset="0"/>
                          <a:ea typeface="Times New Roman" charset="0"/>
                          <a:cs typeface="Arial" charset="0"/>
                        </a:rPr>
                        <a:t>9</a:t>
                      </a:r>
                      <a:endParaRPr kumimoji="0" lang="en-US" sz="1400" b="1" i="0" u="none" strike="noStrike" cap="none" normalizeH="0" baseline="0" dirty="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Intertest-ament</a:t>
                      </a: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Period to</a:t>
                      </a: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Tribulation</a:t>
                      </a: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ea typeface="Times New Roman" charset="0"/>
                          <a:cs typeface="Arial" charset="0"/>
                        </a:rPr>
                        <a:t>10-12</a:t>
                      </a:r>
                      <a:endParaRPr kumimoji="0" lang="en-US" sz="1400" b="1" i="0" u="none" strike="noStrike" cap="none" normalizeH="0" baseline="0">
                        <a:ln>
                          <a:noFill/>
                        </a:ln>
                        <a:solidFill>
                          <a:schemeClr val="bg1"/>
                        </a:solidFill>
                        <a:effectLst/>
                        <a:latin typeface="Arial" charset="0"/>
                        <a:ea typeface="Times New Roman"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bg1"/>
                        </a:solidFill>
                        <a:effectLst/>
                        <a:latin typeface="Arial" charset="0"/>
                        <a:ea typeface="ＭＳ Ｐゴシック"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val="10009"/>
                  </a:ext>
                </a:extLst>
              </a:tr>
              <a:tr h="371475">
                <a:tc gridSpan="1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ＭＳ Ｐゴシック" charset="0"/>
                          <a:cs typeface="Arial" charset="0"/>
                        </a:rPr>
                        <a:t>Babylon</a:t>
                      </a: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r h="371475">
                <a:tc gridSpan="1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bg1"/>
                          </a:solidFill>
                          <a:effectLst/>
                          <a:latin typeface="Arial" charset="0"/>
                          <a:ea typeface="Times New Roman" charset="0"/>
                          <a:cs typeface="Arial" charset="0"/>
                        </a:rPr>
                        <a:t>605-536 BC</a:t>
                      </a:r>
                      <a:endParaRPr kumimoji="0" lang="en-US" sz="2000" b="1" i="0" u="none" strike="noStrike" cap="none" normalizeH="0" baseline="0">
                        <a:ln>
                          <a:noFill/>
                        </a:ln>
                        <a:solidFill>
                          <a:schemeClr val="bg1"/>
                        </a:solidFill>
                        <a:effectLst/>
                        <a:latin typeface="Arial" charset="0"/>
                        <a:ea typeface="Times New Roman" charset="0"/>
                        <a:cs typeface="Arial" charset="0"/>
                      </a:endParaRPr>
                    </a:p>
                  </a:txBody>
                  <a:tcPr marT="45718" marB="45718"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sp>
        <p:nvSpPr>
          <p:cNvPr id="550919" name="Oval 7"/>
          <p:cNvSpPr>
            <a:spLocks noChangeArrowheads="1"/>
          </p:cNvSpPr>
          <p:nvPr/>
        </p:nvSpPr>
        <p:spPr bwMode="auto">
          <a:xfrm>
            <a:off x="152400" y="457200"/>
            <a:ext cx="8991600" cy="533400"/>
          </a:xfrm>
          <a:prstGeom prst="ellipse">
            <a:avLst/>
          </a:prstGeom>
          <a:noFill/>
          <a:ln w="38100">
            <a:solidFill>
              <a:srgbClr val="FF0000"/>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77255" name="Title 7"/>
          <p:cNvSpPr>
            <a:spLocks noGrp="1"/>
          </p:cNvSpPr>
          <p:nvPr>
            <p:ph type="title"/>
          </p:nvPr>
        </p:nvSpPr>
        <p:spPr>
          <a:xfrm>
            <a:off x="685800" y="0"/>
            <a:ext cx="7772400" cy="533400"/>
          </a:xfrm>
        </p:spPr>
        <p:txBody>
          <a:bodyPr/>
          <a:lstStyle/>
          <a:p>
            <a:r>
              <a:rPr lang="en-US" sz="3600">
                <a:solidFill>
                  <a:srgbClr val="FFFFFF"/>
                </a:solidFill>
                <a:latin typeface="Arial" charset="0"/>
                <a:ea typeface="ＭＳ Ｐゴシック" charset="0"/>
                <a:cs typeface="Arial" charset="0"/>
              </a:rPr>
              <a:t>Outline of Daniel</a:t>
            </a:r>
          </a:p>
        </p:txBody>
      </p:sp>
      <p:sp>
        <p:nvSpPr>
          <p:cNvPr id="477256" name="TextBox 9"/>
          <p:cNvSpPr txBox="1">
            <a:spLocks noChangeArrowheads="1"/>
          </p:cNvSpPr>
          <p:nvPr/>
        </p:nvSpPr>
        <p:spPr bwMode="auto">
          <a:xfrm>
            <a:off x="8445500" y="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0"/>
              </a:spcBef>
              <a:spcAft>
                <a:spcPct val="0"/>
              </a:spcAft>
            </a:pPr>
            <a:r>
              <a:rPr lang="en-US">
                <a:solidFill>
                  <a:srgbClr val="FFFFFF"/>
                </a:solidFill>
                <a:latin typeface="Arial" charset="0"/>
                <a:cs typeface="Arial" charset="0"/>
              </a:rPr>
              <a:t>532</a:t>
            </a:r>
          </a:p>
        </p:txBody>
      </p:sp>
    </p:spTree>
    <p:extLst>
      <p:ext uri="{BB962C8B-B14F-4D97-AF65-F5344CB8AC3E}">
        <p14:creationId xmlns:p14="http://schemas.microsoft.com/office/powerpoint/2010/main" val="12082083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550919"/>
                                        </p:tgtEl>
                                        <p:attrNameLst>
                                          <p:attrName>style.visibility</p:attrName>
                                        </p:attrNameLst>
                                      </p:cBhvr>
                                      <p:to>
                                        <p:strVal val="visible"/>
                                      </p:to>
                                    </p:set>
                                    <p:anim calcmode="lin" valueType="num">
                                      <p:cBhvr>
                                        <p:cTn id="7" dur="1000" fill="hold"/>
                                        <p:tgtEl>
                                          <p:spTgt spid="550919"/>
                                        </p:tgtEl>
                                        <p:attrNameLst>
                                          <p:attrName>ppt_w</p:attrName>
                                        </p:attrNameLst>
                                      </p:cBhvr>
                                      <p:tavLst>
                                        <p:tav tm="0">
                                          <p:val>
                                            <p:strVal val="#ppt_w+.3"/>
                                          </p:val>
                                        </p:tav>
                                        <p:tav tm="100000">
                                          <p:val>
                                            <p:strVal val="#ppt_w"/>
                                          </p:val>
                                        </p:tav>
                                      </p:tavLst>
                                    </p:anim>
                                    <p:anim calcmode="lin" valueType="num">
                                      <p:cBhvr>
                                        <p:cTn id="8" dur="1000" fill="hold"/>
                                        <p:tgtEl>
                                          <p:spTgt spid="550919"/>
                                        </p:tgtEl>
                                        <p:attrNameLst>
                                          <p:attrName>ppt_h</p:attrName>
                                        </p:attrNameLst>
                                      </p:cBhvr>
                                      <p:tavLst>
                                        <p:tav tm="0">
                                          <p:val>
                                            <p:strVal val="#ppt_h"/>
                                          </p:val>
                                        </p:tav>
                                        <p:tav tm="100000">
                                          <p:val>
                                            <p:strVal val="#ppt_h"/>
                                          </p:val>
                                        </p:tav>
                                      </p:tavLst>
                                    </p:anim>
                                    <p:animEffect transition="in" filter="fade">
                                      <p:cBhvr>
                                        <p:cTn id="9" dur="1000"/>
                                        <p:tgtEl>
                                          <p:spTgt spid="5509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09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30050" name="Rectangle 2"/>
          <p:cNvSpPr>
            <a:spLocks noChangeArrowheads="1"/>
          </p:cNvSpPr>
          <p:nvPr/>
        </p:nvSpPr>
        <p:spPr bwMode="auto">
          <a:xfrm>
            <a:off x="0" y="0"/>
            <a:ext cx="1219200" cy="6858000"/>
          </a:xfrm>
          <a:prstGeom prst="rect">
            <a:avLst/>
          </a:prstGeom>
          <a:solidFill>
            <a:schemeClr val="bg2"/>
          </a:solidFill>
          <a:ln w="12700" cap="sq">
            <a:solidFill>
              <a:schemeClr val="bg2"/>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30051" name="Freeform 3"/>
          <p:cNvSpPr>
            <a:spLocks/>
          </p:cNvSpPr>
          <p:nvPr/>
        </p:nvSpPr>
        <p:spPr bwMode="auto">
          <a:xfrm>
            <a:off x="0" y="2438400"/>
            <a:ext cx="2295525" cy="3128963"/>
          </a:xfrm>
          <a:custGeom>
            <a:avLst/>
            <a:gdLst>
              <a:gd name="T0" fmla="*/ 2147483647 w 918"/>
              <a:gd name="T1" fmla="*/ 2147483647 h 1971"/>
              <a:gd name="T2" fmla="*/ 2147483647 w 918"/>
              <a:gd name="T3" fmla="*/ 2147483647 h 1971"/>
              <a:gd name="T4" fmla="*/ 2147483647 w 918"/>
              <a:gd name="T5" fmla="*/ 2147483647 h 1971"/>
              <a:gd name="T6" fmla="*/ 2147483647 w 918"/>
              <a:gd name="T7" fmla="*/ 2147483647 h 1971"/>
              <a:gd name="T8" fmla="*/ 2147483647 w 918"/>
              <a:gd name="T9" fmla="*/ 2147483647 h 1971"/>
              <a:gd name="T10" fmla="*/ 2147483647 w 918"/>
              <a:gd name="T11" fmla="*/ 2147483647 h 1971"/>
              <a:gd name="T12" fmla="*/ 2147483647 w 918"/>
              <a:gd name="T13" fmla="*/ 2147483647 h 1971"/>
              <a:gd name="T14" fmla="*/ 2147483647 w 918"/>
              <a:gd name="T15" fmla="*/ 2147483647 h 1971"/>
              <a:gd name="T16" fmla="*/ 2147483647 w 918"/>
              <a:gd name="T17" fmla="*/ 2147483647 h 1971"/>
              <a:gd name="T18" fmla="*/ 2147483647 w 918"/>
              <a:gd name="T19" fmla="*/ 2147483647 h 1971"/>
              <a:gd name="T20" fmla="*/ 2147483647 w 918"/>
              <a:gd name="T21" fmla="*/ 2147483647 h 1971"/>
              <a:gd name="T22" fmla="*/ 2147483647 w 918"/>
              <a:gd name="T23" fmla="*/ 2147483647 h 1971"/>
              <a:gd name="T24" fmla="*/ 2147483647 w 918"/>
              <a:gd name="T25" fmla="*/ 2147483647 h 1971"/>
              <a:gd name="T26" fmla="*/ 2147483647 w 918"/>
              <a:gd name="T27" fmla="*/ 2147483647 h 1971"/>
              <a:gd name="T28" fmla="*/ 2147483647 w 918"/>
              <a:gd name="T29" fmla="*/ 2147483647 h 1971"/>
              <a:gd name="T30" fmla="*/ 2147483647 w 918"/>
              <a:gd name="T31" fmla="*/ 2147483647 h 1971"/>
              <a:gd name="T32" fmla="*/ 2147483647 w 918"/>
              <a:gd name="T33" fmla="*/ 2147483647 h 1971"/>
              <a:gd name="T34" fmla="*/ 2147483647 w 918"/>
              <a:gd name="T35" fmla="*/ 2147483647 h 1971"/>
              <a:gd name="T36" fmla="*/ 0 w 918"/>
              <a:gd name="T37" fmla="*/ 2147483647 h 19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8"/>
              <a:gd name="T58" fmla="*/ 0 h 1971"/>
              <a:gd name="T59" fmla="*/ 918 w 918"/>
              <a:gd name="T60" fmla="*/ 1971 h 19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8" h="1971">
                <a:moveTo>
                  <a:pt x="29" y="15"/>
                </a:moveTo>
                <a:cubicBezTo>
                  <a:pt x="146" y="74"/>
                  <a:pt x="184" y="51"/>
                  <a:pt x="311" y="30"/>
                </a:cubicBezTo>
                <a:cubicBezTo>
                  <a:pt x="433" y="45"/>
                  <a:pt x="435" y="55"/>
                  <a:pt x="563" y="30"/>
                </a:cubicBezTo>
                <a:cubicBezTo>
                  <a:pt x="593" y="23"/>
                  <a:pt x="651" y="1"/>
                  <a:pt x="651" y="1"/>
                </a:cubicBezTo>
                <a:cubicBezTo>
                  <a:pt x="691" y="8"/>
                  <a:pt x="741" y="0"/>
                  <a:pt x="770" y="30"/>
                </a:cubicBezTo>
                <a:cubicBezTo>
                  <a:pt x="795" y="55"/>
                  <a:pt x="829" y="119"/>
                  <a:pt x="829" y="119"/>
                </a:cubicBezTo>
                <a:cubicBezTo>
                  <a:pt x="806" y="187"/>
                  <a:pt x="819" y="193"/>
                  <a:pt x="859" y="252"/>
                </a:cubicBezTo>
                <a:cubicBezTo>
                  <a:pt x="881" y="341"/>
                  <a:pt x="899" y="428"/>
                  <a:pt x="918" y="519"/>
                </a:cubicBezTo>
                <a:cubicBezTo>
                  <a:pt x="906" y="622"/>
                  <a:pt x="871" y="744"/>
                  <a:pt x="903" y="845"/>
                </a:cubicBezTo>
                <a:cubicBezTo>
                  <a:pt x="884" y="923"/>
                  <a:pt x="870" y="1001"/>
                  <a:pt x="859" y="1082"/>
                </a:cubicBezTo>
                <a:cubicBezTo>
                  <a:pt x="870" y="1193"/>
                  <a:pt x="904" y="1311"/>
                  <a:pt x="874" y="1423"/>
                </a:cubicBezTo>
                <a:cubicBezTo>
                  <a:pt x="864" y="1459"/>
                  <a:pt x="841" y="1490"/>
                  <a:pt x="829" y="1526"/>
                </a:cubicBezTo>
                <a:cubicBezTo>
                  <a:pt x="821" y="1545"/>
                  <a:pt x="819" y="1566"/>
                  <a:pt x="814" y="1586"/>
                </a:cubicBezTo>
                <a:cubicBezTo>
                  <a:pt x="828" y="1642"/>
                  <a:pt x="840" y="1727"/>
                  <a:pt x="800" y="1778"/>
                </a:cubicBezTo>
                <a:cubicBezTo>
                  <a:pt x="757" y="1830"/>
                  <a:pt x="668" y="1834"/>
                  <a:pt x="607" y="1852"/>
                </a:cubicBezTo>
                <a:cubicBezTo>
                  <a:pt x="592" y="1856"/>
                  <a:pt x="576" y="1860"/>
                  <a:pt x="563" y="1867"/>
                </a:cubicBezTo>
                <a:cubicBezTo>
                  <a:pt x="546" y="1875"/>
                  <a:pt x="535" y="1891"/>
                  <a:pt x="518" y="1897"/>
                </a:cubicBezTo>
                <a:cubicBezTo>
                  <a:pt x="425" y="1928"/>
                  <a:pt x="318" y="1923"/>
                  <a:pt x="222" y="1941"/>
                </a:cubicBezTo>
                <a:cubicBezTo>
                  <a:pt x="147" y="1954"/>
                  <a:pt x="75" y="1971"/>
                  <a:pt x="0" y="1971"/>
                </a:cubicBezTo>
              </a:path>
            </a:pathLst>
          </a:custGeom>
          <a:solidFill>
            <a:srgbClr val="0000FF"/>
          </a:solidFill>
          <a:ln w="381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58372" name="Freeform 4"/>
          <p:cNvSpPr>
            <a:spLocks/>
          </p:cNvSpPr>
          <p:nvPr/>
        </p:nvSpPr>
        <p:spPr bwMode="auto">
          <a:xfrm>
            <a:off x="2211388" y="3198813"/>
            <a:ext cx="808037" cy="769937"/>
          </a:xfrm>
          <a:custGeom>
            <a:avLst/>
            <a:gdLst>
              <a:gd name="T0" fmla="*/ 2147483647 w 509"/>
              <a:gd name="T1" fmla="*/ 0 h 485"/>
              <a:gd name="T2" fmla="*/ 2147483647 w 509"/>
              <a:gd name="T3" fmla="*/ 2147483647 h 485"/>
              <a:gd name="T4" fmla="*/ 2147483647 w 509"/>
              <a:gd name="T5" fmla="*/ 2147483647 h 485"/>
              <a:gd name="T6" fmla="*/ 0 w 509"/>
              <a:gd name="T7" fmla="*/ 2147483647 h 485"/>
              <a:gd name="T8" fmla="*/ 2147483647 w 509"/>
              <a:gd name="T9" fmla="*/ 2147483647 h 485"/>
              <a:gd name="T10" fmla="*/ 2147483647 w 509"/>
              <a:gd name="T11" fmla="*/ 2147483647 h 485"/>
              <a:gd name="T12" fmla="*/ 2147483647 w 509"/>
              <a:gd name="T13" fmla="*/ 2147483647 h 485"/>
              <a:gd name="T14" fmla="*/ 2147483647 w 509"/>
              <a:gd name="T15" fmla="*/ 2147483647 h 485"/>
              <a:gd name="T16" fmla="*/ 2147483647 w 509"/>
              <a:gd name="T17" fmla="*/ 2147483647 h 485"/>
              <a:gd name="T18" fmla="*/ 2147483647 w 509"/>
              <a:gd name="T19" fmla="*/ 0 h 485"/>
              <a:gd name="T20" fmla="*/ 2147483647 w 509"/>
              <a:gd name="T21" fmla="*/ 0 h 48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9"/>
              <a:gd name="T34" fmla="*/ 0 h 485"/>
              <a:gd name="T35" fmla="*/ 509 w 509"/>
              <a:gd name="T36" fmla="*/ 485 h 48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9" h="485">
                <a:moveTo>
                  <a:pt x="230" y="0"/>
                </a:moveTo>
                <a:cubicBezTo>
                  <a:pt x="189" y="4"/>
                  <a:pt x="148" y="4"/>
                  <a:pt x="109" y="12"/>
                </a:cubicBezTo>
                <a:cubicBezTo>
                  <a:pt x="83" y="16"/>
                  <a:pt x="36" y="36"/>
                  <a:pt x="36" y="36"/>
                </a:cubicBezTo>
                <a:cubicBezTo>
                  <a:pt x="58" y="104"/>
                  <a:pt x="22" y="187"/>
                  <a:pt x="0" y="254"/>
                </a:cubicBezTo>
                <a:cubicBezTo>
                  <a:pt x="9" y="283"/>
                  <a:pt x="34" y="398"/>
                  <a:pt x="48" y="412"/>
                </a:cubicBezTo>
                <a:cubicBezTo>
                  <a:pt x="83" y="445"/>
                  <a:pt x="63" y="429"/>
                  <a:pt x="109" y="460"/>
                </a:cubicBezTo>
                <a:cubicBezTo>
                  <a:pt x="211" y="425"/>
                  <a:pt x="335" y="448"/>
                  <a:pt x="436" y="485"/>
                </a:cubicBezTo>
                <a:cubicBezTo>
                  <a:pt x="470" y="448"/>
                  <a:pt x="493" y="410"/>
                  <a:pt x="509" y="363"/>
                </a:cubicBezTo>
                <a:cubicBezTo>
                  <a:pt x="498" y="288"/>
                  <a:pt x="489" y="253"/>
                  <a:pt x="448" y="194"/>
                </a:cubicBezTo>
                <a:cubicBezTo>
                  <a:pt x="461" y="86"/>
                  <a:pt x="487" y="37"/>
                  <a:pt x="376" y="0"/>
                </a:cubicBezTo>
                <a:cubicBezTo>
                  <a:pt x="282" y="30"/>
                  <a:pt x="316" y="28"/>
                  <a:pt x="230" y="0"/>
                </a:cubicBezTo>
                <a:close/>
              </a:path>
            </a:pathLst>
          </a:custGeom>
          <a:solidFill>
            <a:srgbClr val="006600"/>
          </a:solidFill>
          <a:ln w="9525">
            <a:solidFill>
              <a:schemeClr val="folHlink"/>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58373" name="Freeform 5"/>
          <p:cNvSpPr>
            <a:spLocks/>
          </p:cNvSpPr>
          <p:nvPr/>
        </p:nvSpPr>
        <p:spPr bwMode="auto">
          <a:xfrm>
            <a:off x="2044700" y="4552950"/>
            <a:ext cx="673100" cy="730250"/>
          </a:xfrm>
          <a:custGeom>
            <a:avLst/>
            <a:gdLst>
              <a:gd name="T0" fmla="*/ 2147483647 w 424"/>
              <a:gd name="T1" fmla="*/ 2147483647 h 460"/>
              <a:gd name="T2" fmla="*/ 2147483647 w 424"/>
              <a:gd name="T3" fmla="*/ 2147483647 h 460"/>
              <a:gd name="T4" fmla="*/ 2147483647 w 424"/>
              <a:gd name="T5" fmla="*/ 2147483647 h 460"/>
              <a:gd name="T6" fmla="*/ 2147483647 w 424"/>
              <a:gd name="T7" fmla="*/ 2147483647 h 460"/>
              <a:gd name="T8" fmla="*/ 0 w 424"/>
              <a:gd name="T9" fmla="*/ 2147483647 h 460"/>
              <a:gd name="T10" fmla="*/ 2147483647 w 424"/>
              <a:gd name="T11" fmla="*/ 2147483647 h 460"/>
              <a:gd name="T12" fmla="*/ 0 w 424"/>
              <a:gd name="T13" fmla="*/ 2147483647 h 460"/>
              <a:gd name="T14" fmla="*/ 2147483647 w 424"/>
              <a:gd name="T15" fmla="*/ 2147483647 h 460"/>
              <a:gd name="T16" fmla="*/ 2147483647 w 424"/>
              <a:gd name="T17" fmla="*/ 2147483647 h 460"/>
              <a:gd name="T18" fmla="*/ 2147483647 w 424"/>
              <a:gd name="T19" fmla="*/ 2147483647 h 460"/>
              <a:gd name="T20" fmla="*/ 2147483647 w 424"/>
              <a:gd name="T21" fmla="*/ 2147483647 h 460"/>
              <a:gd name="T22" fmla="*/ 2147483647 w 424"/>
              <a:gd name="T23" fmla="*/ 2147483647 h 460"/>
              <a:gd name="T24" fmla="*/ 2147483647 w 424"/>
              <a:gd name="T25" fmla="*/ 2147483647 h 460"/>
              <a:gd name="T26" fmla="*/ 2147483647 w 424"/>
              <a:gd name="T27" fmla="*/ 2147483647 h 460"/>
              <a:gd name="T28" fmla="*/ 2147483647 w 424"/>
              <a:gd name="T29" fmla="*/ 2147483647 h 460"/>
              <a:gd name="T30" fmla="*/ 2147483647 w 424"/>
              <a:gd name="T31" fmla="*/ 2147483647 h 460"/>
              <a:gd name="T32" fmla="*/ 2147483647 w 424"/>
              <a:gd name="T33" fmla="*/ 2147483647 h 460"/>
              <a:gd name="T34" fmla="*/ 2147483647 w 424"/>
              <a:gd name="T35" fmla="*/ 2147483647 h 460"/>
              <a:gd name="T36" fmla="*/ 2147483647 w 424"/>
              <a:gd name="T37" fmla="*/ 2147483647 h 460"/>
              <a:gd name="T38" fmla="*/ 2147483647 w 424"/>
              <a:gd name="T39" fmla="*/ 2147483647 h 460"/>
              <a:gd name="T40" fmla="*/ 2147483647 w 424"/>
              <a:gd name="T41" fmla="*/ 2147483647 h 460"/>
              <a:gd name="T42" fmla="*/ 2147483647 w 424"/>
              <a:gd name="T43" fmla="*/ 2147483647 h 460"/>
              <a:gd name="T44" fmla="*/ 2147483647 w 424"/>
              <a:gd name="T45" fmla="*/ 2147483647 h 460"/>
              <a:gd name="T46" fmla="*/ 2147483647 w 424"/>
              <a:gd name="T47" fmla="*/ 2147483647 h 460"/>
              <a:gd name="T48" fmla="*/ 2147483647 w 424"/>
              <a:gd name="T49" fmla="*/ 2147483647 h 460"/>
              <a:gd name="T50" fmla="*/ 2147483647 w 424"/>
              <a:gd name="T51" fmla="*/ 2147483647 h 460"/>
              <a:gd name="T52" fmla="*/ 2147483647 w 424"/>
              <a:gd name="T53" fmla="*/ 2147483647 h 460"/>
              <a:gd name="T54" fmla="*/ 2147483647 w 424"/>
              <a:gd name="T55" fmla="*/ 2147483647 h 460"/>
              <a:gd name="T56" fmla="*/ 2147483647 w 424"/>
              <a:gd name="T57" fmla="*/ 2147483647 h 460"/>
              <a:gd name="T58" fmla="*/ 2147483647 w 424"/>
              <a:gd name="T59" fmla="*/ 2147483647 h 460"/>
              <a:gd name="T60" fmla="*/ 2147483647 w 424"/>
              <a:gd name="T61" fmla="*/ 2147483647 h 460"/>
              <a:gd name="T62" fmla="*/ 2147483647 w 424"/>
              <a:gd name="T63" fmla="*/ 2147483647 h 460"/>
              <a:gd name="T64" fmla="*/ 2147483647 w 424"/>
              <a:gd name="T65" fmla="*/ 2147483647 h 460"/>
              <a:gd name="T66" fmla="*/ 2147483647 w 424"/>
              <a:gd name="T67" fmla="*/ 2147483647 h 460"/>
              <a:gd name="T68" fmla="*/ 2147483647 w 424"/>
              <a:gd name="T69" fmla="*/ 2147483647 h 460"/>
              <a:gd name="T70" fmla="*/ 2147483647 w 424"/>
              <a:gd name="T71" fmla="*/ 2147483647 h 460"/>
              <a:gd name="T72" fmla="*/ 2147483647 w 424"/>
              <a:gd name="T73" fmla="*/ 2147483647 h 460"/>
              <a:gd name="T74" fmla="*/ 2147483647 w 424"/>
              <a:gd name="T75" fmla="*/ 2147483647 h 4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4"/>
              <a:gd name="T115" fmla="*/ 0 h 460"/>
              <a:gd name="T116" fmla="*/ 424 w 424"/>
              <a:gd name="T117" fmla="*/ 460 h 4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4" h="460">
                <a:moveTo>
                  <a:pt x="104" y="12"/>
                </a:moveTo>
                <a:cubicBezTo>
                  <a:pt x="119" y="0"/>
                  <a:pt x="110" y="13"/>
                  <a:pt x="108" y="22"/>
                </a:cubicBezTo>
                <a:cubicBezTo>
                  <a:pt x="104" y="53"/>
                  <a:pt x="97" y="92"/>
                  <a:pt x="78" y="118"/>
                </a:cubicBezTo>
                <a:cubicBezTo>
                  <a:pt x="69" y="142"/>
                  <a:pt x="49" y="157"/>
                  <a:pt x="34" y="176"/>
                </a:cubicBezTo>
                <a:cubicBezTo>
                  <a:pt x="18" y="194"/>
                  <a:pt x="7" y="211"/>
                  <a:pt x="0" y="234"/>
                </a:cubicBezTo>
                <a:cubicBezTo>
                  <a:pt x="0" y="238"/>
                  <a:pt x="2" y="243"/>
                  <a:pt x="2" y="248"/>
                </a:cubicBezTo>
                <a:cubicBezTo>
                  <a:pt x="2" y="250"/>
                  <a:pt x="0" y="251"/>
                  <a:pt x="0" y="254"/>
                </a:cubicBezTo>
                <a:cubicBezTo>
                  <a:pt x="0" y="274"/>
                  <a:pt x="11" y="295"/>
                  <a:pt x="18" y="314"/>
                </a:cubicBezTo>
                <a:cubicBezTo>
                  <a:pt x="14" y="332"/>
                  <a:pt x="14" y="337"/>
                  <a:pt x="16" y="358"/>
                </a:cubicBezTo>
                <a:cubicBezTo>
                  <a:pt x="11" y="372"/>
                  <a:pt x="11" y="388"/>
                  <a:pt x="10" y="404"/>
                </a:cubicBezTo>
                <a:cubicBezTo>
                  <a:pt x="13" y="413"/>
                  <a:pt x="12" y="408"/>
                  <a:pt x="8" y="422"/>
                </a:cubicBezTo>
                <a:cubicBezTo>
                  <a:pt x="6" y="426"/>
                  <a:pt x="4" y="434"/>
                  <a:pt x="4" y="434"/>
                </a:cubicBezTo>
                <a:cubicBezTo>
                  <a:pt x="7" y="445"/>
                  <a:pt x="23" y="444"/>
                  <a:pt x="34" y="448"/>
                </a:cubicBezTo>
                <a:cubicBezTo>
                  <a:pt x="56" y="445"/>
                  <a:pt x="78" y="443"/>
                  <a:pt x="102" y="444"/>
                </a:cubicBezTo>
                <a:cubicBezTo>
                  <a:pt x="109" y="444"/>
                  <a:pt x="119" y="456"/>
                  <a:pt x="128" y="458"/>
                </a:cubicBezTo>
                <a:cubicBezTo>
                  <a:pt x="141" y="459"/>
                  <a:pt x="154" y="459"/>
                  <a:pt x="168" y="460"/>
                </a:cubicBezTo>
                <a:cubicBezTo>
                  <a:pt x="196" y="456"/>
                  <a:pt x="223" y="453"/>
                  <a:pt x="252" y="450"/>
                </a:cubicBezTo>
                <a:cubicBezTo>
                  <a:pt x="285" y="453"/>
                  <a:pt x="283" y="454"/>
                  <a:pt x="332" y="450"/>
                </a:cubicBezTo>
                <a:cubicBezTo>
                  <a:pt x="338" y="449"/>
                  <a:pt x="350" y="444"/>
                  <a:pt x="350" y="444"/>
                </a:cubicBezTo>
                <a:cubicBezTo>
                  <a:pt x="349" y="442"/>
                  <a:pt x="347" y="439"/>
                  <a:pt x="348" y="438"/>
                </a:cubicBezTo>
                <a:cubicBezTo>
                  <a:pt x="348" y="435"/>
                  <a:pt x="352" y="435"/>
                  <a:pt x="354" y="434"/>
                </a:cubicBezTo>
                <a:cubicBezTo>
                  <a:pt x="359" y="426"/>
                  <a:pt x="362" y="414"/>
                  <a:pt x="364" y="406"/>
                </a:cubicBezTo>
                <a:cubicBezTo>
                  <a:pt x="358" y="390"/>
                  <a:pt x="363" y="384"/>
                  <a:pt x="366" y="368"/>
                </a:cubicBezTo>
                <a:cubicBezTo>
                  <a:pt x="365" y="354"/>
                  <a:pt x="363" y="340"/>
                  <a:pt x="364" y="326"/>
                </a:cubicBezTo>
                <a:cubicBezTo>
                  <a:pt x="364" y="321"/>
                  <a:pt x="368" y="314"/>
                  <a:pt x="368" y="314"/>
                </a:cubicBezTo>
                <a:cubicBezTo>
                  <a:pt x="367" y="299"/>
                  <a:pt x="366" y="284"/>
                  <a:pt x="366" y="270"/>
                </a:cubicBezTo>
                <a:cubicBezTo>
                  <a:pt x="364" y="246"/>
                  <a:pt x="366" y="173"/>
                  <a:pt x="396" y="164"/>
                </a:cubicBezTo>
                <a:cubicBezTo>
                  <a:pt x="400" y="157"/>
                  <a:pt x="410" y="144"/>
                  <a:pt x="410" y="144"/>
                </a:cubicBezTo>
                <a:cubicBezTo>
                  <a:pt x="412" y="113"/>
                  <a:pt x="420" y="84"/>
                  <a:pt x="424" y="54"/>
                </a:cubicBezTo>
                <a:cubicBezTo>
                  <a:pt x="418" y="36"/>
                  <a:pt x="354" y="33"/>
                  <a:pt x="338" y="32"/>
                </a:cubicBezTo>
                <a:cubicBezTo>
                  <a:pt x="328" y="28"/>
                  <a:pt x="320" y="24"/>
                  <a:pt x="312" y="22"/>
                </a:cubicBezTo>
                <a:cubicBezTo>
                  <a:pt x="290" y="26"/>
                  <a:pt x="274" y="25"/>
                  <a:pt x="254" y="20"/>
                </a:cubicBezTo>
                <a:cubicBezTo>
                  <a:pt x="246" y="22"/>
                  <a:pt x="241" y="20"/>
                  <a:pt x="234" y="18"/>
                </a:cubicBezTo>
                <a:cubicBezTo>
                  <a:pt x="227" y="16"/>
                  <a:pt x="216" y="12"/>
                  <a:pt x="216" y="12"/>
                </a:cubicBezTo>
                <a:cubicBezTo>
                  <a:pt x="208" y="14"/>
                  <a:pt x="200" y="15"/>
                  <a:pt x="192" y="18"/>
                </a:cubicBezTo>
                <a:cubicBezTo>
                  <a:pt x="171" y="14"/>
                  <a:pt x="150" y="7"/>
                  <a:pt x="130" y="2"/>
                </a:cubicBezTo>
                <a:cubicBezTo>
                  <a:pt x="122" y="4"/>
                  <a:pt x="117" y="8"/>
                  <a:pt x="110" y="10"/>
                </a:cubicBezTo>
                <a:cubicBezTo>
                  <a:pt x="107" y="17"/>
                  <a:pt x="109" y="17"/>
                  <a:pt x="104" y="12"/>
                </a:cubicBezTo>
                <a:close/>
              </a:path>
            </a:pathLst>
          </a:custGeom>
          <a:solidFill>
            <a:srgbClr val="333333"/>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58374" name="Text Box 6"/>
          <p:cNvSpPr txBox="1">
            <a:spLocks noChangeArrowheads="1"/>
          </p:cNvSpPr>
          <p:nvPr/>
        </p:nvSpPr>
        <p:spPr bwMode="auto">
          <a:xfrm>
            <a:off x="152400" y="3124200"/>
            <a:ext cx="1828800" cy="784225"/>
          </a:xfrm>
          <a:prstGeom prst="rect">
            <a:avLst/>
          </a:prstGeom>
          <a:noFill/>
          <a:ln w="9525">
            <a:noFill/>
            <a:miter lim="800000"/>
            <a:headEnd/>
            <a:tailEnd/>
          </a:ln>
          <a:effectLst>
            <a:outerShdw blurRad="63500" dist="46662" dir="2115817"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Mediterranean</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Sea</a:t>
            </a:r>
            <a:endParaRPr kumimoji="0" 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58375" name="Text Box 7"/>
          <p:cNvSpPr txBox="1">
            <a:spLocks noChangeArrowheads="1"/>
          </p:cNvSpPr>
          <p:nvPr/>
        </p:nvSpPr>
        <p:spPr bwMode="auto">
          <a:xfrm>
            <a:off x="2438400" y="3352800"/>
            <a:ext cx="1295400" cy="523875"/>
          </a:xfrm>
          <a:prstGeom prst="rect">
            <a:avLst/>
          </a:prstGeom>
          <a:noFill/>
          <a:ln w="9525">
            <a:noFill/>
            <a:miter lim="800000"/>
            <a:headEnd/>
            <a:tailEnd/>
          </a:ln>
          <a:effectLst>
            <a:outerShdw blurRad="63500" dist="46662" dir="2115817"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Syria</a:t>
            </a:r>
            <a:endParaRPr kumimoji="0" 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58376" name="Text Box 8"/>
          <p:cNvSpPr txBox="1">
            <a:spLocks noChangeArrowheads="1"/>
          </p:cNvSpPr>
          <p:nvPr/>
        </p:nvSpPr>
        <p:spPr bwMode="auto">
          <a:xfrm>
            <a:off x="0" y="5791200"/>
            <a:ext cx="1447800" cy="523875"/>
          </a:xfrm>
          <a:prstGeom prst="rect">
            <a:avLst/>
          </a:prstGeom>
          <a:noFill/>
          <a:ln w="9525">
            <a:noFill/>
            <a:miter lim="800000"/>
            <a:headEnd/>
            <a:tailEnd/>
          </a:ln>
          <a:effectLst>
            <a:outerShdw blurRad="63500" dist="46662" dir="2115817"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Egypt</a:t>
            </a:r>
            <a:endParaRPr kumimoji="0" 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130057" name="Freeform 9"/>
          <p:cNvSpPr>
            <a:spLocks/>
          </p:cNvSpPr>
          <p:nvPr/>
        </p:nvSpPr>
        <p:spPr bwMode="auto">
          <a:xfrm>
            <a:off x="2438400" y="5969000"/>
            <a:ext cx="381000" cy="1193800"/>
          </a:xfrm>
          <a:custGeom>
            <a:avLst/>
            <a:gdLst>
              <a:gd name="T0" fmla="*/ 2147483647 w 175"/>
              <a:gd name="T1" fmla="*/ 2147483647 h 426"/>
              <a:gd name="T2" fmla="*/ 2147483647 w 175"/>
              <a:gd name="T3" fmla="*/ 2147483647 h 426"/>
              <a:gd name="T4" fmla="*/ 2147483647 w 175"/>
              <a:gd name="T5" fmla="*/ 0 h 426"/>
              <a:gd name="T6" fmla="*/ 2147483647 w 175"/>
              <a:gd name="T7" fmla="*/ 2147483647 h 426"/>
              <a:gd name="T8" fmla="*/ 2147483647 w 175"/>
              <a:gd name="T9" fmla="*/ 2147483647 h 426"/>
              <a:gd name="T10" fmla="*/ 2147483647 w 175"/>
              <a:gd name="T11" fmla="*/ 2147483647 h 426"/>
              <a:gd name="T12" fmla="*/ 0 60000 65536"/>
              <a:gd name="T13" fmla="*/ 0 60000 65536"/>
              <a:gd name="T14" fmla="*/ 0 60000 65536"/>
              <a:gd name="T15" fmla="*/ 0 60000 65536"/>
              <a:gd name="T16" fmla="*/ 0 60000 65536"/>
              <a:gd name="T17" fmla="*/ 0 60000 65536"/>
              <a:gd name="T18" fmla="*/ 0 w 175"/>
              <a:gd name="T19" fmla="*/ 0 h 426"/>
              <a:gd name="T20" fmla="*/ 175 w 175"/>
              <a:gd name="T21" fmla="*/ 426 h 426"/>
            </a:gdLst>
            <a:ahLst/>
            <a:cxnLst>
              <a:cxn ang="T12">
                <a:pos x="T0" y="T1"/>
              </a:cxn>
              <a:cxn ang="T13">
                <a:pos x="T2" y="T3"/>
              </a:cxn>
              <a:cxn ang="T14">
                <a:pos x="T4" y="T5"/>
              </a:cxn>
              <a:cxn ang="T15">
                <a:pos x="T6" y="T7"/>
              </a:cxn>
              <a:cxn ang="T16">
                <a:pos x="T8" y="T9"/>
              </a:cxn>
              <a:cxn ang="T17">
                <a:pos x="T10" y="T11"/>
              </a:cxn>
            </a:cxnLst>
            <a:rect l="T18" t="T19" r="T20" b="T21"/>
            <a:pathLst>
              <a:path w="175" h="426">
                <a:moveTo>
                  <a:pt x="91" y="340"/>
                </a:moveTo>
                <a:cubicBezTo>
                  <a:pt x="51" y="280"/>
                  <a:pt x="65" y="320"/>
                  <a:pt x="78" y="231"/>
                </a:cubicBezTo>
                <a:cubicBezTo>
                  <a:pt x="89" y="148"/>
                  <a:pt x="101" y="78"/>
                  <a:pt x="127" y="0"/>
                </a:cubicBezTo>
                <a:cubicBezTo>
                  <a:pt x="154" y="85"/>
                  <a:pt x="159" y="48"/>
                  <a:pt x="139" y="109"/>
                </a:cubicBezTo>
                <a:cubicBezTo>
                  <a:pt x="148" y="191"/>
                  <a:pt x="159" y="270"/>
                  <a:pt x="175" y="352"/>
                </a:cubicBezTo>
                <a:cubicBezTo>
                  <a:pt x="174" y="352"/>
                  <a:pt x="0" y="426"/>
                  <a:pt x="91" y="340"/>
                </a:cubicBezTo>
                <a:close/>
              </a:path>
            </a:pathLst>
          </a:custGeom>
          <a:solidFill>
            <a:srgbClr val="0000FF"/>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30058" name="Freeform 10"/>
          <p:cNvSpPr>
            <a:spLocks/>
          </p:cNvSpPr>
          <p:nvPr/>
        </p:nvSpPr>
        <p:spPr bwMode="auto">
          <a:xfrm rot="-1060246">
            <a:off x="1524000" y="6096000"/>
            <a:ext cx="228600" cy="1066800"/>
          </a:xfrm>
          <a:custGeom>
            <a:avLst/>
            <a:gdLst>
              <a:gd name="T0" fmla="*/ 2147483647 w 121"/>
              <a:gd name="T1" fmla="*/ 2147483647 h 327"/>
              <a:gd name="T2" fmla="*/ 2147483647 w 121"/>
              <a:gd name="T3" fmla="*/ 0 h 327"/>
              <a:gd name="T4" fmla="*/ 0 w 121"/>
              <a:gd name="T5" fmla="*/ 2147483647 h 327"/>
              <a:gd name="T6" fmla="*/ 2147483647 w 121"/>
              <a:gd name="T7" fmla="*/ 2147483647 h 327"/>
              <a:gd name="T8" fmla="*/ 2147483647 w 121"/>
              <a:gd name="T9" fmla="*/ 2147483647 h 327"/>
              <a:gd name="T10" fmla="*/ 2147483647 w 121"/>
              <a:gd name="T11" fmla="*/ 2147483647 h 327"/>
              <a:gd name="T12" fmla="*/ 2147483647 w 121"/>
              <a:gd name="T13" fmla="*/ 2147483647 h 327"/>
              <a:gd name="T14" fmla="*/ 0 60000 65536"/>
              <a:gd name="T15" fmla="*/ 0 60000 65536"/>
              <a:gd name="T16" fmla="*/ 0 60000 65536"/>
              <a:gd name="T17" fmla="*/ 0 60000 65536"/>
              <a:gd name="T18" fmla="*/ 0 60000 65536"/>
              <a:gd name="T19" fmla="*/ 0 60000 65536"/>
              <a:gd name="T20" fmla="*/ 0 60000 65536"/>
              <a:gd name="T21" fmla="*/ 0 w 121"/>
              <a:gd name="T22" fmla="*/ 0 h 327"/>
              <a:gd name="T23" fmla="*/ 121 w 121"/>
              <a:gd name="T24" fmla="*/ 327 h 3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 h="327">
                <a:moveTo>
                  <a:pt x="121" y="290"/>
                </a:moveTo>
                <a:cubicBezTo>
                  <a:pt x="63" y="203"/>
                  <a:pt x="82" y="96"/>
                  <a:pt x="48" y="0"/>
                </a:cubicBezTo>
                <a:cubicBezTo>
                  <a:pt x="30" y="52"/>
                  <a:pt x="13" y="103"/>
                  <a:pt x="0" y="157"/>
                </a:cubicBezTo>
                <a:cubicBezTo>
                  <a:pt x="14" y="286"/>
                  <a:pt x="12" y="229"/>
                  <a:pt x="12" y="327"/>
                </a:cubicBezTo>
                <a:cubicBezTo>
                  <a:pt x="36" y="319"/>
                  <a:pt x="67" y="321"/>
                  <a:pt x="85" y="303"/>
                </a:cubicBezTo>
                <a:cubicBezTo>
                  <a:pt x="93" y="294"/>
                  <a:pt x="98" y="281"/>
                  <a:pt x="109" y="278"/>
                </a:cubicBezTo>
                <a:cubicBezTo>
                  <a:pt x="114" y="276"/>
                  <a:pt x="117" y="286"/>
                  <a:pt x="121" y="290"/>
                </a:cubicBezTo>
                <a:close/>
              </a:path>
            </a:pathLst>
          </a:custGeom>
          <a:solidFill>
            <a:srgbClr val="0000FF"/>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grpSp>
        <p:nvGrpSpPr>
          <p:cNvPr id="454667" name="Group 11"/>
          <p:cNvGrpSpPr>
            <a:grpSpLocks/>
          </p:cNvGrpSpPr>
          <p:nvPr/>
        </p:nvGrpSpPr>
        <p:grpSpPr bwMode="auto">
          <a:xfrm>
            <a:off x="3330575" y="1193800"/>
            <a:ext cx="5203825" cy="4292600"/>
            <a:chOff x="2002" y="992"/>
            <a:chExt cx="3278" cy="2704"/>
          </a:xfrm>
        </p:grpSpPr>
        <p:sp>
          <p:nvSpPr>
            <p:cNvPr id="130085" name="Freeform 12"/>
            <p:cNvSpPr>
              <a:spLocks/>
            </p:cNvSpPr>
            <p:nvPr/>
          </p:nvSpPr>
          <p:spPr bwMode="auto">
            <a:xfrm>
              <a:off x="3474" y="1152"/>
              <a:ext cx="1806" cy="2544"/>
            </a:xfrm>
            <a:custGeom>
              <a:avLst/>
              <a:gdLst>
                <a:gd name="T0" fmla="*/ 6906 w 1556"/>
                <a:gd name="T1" fmla="*/ 21022 h 2012"/>
                <a:gd name="T2" fmla="*/ 5983 w 1556"/>
                <a:gd name="T3" fmla="*/ 19933 h 2012"/>
                <a:gd name="T4" fmla="*/ 5584 w 1556"/>
                <a:gd name="T5" fmla="*/ 19313 h 2012"/>
                <a:gd name="T6" fmla="*/ 5522 w 1556"/>
                <a:gd name="T7" fmla="*/ 18080 h 2012"/>
                <a:gd name="T8" fmla="*/ 5326 w 1556"/>
                <a:gd name="T9" fmla="*/ 17769 h 2012"/>
                <a:gd name="T10" fmla="*/ 4932 w 1556"/>
                <a:gd name="T11" fmla="*/ 16996 h 2012"/>
                <a:gd name="T12" fmla="*/ 4732 w 1556"/>
                <a:gd name="T13" fmla="*/ 16063 h 2012"/>
                <a:gd name="T14" fmla="*/ 4340 w 1556"/>
                <a:gd name="T15" fmla="*/ 14523 h 2012"/>
                <a:gd name="T16" fmla="*/ 4276 w 1556"/>
                <a:gd name="T17" fmla="*/ 14053 h 2012"/>
                <a:gd name="T18" fmla="*/ 3875 w 1556"/>
                <a:gd name="T19" fmla="*/ 13587 h 2012"/>
                <a:gd name="T20" fmla="*/ 3221 w 1556"/>
                <a:gd name="T21" fmla="*/ 9561 h 2012"/>
                <a:gd name="T22" fmla="*/ 3018 w 1556"/>
                <a:gd name="T23" fmla="*/ 8960 h 2012"/>
                <a:gd name="T24" fmla="*/ 2894 w 1556"/>
                <a:gd name="T25" fmla="*/ 8484 h 2012"/>
                <a:gd name="T26" fmla="*/ 2495 w 1556"/>
                <a:gd name="T27" fmla="*/ 7861 h 2012"/>
                <a:gd name="T28" fmla="*/ 1778 w 1556"/>
                <a:gd name="T29" fmla="*/ 6623 h 2012"/>
                <a:gd name="T30" fmla="*/ 1447 w 1556"/>
                <a:gd name="T31" fmla="*/ 5701 h 2012"/>
                <a:gd name="T32" fmla="*/ 1185 w 1556"/>
                <a:gd name="T33" fmla="*/ 4146 h 2012"/>
                <a:gd name="T34" fmla="*/ 917 w 1556"/>
                <a:gd name="T35" fmla="*/ 3228 h 2012"/>
                <a:gd name="T36" fmla="*/ 590 w 1556"/>
                <a:gd name="T37" fmla="*/ 1529 h 2012"/>
                <a:gd name="T38" fmla="*/ 0 w 1556"/>
                <a:gd name="T39" fmla="*/ 436 h 20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56"/>
                <a:gd name="T61" fmla="*/ 0 h 2012"/>
                <a:gd name="T62" fmla="*/ 1556 w 1556"/>
                <a:gd name="T63" fmla="*/ 2012 h 20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56" h="2012">
                  <a:moveTo>
                    <a:pt x="1556" y="2012"/>
                  </a:moveTo>
                  <a:cubicBezTo>
                    <a:pt x="1487" y="1961"/>
                    <a:pt x="1419" y="1947"/>
                    <a:pt x="1348" y="1908"/>
                  </a:cubicBezTo>
                  <a:cubicBezTo>
                    <a:pt x="1316" y="1890"/>
                    <a:pt x="1259" y="1849"/>
                    <a:pt x="1259" y="1849"/>
                  </a:cubicBezTo>
                  <a:cubicBezTo>
                    <a:pt x="1254" y="1809"/>
                    <a:pt x="1259" y="1767"/>
                    <a:pt x="1245" y="1731"/>
                  </a:cubicBezTo>
                  <a:cubicBezTo>
                    <a:pt x="1238" y="1714"/>
                    <a:pt x="1213" y="1712"/>
                    <a:pt x="1200" y="1701"/>
                  </a:cubicBezTo>
                  <a:cubicBezTo>
                    <a:pt x="1085" y="1605"/>
                    <a:pt x="1223" y="1702"/>
                    <a:pt x="1111" y="1627"/>
                  </a:cubicBezTo>
                  <a:cubicBezTo>
                    <a:pt x="1015" y="1479"/>
                    <a:pt x="1138" y="1676"/>
                    <a:pt x="1067" y="1538"/>
                  </a:cubicBezTo>
                  <a:cubicBezTo>
                    <a:pt x="1041" y="1487"/>
                    <a:pt x="1003" y="1440"/>
                    <a:pt x="978" y="1390"/>
                  </a:cubicBezTo>
                  <a:cubicBezTo>
                    <a:pt x="970" y="1375"/>
                    <a:pt x="975" y="1355"/>
                    <a:pt x="963" y="1345"/>
                  </a:cubicBezTo>
                  <a:cubicBezTo>
                    <a:pt x="937" y="1323"/>
                    <a:pt x="903" y="1315"/>
                    <a:pt x="874" y="1301"/>
                  </a:cubicBezTo>
                  <a:cubicBezTo>
                    <a:pt x="674" y="935"/>
                    <a:pt x="892" y="1364"/>
                    <a:pt x="726" y="916"/>
                  </a:cubicBezTo>
                  <a:cubicBezTo>
                    <a:pt x="717" y="892"/>
                    <a:pt x="695" y="877"/>
                    <a:pt x="681" y="857"/>
                  </a:cubicBezTo>
                  <a:cubicBezTo>
                    <a:pt x="670" y="842"/>
                    <a:pt x="665" y="823"/>
                    <a:pt x="652" y="812"/>
                  </a:cubicBezTo>
                  <a:cubicBezTo>
                    <a:pt x="625" y="788"/>
                    <a:pt x="563" y="753"/>
                    <a:pt x="563" y="753"/>
                  </a:cubicBezTo>
                  <a:cubicBezTo>
                    <a:pt x="521" y="690"/>
                    <a:pt x="468" y="657"/>
                    <a:pt x="400" y="634"/>
                  </a:cubicBezTo>
                  <a:cubicBezTo>
                    <a:pt x="373" y="607"/>
                    <a:pt x="341" y="581"/>
                    <a:pt x="326" y="546"/>
                  </a:cubicBezTo>
                  <a:cubicBezTo>
                    <a:pt x="282" y="450"/>
                    <a:pt x="314" y="475"/>
                    <a:pt x="267" y="397"/>
                  </a:cubicBezTo>
                  <a:cubicBezTo>
                    <a:pt x="248" y="366"/>
                    <a:pt x="207" y="309"/>
                    <a:pt x="207" y="309"/>
                  </a:cubicBezTo>
                  <a:cubicBezTo>
                    <a:pt x="190" y="219"/>
                    <a:pt x="197" y="208"/>
                    <a:pt x="133" y="146"/>
                  </a:cubicBezTo>
                  <a:cubicBezTo>
                    <a:pt x="115" y="74"/>
                    <a:pt x="83" y="0"/>
                    <a:pt x="0" y="42"/>
                  </a:cubicBezTo>
                </a:path>
              </a:pathLst>
            </a:custGeom>
            <a:noFill/>
            <a:ln w="381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30086" name="Freeform 13"/>
            <p:cNvSpPr>
              <a:spLocks/>
            </p:cNvSpPr>
            <p:nvPr/>
          </p:nvSpPr>
          <p:spPr bwMode="auto">
            <a:xfrm>
              <a:off x="2002" y="992"/>
              <a:ext cx="2915" cy="2528"/>
            </a:xfrm>
            <a:custGeom>
              <a:avLst/>
              <a:gdLst>
                <a:gd name="T0" fmla="*/ 2915 w 2915"/>
                <a:gd name="T1" fmla="*/ 2528 h 2528"/>
                <a:gd name="T2" fmla="*/ 2809 w 2915"/>
                <a:gd name="T3" fmla="*/ 2475 h 2528"/>
                <a:gd name="T4" fmla="*/ 2723 w 2915"/>
                <a:gd name="T5" fmla="*/ 2400 h 2528"/>
                <a:gd name="T6" fmla="*/ 2691 w 2915"/>
                <a:gd name="T7" fmla="*/ 2389 h 2528"/>
                <a:gd name="T8" fmla="*/ 2553 w 2915"/>
                <a:gd name="T9" fmla="*/ 2315 h 2528"/>
                <a:gd name="T10" fmla="*/ 2499 w 2915"/>
                <a:gd name="T11" fmla="*/ 2283 h 2528"/>
                <a:gd name="T12" fmla="*/ 2435 w 2915"/>
                <a:gd name="T13" fmla="*/ 2240 h 2528"/>
                <a:gd name="T14" fmla="*/ 2318 w 2915"/>
                <a:gd name="T15" fmla="*/ 2069 h 2528"/>
                <a:gd name="T16" fmla="*/ 2243 w 2915"/>
                <a:gd name="T17" fmla="*/ 1931 h 2528"/>
                <a:gd name="T18" fmla="*/ 2201 w 2915"/>
                <a:gd name="T19" fmla="*/ 1771 h 2528"/>
                <a:gd name="T20" fmla="*/ 2179 w 2915"/>
                <a:gd name="T21" fmla="*/ 1707 h 2528"/>
                <a:gd name="T22" fmla="*/ 2073 w 2915"/>
                <a:gd name="T23" fmla="*/ 1579 h 2528"/>
                <a:gd name="T24" fmla="*/ 1987 w 2915"/>
                <a:gd name="T25" fmla="*/ 1504 h 2528"/>
                <a:gd name="T26" fmla="*/ 1891 w 2915"/>
                <a:gd name="T27" fmla="*/ 1376 h 2528"/>
                <a:gd name="T28" fmla="*/ 1753 w 2915"/>
                <a:gd name="T29" fmla="*/ 1365 h 2528"/>
                <a:gd name="T30" fmla="*/ 1603 w 2915"/>
                <a:gd name="T31" fmla="*/ 1323 h 2528"/>
                <a:gd name="T32" fmla="*/ 1347 w 2915"/>
                <a:gd name="T33" fmla="*/ 1216 h 2528"/>
                <a:gd name="T34" fmla="*/ 1017 w 2915"/>
                <a:gd name="T35" fmla="*/ 1077 h 2528"/>
                <a:gd name="T36" fmla="*/ 995 w 2915"/>
                <a:gd name="T37" fmla="*/ 1056 h 2528"/>
                <a:gd name="T38" fmla="*/ 931 w 2915"/>
                <a:gd name="T39" fmla="*/ 1035 h 2528"/>
                <a:gd name="T40" fmla="*/ 729 w 2915"/>
                <a:gd name="T41" fmla="*/ 907 h 2528"/>
                <a:gd name="T42" fmla="*/ 451 w 2915"/>
                <a:gd name="T43" fmla="*/ 853 h 2528"/>
                <a:gd name="T44" fmla="*/ 419 w 2915"/>
                <a:gd name="T45" fmla="*/ 843 h 2528"/>
                <a:gd name="T46" fmla="*/ 398 w 2915"/>
                <a:gd name="T47" fmla="*/ 821 h 2528"/>
                <a:gd name="T48" fmla="*/ 302 w 2915"/>
                <a:gd name="T49" fmla="*/ 789 h 2528"/>
                <a:gd name="T50" fmla="*/ 270 w 2915"/>
                <a:gd name="T51" fmla="*/ 768 h 2528"/>
                <a:gd name="T52" fmla="*/ 46 w 2915"/>
                <a:gd name="T53" fmla="*/ 629 h 2528"/>
                <a:gd name="T54" fmla="*/ 35 w 2915"/>
                <a:gd name="T55" fmla="*/ 363 h 2528"/>
                <a:gd name="T56" fmla="*/ 142 w 2915"/>
                <a:gd name="T57" fmla="*/ 117 h 2528"/>
                <a:gd name="T58" fmla="*/ 195 w 2915"/>
                <a:gd name="T59" fmla="*/ 0 h 252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15"/>
                <a:gd name="T91" fmla="*/ 0 h 2528"/>
                <a:gd name="T92" fmla="*/ 2915 w 2915"/>
                <a:gd name="T93" fmla="*/ 2528 h 252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15" h="2528">
                  <a:moveTo>
                    <a:pt x="2915" y="2528"/>
                  </a:moveTo>
                  <a:cubicBezTo>
                    <a:pt x="2879" y="2510"/>
                    <a:pt x="2840" y="2499"/>
                    <a:pt x="2809" y="2475"/>
                  </a:cubicBezTo>
                  <a:cubicBezTo>
                    <a:pt x="2735" y="2416"/>
                    <a:pt x="2879" y="2504"/>
                    <a:pt x="2723" y="2400"/>
                  </a:cubicBezTo>
                  <a:cubicBezTo>
                    <a:pt x="2713" y="2393"/>
                    <a:pt x="2700" y="2394"/>
                    <a:pt x="2691" y="2389"/>
                  </a:cubicBezTo>
                  <a:cubicBezTo>
                    <a:pt x="2529" y="2299"/>
                    <a:pt x="2729" y="2391"/>
                    <a:pt x="2553" y="2315"/>
                  </a:cubicBezTo>
                  <a:cubicBezTo>
                    <a:pt x="2502" y="2264"/>
                    <a:pt x="2563" y="2318"/>
                    <a:pt x="2499" y="2283"/>
                  </a:cubicBezTo>
                  <a:cubicBezTo>
                    <a:pt x="2476" y="2270"/>
                    <a:pt x="2435" y="2240"/>
                    <a:pt x="2435" y="2240"/>
                  </a:cubicBezTo>
                  <a:cubicBezTo>
                    <a:pt x="2413" y="2171"/>
                    <a:pt x="2357" y="2128"/>
                    <a:pt x="2318" y="2069"/>
                  </a:cubicBezTo>
                  <a:cubicBezTo>
                    <a:pt x="2303" y="2014"/>
                    <a:pt x="2283" y="1970"/>
                    <a:pt x="2243" y="1931"/>
                  </a:cubicBezTo>
                  <a:cubicBezTo>
                    <a:pt x="2217" y="1878"/>
                    <a:pt x="2217" y="1826"/>
                    <a:pt x="2201" y="1771"/>
                  </a:cubicBezTo>
                  <a:cubicBezTo>
                    <a:pt x="2194" y="1749"/>
                    <a:pt x="2194" y="1723"/>
                    <a:pt x="2179" y="1707"/>
                  </a:cubicBezTo>
                  <a:cubicBezTo>
                    <a:pt x="2140" y="1666"/>
                    <a:pt x="2108" y="1621"/>
                    <a:pt x="2073" y="1579"/>
                  </a:cubicBezTo>
                  <a:cubicBezTo>
                    <a:pt x="2048" y="1549"/>
                    <a:pt x="2014" y="1531"/>
                    <a:pt x="1987" y="1504"/>
                  </a:cubicBezTo>
                  <a:cubicBezTo>
                    <a:pt x="1970" y="1454"/>
                    <a:pt x="1955" y="1384"/>
                    <a:pt x="1891" y="1376"/>
                  </a:cubicBezTo>
                  <a:cubicBezTo>
                    <a:pt x="1845" y="1370"/>
                    <a:pt x="1799" y="1368"/>
                    <a:pt x="1753" y="1365"/>
                  </a:cubicBezTo>
                  <a:cubicBezTo>
                    <a:pt x="1700" y="1347"/>
                    <a:pt x="1657" y="1333"/>
                    <a:pt x="1603" y="1323"/>
                  </a:cubicBezTo>
                  <a:cubicBezTo>
                    <a:pt x="1551" y="1268"/>
                    <a:pt x="1420" y="1226"/>
                    <a:pt x="1347" y="1216"/>
                  </a:cubicBezTo>
                  <a:cubicBezTo>
                    <a:pt x="1247" y="1140"/>
                    <a:pt x="1133" y="1116"/>
                    <a:pt x="1017" y="1077"/>
                  </a:cubicBezTo>
                  <a:cubicBezTo>
                    <a:pt x="1009" y="1070"/>
                    <a:pt x="1004" y="1060"/>
                    <a:pt x="995" y="1056"/>
                  </a:cubicBezTo>
                  <a:cubicBezTo>
                    <a:pt x="974" y="1046"/>
                    <a:pt x="931" y="1035"/>
                    <a:pt x="931" y="1035"/>
                  </a:cubicBezTo>
                  <a:cubicBezTo>
                    <a:pt x="874" y="949"/>
                    <a:pt x="822" y="932"/>
                    <a:pt x="729" y="907"/>
                  </a:cubicBezTo>
                  <a:cubicBezTo>
                    <a:pt x="634" y="881"/>
                    <a:pt x="549" y="864"/>
                    <a:pt x="451" y="853"/>
                  </a:cubicBezTo>
                  <a:cubicBezTo>
                    <a:pt x="440" y="849"/>
                    <a:pt x="428" y="848"/>
                    <a:pt x="419" y="843"/>
                  </a:cubicBezTo>
                  <a:cubicBezTo>
                    <a:pt x="410" y="837"/>
                    <a:pt x="407" y="825"/>
                    <a:pt x="398" y="821"/>
                  </a:cubicBezTo>
                  <a:cubicBezTo>
                    <a:pt x="367" y="805"/>
                    <a:pt x="330" y="807"/>
                    <a:pt x="302" y="789"/>
                  </a:cubicBezTo>
                  <a:cubicBezTo>
                    <a:pt x="291" y="782"/>
                    <a:pt x="281" y="773"/>
                    <a:pt x="270" y="768"/>
                  </a:cubicBezTo>
                  <a:cubicBezTo>
                    <a:pt x="183" y="730"/>
                    <a:pt x="100" y="712"/>
                    <a:pt x="46" y="629"/>
                  </a:cubicBezTo>
                  <a:cubicBezTo>
                    <a:pt x="27" y="541"/>
                    <a:pt x="13" y="451"/>
                    <a:pt x="35" y="363"/>
                  </a:cubicBezTo>
                  <a:cubicBezTo>
                    <a:pt x="45" y="162"/>
                    <a:pt x="0" y="165"/>
                    <a:pt x="142" y="117"/>
                  </a:cubicBezTo>
                  <a:cubicBezTo>
                    <a:pt x="173" y="85"/>
                    <a:pt x="219" y="46"/>
                    <a:pt x="195" y="0"/>
                  </a:cubicBezTo>
                </a:path>
              </a:pathLst>
            </a:custGeom>
            <a:noFill/>
            <a:ln w="381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grpSp>
      <p:sp>
        <p:nvSpPr>
          <p:cNvPr id="58382" name="Freeform 14"/>
          <p:cNvSpPr>
            <a:spLocks/>
          </p:cNvSpPr>
          <p:nvPr/>
        </p:nvSpPr>
        <p:spPr bwMode="auto">
          <a:xfrm>
            <a:off x="3352800" y="1138238"/>
            <a:ext cx="3759200" cy="3114675"/>
          </a:xfrm>
          <a:custGeom>
            <a:avLst/>
            <a:gdLst>
              <a:gd name="T0" fmla="*/ 2147483647 w 2368"/>
              <a:gd name="T1" fmla="*/ 2147483647 h 1962"/>
              <a:gd name="T2" fmla="*/ 2147483647 w 2368"/>
              <a:gd name="T3" fmla="*/ 2147483647 h 1962"/>
              <a:gd name="T4" fmla="*/ 2147483647 w 2368"/>
              <a:gd name="T5" fmla="*/ 2147483647 h 1962"/>
              <a:gd name="T6" fmla="*/ 2147483647 w 2368"/>
              <a:gd name="T7" fmla="*/ 2147483647 h 1962"/>
              <a:gd name="T8" fmla="*/ 2147483647 w 2368"/>
              <a:gd name="T9" fmla="*/ 2147483647 h 1962"/>
              <a:gd name="T10" fmla="*/ 2147483647 w 2368"/>
              <a:gd name="T11" fmla="*/ 2147483647 h 1962"/>
              <a:gd name="T12" fmla="*/ 2147483647 w 2368"/>
              <a:gd name="T13" fmla="*/ 2147483647 h 1962"/>
              <a:gd name="T14" fmla="*/ 2147483647 w 2368"/>
              <a:gd name="T15" fmla="*/ 2147483647 h 1962"/>
              <a:gd name="T16" fmla="*/ 2147483647 w 2368"/>
              <a:gd name="T17" fmla="*/ 2147483647 h 1962"/>
              <a:gd name="T18" fmla="*/ 2147483647 w 2368"/>
              <a:gd name="T19" fmla="*/ 2147483647 h 1962"/>
              <a:gd name="T20" fmla="*/ 2147483647 w 2368"/>
              <a:gd name="T21" fmla="*/ 2147483647 h 1962"/>
              <a:gd name="T22" fmla="*/ 2147483647 w 2368"/>
              <a:gd name="T23" fmla="*/ 2147483647 h 1962"/>
              <a:gd name="T24" fmla="*/ 2147483647 w 2368"/>
              <a:gd name="T25" fmla="*/ 2147483647 h 1962"/>
              <a:gd name="T26" fmla="*/ 2147483647 w 2368"/>
              <a:gd name="T27" fmla="*/ 2147483647 h 1962"/>
              <a:gd name="T28" fmla="*/ 2147483647 w 2368"/>
              <a:gd name="T29" fmla="*/ 2147483647 h 1962"/>
              <a:gd name="T30" fmla="*/ 2147483647 w 2368"/>
              <a:gd name="T31" fmla="*/ 2147483647 h 1962"/>
              <a:gd name="T32" fmla="*/ 2147483647 w 2368"/>
              <a:gd name="T33" fmla="*/ 2147483647 h 1962"/>
              <a:gd name="T34" fmla="*/ 2147483647 w 2368"/>
              <a:gd name="T35" fmla="*/ 2147483647 h 1962"/>
              <a:gd name="T36" fmla="*/ 2147483647 w 2368"/>
              <a:gd name="T37" fmla="*/ 2147483647 h 1962"/>
              <a:gd name="T38" fmla="*/ 2147483647 w 2368"/>
              <a:gd name="T39" fmla="*/ 2147483647 h 1962"/>
              <a:gd name="T40" fmla="*/ 2147483647 w 2368"/>
              <a:gd name="T41" fmla="*/ 2147483647 h 1962"/>
              <a:gd name="T42" fmla="*/ 2147483647 w 2368"/>
              <a:gd name="T43" fmla="*/ 2147483647 h 1962"/>
              <a:gd name="T44" fmla="*/ 2147483647 w 2368"/>
              <a:gd name="T45" fmla="*/ 2147483647 h 1962"/>
              <a:gd name="T46" fmla="*/ 2147483647 w 2368"/>
              <a:gd name="T47" fmla="*/ 2147483647 h 1962"/>
              <a:gd name="T48" fmla="*/ 2147483647 w 2368"/>
              <a:gd name="T49" fmla="*/ 2147483647 h 1962"/>
              <a:gd name="T50" fmla="*/ 2147483647 w 2368"/>
              <a:gd name="T51" fmla="*/ 2147483647 h 1962"/>
              <a:gd name="T52" fmla="*/ 2147483647 w 2368"/>
              <a:gd name="T53" fmla="*/ 2147483647 h 1962"/>
              <a:gd name="T54" fmla="*/ 2147483647 w 2368"/>
              <a:gd name="T55" fmla="*/ 2147483647 h 1962"/>
              <a:gd name="T56" fmla="*/ 2147483647 w 2368"/>
              <a:gd name="T57" fmla="*/ 2147483647 h 1962"/>
              <a:gd name="T58" fmla="*/ 2147483647 w 2368"/>
              <a:gd name="T59" fmla="*/ 2147483647 h 1962"/>
              <a:gd name="T60" fmla="*/ 2147483647 w 2368"/>
              <a:gd name="T61" fmla="*/ 2147483647 h 1962"/>
              <a:gd name="T62" fmla="*/ 2147483647 w 2368"/>
              <a:gd name="T63" fmla="*/ 2147483647 h 1962"/>
              <a:gd name="T64" fmla="*/ 2147483647 w 2368"/>
              <a:gd name="T65" fmla="*/ 2147483647 h 1962"/>
              <a:gd name="T66" fmla="*/ 2147483647 w 2368"/>
              <a:gd name="T67" fmla="*/ 2147483647 h 1962"/>
              <a:gd name="T68" fmla="*/ 2147483647 w 2368"/>
              <a:gd name="T69" fmla="*/ 2147483647 h 1962"/>
              <a:gd name="T70" fmla="*/ 2147483647 w 2368"/>
              <a:gd name="T71" fmla="*/ 2147483647 h 1962"/>
              <a:gd name="T72" fmla="*/ 2147483647 w 2368"/>
              <a:gd name="T73" fmla="*/ 2147483647 h 1962"/>
              <a:gd name="T74" fmla="*/ 0 w 2368"/>
              <a:gd name="T75" fmla="*/ 2147483647 h 1962"/>
              <a:gd name="T76" fmla="*/ 2147483647 w 2368"/>
              <a:gd name="T77" fmla="*/ 2147483647 h 1962"/>
              <a:gd name="T78" fmla="*/ 2147483647 w 2368"/>
              <a:gd name="T79" fmla="*/ 2147483647 h 1962"/>
              <a:gd name="T80" fmla="*/ 2147483647 w 2368"/>
              <a:gd name="T81" fmla="*/ 2147483647 h 1962"/>
              <a:gd name="T82" fmla="*/ 2147483647 w 2368"/>
              <a:gd name="T83" fmla="*/ 2147483647 h 1962"/>
              <a:gd name="T84" fmla="*/ 2147483647 w 2368"/>
              <a:gd name="T85" fmla="*/ 2147483647 h 1962"/>
              <a:gd name="T86" fmla="*/ 2147483647 w 2368"/>
              <a:gd name="T87" fmla="*/ 2147483647 h 1962"/>
              <a:gd name="T88" fmla="*/ 2147483647 w 2368"/>
              <a:gd name="T89" fmla="*/ 2147483647 h 1962"/>
              <a:gd name="T90" fmla="*/ 2147483647 w 2368"/>
              <a:gd name="T91" fmla="*/ 2147483647 h 1962"/>
              <a:gd name="T92" fmla="*/ 2147483647 w 2368"/>
              <a:gd name="T93" fmla="*/ 2147483647 h 1962"/>
              <a:gd name="T94" fmla="*/ 2147483647 w 2368"/>
              <a:gd name="T95" fmla="*/ 2147483647 h 1962"/>
              <a:gd name="T96" fmla="*/ 2147483647 w 2368"/>
              <a:gd name="T97" fmla="*/ 2147483647 h 1962"/>
              <a:gd name="T98" fmla="*/ 2147483647 w 2368"/>
              <a:gd name="T99" fmla="*/ 2147483647 h 1962"/>
              <a:gd name="T100" fmla="*/ 2147483647 w 2368"/>
              <a:gd name="T101" fmla="*/ 2147483647 h 1962"/>
              <a:gd name="T102" fmla="*/ 2147483647 w 2368"/>
              <a:gd name="T103" fmla="*/ 2147483647 h 1962"/>
              <a:gd name="T104" fmla="*/ 2147483647 w 2368"/>
              <a:gd name="T105" fmla="*/ 2147483647 h 1962"/>
              <a:gd name="T106" fmla="*/ 2147483647 w 2368"/>
              <a:gd name="T107" fmla="*/ 2147483647 h 1962"/>
              <a:gd name="T108" fmla="*/ 2147483647 w 2368"/>
              <a:gd name="T109" fmla="*/ 2147483647 h 1962"/>
              <a:gd name="T110" fmla="*/ 2147483647 w 2368"/>
              <a:gd name="T111" fmla="*/ 2147483647 h 1962"/>
              <a:gd name="T112" fmla="*/ 2147483647 w 2368"/>
              <a:gd name="T113" fmla="*/ 2147483647 h 1962"/>
              <a:gd name="T114" fmla="*/ 2147483647 w 2368"/>
              <a:gd name="T115" fmla="*/ 2147483647 h 1962"/>
              <a:gd name="T116" fmla="*/ 2147483647 w 2368"/>
              <a:gd name="T117" fmla="*/ 2147483647 h 1962"/>
              <a:gd name="T118" fmla="*/ 2147483647 w 2368"/>
              <a:gd name="T119" fmla="*/ 2147483647 h 1962"/>
              <a:gd name="T120" fmla="*/ 2147483647 w 2368"/>
              <a:gd name="T121" fmla="*/ 2147483647 h 1962"/>
              <a:gd name="T122" fmla="*/ 2147483647 w 2368"/>
              <a:gd name="T123" fmla="*/ 2147483647 h 196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368"/>
              <a:gd name="T187" fmla="*/ 0 h 1962"/>
              <a:gd name="T188" fmla="*/ 2368 w 2368"/>
              <a:gd name="T189" fmla="*/ 1962 h 196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368" h="1962">
                <a:moveTo>
                  <a:pt x="2240" y="1944"/>
                </a:moveTo>
                <a:cubicBezTo>
                  <a:pt x="2287" y="1880"/>
                  <a:pt x="2315" y="1853"/>
                  <a:pt x="2336" y="1784"/>
                </a:cubicBezTo>
                <a:cubicBezTo>
                  <a:pt x="2345" y="1751"/>
                  <a:pt x="2368" y="1688"/>
                  <a:pt x="2368" y="1688"/>
                </a:cubicBezTo>
                <a:cubicBezTo>
                  <a:pt x="2364" y="1652"/>
                  <a:pt x="2363" y="1616"/>
                  <a:pt x="2357" y="1582"/>
                </a:cubicBezTo>
                <a:cubicBezTo>
                  <a:pt x="2350" y="1548"/>
                  <a:pt x="2331" y="1519"/>
                  <a:pt x="2325" y="1486"/>
                </a:cubicBezTo>
                <a:cubicBezTo>
                  <a:pt x="2317" y="1447"/>
                  <a:pt x="2325" y="1430"/>
                  <a:pt x="2293" y="1411"/>
                </a:cubicBezTo>
                <a:cubicBezTo>
                  <a:pt x="2242" y="1381"/>
                  <a:pt x="2175" y="1370"/>
                  <a:pt x="2133" y="1326"/>
                </a:cubicBezTo>
                <a:cubicBezTo>
                  <a:pt x="2094" y="1285"/>
                  <a:pt x="2069" y="1226"/>
                  <a:pt x="2016" y="1208"/>
                </a:cubicBezTo>
                <a:cubicBezTo>
                  <a:pt x="1971" y="1174"/>
                  <a:pt x="1922" y="1164"/>
                  <a:pt x="1877" y="1134"/>
                </a:cubicBezTo>
                <a:cubicBezTo>
                  <a:pt x="1850" y="1092"/>
                  <a:pt x="1815" y="1061"/>
                  <a:pt x="1781" y="1027"/>
                </a:cubicBezTo>
                <a:cubicBezTo>
                  <a:pt x="1770" y="1016"/>
                  <a:pt x="1763" y="999"/>
                  <a:pt x="1749" y="995"/>
                </a:cubicBezTo>
                <a:cubicBezTo>
                  <a:pt x="1704" y="979"/>
                  <a:pt x="1726" y="990"/>
                  <a:pt x="1685" y="963"/>
                </a:cubicBezTo>
                <a:cubicBezTo>
                  <a:pt x="1678" y="952"/>
                  <a:pt x="1673" y="940"/>
                  <a:pt x="1664" y="931"/>
                </a:cubicBezTo>
                <a:cubicBezTo>
                  <a:pt x="1654" y="921"/>
                  <a:pt x="1640" y="919"/>
                  <a:pt x="1632" y="910"/>
                </a:cubicBezTo>
                <a:cubicBezTo>
                  <a:pt x="1614" y="890"/>
                  <a:pt x="1589" y="846"/>
                  <a:pt x="1589" y="846"/>
                </a:cubicBezTo>
                <a:cubicBezTo>
                  <a:pt x="1596" y="792"/>
                  <a:pt x="1607" y="756"/>
                  <a:pt x="1621" y="707"/>
                </a:cubicBezTo>
                <a:cubicBezTo>
                  <a:pt x="1621" y="706"/>
                  <a:pt x="1637" y="637"/>
                  <a:pt x="1643" y="632"/>
                </a:cubicBezTo>
                <a:cubicBezTo>
                  <a:pt x="1661" y="614"/>
                  <a:pt x="1707" y="590"/>
                  <a:pt x="1707" y="590"/>
                </a:cubicBezTo>
                <a:cubicBezTo>
                  <a:pt x="1723" y="536"/>
                  <a:pt x="1706" y="533"/>
                  <a:pt x="1664" y="504"/>
                </a:cubicBezTo>
                <a:cubicBezTo>
                  <a:pt x="1650" y="465"/>
                  <a:pt x="1650" y="423"/>
                  <a:pt x="1632" y="387"/>
                </a:cubicBezTo>
                <a:cubicBezTo>
                  <a:pt x="1626" y="375"/>
                  <a:pt x="1619" y="364"/>
                  <a:pt x="1611" y="355"/>
                </a:cubicBezTo>
                <a:cubicBezTo>
                  <a:pt x="1597" y="339"/>
                  <a:pt x="1568" y="312"/>
                  <a:pt x="1568" y="312"/>
                </a:cubicBezTo>
                <a:cubicBezTo>
                  <a:pt x="1564" y="301"/>
                  <a:pt x="1557" y="291"/>
                  <a:pt x="1557" y="280"/>
                </a:cubicBezTo>
                <a:cubicBezTo>
                  <a:pt x="1557" y="268"/>
                  <a:pt x="1574" y="256"/>
                  <a:pt x="1568" y="248"/>
                </a:cubicBezTo>
                <a:cubicBezTo>
                  <a:pt x="1559" y="236"/>
                  <a:pt x="1539" y="240"/>
                  <a:pt x="1525" y="238"/>
                </a:cubicBezTo>
                <a:cubicBezTo>
                  <a:pt x="1496" y="233"/>
                  <a:pt x="1468" y="230"/>
                  <a:pt x="1440" y="227"/>
                </a:cubicBezTo>
                <a:cubicBezTo>
                  <a:pt x="1363" y="200"/>
                  <a:pt x="1461" y="237"/>
                  <a:pt x="1365" y="184"/>
                </a:cubicBezTo>
                <a:cubicBezTo>
                  <a:pt x="1328" y="163"/>
                  <a:pt x="1266" y="155"/>
                  <a:pt x="1227" y="142"/>
                </a:cubicBezTo>
                <a:cubicBezTo>
                  <a:pt x="1205" y="134"/>
                  <a:pt x="1184" y="127"/>
                  <a:pt x="1163" y="120"/>
                </a:cubicBezTo>
                <a:cubicBezTo>
                  <a:pt x="1152" y="116"/>
                  <a:pt x="1131" y="110"/>
                  <a:pt x="1131" y="110"/>
                </a:cubicBezTo>
                <a:cubicBezTo>
                  <a:pt x="1120" y="102"/>
                  <a:pt x="1110" y="93"/>
                  <a:pt x="1099" y="88"/>
                </a:cubicBezTo>
                <a:cubicBezTo>
                  <a:pt x="1085" y="82"/>
                  <a:pt x="1068" y="86"/>
                  <a:pt x="1056" y="78"/>
                </a:cubicBezTo>
                <a:cubicBezTo>
                  <a:pt x="1035" y="64"/>
                  <a:pt x="1024" y="37"/>
                  <a:pt x="1003" y="24"/>
                </a:cubicBezTo>
                <a:cubicBezTo>
                  <a:pt x="992" y="17"/>
                  <a:pt x="981" y="10"/>
                  <a:pt x="971" y="3"/>
                </a:cubicBezTo>
                <a:cubicBezTo>
                  <a:pt x="736" y="21"/>
                  <a:pt x="499" y="0"/>
                  <a:pt x="267" y="35"/>
                </a:cubicBezTo>
                <a:cubicBezTo>
                  <a:pt x="253" y="73"/>
                  <a:pt x="249" y="101"/>
                  <a:pt x="224" y="131"/>
                </a:cubicBezTo>
                <a:cubicBezTo>
                  <a:pt x="183" y="177"/>
                  <a:pt x="121" y="209"/>
                  <a:pt x="85" y="259"/>
                </a:cubicBezTo>
                <a:cubicBezTo>
                  <a:pt x="24" y="339"/>
                  <a:pt x="31" y="359"/>
                  <a:pt x="0" y="451"/>
                </a:cubicBezTo>
                <a:cubicBezTo>
                  <a:pt x="24" y="521"/>
                  <a:pt x="15" y="647"/>
                  <a:pt x="53" y="696"/>
                </a:cubicBezTo>
                <a:cubicBezTo>
                  <a:pt x="74" y="723"/>
                  <a:pt x="149" y="739"/>
                  <a:pt x="149" y="739"/>
                </a:cubicBezTo>
                <a:cubicBezTo>
                  <a:pt x="235" y="825"/>
                  <a:pt x="291" y="833"/>
                  <a:pt x="405" y="867"/>
                </a:cubicBezTo>
                <a:cubicBezTo>
                  <a:pt x="439" y="877"/>
                  <a:pt x="465" y="904"/>
                  <a:pt x="501" y="910"/>
                </a:cubicBezTo>
                <a:cubicBezTo>
                  <a:pt x="536" y="915"/>
                  <a:pt x="572" y="916"/>
                  <a:pt x="608" y="920"/>
                </a:cubicBezTo>
                <a:cubicBezTo>
                  <a:pt x="692" y="949"/>
                  <a:pt x="649" y="938"/>
                  <a:pt x="736" y="952"/>
                </a:cubicBezTo>
                <a:cubicBezTo>
                  <a:pt x="813" y="927"/>
                  <a:pt x="794" y="967"/>
                  <a:pt x="843" y="1006"/>
                </a:cubicBezTo>
                <a:cubicBezTo>
                  <a:pt x="872" y="1029"/>
                  <a:pt x="907" y="1038"/>
                  <a:pt x="939" y="1059"/>
                </a:cubicBezTo>
                <a:cubicBezTo>
                  <a:pt x="971" y="1108"/>
                  <a:pt x="997" y="1114"/>
                  <a:pt x="1056" y="1134"/>
                </a:cubicBezTo>
                <a:cubicBezTo>
                  <a:pt x="1066" y="1137"/>
                  <a:pt x="1088" y="1144"/>
                  <a:pt x="1088" y="1144"/>
                </a:cubicBezTo>
                <a:cubicBezTo>
                  <a:pt x="1121" y="1179"/>
                  <a:pt x="1180" y="1182"/>
                  <a:pt x="1227" y="1198"/>
                </a:cubicBezTo>
                <a:cubicBezTo>
                  <a:pt x="1237" y="1201"/>
                  <a:pt x="1259" y="1208"/>
                  <a:pt x="1259" y="1208"/>
                </a:cubicBezTo>
                <a:cubicBezTo>
                  <a:pt x="1295" y="1246"/>
                  <a:pt x="1269" y="1226"/>
                  <a:pt x="1344" y="1251"/>
                </a:cubicBezTo>
                <a:cubicBezTo>
                  <a:pt x="1354" y="1254"/>
                  <a:pt x="1365" y="1258"/>
                  <a:pt x="1376" y="1262"/>
                </a:cubicBezTo>
                <a:cubicBezTo>
                  <a:pt x="1386" y="1265"/>
                  <a:pt x="1408" y="1272"/>
                  <a:pt x="1408" y="1272"/>
                </a:cubicBezTo>
                <a:cubicBezTo>
                  <a:pt x="1481" y="1345"/>
                  <a:pt x="1515" y="1336"/>
                  <a:pt x="1621" y="1347"/>
                </a:cubicBezTo>
                <a:cubicBezTo>
                  <a:pt x="1642" y="1361"/>
                  <a:pt x="1681" y="1406"/>
                  <a:pt x="1707" y="1411"/>
                </a:cubicBezTo>
                <a:cubicBezTo>
                  <a:pt x="1770" y="1422"/>
                  <a:pt x="1835" y="1425"/>
                  <a:pt x="1899" y="1432"/>
                </a:cubicBezTo>
                <a:cubicBezTo>
                  <a:pt x="1918" y="1438"/>
                  <a:pt x="1948" y="1446"/>
                  <a:pt x="1963" y="1464"/>
                </a:cubicBezTo>
                <a:cubicBezTo>
                  <a:pt x="1987" y="1494"/>
                  <a:pt x="1967" y="1554"/>
                  <a:pt x="1995" y="1582"/>
                </a:cubicBezTo>
                <a:cubicBezTo>
                  <a:pt x="2013" y="1599"/>
                  <a:pt x="2041" y="1605"/>
                  <a:pt x="2059" y="1624"/>
                </a:cubicBezTo>
                <a:cubicBezTo>
                  <a:pt x="2093" y="1660"/>
                  <a:pt x="2125" y="1701"/>
                  <a:pt x="2155" y="1742"/>
                </a:cubicBezTo>
                <a:cubicBezTo>
                  <a:pt x="2180" y="1823"/>
                  <a:pt x="2176" y="1859"/>
                  <a:pt x="2240" y="1923"/>
                </a:cubicBezTo>
                <a:cubicBezTo>
                  <a:pt x="2252" y="1959"/>
                  <a:pt x="2258" y="1962"/>
                  <a:pt x="2240" y="1944"/>
                </a:cubicBezTo>
                <a:close/>
              </a:path>
            </a:pathLst>
          </a:custGeom>
          <a:solidFill>
            <a:srgbClr val="FF66CC"/>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58383" name="Freeform 15"/>
          <p:cNvSpPr>
            <a:spLocks/>
          </p:cNvSpPr>
          <p:nvPr/>
        </p:nvSpPr>
        <p:spPr bwMode="auto">
          <a:xfrm>
            <a:off x="1143000" y="965200"/>
            <a:ext cx="2235200" cy="2286000"/>
          </a:xfrm>
          <a:custGeom>
            <a:avLst/>
            <a:gdLst>
              <a:gd name="T0" fmla="*/ 2147483647 w 1408"/>
              <a:gd name="T1" fmla="*/ 2147483647 h 1440"/>
              <a:gd name="T2" fmla="*/ 2147483647 w 1408"/>
              <a:gd name="T3" fmla="*/ 2147483647 h 1440"/>
              <a:gd name="T4" fmla="*/ 2147483647 w 1408"/>
              <a:gd name="T5" fmla="*/ 2147483647 h 1440"/>
              <a:gd name="T6" fmla="*/ 2147483647 w 1408"/>
              <a:gd name="T7" fmla="*/ 2147483647 h 1440"/>
              <a:gd name="T8" fmla="*/ 2147483647 w 1408"/>
              <a:gd name="T9" fmla="*/ 2147483647 h 1440"/>
              <a:gd name="T10" fmla="*/ 2147483647 w 1408"/>
              <a:gd name="T11" fmla="*/ 2147483647 h 1440"/>
              <a:gd name="T12" fmla="*/ 2147483647 w 1408"/>
              <a:gd name="T13" fmla="*/ 2147483647 h 1440"/>
              <a:gd name="T14" fmla="*/ 2147483647 w 1408"/>
              <a:gd name="T15" fmla="*/ 0 h 1440"/>
              <a:gd name="T16" fmla="*/ 2147483647 w 1408"/>
              <a:gd name="T17" fmla="*/ 2147483647 h 1440"/>
              <a:gd name="T18" fmla="*/ 2147483647 w 1408"/>
              <a:gd name="T19" fmla="*/ 2147483647 h 1440"/>
              <a:gd name="T20" fmla="*/ 2147483647 w 1408"/>
              <a:gd name="T21" fmla="*/ 2147483647 h 1440"/>
              <a:gd name="T22" fmla="*/ 2147483647 w 1408"/>
              <a:gd name="T23" fmla="*/ 2147483647 h 1440"/>
              <a:gd name="T24" fmla="*/ 2147483647 w 1408"/>
              <a:gd name="T25" fmla="*/ 2147483647 h 1440"/>
              <a:gd name="T26" fmla="*/ 2147483647 w 1408"/>
              <a:gd name="T27" fmla="*/ 2147483647 h 1440"/>
              <a:gd name="T28" fmla="*/ 2147483647 w 1408"/>
              <a:gd name="T29" fmla="*/ 2147483647 h 1440"/>
              <a:gd name="T30" fmla="*/ 2147483647 w 1408"/>
              <a:gd name="T31" fmla="*/ 2147483647 h 1440"/>
              <a:gd name="T32" fmla="*/ 2147483647 w 1408"/>
              <a:gd name="T33" fmla="*/ 2147483647 h 1440"/>
              <a:gd name="T34" fmla="*/ 2147483647 w 1408"/>
              <a:gd name="T35" fmla="*/ 2147483647 h 1440"/>
              <a:gd name="T36" fmla="*/ 2147483647 w 1408"/>
              <a:gd name="T37" fmla="*/ 2147483647 h 1440"/>
              <a:gd name="T38" fmla="*/ 2147483647 w 1408"/>
              <a:gd name="T39" fmla="*/ 2147483647 h 1440"/>
              <a:gd name="T40" fmla="*/ 2147483647 w 1408"/>
              <a:gd name="T41" fmla="*/ 2147483647 h 1440"/>
              <a:gd name="T42" fmla="*/ 2147483647 w 1408"/>
              <a:gd name="T43" fmla="*/ 2147483647 h 1440"/>
              <a:gd name="T44" fmla="*/ 2147483647 w 1408"/>
              <a:gd name="T45" fmla="*/ 2147483647 h 1440"/>
              <a:gd name="T46" fmla="*/ 2147483647 w 1408"/>
              <a:gd name="T47" fmla="*/ 2147483647 h 1440"/>
              <a:gd name="T48" fmla="*/ 2147483647 w 1408"/>
              <a:gd name="T49" fmla="*/ 2147483647 h 1440"/>
              <a:gd name="T50" fmla="*/ 2147483647 w 1408"/>
              <a:gd name="T51" fmla="*/ 2147483647 h 1440"/>
              <a:gd name="T52" fmla="*/ 2147483647 w 1408"/>
              <a:gd name="T53" fmla="*/ 2147483647 h 1440"/>
              <a:gd name="T54" fmla="*/ 2147483647 w 1408"/>
              <a:gd name="T55" fmla="*/ 2147483647 h 1440"/>
              <a:gd name="T56" fmla="*/ 2147483647 w 1408"/>
              <a:gd name="T57" fmla="*/ 2147483647 h 1440"/>
              <a:gd name="T58" fmla="*/ 2147483647 w 1408"/>
              <a:gd name="T59" fmla="*/ 2147483647 h 1440"/>
              <a:gd name="T60" fmla="*/ 2147483647 w 1408"/>
              <a:gd name="T61" fmla="*/ 2147483647 h 1440"/>
              <a:gd name="T62" fmla="*/ 2147483647 w 1408"/>
              <a:gd name="T63" fmla="*/ 2147483647 h 1440"/>
              <a:gd name="T64" fmla="*/ 2147483647 w 1408"/>
              <a:gd name="T65" fmla="*/ 2147483647 h 1440"/>
              <a:gd name="T66" fmla="*/ 2147483647 w 1408"/>
              <a:gd name="T67" fmla="*/ 2147483647 h 1440"/>
              <a:gd name="T68" fmla="*/ 2147483647 w 1408"/>
              <a:gd name="T69" fmla="*/ 2147483647 h 1440"/>
              <a:gd name="T70" fmla="*/ 2147483647 w 1408"/>
              <a:gd name="T71" fmla="*/ 2147483647 h 1440"/>
              <a:gd name="T72" fmla="*/ 2147483647 w 1408"/>
              <a:gd name="T73" fmla="*/ 2147483647 h 1440"/>
              <a:gd name="T74" fmla="*/ 2147483647 w 1408"/>
              <a:gd name="T75" fmla="*/ 2147483647 h 1440"/>
              <a:gd name="T76" fmla="*/ 2147483647 w 1408"/>
              <a:gd name="T77" fmla="*/ 2147483647 h 1440"/>
              <a:gd name="T78" fmla="*/ 2147483647 w 1408"/>
              <a:gd name="T79" fmla="*/ 2147483647 h 1440"/>
              <a:gd name="T80" fmla="*/ 2147483647 w 1408"/>
              <a:gd name="T81" fmla="*/ 2147483647 h 1440"/>
              <a:gd name="T82" fmla="*/ 2147483647 w 1408"/>
              <a:gd name="T83" fmla="*/ 2147483647 h 1440"/>
              <a:gd name="T84" fmla="*/ 2147483647 w 1408"/>
              <a:gd name="T85" fmla="*/ 2147483647 h 1440"/>
              <a:gd name="T86" fmla="*/ 2147483647 w 1408"/>
              <a:gd name="T87" fmla="*/ 2147483647 h 1440"/>
              <a:gd name="T88" fmla="*/ 2147483647 w 1408"/>
              <a:gd name="T89" fmla="*/ 2147483647 h 1440"/>
              <a:gd name="T90" fmla="*/ 2147483647 w 1408"/>
              <a:gd name="T91" fmla="*/ 2147483647 h 1440"/>
              <a:gd name="T92" fmla="*/ 2147483647 w 1408"/>
              <a:gd name="T93" fmla="*/ 2147483647 h 1440"/>
              <a:gd name="T94" fmla="*/ 2147483647 w 1408"/>
              <a:gd name="T95" fmla="*/ 2147483647 h 1440"/>
              <a:gd name="T96" fmla="*/ 2147483647 w 1408"/>
              <a:gd name="T97" fmla="*/ 2147483647 h 14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08"/>
              <a:gd name="T148" fmla="*/ 0 h 1440"/>
              <a:gd name="T149" fmla="*/ 1408 w 1408"/>
              <a:gd name="T150" fmla="*/ 1440 h 14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08" h="1440">
                <a:moveTo>
                  <a:pt x="1384" y="536"/>
                </a:moveTo>
                <a:cubicBezTo>
                  <a:pt x="1362" y="525"/>
                  <a:pt x="1336" y="514"/>
                  <a:pt x="1320" y="496"/>
                </a:cubicBezTo>
                <a:cubicBezTo>
                  <a:pt x="1307" y="481"/>
                  <a:pt x="1298" y="464"/>
                  <a:pt x="1288" y="448"/>
                </a:cubicBezTo>
                <a:cubicBezTo>
                  <a:pt x="1282" y="440"/>
                  <a:pt x="1272" y="424"/>
                  <a:pt x="1272" y="424"/>
                </a:cubicBezTo>
                <a:cubicBezTo>
                  <a:pt x="1278" y="362"/>
                  <a:pt x="1284" y="318"/>
                  <a:pt x="1312" y="264"/>
                </a:cubicBezTo>
                <a:cubicBezTo>
                  <a:pt x="1327" y="188"/>
                  <a:pt x="1335" y="136"/>
                  <a:pt x="1392" y="80"/>
                </a:cubicBezTo>
                <a:cubicBezTo>
                  <a:pt x="1354" y="23"/>
                  <a:pt x="1376" y="42"/>
                  <a:pt x="1336" y="16"/>
                </a:cubicBezTo>
                <a:cubicBezTo>
                  <a:pt x="1251" y="22"/>
                  <a:pt x="1224" y="24"/>
                  <a:pt x="1152" y="0"/>
                </a:cubicBezTo>
                <a:cubicBezTo>
                  <a:pt x="1116" y="7"/>
                  <a:pt x="1108" y="0"/>
                  <a:pt x="1088" y="32"/>
                </a:cubicBezTo>
                <a:cubicBezTo>
                  <a:pt x="1083" y="39"/>
                  <a:pt x="1085" y="50"/>
                  <a:pt x="1080" y="56"/>
                </a:cubicBezTo>
                <a:cubicBezTo>
                  <a:pt x="1074" y="61"/>
                  <a:pt x="1063" y="59"/>
                  <a:pt x="1056" y="64"/>
                </a:cubicBezTo>
                <a:cubicBezTo>
                  <a:pt x="1017" y="85"/>
                  <a:pt x="989" y="116"/>
                  <a:pt x="944" y="128"/>
                </a:cubicBezTo>
                <a:cubicBezTo>
                  <a:pt x="933" y="130"/>
                  <a:pt x="899" y="138"/>
                  <a:pt x="888" y="144"/>
                </a:cubicBezTo>
                <a:cubicBezTo>
                  <a:pt x="847" y="164"/>
                  <a:pt x="815" y="213"/>
                  <a:pt x="792" y="248"/>
                </a:cubicBezTo>
                <a:cubicBezTo>
                  <a:pt x="777" y="269"/>
                  <a:pt x="778" y="301"/>
                  <a:pt x="760" y="320"/>
                </a:cubicBezTo>
                <a:cubicBezTo>
                  <a:pt x="744" y="336"/>
                  <a:pt x="728" y="352"/>
                  <a:pt x="712" y="368"/>
                </a:cubicBezTo>
                <a:cubicBezTo>
                  <a:pt x="704" y="376"/>
                  <a:pt x="688" y="392"/>
                  <a:pt x="688" y="392"/>
                </a:cubicBezTo>
                <a:cubicBezTo>
                  <a:pt x="680" y="415"/>
                  <a:pt x="675" y="444"/>
                  <a:pt x="656" y="464"/>
                </a:cubicBezTo>
                <a:cubicBezTo>
                  <a:pt x="617" y="502"/>
                  <a:pt x="535" y="552"/>
                  <a:pt x="488" y="584"/>
                </a:cubicBezTo>
                <a:cubicBezTo>
                  <a:pt x="470" y="609"/>
                  <a:pt x="438" y="676"/>
                  <a:pt x="408" y="688"/>
                </a:cubicBezTo>
                <a:cubicBezTo>
                  <a:pt x="343" y="712"/>
                  <a:pt x="266" y="711"/>
                  <a:pt x="200" y="728"/>
                </a:cubicBezTo>
                <a:cubicBezTo>
                  <a:pt x="170" y="735"/>
                  <a:pt x="150" y="752"/>
                  <a:pt x="120" y="760"/>
                </a:cubicBezTo>
                <a:cubicBezTo>
                  <a:pt x="104" y="770"/>
                  <a:pt x="78" y="773"/>
                  <a:pt x="72" y="792"/>
                </a:cubicBezTo>
                <a:cubicBezTo>
                  <a:pt x="58" y="832"/>
                  <a:pt x="35" y="873"/>
                  <a:pt x="16" y="912"/>
                </a:cubicBezTo>
                <a:cubicBezTo>
                  <a:pt x="13" y="928"/>
                  <a:pt x="0" y="945"/>
                  <a:pt x="8" y="960"/>
                </a:cubicBezTo>
                <a:cubicBezTo>
                  <a:pt x="28" y="1000"/>
                  <a:pt x="73" y="959"/>
                  <a:pt x="96" y="952"/>
                </a:cubicBezTo>
                <a:cubicBezTo>
                  <a:pt x="181" y="957"/>
                  <a:pt x="217" y="966"/>
                  <a:pt x="296" y="952"/>
                </a:cubicBezTo>
                <a:cubicBezTo>
                  <a:pt x="296" y="951"/>
                  <a:pt x="355" y="932"/>
                  <a:pt x="368" y="928"/>
                </a:cubicBezTo>
                <a:cubicBezTo>
                  <a:pt x="376" y="925"/>
                  <a:pt x="392" y="920"/>
                  <a:pt x="392" y="920"/>
                </a:cubicBezTo>
                <a:cubicBezTo>
                  <a:pt x="408" y="922"/>
                  <a:pt x="425" y="921"/>
                  <a:pt x="440" y="928"/>
                </a:cubicBezTo>
                <a:cubicBezTo>
                  <a:pt x="450" y="932"/>
                  <a:pt x="453" y="946"/>
                  <a:pt x="464" y="952"/>
                </a:cubicBezTo>
                <a:cubicBezTo>
                  <a:pt x="486" y="963"/>
                  <a:pt x="512" y="968"/>
                  <a:pt x="536" y="976"/>
                </a:cubicBezTo>
                <a:cubicBezTo>
                  <a:pt x="545" y="979"/>
                  <a:pt x="552" y="986"/>
                  <a:pt x="560" y="992"/>
                </a:cubicBezTo>
                <a:cubicBezTo>
                  <a:pt x="586" y="1071"/>
                  <a:pt x="585" y="1137"/>
                  <a:pt x="648" y="1200"/>
                </a:cubicBezTo>
                <a:cubicBezTo>
                  <a:pt x="651" y="1235"/>
                  <a:pt x="652" y="1293"/>
                  <a:pt x="672" y="1328"/>
                </a:cubicBezTo>
                <a:cubicBezTo>
                  <a:pt x="681" y="1344"/>
                  <a:pt x="697" y="1357"/>
                  <a:pt x="704" y="1376"/>
                </a:cubicBezTo>
                <a:cubicBezTo>
                  <a:pt x="723" y="1433"/>
                  <a:pt x="705" y="1414"/>
                  <a:pt x="744" y="1440"/>
                </a:cubicBezTo>
                <a:cubicBezTo>
                  <a:pt x="752" y="1437"/>
                  <a:pt x="760" y="1436"/>
                  <a:pt x="768" y="1432"/>
                </a:cubicBezTo>
                <a:cubicBezTo>
                  <a:pt x="777" y="1425"/>
                  <a:pt x="781" y="1410"/>
                  <a:pt x="792" y="1408"/>
                </a:cubicBezTo>
                <a:cubicBezTo>
                  <a:pt x="825" y="1399"/>
                  <a:pt x="861" y="1402"/>
                  <a:pt x="896" y="1400"/>
                </a:cubicBezTo>
                <a:cubicBezTo>
                  <a:pt x="937" y="1393"/>
                  <a:pt x="958" y="1390"/>
                  <a:pt x="992" y="1368"/>
                </a:cubicBezTo>
                <a:cubicBezTo>
                  <a:pt x="982" y="1312"/>
                  <a:pt x="957" y="1272"/>
                  <a:pt x="928" y="1224"/>
                </a:cubicBezTo>
                <a:cubicBezTo>
                  <a:pt x="918" y="1178"/>
                  <a:pt x="918" y="1131"/>
                  <a:pt x="904" y="1088"/>
                </a:cubicBezTo>
                <a:cubicBezTo>
                  <a:pt x="890" y="994"/>
                  <a:pt x="890" y="917"/>
                  <a:pt x="960" y="848"/>
                </a:cubicBezTo>
                <a:cubicBezTo>
                  <a:pt x="997" y="736"/>
                  <a:pt x="1067" y="735"/>
                  <a:pt x="1176" y="728"/>
                </a:cubicBezTo>
                <a:cubicBezTo>
                  <a:pt x="1237" y="703"/>
                  <a:pt x="1238" y="703"/>
                  <a:pt x="1312" y="712"/>
                </a:cubicBezTo>
                <a:cubicBezTo>
                  <a:pt x="1353" y="725"/>
                  <a:pt x="1391" y="738"/>
                  <a:pt x="1408" y="688"/>
                </a:cubicBezTo>
                <a:cubicBezTo>
                  <a:pt x="1395" y="651"/>
                  <a:pt x="1390" y="614"/>
                  <a:pt x="1384" y="576"/>
                </a:cubicBezTo>
                <a:cubicBezTo>
                  <a:pt x="1376" y="533"/>
                  <a:pt x="1362" y="536"/>
                  <a:pt x="1384" y="536"/>
                </a:cubicBezTo>
                <a:close/>
              </a:path>
            </a:pathLst>
          </a:custGeom>
          <a:solidFill>
            <a:schemeClr val="accent1"/>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58384" name="Freeform 16"/>
          <p:cNvSpPr>
            <a:spLocks/>
          </p:cNvSpPr>
          <p:nvPr/>
        </p:nvSpPr>
        <p:spPr bwMode="auto">
          <a:xfrm>
            <a:off x="2514600" y="2051050"/>
            <a:ext cx="895350" cy="996950"/>
          </a:xfrm>
          <a:custGeom>
            <a:avLst/>
            <a:gdLst>
              <a:gd name="T0" fmla="*/ 2147483647 w 564"/>
              <a:gd name="T1" fmla="*/ 2147483647 h 628"/>
              <a:gd name="T2" fmla="*/ 2147483647 w 564"/>
              <a:gd name="T3" fmla="*/ 2147483647 h 628"/>
              <a:gd name="T4" fmla="*/ 2147483647 w 564"/>
              <a:gd name="T5" fmla="*/ 2147483647 h 628"/>
              <a:gd name="T6" fmla="*/ 2147483647 w 564"/>
              <a:gd name="T7" fmla="*/ 2147483647 h 628"/>
              <a:gd name="T8" fmla="*/ 2147483647 w 564"/>
              <a:gd name="T9" fmla="*/ 2147483647 h 628"/>
              <a:gd name="T10" fmla="*/ 2147483647 w 564"/>
              <a:gd name="T11" fmla="*/ 2147483647 h 628"/>
              <a:gd name="T12" fmla="*/ 2147483647 w 564"/>
              <a:gd name="T13" fmla="*/ 2147483647 h 628"/>
              <a:gd name="T14" fmla="*/ 2147483647 w 564"/>
              <a:gd name="T15" fmla="*/ 2147483647 h 628"/>
              <a:gd name="T16" fmla="*/ 2147483647 w 564"/>
              <a:gd name="T17" fmla="*/ 2147483647 h 628"/>
              <a:gd name="T18" fmla="*/ 2147483647 w 564"/>
              <a:gd name="T19" fmla="*/ 2147483647 h 628"/>
              <a:gd name="T20" fmla="*/ 2147483647 w 564"/>
              <a:gd name="T21" fmla="*/ 2147483647 h 628"/>
              <a:gd name="T22" fmla="*/ 2147483647 w 564"/>
              <a:gd name="T23" fmla="*/ 2147483647 h 628"/>
              <a:gd name="T24" fmla="*/ 2147483647 w 564"/>
              <a:gd name="T25" fmla="*/ 2147483647 h 628"/>
              <a:gd name="T26" fmla="*/ 2147483647 w 564"/>
              <a:gd name="T27" fmla="*/ 2147483647 h 628"/>
              <a:gd name="T28" fmla="*/ 2147483647 w 564"/>
              <a:gd name="T29" fmla="*/ 2147483647 h 628"/>
              <a:gd name="T30" fmla="*/ 2147483647 w 564"/>
              <a:gd name="T31" fmla="*/ 2147483647 h 628"/>
              <a:gd name="T32" fmla="*/ 2147483647 w 564"/>
              <a:gd name="T33" fmla="*/ 2147483647 h 628"/>
              <a:gd name="T34" fmla="*/ 2147483647 w 564"/>
              <a:gd name="T35" fmla="*/ 2147483647 h 628"/>
              <a:gd name="T36" fmla="*/ 2147483647 w 564"/>
              <a:gd name="T37" fmla="*/ 0 h 628"/>
              <a:gd name="T38" fmla="*/ 2147483647 w 564"/>
              <a:gd name="T39" fmla="*/ 2147483647 h 628"/>
              <a:gd name="T40" fmla="*/ 2147483647 w 564"/>
              <a:gd name="T41" fmla="*/ 2147483647 h 628"/>
              <a:gd name="T42" fmla="*/ 2147483647 w 564"/>
              <a:gd name="T43" fmla="*/ 2147483647 h 628"/>
              <a:gd name="T44" fmla="*/ 2147483647 w 564"/>
              <a:gd name="T45" fmla="*/ 2147483647 h 6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4"/>
              <a:gd name="T70" fmla="*/ 0 h 628"/>
              <a:gd name="T71" fmla="*/ 564 w 564"/>
              <a:gd name="T72" fmla="*/ 628 h 6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4" h="628">
                <a:moveTo>
                  <a:pt x="532" y="80"/>
                </a:moveTo>
                <a:cubicBezTo>
                  <a:pt x="498" y="113"/>
                  <a:pt x="458" y="134"/>
                  <a:pt x="420" y="160"/>
                </a:cubicBezTo>
                <a:cubicBezTo>
                  <a:pt x="387" y="208"/>
                  <a:pt x="352" y="252"/>
                  <a:pt x="316" y="296"/>
                </a:cubicBezTo>
                <a:cubicBezTo>
                  <a:pt x="309" y="303"/>
                  <a:pt x="307" y="314"/>
                  <a:pt x="300" y="320"/>
                </a:cubicBezTo>
                <a:cubicBezTo>
                  <a:pt x="280" y="333"/>
                  <a:pt x="257" y="341"/>
                  <a:pt x="236" y="352"/>
                </a:cubicBezTo>
                <a:cubicBezTo>
                  <a:pt x="173" y="429"/>
                  <a:pt x="130" y="518"/>
                  <a:pt x="76" y="600"/>
                </a:cubicBezTo>
                <a:cubicBezTo>
                  <a:pt x="78" y="608"/>
                  <a:pt x="91" y="620"/>
                  <a:pt x="84" y="624"/>
                </a:cubicBezTo>
                <a:cubicBezTo>
                  <a:pt x="75" y="628"/>
                  <a:pt x="65" y="616"/>
                  <a:pt x="60" y="608"/>
                </a:cubicBezTo>
                <a:cubicBezTo>
                  <a:pt x="59" y="607"/>
                  <a:pt x="40" y="548"/>
                  <a:pt x="36" y="536"/>
                </a:cubicBezTo>
                <a:cubicBezTo>
                  <a:pt x="30" y="520"/>
                  <a:pt x="20" y="488"/>
                  <a:pt x="20" y="488"/>
                </a:cubicBezTo>
                <a:cubicBezTo>
                  <a:pt x="34" y="445"/>
                  <a:pt x="33" y="458"/>
                  <a:pt x="20" y="392"/>
                </a:cubicBezTo>
                <a:cubicBezTo>
                  <a:pt x="16" y="375"/>
                  <a:pt x="4" y="344"/>
                  <a:pt x="4" y="344"/>
                </a:cubicBezTo>
                <a:cubicBezTo>
                  <a:pt x="9" y="309"/>
                  <a:pt x="0" y="269"/>
                  <a:pt x="20" y="240"/>
                </a:cubicBezTo>
                <a:cubicBezTo>
                  <a:pt x="32" y="220"/>
                  <a:pt x="57" y="213"/>
                  <a:pt x="76" y="200"/>
                </a:cubicBezTo>
                <a:cubicBezTo>
                  <a:pt x="109" y="150"/>
                  <a:pt x="84" y="201"/>
                  <a:pt x="84" y="152"/>
                </a:cubicBezTo>
                <a:cubicBezTo>
                  <a:pt x="84" y="112"/>
                  <a:pt x="133" y="90"/>
                  <a:pt x="164" y="80"/>
                </a:cubicBezTo>
                <a:cubicBezTo>
                  <a:pt x="200" y="49"/>
                  <a:pt x="205" y="39"/>
                  <a:pt x="244" y="24"/>
                </a:cubicBezTo>
                <a:cubicBezTo>
                  <a:pt x="259" y="17"/>
                  <a:pt x="276" y="13"/>
                  <a:pt x="292" y="8"/>
                </a:cubicBezTo>
                <a:cubicBezTo>
                  <a:pt x="300" y="5"/>
                  <a:pt x="316" y="0"/>
                  <a:pt x="316" y="0"/>
                </a:cubicBezTo>
                <a:cubicBezTo>
                  <a:pt x="326" y="2"/>
                  <a:pt x="338" y="3"/>
                  <a:pt x="348" y="8"/>
                </a:cubicBezTo>
                <a:cubicBezTo>
                  <a:pt x="365" y="16"/>
                  <a:pt x="396" y="40"/>
                  <a:pt x="396" y="40"/>
                </a:cubicBezTo>
                <a:cubicBezTo>
                  <a:pt x="447" y="33"/>
                  <a:pt x="482" y="22"/>
                  <a:pt x="532" y="32"/>
                </a:cubicBezTo>
                <a:cubicBezTo>
                  <a:pt x="564" y="64"/>
                  <a:pt x="564" y="48"/>
                  <a:pt x="532" y="80"/>
                </a:cubicBezTo>
                <a:close/>
              </a:path>
            </a:pathLst>
          </a:custGeom>
          <a:solidFill>
            <a:srgbClr val="00FF00"/>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58385" name="Text Box 17"/>
          <p:cNvSpPr txBox="1">
            <a:spLocks noChangeArrowheads="1"/>
          </p:cNvSpPr>
          <p:nvPr/>
        </p:nvSpPr>
        <p:spPr bwMode="auto">
          <a:xfrm>
            <a:off x="2057400" y="1371600"/>
            <a:ext cx="4191000" cy="523875"/>
          </a:xfrm>
          <a:prstGeom prst="rect">
            <a:avLst/>
          </a:prstGeom>
          <a:noFill/>
          <a:ln w="9525">
            <a:noFill/>
            <a:miter lim="800000"/>
            <a:headEnd/>
            <a:tailEnd/>
          </a:ln>
          <a:effectLst>
            <a:outerShdw blurRad="63500" dist="46662" dir="2115817"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Westward Expansion</a:t>
            </a:r>
            <a:endParaRPr kumimoji="0" 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58386" name="Freeform 18"/>
          <p:cNvSpPr>
            <a:spLocks/>
          </p:cNvSpPr>
          <p:nvPr/>
        </p:nvSpPr>
        <p:spPr bwMode="auto">
          <a:xfrm>
            <a:off x="2159000" y="3822700"/>
            <a:ext cx="558800" cy="800100"/>
          </a:xfrm>
          <a:custGeom>
            <a:avLst/>
            <a:gdLst>
              <a:gd name="T0" fmla="*/ 2147483647 w 352"/>
              <a:gd name="T1" fmla="*/ 2147483647 h 504"/>
              <a:gd name="T2" fmla="*/ 2147483647 w 352"/>
              <a:gd name="T3" fmla="*/ 2147483647 h 504"/>
              <a:gd name="T4" fmla="*/ 2147483647 w 352"/>
              <a:gd name="T5" fmla="*/ 2147483647 h 504"/>
              <a:gd name="T6" fmla="*/ 2147483647 w 352"/>
              <a:gd name="T7" fmla="*/ 2147483647 h 504"/>
              <a:gd name="T8" fmla="*/ 2147483647 w 352"/>
              <a:gd name="T9" fmla="*/ 2147483647 h 504"/>
              <a:gd name="T10" fmla="*/ 2147483647 w 352"/>
              <a:gd name="T11" fmla="*/ 2147483647 h 504"/>
              <a:gd name="T12" fmla="*/ 2147483647 w 352"/>
              <a:gd name="T13" fmla="*/ 2147483647 h 504"/>
              <a:gd name="T14" fmla="*/ 2147483647 w 352"/>
              <a:gd name="T15" fmla="*/ 2147483647 h 504"/>
              <a:gd name="T16" fmla="*/ 2147483647 w 352"/>
              <a:gd name="T17" fmla="*/ 2147483647 h 504"/>
              <a:gd name="T18" fmla="*/ 2147483647 w 352"/>
              <a:gd name="T19" fmla="*/ 2147483647 h 504"/>
              <a:gd name="T20" fmla="*/ 2147483647 w 352"/>
              <a:gd name="T21" fmla="*/ 2147483647 h 504"/>
              <a:gd name="T22" fmla="*/ 2147483647 w 352"/>
              <a:gd name="T23" fmla="*/ 2147483647 h 504"/>
              <a:gd name="T24" fmla="*/ 2147483647 w 352"/>
              <a:gd name="T25" fmla="*/ 2147483647 h 504"/>
              <a:gd name="T26" fmla="*/ 2147483647 w 352"/>
              <a:gd name="T27" fmla="*/ 2147483647 h 504"/>
              <a:gd name="T28" fmla="*/ 2147483647 w 352"/>
              <a:gd name="T29" fmla="*/ 0 h 504"/>
              <a:gd name="T30" fmla="*/ 2147483647 w 352"/>
              <a:gd name="T31" fmla="*/ 2147483647 h 504"/>
              <a:gd name="T32" fmla="*/ 2147483647 w 352"/>
              <a:gd name="T33" fmla="*/ 2147483647 h 504"/>
              <a:gd name="T34" fmla="*/ 0 w 352"/>
              <a:gd name="T35" fmla="*/ 2147483647 h 504"/>
              <a:gd name="T36" fmla="*/ 2147483647 w 352"/>
              <a:gd name="T37" fmla="*/ 2147483647 h 504"/>
              <a:gd name="T38" fmla="*/ 2147483647 w 352"/>
              <a:gd name="T39" fmla="*/ 2147483647 h 504"/>
              <a:gd name="T40" fmla="*/ 2147483647 w 352"/>
              <a:gd name="T41" fmla="*/ 2147483647 h 504"/>
              <a:gd name="T42" fmla="*/ 2147483647 w 352"/>
              <a:gd name="T43" fmla="*/ 2147483647 h 504"/>
              <a:gd name="T44" fmla="*/ 2147483647 w 352"/>
              <a:gd name="T45" fmla="*/ 2147483647 h 504"/>
              <a:gd name="T46" fmla="*/ 2147483647 w 352"/>
              <a:gd name="T47" fmla="*/ 2147483647 h 504"/>
              <a:gd name="T48" fmla="*/ 2147483647 w 352"/>
              <a:gd name="T49" fmla="*/ 2147483647 h 50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52"/>
              <a:gd name="T76" fmla="*/ 0 h 504"/>
              <a:gd name="T77" fmla="*/ 352 w 352"/>
              <a:gd name="T78" fmla="*/ 504 h 50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52" h="504">
                <a:moveTo>
                  <a:pt x="352" y="504"/>
                </a:moveTo>
                <a:cubicBezTo>
                  <a:pt x="343" y="477"/>
                  <a:pt x="334" y="454"/>
                  <a:pt x="324" y="428"/>
                </a:cubicBezTo>
                <a:cubicBezTo>
                  <a:pt x="329" y="397"/>
                  <a:pt x="323" y="366"/>
                  <a:pt x="316" y="336"/>
                </a:cubicBezTo>
                <a:cubicBezTo>
                  <a:pt x="321" y="306"/>
                  <a:pt x="323" y="285"/>
                  <a:pt x="336" y="260"/>
                </a:cubicBezTo>
                <a:cubicBezTo>
                  <a:pt x="332" y="239"/>
                  <a:pt x="335" y="226"/>
                  <a:pt x="316" y="220"/>
                </a:cubicBezTo>
                <a:cubicBezTo>
                  <a:pt x="313" y="216"/>
                  <a:pt x="311" y="211"/>
                  <a:pt x="308" y="208"/>
                </a:cubicBezTo>
                <a:cubicBezTo>
                  <a:pt x="304" y="205"/>
                  <a:pt x="298" y="206"/>
                  <a:pt x="296" y="204"/>
                </a:cubicBezTo>
                <a:cubicBezTo>
                  <a:pt x="282" y="190"/>
                  <a:pt x="281" y="183"/>
                  <a:pt x="276" y="168"/>
                </a:cubicBezTo>
                <a:cubicBezTo>
                  <a:pt x="282" y="136"/>
                  <a:pt x="299" y="128"/>
                  <a:pt x="324" y="112"/>
                </a:cubicBezTo>
                <a:cubicBezTo>
                  <a:pt x="332" y="98"/>
                  <a:pt x="343" y="93"/>
                  <a:pt x="352" y="80"/>
                </a:cubicBezTo>
                <a:cubicBezTo>
                  <a:pt x="333" y="24"/>
                  <a:pt x="311" y="51"/>
                  <a:pt x="232" y="48"/>
                </a:cubicBezTo>
                <a:cubicBezTo>
                  <a:pt x="201" y="37"/>
                  <a:pt x="182" y="63"/>
                  <a:pt x="156" y="72"/>
                </a:cubicBezTo>
                <a:cubicBezTo>
                  <a:pt x="109" y="66"/>
                  <a:pt x="125" y="58"/>
                  <a:pt x="92" y="36"/>
                </a:cubicBezTo>
                <a:cubicBezTo>
                  <a:pt x="86" y="28"/>
                  <a:pt x="81" y="20"/>
                  <a:pt x="76" y="12"/>
                </a:cubicBezTo>
                <a:cubicBezTo>
                  <a:pt x="73" y="8"/>
                  <a:pt x="68" y="0"/>
                  <a:pt x="68" y="0"/>
                </a:cubicBezTo>
                <a:cubicBezTo>
                  <a:pt x="42" y="8"/>
                  <a:pt x="51" y="38"/>
                  <a:pt x="40" y="60"/>
                </a:cubicBezTo>
                <a:cubicBezTo>
                  <a:pt x="30" y="77"/>
                  <a:pt x="16" y="93"/>
                  <a:pt x="8" y="112"/>
                </a:cubicBezTo>
                <a:cubicBezTo>
                  <a:pt x="4" y="119"/>
                  <a:pt x="0" y="136"/>
                  <a:pt x="0" y="136"/>
                </a:cubicBezTo>
                <a:cubicBezTo>
                  <a:pt x="1" y="168"/>
                  <a:pt x="1" y="200"/>
                  <a:pt x="4" y="232"/>
                </a:cubicBezTo>
                <a:cubicBezTo>
                  <a:pt x="5" y="247"/>
                  <a:pt x="16" y="276"/>
                  <a:pt x="16" y="276"/>
                </a:cubicBezTo>
                <a:cubicBezTo>
                  <a:pt x="19" y="326"/>
                  <a:pt x="6" y="391"/>
                  <a:pt x="36" y="436"/>
                </a:cubicBezTo>
                <a:cubicBezTo>
                  <a:pt x="47" y="481"/>
                  <a:pt x="39" y="463"/>
                  <a:pt x="112" y="468"/>
                </a:cubicBezTo>
                <a:cubicBezTo>
                  <a:pt x="133" y="471"/>
                  <a:pt x="151" y="475"/>
                  <a:pt x="172" y="480"/>
                </a:cubicBezTo>
                <a:cubicBezTo>
                  <a:pt x="196" y="471"/>
                  <a:pt x="237" y="489"/>
                  <a:pt x="264" y="492"/>
                </a:cubicBezTo>
                <a:cubicBezTo>
                  <a:pt x="290" y="500"/>
                  <a:pt x="323" y="504"/>
                  <a:pt x="352" y="504"/>
                </a:cubicBezTo>
                <a:close/>
              </a:path>
            </a:pathLst>
          </a:custGeom>
          <a:solidFill>
            <a:srgbClr val="FF0000"/>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grpSp>
        <p:nvGrpSpPr>
          <p:cNvPr id="454673" name="Group 19"/>
          <p:cNvGrpSpPr>
            <a:grpSpLocks/>
          </p:cNvGrpSpPr>
          <p:nvPr/>
        </p:nvGrpSpPr>
        <p:grpSpPr bwMode="auto">
          <a:xfrm>
            <a:off x="2574925" y="4003675"/>
            <a:ext cx="168275" cy="1227138"/>
            <a:chOff x="1046" y="2763"/>
            <a:chExt cx="106" cy="773"/>
          </a:xfrm>
        </p:grpSpPr>
        <p:sp>
          <p:nvSpPr>
            <p:cNvPr id="130082" name="Freeform 20"/>
            <p:cNvSpPr>
              <a:spLocks/>
            </p:cNvSpPr>
            <p:nvPr/>
          </p:nvSpPr>
          <p:spPr bwMode="auto">
            <a:xfrm>
              <a:off x="1113" y="2864"/>
              <a:ext cx="31" cy="392"/>
            </a:xfrm>
            <a:custGeom>
              <a:avLst/>
              <a:gdLst>
                <a:gd name="T0" fmla="*/ 15 w 31"/>
                <a:gd name="T1" fmla="*/ 0 h 392"/>
                <a:gd name="T2" fmla="*/ 31 w 31"/>
                <a:gd name="T3" fmla="*/ 280 h 392"/>
                <a:gd name="T4" fmla="*/ 15 w 31"/>
                <a:gd name="T5" fmla="*/ 392 h 392"/>
                <a:gd name="T6" fmla="*/ 0 60000 65536"/>
                <a:gd name="T7" fmla="*/ 0 60000 65536"/>
                <a:gd name="T8" fmla="*/ 0 60000 65536"/>
                <a:gd name="T9" fmla="*/ 0 w 31"/>
                <a:gd name="T10" fmla="*/ 0 h 392"/>
                <a:gd name="T11" fmla="*/ 31 w 31"/>
                <a:gd name="T12" fmla="*/ 392 h 392"/>
              </a:gdLst>
              <a:ahLst/>
              <a:cxnLst>
                <a:cxn ang="T6">
                  <a:pos x="T0" y="T1"/>
                </a:cxn>
                <a:cxn ang="T7">
                  <a:pos x="T2" y="T3"/>
                </a:cxn>
                <a:cxn ang="T8">
                  <a:pos x="T4" y="T5"/>
                </a:cxn>
              </a:cxnLst>
              <a:rect l="T9" t="T10" r="T11" b="T12"/>
              <a:pathLst>
                <a:path w="31" h="392">
                  <a:moveTo>
                    <a:pt x="15" y="0"/>
                  </a:moveTo>
                  <a:cubicBezTo>
                    <a:pt x="7" y="93"/>
                    <a:pt x="0" y="189"/>
                    <a:pt x="31" y="280"/>
                  </a:cubicBezTo>
                  <a:cubicBezTo>
                    <a:pt x="29" y="296"/>
                    <a:pt x="15" y="363"/>
                    <a:pt x="15" y="392"/>
                  </a:cubicBezTo>
                </a:path>
              </a:pathLst>
            </a:custGeom>
            <a:solidFill>
              <a:srgbClr val="0000FF"/>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30083" name="Freeform 21"/>
            <p:cNvSpPr>
              <a:spLocks/>
            </p:cNvSpPr>
            <p:nvPr/>
          </p:nvSpPr>
          <p:spPr bwMode="auto">
            <a:xfrm>
              <a:off x="1046" y="3256"/>
              <a:ext cx="106" cy="280"/>
            </a:xfrm>
            <a:custGeom>
              <a:avLst/>
              <a:gdLst>
                <a:gd name="T0" fmla="*/ 82 w 106"/>
                <a:gd name="T1" fmla="*/ 0 h 280"/>
                <a:gd name="T2" fmla="*/ 34 w 106"/>
                <a:gd name="T3" fmla="*/ 264 h 280"/>
                <a:gd name="T4" fmla="*/ 106 w 106"/>
                <a:gd name="T5" fmla="*/ 216 h 280"/>
                <a:gd name="T6" fmla="*/ 74 w 106"/>
                <a:gd name="T7" fmla="*/ 112 h 280"/>
                <a:gd name="T8" fmla="*/ 74 w 106"/>
                <a:gd name="T9" fmla="*/ 48 h 280"/>
                <a:gd name="T10" fmla="*/ 58 w 106"/>
                <a:gd name="T11" fmla="*/ 24 h 280"/>
                <a:gd name="T12" fmla="*/ 82 w 106"/>
                <a:gd name="T13" fmla="*/ 0 h 280"/>
                <a:gd name="T14" fmla="*/ 0 60000 65536"/>
                <a:gd name="T15" fmla="*/ 0 60000 65536"/>
                <a:gd name="T16" fmla="*/ 0 60000 65536"/>
                <a:gd name="T17" fmla="*/ 0 60000 65536"/>
                <a:gd name="T18" fmla="*/ 0 60000 65536"/>
                <a:gd name="T19" fmla="*/ 0 60000 65536"/>
                <a:gd name="T20" fmla="*/ 0 60000 65536"/>
                <a:gd name="T21" fmla="*/ 0 w 106"/>
                <a:gd name="T22" fmla="*/ 0 h 280"/>
                <a:gd name="T23" fmla="*/ 106 w 106"/>
                <a:gd name="T24" fmla="*/ 280 h 2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 h="280">
                  <a:moveTo>
                    <a:pt x="82" y="0"/>
                  </a:moveTo>
                  <a:cubicBezTo>
                    <a:pt x="0" y="54"/>
                    <a:pt x="56" y="175"/>
                    <a:pt x="34" y="264"/>
                  </a:cubicBezTo>
                  <a:cubicBezTo>
                    <a:pt x="83" y="280"/>
                    <a:pt x="91" y="259"/>
                    <a:pt x="106" y="216"/>
                  </a:cubicBezTo>
                  <a:cubicBezTo>
                    <a:pt x="94" y="180"/>
                    <a:pt x="82" y="147"/>
                    <a:pt x="74" y="112"/>
                  </a:cubicBezTo>
                  <a:cubicBezTo>
                    <a:pt x="83" y="82"/>
                    <a:pt x="87" y="84"/>
                    <a:pt x="74" y="48"/>
                  </a:cubicBezTo>
                  <a:cubicBezTo>
                    <a:pt x="70" y="38"/>
                    <a:pt x="56" y="33"/>
                    <a:pt x="58" y="24"/>
                  </a:cubicBezTo>
                  <a:cubicBezTo>
                    <a:pt x="59" y="12"/>
                    <a:pt x="74" y="8"/>
                    <a:pt x="82" y="0"/>
                  </a:cubicBezTo>
                  <a:close/>
                </a:path>
              </a:pathLst>
            </a:custGeom>
            <a:solidFill>
              <a:srgbClr val="0000FF"/>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30084" name="Freeform 22"/>
            <p:cNvSpPr>
              <a:spLocks/>
            </p:cNvSpPr>
            <p:nvPr/>
          </p:nvSpPr>
          <p:spPr bwMode="auto">
            <a:xfrm>
              <a:off x="1070" y="2763"/>
              <a:ext cx="80" cy="114"/>
            </a:xfrm>
            <a:custGeom>
              <a:avLst/>
              <a:gdLst>
                <a:gd name="T0" fmla="*/ 58 w 80"/>
                <a:gd name="T1" fmla="*/ 105 h 114"/>
                <a:gd name="T2" fmla="*/ 22 w 80"/>
                <a:gd name="T3" fmla="*/ 87 h 114"/>
                <a:gd name="T4" fmla="*/ 6 w 80"/>
                <a:gd name="T5" fmla="*/ 61 h 114"/>
                <a:gd name="T6" fmla="*/ 0 w 80"/>
                <a:gd name="T7" fmla="*/ 35 h 114"/>
                <a:gd name="T8" fmla="*/ 16 w 80"/>
                <a:gd name="T9" fmla="*/ 25 h 114"/>
                <a:gd name="T10" fmla="*/ 36 w 80"/>
                <a:gd name="T11" fmla="*/ 1 h 114"/>
                <a:gd name="T12" fmla="*/ 78 w 80"/>
                <a:gd name="T13" fmla="*/ 23 h 114"/>
                <a:gd name="T14" fmla="*/ 62 w 80"/>
                <a:gd name="T15" fmla="*/ 93 h 114"/>
                <a:gd name="T16" fmla="*/ 58 w 80"/>
                <a:gd name="T17" fmla="*/ 105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0"/>
                <a:gd name="T28" fmla="*/ 0 h 114"/>
                <a:gd name="T29" fmla="*/ 80 w 80"/>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0" h="114">
                  <a:moveTo>
                    <a:pt x="58" y="105"/>
                  </a:moveTo>
                  <a:cubicBezTo>
                    <a:pt x="47" y="97"/>
                    <a:pt x="34" y="91"/>
                    <a:pt x="22" y="87"/>
                  </a:cubicBezTo>
                  <a:cubicBezTo>
                    <a:pt x="16" y="78"/>
                    <a:pt x="10" y="70"/>
                    <a:pt x="6" y="61"/>
                  </a:cubicBezTo>
                  <a:cubicBezTo>
                    <a:pt x="4" y="51"/>
                    <a:pt x="2" y="43"/>
                    <a:pt x="0" y="35"/>
                  </a:cubicBezTo>
                  <a:cubicBezTo>
                    <a:pt x="2" y="26"/>
                    <a:pt x="7" y="27"/>
                    <a:pt x="16" y="25"/>
                  </a:cubicBezTo>
                  <a:cubicBezTo>
                    <a:pt x="22" y="16"/>
                    <a:pt x="27" y="6"/>
                    <a:pt x="36" y="1"/>
                  </a:cubicBezTo>
                  <a:cubicBezTo>
                    <a:pt x="62" y="9"/>
                    <a:pt x="62" y="0"/>
                    <a:pt x="78" y="23"/>
                  </a:cubicBezTo>
                  <a:cubicBezTo>
                    <a:pt x="80" y="45"/>
                    <a:pt x="75" y="73"/>
                    <a:pt x="62" y="93"/>
                  </a:cubicBezTo>
                  <a:cubicBezTo>
                    <a:pt x="57" y="110"/>
                    <a:pt x="58" y="114"/>
                    <a:pt x="58" y="105"/>
                  </a:cubicBezTo>
                  <a:close/>
                </a:path>
              </a:pathLst>
            </a:custGeom>
            <a:solidFill>
              <a:srgbClr val="0000FF"/>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grpSp>
      <p:sp>
        <p:nvSpPr>
          <p:cNvPr id="58391" name="Text Box 23"/>
          <p:cNvSpPr txBox="1">
            <a:spLocks noChangeArrowheads="1"/>
          </p:cNvSpPr>
          <p:nvPr/>
        </p:nvSpPr>
        <p:spPr bwMode="auto">
          <a:xfrm>
            <a:off x="2286000" y="3962400"/>
            <a:ext cx="1219200" cy="523875"/>
          </a:xfrm>
          <a:prstGeom prst="rect">
            <a:avLst/>
          </a:prstGeom>
          <a:noFill/>
          <a:ln w="9525">
            <a:noFill/>
            <a:miter lim="800000"/>
            <a:headEnd/>
            <a:tailEnd/>
          </a:ln>
          <a:effectLst>
            <a:outerShdw blurRad="63500" dist="46662" dir="2115817"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Israel</a:t>
            </a:r>
            <a:endParaRPr kumimoji="0" 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130067" name="Freeform 24"/>
          <p:cNvSpPr>
            <a:spLocks/>
          </p:cNvSpPr>
          <p:nvPr/>
        </p:nvSpPr>
        <p:spPr bwMode="auto">
          <a:xfrm>
            <a:off x="7696200" y="5254625"/>
            <a:ext cx="1752600" cy="1831975"/>
          </a:xfrm>
          <a:custGeom>
            <a:avLst/>
            <a:gdLst>
              <a:gd name="T0" fmla="*/ 2147483647 w 757"/>
              <a:gd name="T1" fmla="*/ 2147483647 h 1106"/>
              <a:gd name="T2" fmla="*/ 2147483647 w 757"/>
              <a:gd name="T3" fmla="*/ 2147483647 h 1106"/>
              <a:gd name="T4" fmla="*/ 2147483647 w 757"/>
              <a:gd name="T5" fmla="*/ 2147483647 h 1106"/>
              <a:gd name="T6" fmla="*/ 2147483647 w 757"/>
              <a:gd name="T7" fmla="*/ 2147483647 h 1106"/>
              <a:gd name="T8" fmla="*/ 2147483647 w 757"/>
              <a:gd name="T9" fmla="*/ 2147483647 h 1106"/>
              <a:gd name="T10" fmla="*/ 2147483647 w 757"/>
              <a:gd name="T11" fmla="*/ 2147483647 h 1106"/>
              <a:gd name="T12" fmla="*/ 2147483647 w 757"/>
              <a:gd name="T13" fmla="*/ 2147483647 h 1106"/>
              <a:gd name="T14" fmla="*/ 2147483647 w 757"/>
              <a:gd name="T15" fmla="*/ 2147483647 h 1106"/>
              <a:gd name="T16" fmla="*/ 2147483647 w 757"/>
              <a:gd name="T17" fmla="*/ 2147483647 h 1106"/>
              <a:gd name="T18" fmla="*/ 2147483647 w 757"/>
              <a:gd name="T19" fmla="*/ 2147483647 h 1106"/>
              <a:gd name="T20" fmla="*/ 2147483647 w 757"/>
              <a:gd name="T21" fmla="*/ 2147483647 h 1106"/>
              <a:gd name="T22" fmla="*/ 0 w 757"/>
              <a:gd name="T23" fmla="*/ 2147483647 h 1106"/>
              <a:gd name="T24" fmla="*/ 2147483647 w 757"/>
              <a:gd name="T25" fmla="*/ 2147483647 h 1106"/>
              <a:gd name="T26" fmla="*/ 2147483647 w 757"/>
              <a:gd name="T27" fmla="*/ 2147483647 h 1106"/>
              <a:gd name="T28" fmla="*/ 2147483647 w 757"/>
              <a:gd name="T29" fmla="*/ 2147483647 h 1106"/>
              <a:gd name="T30" fmla="*/ 2147483647 w 757"/>
              <a:gd name="T31" fmla="*/ 2147483647 h 1106"/>
              <a:gd name="T32" fmla="*/ 2147483647 w 757"/>
              <a:gd name="T33" fmla="*/ 2147483647 h 1106"/>
              <a:gd name="T34" fmla="*/ 2147483647 w 757"/>
              <a:gd name="T35" fmla="*/ 2147483647 h 1106"/>
              <a:gd name="T36" fmla="*/ 2147483647 w 757"/>
              <a:gd name="T37" fmla="*/ 2147483647 h 1106"/>
              <a:gd name="T38" fmla="*/ 2147483647 w 757"/>
              <a:gd name="T39" fmla="*/ 2147483647 h 1106"/>
              <a:gd name="T40" fmla="*/ 2147483647 w 757"/>
              <a:gd name="T41" fmla="*/ 2147483647 h 1106"/>
              <a:gd name="T42" fmla="*/ 2147483647 w 757"/>
              <a:gd name="T43" fmla="*/ 2147483647 h 1106"/>
              <a:gd name="T44" fmla="*/ 2147483647 w 757"/>
              <a:gd name="T45" fmla="*/ 2147483647 h 1106"/>
              <a:gd name="T46" fmla="*/ 2147483647 w 757"/>
              <a:gd name="T47" fmla="*/ 2147483647 h 1106"/>
              <a:gd name="T48" fmla="*/ 2147483647 w 757"/>
              <a:gd name="T49" fmla="*/ 2147483647 h 1106"/>
              <a:gd name="T50" fmla="*/ 2147483647 w 757"/>
              <a:gd name="T51" fmla="*/ 2147483647 h 1106"/>
              <a:gd name="T52" fmla="*/ 2147483647 w 757"/>
              <a:gd name="T53" fmla="*/ 2147483647 h 1106"/>
              <a:gd name="T54" fmla="*/ 2147483647 w 757"/>
              <a:gd name="T55" fmla="*/ 2147483647 h 1106"/>
              <a:gd name="T56" fmla="*/ 2147483647 w 757"/>
              <a:gd name="T57" fmla="*/ 2147483647 h 110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57"/>
              <a:gd name="T88" fmla="*/ 0 h 1106"/>
              <a:gd name="T89" fmla="*/ 757 w 757"/>
              <a:gd name="T90" fmla="*/ 1106 h 110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57" h="1106">
                <a:moveTo>
                  <a:pt x="691" y="229"/>
                </a:moveTo>
                <a:cubicBezTo>
                  <a:pt x="668" y="159"/>
                  <a:pt x="691" y="201"/>
                  <a:pt x="594" y="144"/>
                </a:cubicBezTo>
                <a:cubicBezTo>
                  <a:pt x="571" y="130"/>
                  <a:pt x="556" y="105"/>
                  <a:pt x="533" y="95"/>
                </a:cubicBezTo>
                <a:cubicBezTo>
                  <a:pt x="514" y="86"/>
                  <a:pt x="492" y="88"/>
                  <a:pt x="473" y="83"/>
                </a:cubicBezTo>
                <a:cubicBezTo>
                  <a:pt x="463" y="80"/>
                  <a:pt x="387" y="54"/>
                  <a:pt x="364" y="47"/>
                </a:cubicBezTo>
                <a:cubicBezTo>
                  <a:pt x="351" y="42"/>
                  <a:pt x="327" y="35"/>
                  <a:pt x="327" y="35"/>
                </a:cubicBezTo>
                <a:cubicBezTo>
                  <a:pt x="319" y="26"/>
                  <a:pt x="309" y="0"/>
                  <a:pt x="303" y="10"/>
                </a:cubicBezTo>
                <a:cubicBezTo>
                  <a:pt x="280" y="40"/>
                  <a:pt x="295" y="86"/>
                  <a:pt x="279" y="120"/>
                </a:cubicBezTo>
                <a:cubicBezTo>
                  <a:pt x="258" y="161"/>
                  <a:pt x="175" y="249"/>
                  <a:pt x="133" y="277"/>
                </a:cubicBezTo>
                <a:cubicBezTo>
                  <a:pt x="94" y="334"/>
                  <a:pt x="113" y="299"/>
                  <a:pt x="85" y="386"/>
                </a:cubicBezTo>
                <a:cubicBezTo>
                  <a:pt x="80" y="398"/>
                  <a:pt x="82" y="414"/>
                  <a:pt x="73" y="423"/>
                </a:cubicBezTo>
                <a:cubicBezTo>
                  <a:pt x="35" y="459"/>
                  <a:pt x="58" y="441"/>
                  <a:pt x="0" y="471"/>
                </a:cubicBezTo>
                <a:cubicBezTo>
                  <a:pt x="18" y="525"/>
                  <a:pt x="45" y="550"/>
                  <a:pt x="97" y="568"/>
                </a:cubicBezTo>
                <a:cubicBezTo>
                  <a:pt x="129" y="616"/>
                  <a:pt x="131" y="676"/>
                  <a:pt x="182" y="714"/>
                </a:cubicBezTo>
                <a:cubicBezTo>
                  <a:pt x="205" y="731"/>
                  <a:pt x="255" y="762"/>
                  <a:pt x="255" y="762"/>
                </a:cubicBezTo>
                <a:cubicBezTo>
                  <a:pt x="250" y="778"/>
                  <a:pt x="239" y="794"/>
                  <a:pt x="242" y="811"/>
                </a:cubicBezTo>
                <a:cubicBezTo>
                  <a:pt x="243" y="822"/>
                  <a:pt x="260" y="825"/>
                  <a:pt x="267" y="835"/>
                </a:cubicBezTo>
                <a:cubicBezTo>
                  <a:pt x="307" y="900"/>
                  <a:pt x="241" y="845"/>
                  <a:pt x="315" y="895"/>
                </a:cubicBezTo>
                <a:cubicBezTo>
                  <a:pt x="323" y="919"/>
                  <a:pt x="330" y="943"/>
                  <a:pt x="339" y="968"/>
                </a:cubicBezTo>
                <a:cubicBezTo>
                  <a:pt x="342" y="980"/>
                  <a:pt x="339" y="999"/>
                  <a:pt x="351" y="1004"/>
                </a:cubicBezTo>
                <a:cubicBezTo>
                  <a:pt x="375" y="1012"/>
                  <a:pt x="424" y="1029"/>
                  <a:pt x="424" y="1029"/>
                </a:cubicBezTo>
                <a:cubicBezTo>
                  <a:pt x="452" y="1025"/>
                  <a:pt x="480" y="1017"/>
                  <a:pt x="509" y="1017"/>
                </a:cubicBezTo>
                <a:cubicBezTo>
                  <a:pt x="752" y="1017"/>
                  <a:pt x="757" y="1106"/>
                  <a:pt x="727" y="980"/>
                </a:cubicBezTo>
                <a:cubicBezTo>
                  <a:pt x="735" y="923"/>
                  <a:pt x="748" y="867"/>
                  <a:pt x="751" y="811"/>
                </a:cubicBezTo>
                <a:cubicBezTo>
                  <a:pt x="754" y="736"/>
                  <a:pt x="727" y="653"/>
                  <a:pt x="715" y="580"/>
                </a:cubicBezTo>
                <a:cubicBezTo>
                  <a:pt x="733" y="505"/>
                  <a:pt x="712" y="426"/>
                  <a:pt x="703" y="350"/>
                </a:cubicBezTo>
                <a:cubicBezTo>
                  <a:pt x="699" y="321"/>
                  <a:pt x="696" y="293"/>
                  <a:pt x="691" y="265"/>
                </a:cubicBezTo>
                <a:cubicBezTo>
                  <a:pt x="688" y="252"/>
                  <a:pt x="679" y="241"/>
                  <a:pt x="679" y="229"/>
                </a:cubicBezTo>
                <a:cubicBezTo>
                  <a:pt x="679" y="225"/>
                  <a:pt x="687" y="229"/>
                  <a:pt x="691" y="229"/>
                </a:cubicBezTo>
                <a:close/>
              </a:path>
            </a:pathLst>
          </a:custGeom>
          <a:solidFill>
            <a:srgbClr val="0000FF"/>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58393" name="Text Box 25"/>
          <p:cNvSpPr txBox="1">
            <a:spLocks noChangeArrowheads="1"/>
          </p:cNvSpPr>
          <p:nvPr/>
        </p:nvSpPr>
        <p:spPr bwMode="auto">
          <a:xfrm>
            <a:off x="8001000" y="5638800"/>
            <a:ext cx="1066800" cy="784225"/>
          </a:xfrm>
          <a:prstGeom prst="rect">
            <a:avLst/>
          </a:prstGeom>
          <a:noFill/>
          <a:ln w="9525">
            <a:noFill/>
            <a:miter lim="800000"/>
            <a:headEnd/>
            <a:tailEnd/>
          </a:ln>
          <a:effectLst>
            <a:outerShdw blurRad="63500" dist="46662" dir="2115817"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Persian</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Gulf</a:t>
            </a:r>
            <a:endParaRPr kumimoji="0" 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58394" name="AutoShape 26"/>
          <p:cNvSpPr>
            <a:spLocks noChangeArrowheads="1"/>
          </p:cNvSpPr>
          <p:nvPr/>
        </p:nvSpPr>
        <p:spPr bwMode="auto">
          <a:xfrm>
            <a:off x="5791200" y="3048000"/>
            <a:ext cx="533400" cy="533400"/>
          </a:xfrm>
          <a:prstGeom prst="irregularSeal2">
            <a:avLst/>
          </a:pr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58395" name="AutoShape 27"/>
          <p:cNvSpPr>
            <a:spLocks noChangeArrowheads="1"/>
          </p:cNvSpPr>
          <p:nvPr/>
        </p:nvSpPr>
        <p:spPr bwMode="auto">
          <a:xfrm flipH="1">
            <a:off x="2667000" y="2133600"/>
            <a:ext cx="3429000" cy="17526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916" y="5399"/>
                  <a:pt x="5541" y="7665"/>
                  <a:pt x="5405" y="10546"/>
                </a:cubicBezTo>
                <a:lnTo>
                  <a:pt x="11" y="10292"/>
                </a:lnTo>
                <a:cubicBezTo>
                  <a:pt x="282" y="4531"/>
                  <a:pt x="5032" y="-1"/>
                  <a:pt x="10800" y="-1"/>
                </a:cubicBezTo>
                <a:cubicBezTo>
                  <a:pt x="16764" y="-1"/>
                  <a:pt x="21599" y="4835"/>
                  <a:pt x="21600" y="10799"/>
                </a:cubicBezTo>
                <a:lnTo>
                  <a:pt x="21600" y="10800"/>
                </a:lnTo>
                <a:lnTo>
                  <a:pt x="24300" y="10800"/>
                </a:lnTo>
                <a:lnTo>
                  <a:pt x="18900" y="16200"/>
                </a:lnTo>
                <a:lnTo>
                  <a:pt x="13500" y="10800"/>
                </a:lnTo>
                <a:lnTo>
                  <a:pt x="16200" y="10800"/>
                </a:lnTo>
                <a:close/>
              </a:path>
            </a:pathLst>
          </a:custGeom>
          <a:solidFill>
            <a:srgbClr val="CCFF33"/>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CCFF33"/>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58396" name="Text Box 28"/>
          <p:cNvSpPr txBox="1">
            <a:spLocks noChangeArrowheads="1"/>
          </p:cNvSpPr>
          <p:nvPr/>
        </p:nvSpPr>
        <p:spPr bwMode="auto">
          <a:xfrm>
            <a:off x="2133600" y="4495800"/>
            <a:ext cx="1295400" cy="523875"/>
          </a:xfrm>
          <a:prstGeom prst="rect">
            <a:avLst/>
          </a:prstGeom>
          <a:noFill/>
          <a:ln w="9525">
            <a:noFill/>
            <a:miter lim="800000"/>
            <a:headEnd/>
            <a:tailEnd/>
          </a:ln>
          <a:effectLst>
            <a:outerShdw blurRad="63500" dist="46662" dir="2115817"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Judah</a:t>
            </a:r>
            <a:endParaRPr kumimoji="0" 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58397" name="AutoShape 29"/>
          <p:cNvSpPr>
            <a:spLocks noChangeArrowheads="1"/>
          </p:cNvSpPr>
          <p:nvPr/>
        </p:nvSpPr>
        <p:spPr bwMode="auto">
          <a:xfrm rot="-1555194">
            <a:off x="3303588" y="3852863"/>
            <a:ext cx="1657350" cy="990600"/>
          </a:xfrm>
          <a:prstGeom prst="rightArrow">
            <a:avLst>
              <a:gd name="adj1" fmla="val 50000"/>
              <a:gd name="adj2" fmla="val 41827"/>
            </a:avLst>
          </a:prstGeom>
          <a:solidFill>
            <a:srgbClr val="FF0066"/>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58398" name="Freeform 30"/>
          <p:cNvSpPr>
            <a:spLocks/>
          </p:cNvSpPr>
          <p:nvPr/>
        </p:nvSpPr>
        <p:spPr bwMode="auto">
          <a:xfrm rot="-1003895">
            <a:off x="5942013" y="1893888"/>
            <a:ext cx="1066800" cy="1543050"/>
          </a:xfrm>
          <a:custGeom>
            <a:avLst/>
            <a:gdLst>
              <a:gd name="T0" fmla="*/ 2147483647 w 625"/>
              <a:gd name="T1" fmla="*/ 2147483647 h 972"/>
              <a:gd name="T2" fmla="*/ 2147483647 w 625"/>
              <a:gd name="T3" fmla="*/ 2147483647 h 972"/>
              <a:gd name="T4" fmla="*/ 2147483647 w 625"/>
              <a:gd name="T5" fmla="*/ 2147483647 h 972"/>
              <a:gd name="T6" fmla="*/ 2147483647 w 625"/>
              <a:gd name="T7" fmla="*/ 2147483647 h 972"/>
              <a:gd name="T8" fmla="*/ 2147483647 w 625"/>
              <a:gd name="T9" fmla="*/ 2147483647 h 972"/>
              <a:gd name="T10" fmla="*/ 2147483647 w 625"/>
              <a:gd name="T11" fmla="*/ 2147483647 h 972"/>
              <a:gd name="T12" fmla="*/ 2147483647 w 625"/>
              <a:gd name="T13" fmla="*/ 2147483647 h 972"/>
              <a:gd name="T14" fmla="*/ 2147483647 w 625"/>
              <a:gd name="T15" fmla="*/ 2147483647 h 972"/>
              <a:gd name="T16" fmla="*/ 2147483647 w 625"/>
              <a:gd name="T17" fmla="*/ 2147483647 h 972"/>
              <a:gd name="T18" fmla="*/ 2147483647 w 625"/>
              <a:gd name="T19" fmla="*/ 2147483647 h 972"/>
              <a:gd name="T20" fmla="*/ 2147483647 w 625"/>
              <a:gd name="T21" fmla="*/ 2147483647 h 972"/>
              <a:gd name="T22" fmla="*/ 2147483647 w 625"/>
              <a:gd name="T23" fmla="*/ 2147483647 h 972"/>
              <a:gd name="T24" fmla="*/ 2147483647 w 625"/>
              <a:gd name="T25" fmla="*/ 2147483647 h 972"/>
              <a:gd name="T26" fmla="*/ 2147483647 w 625"/>
              <a:gd name="T27" fmla="*/ 2147483647 h 972"/>
              <a:gd name="T28" fmla="*/ 2147483647 w 625"/>
              <a:gd name="T29" fmla="*/ 2147483647 h 972"/>
              <a:gd name="T30" fmla="*/ 2147483647 w 625"/>
              <a:gd name="T31" fmla="*/ 2147483647 h 9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5"/>
              <a:gd name="T49" fmla="*/ 0 h 972"/>
              <a:gd name="T50" fmla="*/ 625 w 625"/>
              <a:gd name="T51" fmla="*/ 972 h 9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5" h="972">
                <a:moveTo>
                  <a:pt x="135" y="50"/>
                </a:moveTo>
                <a:cubicBezTo>
                  <a:pt x="91" y="114"/>
                  <a:pt x="125" y="158"/>
                  <a:pt x="50" y="184"/>
                </a:cubicBezTo>
                <a:cubicBezTo>
                  <a:pt x="5" y="250"/>
                  <a:pt x="0" y="340"/>
                  <a:pt x="62" y="402"/>
                </a:cubicBezTo>
                <a:cubicBezTo>
                  <a:pt x="80" y="420"/>
                  <a:pt x="104" y="432"/>
                  <a:pt x="123" y="450"/>
                </a:cubicBezTo>
                <a:cubicBezTo>
                  <a:pt x="152" y="541"/>
                  <a:pt x="179" y="659"/>
                  <a:pt x="280" y="693"/>
                </a:cubicBezTo>
                <a:cubicBezTo>
                  <a:pt x="310" y="786"/>
                  <a:pt x="307" y="832"/>
                  <a:pt x="389" y="887"/>
                </a:cubicBezTo>
                <a:cubicBezTo>
                  <a:pt x="414" y="924"/>
                  <a:pt x="443" y="940"/>
                  <a:pt x="474" y="972"/>
                </a:cubicBezTo>
                <a:cubicBezTo>
                  <a:pt x="506" y="968"/>
                  <a:pt x="538" y="966"/>
                  <a:pt x="571" y="960"/>
                </a:cubicBezTo>
                <a:cubicBezTo>
                  <a:pt x="583" y="957"/>
                  <a:pt x="605" y="959"/>
                  <a:pt x="607" y="947"/>
                </a:cubicBezTo>
                <a:cubicBezTo>
                  <a:pt x="625" y="732"/>
                  <a:pt x="553" y="566"/>
                  <a:pt x="510" y="366"/>
                </a:cubicBezTo>
                <a:cubicBezTo>
                  <a:pt x="514" y="338"/>
                  <a:pt x="535" y="207"/>
                  <a:pt x="535" y="184"/>
                </a:cubicBezTo>
                <a:cubicBezTo>
                  <a:pt x="535" y="109"/>
                  <a:pt x="478" y="24"/>
                  <a:pt x="401" y="14"/>
                </a:cubicBezTo>
                <a:cubicBezTo>
                  <a:pt x="352" y="7"/>
                  <a:pt x="304" y="6"/>
                  <a:pt x="256" y="2"/>
                </a:cubicBezTo>
                <a:cubicBezTo>
                  <a:pt x="223" y="6"/>
                  <a:pt x="188" y="0"/>
                  <a:pt x="159" y="14"/>
                </a:cubicBezTo>
                <a:cubicBezTo>
                  <a:pt x="84" y="46"/>
                  <a:pt x="218" y="62"/>
                  <a:pt x="110" y="62"/>
                </a:cubicBezTo>
                <a:cubicBezTo>
                  <a:pt x="100" y="62"/>
                  <a:pt x="126" y="54"/>
                  <a:pt x="135" y="50"/>
                </a:cubicBezTo>
                <a:close/>
              </a:path>
            </a:pathLst>
          </a:custGeom>
          <a:solidFill>
            <a:srgbClr val="660066"/>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58399" name="Text Box 31"/>
          <p:cNvSpPr txBox="1">
            <a:spLocks noChangeArrowheads="1"/>
          </p:cNvSpPr>
          <p:nvPr/>
        </p:nvSpPr>
        <p:spPr bwMode="auto">
          <a:xfrm>
            <a:off x="4953000" y="3276600"/>
            <a:ext cx="2057400" cy="523875"/>
          </a:xfrm>
          <a:prstGeom prst="rect">
            <a:avLst/>
          </a:prstGeom>
          <a:noFill/>
          <a:ln w="9525">
            <a:noFill/>
            <a:miter lim="800000"/>
            <a:headEnd/>
            <a:tailEnd/>
          </a:ln>
          <a:effectLst>
            <a:outerShdw blurRad="63500" dist="46662" dir="2115817"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Babylon</a:t>
            </a:r>
          </a:p>
        </p:txBody>
      </p:sp>
      <p:sp>
        <p:nvSpPr>
          <p:cNvPr id="58400" name="Text Box 32"/>
          <p:cNvSpPr txBox="1">
            <a:spLocks noChangeArrowheads="1"/>
          </p:cNvSpPr>
          <p:nvPr/>
        </p:nvSpPr>
        <p:spPr bwMode="auto">
          <a:xfrm>
            <a:off x="4038600" y="4572000"/>
            <a:ext cx="1524000" cy="523875"/>
          </a:xfrm>
          <a:prstGeom prst="rect">
            <a:avLst/>
          </a:prstGeom>
          <a:noFill/>
          <a:ln w="9525">
            <a:noFill/>
            <a:miter lim="800000"/>
            <a:headEnd/>
            <a:tailEnd/>
          </a:ln>
          <a:effectLst>
            <a:outerShdw blurRad="63500" dist="46662" dir="2115817"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605 </a:t>
            </a:r>
            <a:r>
              <a:rPr kumimoji="0" 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BC</a:t>
            </a:r>
          </a:p>
        </p:txBody>
      </p:sp>
      <p:sp>
        <p:nvSpPr>
          <p:cNvPr id="58401" name="AutoShape 33"/>
          <p:cNvSpPr>
            <a:spLocks noChangeArrowheads="1"/>
          </p:cNvSpPr>
          <p:nvPr/>
        </p:nvSpPr>
        <p:spPr bwMode="auto">
          <a:xfrm>
            <a:off x="5105400" y="1905000"/>
            <a:ext cx="533400" cy="533400"/>
          </a:xfrm>
          <a:prstGeom prst="irregularSeal2">
            <a:avLst/>
          </a:pr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58402" name="Text Box 34"/>
          <p:cNvSpPr txBox="1">
            <a:spLocks noChangeArrowheads="1"/>
          </p:cNvSpPr>
          <p:nvPr/>
        </p:nvSpPr>
        <p:spPr bwMode="auto">
          <a:xfrm>
            <a:off x="5486400" y="1889125"/>
            <a:ext cx="2057400" cy="523875"/>
          </a:xfrm>
          <a:prstGeom prst="rect">
            <a:avLst/>
          </a:prstGeom>
          <a:noFill/>
          <a:ln w="9525">
            <a:noFill/>
            <a:miter lim="800000"/>
            <a:headEnd/>
            <a:tailEnd/>
          </a:ln>
          <a:effectLst>
            <a:outerShdw blurRad="63500" dist="46662" dir="2115817"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Nineveh</a:t>
            </a:r>
          </a:p>
        </p:txBody>
      </p:sp>
      <p:sp>
        <p:nvSpPr>
          <p:cNvPr id="130078" name="Text Box 35"/>
          <p:cNvSpPr txBox="1">
            <a:spLocks noChangeArrowheads="1"/>
          </p:cNvSpPr>
          <p:nvPr/>
        </p:nvSpPr>
        <p:spPr bwMode="auto">
          <a:xfrm>
            <a:off x="8458200" y="76200"/>
            <a:ext cx="533400" cy="400050"/>
          </a:xfrm>
          <a:prstGeom prst="rect">
            <a:avLst/>
          </a:prstGeom>
          <a:noFill/>
          <a:ln w="12700" cap="sq">
            <a:no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50</a:t>
            </a:r>
          </a:p>
        </p:txBody>
      </p:sp>
      <p:sp>
        <p:nvSpPr>
          <p:cNvPr id="58404" name="Rectangle 36"/>
          <p:cNvSpPr>
            <a:spLocks noGrp="1" noChangeArrowheads="1"/>
          </p:cNvSpPr>
          <p:nvPr>
            <p:ph type="title" idx="4294967295"/>
          </p:nvPr>
        </p:nvSpPr>
        <p:spPr>
          <a:xfrm>
            <a:off x="762000" y="0"/>
            <a:ext cx="7772400" cy="1143000"/>
          </a:xfrm>
          <a:effectLst>
            <a:outerShdw blurRad="63500" dist="45791" dir="2021404" algn="ctr" rotWithShape="0">
              <a:schemeClr val="bg2">
                <a:alpha val="50000"/>
              </a:schemeClr>
            </a:outerShdw>
          </a:effectLst>
        </p:spPr>
        <p:txBody>
          <a:bodyPr/>
          <a:lstStyle/>
          <a:p>
            <a:pPr eaLnBrk="1" hangingPunct="1">
              <a:defRPr/>
            </a:pPr>
            <a:r>
              <a:rPr lang="en-US" sz="4800" b="1">
                <a:solidFill>
                  <a:srgbClr val="CCFF33"/>
                </a:solidFill>
                <a:effectLst>
                  <a:outerShdw blurRad="38100" dist="38100" dir="2700000" algn="tl">
                    <a:srgbClr val="000000"/>
                  </a:outerShdw>
                </a:effectLst>
                <a:latin typeface="Arial" charset="0"/>
                <a:ea typeface="ＭＳ Ｐゴシック" charset="0"/>
                <a:cs typeface="Arial" charset="0"/>
              </a:rPr>
              <a:t>The Babylonian Kingdom</a:t>
            </a:r>
          </a:p>
        </p:txBody>
      </p:sp>
      <p:sp>
        <p:nvSpPr>
          <p:cNvPr id="58405" name="AutoShape 37"/>
          <p:cNvSpPr>
            <a:spLocks noChangeArrowheads="1"/>
          </p:cNvSpPr>
          <p:nvPr/>
        </p:nvSpPr>
        <p:spPr bwMode="auto">
          <a:xfrm>
            <a:off x="2895600" y="2133600"/>
            <a:ext cx="533400" cy="533400"/>
          </a:xfrm>
          <a:prstGeom prst="irregularSeal2">
            <a:avLst/>
          </a:pr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58406" name="Text Box 38"/>
          <p:cNvSpPr txBox="1">
            <a:spLocks noChangeArrowheads="1"/>
          </p:cNvSpPr>
          <p:nvPr/>
        </p:nvSpPr>
        <p:spPr bwMode="auto">
          <a:xfrm>
            <a:off x="2057400" y="2362200"/>
            <a:ext cx="2895600" cy="523875"/>
          </a:xfrm>
          <a:prstGeom prst="rect">
            <a:avLst/>
          </a:prstGeom>
          <a:noFill/>
          <a:ln w="9525">
            <a:noFill/>
            <a:miter lim="800000"/>
            <a:headEnd/>
            <a:tailEnd/>
          </a:ln>
          <a:effectLst>
            <a:outerShdw blurRad="63500" dist="46662" dir="2115817"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Carchemish</a:t>
            </a:r>
          </a:p>
        </p:txBody>
      </p:sp>
    </p:spTree>
    <p:extLst>
      <p:ext uri="{BB962C8B-B14F-4D97-AF65-F5344CB8AC3E}">
        <p14:creationId xmlns:p14="http://schemas.microsoft.com/office/powerpoint/2010/main" val="108084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58394"/>
                                        </p:tgtEl>
                                        <p:attrNameLst>
                                          <p:attrName>style.visibility</p:attrName>
                                        </p:attrNameLst>
                                      </p:cBhvr>
                                      <p:to>
                                        <p:strVal val="visible"/>
                                      </p:to>
                                    </p:set>
                                  </p:childTnLst>
                                </p:cTn>
                              </p:par>
                            </p:childTnLst>
                          </p:cTn>
                        </p:par>
                        <p:par>
                          <p:cTn id="7" fill="hold" nodeType="afterGroup">
                            <p:stCondLst>
                              <p:cond delay="500"/>
                            </p:stCondLst>
                            <p:childTnLst>
                              <p:par>
                                <p:cTn id="8" presetID="15" presetClass="entr" presetSubtype="0" fill="hold" grpId="0" nodeType="afterEffect">
                                  <p:stCondLst>
                                    <p:cond delay="0"/>
                                  </p:stCondLst>
                                  <p:childTnLst>
                                    <p:set>
                                      <p:cBhvr>
                                        <p:cTn id="9" dur="1" fill="hold">
                                          <p:stCondLst>
                                            <p:cond delay="0"/>
                                          </p:stCondLst>
                                        </p:cTn>
                                        <p:tgtEl>
                                          <p:spTgt spid="58399"/>
                                        </p:tgtEl>
                                        <p:attrNameLst>
                                          <p:attrName>style.visibility</p:attrName>
                                        </p:attrNameLst>
                                      </p:cBhvr>
                                      <p:to>
                                        <p:strVal val="visible"/>
                                      </p:to>
                                    </p:set>
                                    <p:anim calcmode="lin" valueType="num">
                                      <p:cBhvr>
                                        <p:cTn id="10" dur="1000" fill="hold"/>
                                        <p:tgtEl>
                                          <p:spTgt spid="58399"/>
                                        </p:tgtEl>
                                        <p:attrNameLst>
                                          <p:attrName>ppt_w</p:attrName>
                                        </p:attrNameLst>
                                      </p:cBhvr>
                                      <p:tavLst>
                                        <p:tav tm="0">
                                          <p:val>
                                            <p:fltVal val="0"/>
                                          </p:val>
                                        </p:tav>
                                        <p:tav tm="100000">
                                          <p:val>
                                            <p:strVal val="#ppt_w"/>
                                          </p:val>
                                        </p:tav>
                                      </p:tavLst>
                                    </p:anim>
                                    <p:anim calcmode="lin" valueType="num">
                                      <p:cBhvr>
                                        <p:cTn id="11" dur="1000" fill="hold"/>
                                        <p:tgtEl>
                                          <p:spTgt spid="58399"/>
                                        </p:tgtEl>
                                        <p:attrNameLst>
                                          <p:attrName>ppt_h</p:attrName>
                                        </p:attrNameLst>
                                      </p:cBhvr>
                                      <p:tavLst>
                                        <p:tav tm="0">
                                          <p:val>
                                            <p:fltVal val="0"/>
                                          </p:val>
                                        </p:tav>
                                        <p:tav tm="100000">
                                          <p:val>
                                            <p:strVal val="#ppt_h"/>
                                          </p:val>
                                        </p:tav>
                                      </p:tavLst>
                                    </p:anim>
                                    <p:anim calcmode="lin" valueType="num">
                                      <p:cBhvr>
                                        <p:cTn id="12" dur="1000" fill="hold"/>
                                        <p:tgtEl>
                                          <p:spTgt spid="58399"/>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58399"/>
                                        </p:tgtEl>
                                        <p:attrNameLst>
                                          <p:attrName>ppt_y</p:attrName>
                                        </p:attrNameLst>
                                      </p:cBhvr>
                                      <p:tavLst>
                                        <p:tav tm="0" fmla="#ppt_y+(sin(-2*pi*(1-$))*-#ppt_x+cos(-2*pi*(1-$))*(1-#ppt_y))*(1-$)">
                                          <p:val>
                                            <p:fltVal val="0"/>
                                          </p:val>
                                        </p:tav>
                                        <p:tav tm="100000">
                                          <p:val>
                                            <p:fltVal val="1"/>
                                          </p:val>
                                        </p:tav>
                                      </p:tavLst>
                                    </p:anim>
                                  </p:childTnLst>
                                </p:cTn>
                              </p:par>
                            </p:childTnLst>
                          </p:cTn>
                        </p:par>
                        <p:par>
                          <p:cTn id="14" fill="hold" nodeType="afterGroup">
                            <p:stCondLst>
                              <p:cond delay="1500"/>
                            </p:stCondLst>
                            <p:childTnLst>
                              <p:par>
                                <p:cTn id="15" presetID="22" presetClass="entr" presetSubtype="2" fill="hold" nodeType="afterEffect">
                                  <p:stCondLst>
                                    <p:cond delay="0"/>
                                  </p:stCondLst>
                                  <p:childTnLst>
                                    <p:set>
                                      <p:cBhvr>
                                        <p:cTn id="16" dur="1" fill="hold">
                                          <p:stCondLst>
                                            <p:cond delay="0"/>
                                          </p:stCondLst>
                                        </p:cTn>
                                        <p:tgtEl>
                                          <p:spTgt spid="58395"/>
                                        </p:tgtEl>
                                        <p:attrNameLst>
                                          <p:attrName>style.visibility</p:attrName>
                                        </p:attrNameLst>
                                      </p:cBhvr>
                                      <p:to>
                                        <p:strVal val="visible"/>
                                      </p:to>
                                    </p:set>
                                    <p:animEffect transition="in" filter="wipe(right)">
                                      <p:cBhvr>
                                        <p:cTn id="17" dur="500"/>
                                        <p:tgtEl>
                                          <p:spTgt spid="58395"/>
                                        </p:tgtEl>
                                      </p:cBhvr>
                                    </p:animEffect>
                                  </p:childTnLst>
                                </p:cTn>
                              </p:par>
                            </p:childTnLst>
                          </p:cTn>
                        </p:par>
                        <p:par>
                          <p:cTn id="18" fill="hold" nodeType="afterGroup">
                            <p:stCondLst>
                              <p:cond delay="2000"/>
                            </p:stCondLst>
                            <p:childTnLst>
                              <p:par>
                                <p:cTn id="19" presetID="1" presetClass="entr" presetSubtype="0" fill="hold" grpId="0" nodeType="afterEffect">
                                  <p:stCondLst>
                                    <p:cond delay="0"/>
                                  </p:stCondLst>
                                  <p:childTnLst>
                                    <p:set>
                                      <p:cBhvr>
                                        <p:cTn id="20" dur="1" fill="hold">
                                          <p:stCondLst>
                                            <p:cond delay="499"/>
                                          </p:stCondLst>
                                        </p:cTn>
                                        <p:tgtEl>
                                          <p:spTgt spid="58401"/>
                                        </p:tgtEl>
                                        <p:attrNameLst>
                                          <p:attrName>style.visibility</p:attrName>
                                        </p:attrNameLst>
                                      </p:cBhvr>
                                      <p:to>
                                        <p:strVal val="visible"/>
                                      </p:to>
                                    </p:set>
                                  </p:childTnLst>
                                </p:cTn>
                              </p:par>
                            </p:childTnLst>
                          </p:cTn>
                        </p:par>
                        <p:par>
                          <p:cTn id="21" fill="hold" nodeType="afterGroup">
                            <p:stCondLst>
                              <p:cond delay="2500"/>
                            </p:stCondLst>
                            <p:childTnLst>
                              <p:par>
                                <p:cTn id="22" presetID="15" presetClass="entr" presetSubtype="0" fill="hold" grpId="0" nodeType="afterEffect">
                                  <p:stCondLst>
                                    <p:cond delay="0"/>
                                  </p:stCondLst>
                                  <p:childTnLst>
                                    <p:set>
                                      <p:cBhvr>
                                        <p:cTn id="23" dur="1" fill="hold">
                                          <p:stCondLst>
                                            <p:cond delay="0"/>
                                          </p:stCondLst>
                                        </p:cTn>
                                        <p:tgtEl>
                                          <p:spTgt spid="58402"/>
                                        </p:tgtEl>
                                        <p:attrNameLst>
                                          <p:attrName>style.visibility</p:attrName>
                                        </p:attrNameLst>
                                      </p:cBhvr>
                                      <p:to>
                                        <p:strVal val="visible"/>
                                      </p:to>
                                    </p:set>
                                    <p:anim calcmode="lin" valueType="num">
                                      <p:cBhvr>
                                        <p:cTn id="24" dur="1000" fill="hold"/>
                                        <p:tgtEl>
                                          <p:spTgt spid="58402"/>
                                        </p:tgtEl>
                                        <p:attrNameLst>
                                          <p:attrName>ppt_w</p:attrName>
                                        </p:attrNameLst>
                                      </p:cBhvr>
                                      <p:tavLst>
                                        <p:tav tm="0">
                                          <p:val>
                                            <p:fltVal val="0"/>
                                          </p:val>
                                        </p:tav>
                                        <p:tav tm="100000">
                                          <p:val>
                                            <p:strVal val="#ppt_w"/>
                                          </p:val>
                                        </p:tav>
                                      </p:tavLst>
                                    </p:anim>
                                    <p:anim calcmode="lin" valueType="num">
                                      <p:cBhvr>
                                        <p:cTn id="25" dur="1000" fill="hold"/>
                                        <p:tgtEl>
                                          <p:spTgt spid="58402"/>
                                        </p:tgtEl>
                                        <p:attrNameLst>
                                          <p:attrName>ppt_h</p:attrName>
                                        </p:attrNameLst>
                                      </p:cBhvr>
                                      <p:tavLst>
                                        <p:tav tm="0">
                                          <p:val>
                                            <p:fltVal val="0"/>
                                          </p:val>
                                        </p:tav>
                                        <p:tav tm="100000">
                                          <p:val>
                                            <p:strVal val="#ppt_h"/>
                                          </p:val>
                                        </p:tav>
                                      </p:tavLst>
                                    </p:anim>
                                    <p:anim calcmode="lin" valueType="num">
                                      <p:cBhvr>
                                        <p:cTn id="26" dur="1000" fill="hold"/>
                                        <p:tgtEl>
                                          <p:spTgt spid="58402"/>
                                        </p:tgtEl>
                                        <p:attrNameLst>
                                          <p:attrName>ppt_x</p:attrName>
                                        </p:attrNameLst>
                                      </p:cBhvr>
                                      <p:tavLst>
                                        <p:tav tm="0" fmla="#ppt_x+(cos(-2*pi*(1-$))*-#ppt_x-sin(-2*pi*(1-$))*(1-#ppt_y))*(1-$)">
                                          <p:val>
                                            <p:fltVal val="0"/>
                                          </p:val>
                                        </p:tav>
                                        <p:tav tm="100000">
                                          <p:val>
                                            <p:fltVal val="1"/>
                                          </p:val>
                                        </p:tav>
                                      </p:tavLst>
                                    </p:anim>
                                    <p:anim calcmode="lin" valueType="num">
                                      <p:cBhvr>
                                        <p:cTn id="27" dur="1000" fill="hold"/>
                                        <p:tgtEl>
                                          <p:spTgt spid="58402"/>
                                        </p:tgtEl>
                                        <p:attrNameLst>
                                          <p:attrName>ppt_y</p:attrName>
                                        </p:attrNameLst>
                                      </p:cBhvr>
                                      <p:tavLst>
                                        <p:tav tm="0" fmla="#ppt_y+(sin(-2*pi*(1-$))*-#ppt_x+cos(-2*pi*(1-$))*(1-#ppt_y))*(1-$)">
                                          <p:val>
                                            <p:fltVal val="0"/>
                                          </p:val>
                                        </p:tav>
                                        <p:tav tm="100000">
                                          <p:val>
                                            <p:fltVal val="1"/>
                                          </p:val>
                                        </p:tav>
                                      </p:tavLst>
                                    </p:anim>
                                  </p:childTnLst>
                                </p:cTn>
                              </p:par>
                            </p:childTnLst>
                          </p:cTn>
                        </p:par>
                        <p:par>
                          <p:cTn id="28" fill="hold" nodeType="afterGroup">
                            <p:stCondLst>
                              <p:cond delay="3500"/>
                            </p:stCondLst>
                            <p:childTnLst>
                              <p:par>
                                <p:cTn id="29" presetID="4" presetClass="entr" presetSubtype="32" fill="hold" nodeType="afterEffect">
                                  <p:stCondLst>
                                    <p:cond delay="1000"/>
                                  </p:stCondLst>
                                  <p:childTnLst>
                                    <p:set>
                                      <p:cBhvr>
                                        <p:cTn id="30" dur="1" fill="hold">
                                          <p:stCondLst>
                                            <p:cond delay="0"/>
                                          </p:stCondLst>
                                        </p:cTn>
                                        <p:tgtEl>
                                          <p:spTgt spid="58398"/>
                                        </p:tgtEl>
                                        <p:attrNameLst>
                                          <p:attrName>style.visibility</p:attrName>
                                        </p:attrNameLst>
                                      </p:cBhvr>
                                      <p:to>
                                        <p:strVal val="visible"/>
                                      </p:to>
                                    </p:set>
                                    <p:animEffect transition="in" filter="box(out)">
                                      <p:cBhvr>
                                        <p:cTn id="31" dur="500"/>
                                        <p:tgtEl>
                                          <p:spTgt spid="58398"/>
                                        </p:tgtEl>
                                      </p:cBhvr>
                                    </p:animEffect>
                                  </p:childTnLst>
                                </p:cTn>
                              </p:par>
                            </p:childTnLst>
                          </p:cTn>
                        </p:par>
                        <p:par>
                          <p:cTn id="32" fill="hold" nodeType="afterGroup">
                            <p:stCondLst>
                              <p:cond delay="5000"/>
                            </p:stCondLst>
                            <p:childTnLst>
                              <p:par>
                                <p:cTn id="33" presetID="22" presetClass="entr" presetSubtype="2" fill="hold" nodeType="afterEffect">
                                  <p:stCondLst>
                                    <p:cond delay="0"/>
                                  </p:stCondLst>
                                  <p:childTnLst>
                                    <p:set>
                                      <p:cBhvr>
                                        <p:cTn id="34" dur="1" fill="hold">
                                          <p:stCondLst>
                                            <p:cond delay="0"/>
                                          </p:stCondLst>
                                        </p:cTn>
                                        <p:tgtEl>
                                          <p:spTgt spid="58382"/>
                                        </p:tgtEl>
                                        <p:attrNameLst>
                                          <p:attrName>style.visibility</p:attrName>
                                        </p:attrNameLst>
                                      </p:cBhvr>
                                      <p:to>
                                        <p:strVal val="visible"/>
                                      </p:to>
                                    </p:set>
                                    <p:animEffect transition="in" filter="wipe(right)">
                                      <p:cBhvr>
                                        <p:cTn id="35" dur="500"/>
                                        <p:tgtEl>
                                          <p:spTgt spid="58382"/>
                                        </p:tgtEl>
                                      </p:cBhvr>
                                    </p:animEffect>
                                  </p:childTnLst>
                                </p:cTn>
                              </p:par>
                            </p:childTnLst>
                          </p:cTn>
                        </p:par>
                        <p:par>
                          <p:cTn id="36" fill="hold" nodeType="afterGroup">
                            <p:stCondLst>
                              <p:cond delay="5500"/>
                            </p:stCondLst>
                            <p:childTnLst>
                              <p:par>
                                <p:cTn id="37" presetID="22" presetClass="entr" presetSubtype="2" fill="hold" nodeType="afterEffect">
                                  <p:stCondLst>
                                    <p:cond delay="1000"/>
                                  </p:stCondLst>
                                  <p:childTnLst>
                                    <p:set>
                                      <p:cBhvr>
                                        <p:cTn id="38" dur="1" fill="hold">
                                          <p:stCondLst>
                                            <p:cond delay="0"/>
                                          </p:stCondLst>
                                        </p:cTn>
                                        <p:tgtEl>
                                          <p:spTgt spid="58383"/>
                                        </p:tgtEl>
                                        <p:attrNameLst>
                                          <p:attrName>style.visibility</p:attrName>
                                        </p:attrNameLst>
                                      </p:cBhvr>
                                      <p:to>
                                        <p:strVal val="visible"/>
                                      </p:to>
                                    </p:set>
                                    <p:animEffect transition="in" filter="wipe(right)">
                                      <p:cBhvr>
                                        <p:cTn id="39" dur="500"/>
                                        <p:tgtEl>
                                          <p:spTgt spid="58383"/>
                                        </p:tgtEl>
                                      </p:cBhvr>
                                    </p:animEffect>
                                  </p:childTnLst>
                                </p:cTn>
                              </p:par>
                            </p:childTnLst>
                          </p:cTn>
                        </p:par>
                        <p:par>
                          <p:cTn id="40" fill="hold" nodeType="afterGroup">
                            <p:stCondLst>
                              <p:cond delay="7000"/>
                            </p:stCondLst>
                            <p:childTnLst>
                              <p:par>
                                <p:cTn id="41" presetID="22" presetClass="entr" presetSubtype="2" fill="hold" nodeType="afterEffect">
                                  <p:stCondLst>
                                    <p:cond delay="0"/>
                                  </p:stCondLst>
                                  <p:childTnLst>
                                    <p:set>
                                      <p:cBhvr>
                                        <p:cTn id="42" dur="1" fill="hold">
                                          <p:stCondLst>
                                            <p:cond delay="0"/>
                                          </p:stCondLst>
                                        </p:cTn>
                                        <p:tgtEl>
                                          <p:spTgt spid="58384"/>
                                        </p:tgtEl>
                                        <p:attrNameLst>
                                          <p:attrName>style.visibility</p:attrName>
                                        </p:attrNameLst>
                                      </p:cBhvr>
                                      <p:to>
                                        <p:strVal val="visible"/>
                                      </p:to>
                                    </p:set>
                                    <p:animEffect transition="in" filter="wipe(right)">
                                      <p:cBhvr>
                                        <p:cTn id="43" dur="500"/>
                                        <p:tgtEl>
                                          <p:spTgt spid="58384"/>
                                        </p:tgtEl>
                                      </p:cBhvr>
                                    </p:animEffect>
                                  </p:childTnLst>
                                </p:cTn>
                              </p:par>
                            </p:childTnLst>
                          </p:cTn>
                        </p:par>
                        <p:par>
                          <p:cTn id="44" fill="hold" nodeType="afterGroup">
                            <p:stCondLst>
                              <p:cond delay="7500"/>
                            </p:stCondLst>
                            <p:childTnLst>
                              <p:par>
                                <p:cTn id="45" presetID="3" presetClass="entr" presetSubtype="10" fill="hold" grpId="0" nodeType="afterEffect">
                                  <p:stCondLst>
                                    <p:cond delay="0"/>
                                  </p:stCondLst>
                                  <p:childTnLst>
                                    <p:set>
                                      <p:cBhvr>
                                        <p:cTn id="46" dur="1" fill="hold">
                                          <p:stCondLst>
                                            <p:cond delay="0"/>
                                          </p:stCondLst>
                                        </p:cTn>
                                        <p:tgtEl>
                                          <p:spTgt spid="58385"/>
                                        </p:tgtEl>
                                        <p:attrNameLst>
                                          <p:attrName>style.visibility</p:attrName>
                                        </p:attrNameLst>
                                      </p:cBhvr>
                                      <p:to>
                                        <p:strVal val="visible"/>
                                      </p:to>
                                    </p:set>
                                    <p:animEffect transition="in" filter="blinds(horizontal)">
                                      <p:cBhvr>
                                        <p:cTn id="47" dur="500"/>
                                        <p:tgtEl>
                                          <p:spTgt spid="58385"/>
                                        </p:tgtEl>
                                      </p:cBhvr>
                                    </p:animEffect>
                                  </p:childTnLst>
                                </p:cTn>
                              </p:par>
                            </p:childTnLst>
                          </p:cTn>
                        </p:par>
                        <p:par>
                          <p:cTn id="48" fill="hold" nodeType="afterGroup">
                            <p:stCondLst>
                              <p:cond delay="8000"/>
                            </p:stCondLst>
                            <p:childTnLst>
                              <p:par>
                                <p:cTn id="49" presetID="9" presetClass="entr" presetSubtype="0" fill="hold" nodeType="afterEffect">
                                  <p:stCondLst>
                                    <p:cond delay="1000"/>
                                  </p:stCondLst>
                                  <p:childTnLst>
                                    <p:set>
                                      <p:cBhvr>
                                        <p:cTn id="50" dur="1" fill="hold">
                                          <p:stCondLst>
                                            <p:cond delay="0"/>
                                          </p:stCondLst>
                                        </p:cTn>
                                        <p:tgtEl>
                                          <p:spTgt spid="58372"/>
                                        </p:tgtEl>
                                        <p:attrNameLst>
                                          <p:attrName>style.visibility</p:attrName>
                                        </p:attrNameLst>
                                      </p:cBhvr>
                                      <p:to>
                                        <p:strVal val="visible"/>
                                      </p:to>
                                    </p:set>
                                    <p:animEffect transition="in" filter="dissolve">
                                      <p:cBhvr>
                                        <p:cTn id="51" dur="500"/>
                                        <p:tgtEl>
                                          <p:spTgt spid="58372"/>
                                        </p:tgtEl>
                                      </p:cBhvr>
                                    </p:animEffect>
                                  </p:childTnLst>
                                </p:cTn>
                              </p:par>
                            </p:childTnLst>
                          </p:cTn>
                        </p:par>
                        <p:par>
                          <p:cTn id="52" fill="hold" nodeType="afterGroup">
                            <p:stCondLst>
                              <p:cond delay="9500"/>
                            </p:stCondLst>
                            <p:childTnLst>
                              <p:par>
                                <p:cTn id="53" presetID="35" presetClass="entr" presetSubtype="0" fill="hold" grpId="0" nodeType="afterEffect">
                                  <p:stCondLst>
                                    <p:cond delay="0"/>
                                  </p:stCondLst>
                                  <p:childTnLst>
                                    <p:set>
                                      <p:cBhvr>
                                        <p:cTn id="54" dur="1" fill="hold">
                                          <p:stCondLst>
                                            <p:cond delay="0"/>
                                          </p:stCondLst>
                                        </p:cTn>
                                        <p:tgtEl>
                                          <p:spTgt spid="58405"/>
                                        </p:tgtEl>
                                        <p:attrNameLst>
                                          <p:attrName>style.visibility</p:attrName>
                                        </p:attrNameLst>
                                      </p:cBhvr>
                                      <p:to>
                                        <p:strVal val="visible"/>
                                      </p:to>
                                    </p:set>
                                    <p:animEffect transition="in" filter="fade">
                                      <p:cBhvr>
                                        <p:cTn id="55" dur="2000"/>
                                        <p:tgtEl>
                                          <p:spTgt spid="58405"/>
                                        </p:tgtEl>
                                      </p:cBhvr>
                                    </p:animEffect>
                                    <p:anim calcmode="lin" valueType="num">
                                      <p:cBhvr>
                                        <p:cTn id="56" dur="2000" fill="hold"/>
                                        <p:tgtEl>
                                          <p:spTgt spid="58405"/>
                                        </p:tgtEl>
                                        <p:attrNameLst>
                                          <p:attrName>style.rotation</p:attrName>
                                        </p:attrNameLst>
                                      </p:cBhvr>
                                      <p:tavLst>
                                        <p:tav tm="0">
                                          <p:val>
                                            <p:fltVal val="720"/>
                                          </p:val>
                                        </p:tav>
                                        <p:tav tm="100000">
                                          <p:val>
                                            <p:fltVal val="0"/>
                                          </p:val>
                                        </p:tav>
                                      </p:tavLst>
                                    </p:anim>
                                    <p:anim calcmode="lin" valueType="num">
                                      <p:cBhvr>
                                        <p:cTn id="57" dur="2000" fill="hold"/>
                                        <p:tgtEl>
                                          <p:spTgt spid="58405"/>
                                        </p:tgtEl>
                                        <p:attrNameLst>
                                          <p:attrName>ppt_h</p:attrName>
                                        </p:attrNameLst>
                                      </p:cBhvr>
                                      <p:tavLst>
                                        <p:tav tm="0">
                                          <p:val>
                                            <p:fltVal val="0"/>
                                          </p:val>
                                        </p:tav>
                                        <p:tav tm="100000">
                                          <p:val>
                                            <p:strVal val="#ppt_h"/>
                                          </p:val>
                                        </p:tav>
                                      </p:tavLst>
                                    </p:anim>
                                    <p:anim calcmode="lin" valueType="num">
                                      <p:cBhvr>
                                        <p:cTn id="58" dur="2000" fill="hold"/>
                                        <p:tgtEl>
                                          <p:spTgt spid="58405"/>
                                        </p:tgtEl>
                                        <p:attrNameLst>
                                          <p:attrName>ppt_w</p:attrName>
                                        </p:attrNameLst>
                                      </p:cBhvr>
                                      <p:tavLst>
                                        <p:tav tm="0">
                                          <p:val>
                                            <p:fltVal val="0"/>
                                          </p:val>
                                        </p:tav>
                                        <p:tav tm="100000">
                                          <p:val>
                                            <p:strVal val="#ppt_w"/>
                                          </p:val>
                                        </p:tav>
                                      </p:tavLst>
                                    </p:anim>
                                  </p:childTnLst>
                                </p:cTn>
                              </p:par>
                            </p:childTnLst>
                          </p:cTn>
                        </p:par>
                        <p:par>
                          <p:cTn id="59" fill="hold" nodeType="afterGroup">
                            <p:stCondLst>
                              <p:cond delay="11500"/>
                            </p:stCondLst>
                            <p:childTnLst>
                              <p:par>
                                <p:cTn id="60" presetID="35" presetClass="entr" presetSubtype="0" fill="hold" grpId="0" nodeType="afterEffect">
                                  <p:stCondLst>
                                    <p:cond delay="0"/>
                                  </p:stCondLst>
                                  <p:childTnLst>
                                    <p:set>
                                      <p:cBhvr>
                                        <p:cTn id="61" dur="1" fill="hold">
                                          <p:stCondLst>
                                            <p:cond delay="0"/>
                                          </p:stCondLst>
                                        </p:cTn>
                                        <p:tgtEl>
                                          <p:spTgt spid="58406"/>
                                        </p:tgtEl>
                                        <p:attrNameLst>
                                          <p:attrName>style.visibility</p:attrName>
                                        </p:attrNameLst>
                                      </p:cBhvr>
                                      <p:to>
                                        <p:strVal val="visible"/>
                                      </p:to>
                                    </p:set>
                                    <p:animEffect transition="in" filter="fade">
                                      <p:cBhvr>
                                        <p:cTn id="62" dur="2000"/>
                                        <p:tgtEl>
                                          <p:spTgt spid="58406"/>
                                        </p:tgtEl>
                                      </p:cBhvr>
                                    </p:animEffect>
                                    <p:anim calcmode="lin" valueType="num">
                                      <p:cBhvr>
                                        <p:cTn id="63" dur="2000" fill="hold"/>
                                        <p:tgtEl>
                                          <p:spTgt spid="58406"/>
                                        </p:tgtEl>
                                        <p:attrNameLst>
                                          <p:attrName>style.rotation</p:attrName>
                                        </p:attrNameLst>
                                      </p:cBhvr>
                                      <p:tavLst>
                                        <p:tav tm="0">
                                          <p:val>
                                            <p:fltVal val="720"/>
                                          </p:val>
                                        </p:tav>
                                        <p:tav tm="100000">
                                          <p:val>
                                            <p:fltVal val="0"/>
                                          </p:val>
                                        </p:tav>
                                      </p:tavLst>
                                    </p:anim>
                                    <p:anim calcmode="lin" valueType="num">
                                      <p:cBhvr>
                                        <p:cTn id="64" dur="2000" fill="hold"/>
                                        <p:tgtEl>
                                          <p:spTgt spid="58406"/>
                                        </p:tgtEl>
                                        <p:attrNameLst>
                                          <p:attrName>ppt_h</p:attrName>
                                        </p:attrNameLst>
                                      </p:cBhvr>
                                      <p:tavLst>
                                        <p:tav tm="0">
                                          <p:val>
                                            <p:fltVal val="0"/>
                                          </p:val>
                                        </p:tav>
                                        <p:tav tm="100000">
                                          <p:val>
                                            <p:strVal val="#ppt_h"/>
                                          </p:val>
                                        </p:tav>
                                      </p:tavLst>
                                    </p:anim>
                                    <p:anim calcmode="lin" valueType="num">
                                      <p:cBhvr>
                                        <p:cTn id="65" dur="2000" fill="hold"/>
                                        <p:tgtEl>
                                          <p:spTgt spid="58406"/>
                                        </p:tgtEl>
                                        <p:attrNameLst>
                                          <p:attrName>ppt_w</p:attrName>
                                        </p:attrNameLst>
                                      </p:cBhvr>
                                      <p:tavLst>
                                        <p:tav tm="0">
                                          <p:val>
                                            <p:fltVal val="0"/>
                                          </p:val>
                                        </p:tav>
                                        <p:tav tm="100000">
                                          <p:val>
                                            <p:strVal val="#ppt_w"/>
                                          </p:val>
                                        </p:tav>
                                      </p:tavLst>
                                    </p:anim>
                                  </p:childTnLst>
                                </p:cTn>
                              </p:par>
                            </p:childTnLst>
                          </p:cTn>
                        </p:par>
                        <p:par>
                          <p:cTn id="66" fill="hold" nodeType="afterGroup">
                            <p:stCondLst>
                              <p:cond delay="13500"/>
                            </p:stCondLst>
                            <p:childTnLst>
                              <p:par>
                                <p:cTn id="67" presetID="9" presetClass="entr" presetSubtype="0" fill="hold" grpId="0" nodeType="afterEffect">
                                  <p:stCondLst>
                                    <p:cond delay="0"/>
                                  </p:stCondLst>
                                  <p:childTnLst>
                                    <p:set>
                                      <p:cBhvr>
                                        <p:cTn id="68" dur="1" fill="hold">
                                          <p:stCondLst>
                                            <p:cond delay="0"/>
                                          </p:stCondLst>
                                        </p:cTn>
                                        <p:tgtEl>
                                          <p:spTgt spid="58375"/>
                                        </p:tgtEl>
                                        <p:attrNameLst>
                                          <p:attrName>style.visibility</p:attrName>
                                        </p:attrNameLst>
                                      </p:cBhvr>
                                      <p:to>
                                        <p:strVal val="visible"/>
                                      </p:to>
                                    </p:set>
                                    <p:animEffect transition="in" filter="dissolve">
                                      <p:cBhvr>
                                        <p:cTn id="69" dur="500"/>
                                        <p:tgtEl>
                                          <p:spTgt spid="58375"/>
                                        </p:tgtEl>
                                      </p:cBhvr>
                                    </p:animEffect>
                                  </p:childTnLst>
                                </p:cTn>
                              </p:par>
                            </p:childTnLst>
                          </p:cTn>
                        </p:par>
                        <p:par>
                          <p:cTn id="70" fill="hold" nodeType="afterGroup">
                            <p:stCondLst>
                              <p:cond delay="14000"/>
                            </p:stCondLst>
                            <p:childTnLst>
                              <p:par>
                                <p:cTn id="71" presetID="9" presetClass="entr" presetSubtype="0" fill="hold" nodeType="afterEffect">
                                  <p:stCondLst>
                                    <p:cond delay="1000"/>
                                  </p:stCondLst>
                                  <p:childTnLst>
                                    <p:set>
                                      <p:cBhvr>
                                        <p:cTn id="72" dur="1" fill="hold">
                                          <p:stCondLst>
                                            <p:cond delay="0"/>
                                          </p:stCondLst>
                                        </p:cTn>
                                        <p:tgtEl>
                                          <p:spTgt spid="58386"/>
                                        </p:tgtEl>
                                        <p:attrNameLst>
                                          <p:attrName>style.visibility</p:attrName>
                                        </p:attrNameLst>
                                      </p:cBhvr>
                                      <p:to>
                                        <p:strVal val="visible"/>
                                      </p:to>
                                    </p:set>
                                    <p:animEffect transition="in" filter="dissolve">
                                      <p:cBhvr>
                                        <p:cTn id="73" dur="500"/>
                                        <p:tgtEl>
                                          <p:spTgt spid="58386"/>
                                        </p:tgtEl>
                                      </p:cBhvr>
                                    </p:animEffect>
                                  </p:childTnLst>
                                </p:cTn>
                              </p:par>
                            </p:childTnLst>
                          </p:cTn>
                        </p:par>
                        <p:par>
                          <p:cTn id="74" fill="hold" nodeType="afterGroup">
                            <p:stCondLst>
                              <p:cond delay="15500"/>
                            </p:stCondLst>
                            <p:childTnLst>
                              <p:par>
                                <p:cTn id="75" presetID="9" presetClass="entr" presetSubtype="0" fill="hold" grpId="0" nodeType="afterEffect">
                                  <p:stCondLst>
                                    <p:cond delay="0"/>
                                  </p:stCondLst>
                                  <p:childTnLst>
                                    <p:set>
                                      <p:cBhvr>
                                        <p:cTn id="76" dur="1" fill="hold">
                                          <p:stCondLst>
                                            <p:cond delay="0"/>
                                          </p:stCondLst>
                                        </p:cTn>
                                        <p:tgtEl>
                                          <p:spTgt spid="58391"/>
                                        </p:tgtEl>
                                        <p:attrNameLst>
                                          <p:attrName>style.visibility</p:attrName>
                                        </p:attrNameLst>
                                      </p:cBhvr>
                                      <p:to>
                                        <p:strVal val="visible"/>
                                      </p:to>
                                    </p:set>
                                    <p:animEffect transition="in" filter="dissolve">
                                      <p:cBhvr>
                                        <p:cTn id="77" dur="500"/>
                                        <p:tgtEl>
                                          <p:spTgt spid="58391"/>
                                        </p:tgtEl>
                                      </p:cBhvr>
                                    </p:animEffect>
                                  </p:childTnLst>
                                </p:cTn>
                              </p:par>
                            </p:childTnLst>
                          </p:cTn>
                        </p:par>
                        <p:par>
                          <p:cTn id="78" fill="hold" nodeType="afterGroup">
                            <p:stCondLst>
                              <p:cond delay="16000"/>
                            </p:stCondLst>
                            <p:childTnLst>
                              <p:par>
                                <p:cTn id="79" presetID="9" presetClass="entr" presetSubtype="0" fill="hold" nodeType="afterEffect">
                                  <p:stCondLst>
                                    <p:cond delay="1000"/>
                                  </p:stCondLst>
                                  <p:childTnLst>
                                    <p:set>
                                      <p:cBhvr>
                                        <p:cTn id="80" dur="1" fill="hold">
                                          <p:stCondLst>
                                            <p:cond delay="0"/>
                                          </p:stCondLst>
                                        </p:cTn>
                                        <p:tgtEl>
                                          <p:spTgt spid="58373"/>
                                        </p:tgtEl>
                                        <p:attrNameLst>
                                          <p:attrName>style.visibility</p:attrName>
                                        </p:attrNameLst>
                                      </p:cBhvr>
                                      <p:to>
                                        <p:strVal val="visible"/>
                                      </p:to>
                                    </p:set>
                                    <p:animEffect transition="in" filter="dissolve">
                                      <p:cBhvr>
                                        <p:cTn id="81" dur="500"/>
                                        <p:tgtEl>
                                          <p:spTgt spid="58373"/>
                                        </p:tgtEl>
                                      </p:cBhvr>
                                    </p:animEffect>
                                  </p:childTnLst>
                                </p:cTn>
                              </p:par>
                            </p:childTnLst>
                          </p:cTn>
                        </p:par>
                        <p:par>
                          <p:cTn id="82" fill="hold" nodeType="afterGroup">
                            <p:stCondLst>
                              <p:cond delay="17500"/>
                            </p:stCondLst>
                            <p:childTnLst>
                              <p:par>
                                <p:cTn id="83" presetID="9" presetClass="entr" presetSubtype="0" fill="hold" grpId="0" nodeType="afterEffect">
                                  <p:stCondLst>
                                    <p:cond delay="0"/>
                                  </p:stCondLst>
                                  <p:childTnLst>
                                    <p:set>
                                      <p:cBhvr>
                                        <p:cTn id="84" dur="1" fill="hold">
                                          <p:stCondLst>
                                            <p:cond delay="0"/>
                                          </p:stCondLst>
                                        </p:cTn>
                                        <p:tgtEl>
                                          <p:spTgt spid="58396"/>
                                        </p:tgtEl>
                                        <p:attrNameLst>
                                          <p:attrName>style.visibility</p:attrName>
                                        </p:attrNameLst>
                                      </p:cBhvr>
                                      <p:to>
                                        <p:strVal val="visible"/>
                                      </p:to>
                                    </p:set>
                                    <p:animEffect transition="in" filter="dissolve">
                                      <p:cBhvr>
                                        <p:cTn id="85" dur="500"/>
                                        <p:tgtEl>
                                          <p:spTgt spid="58396"/>
                                        </p:tgtEl>
                                      </p:cBhvr>
                                    </p:animEffect>
                                  </p:childTnLst>
                                </p:cTn>
                              </p:par>
                            </p:childTnLst>
                          </p:cTn>
                        </p:par>
                        <p:par>
                          <p:cTn id="86" fill="hold" nodeType="afterGroup">
                            <p:stCondLst>
                              <p:cond delay="18000"/>
                            </p:stCondLst>
                            <p:childTnLst>
                              <p:par>
                                <p:cTn id="87" presetID="22" presetClass="entr" presetSubtype="8" fill="hold" grpId="0" nodeType="afterEffect">
                                  <p:stCondLst>
                                    <p:cond delay="2000"/>
                                  </p:stCondLst>
                                  <p:childTnLst>
                                    <p:set>
                                      <p:cBhvr>
                                        <p:cTn id="88" dur="1" fill="hold">
                                          <p:stCondLst>
                                            <p:cond delay="0"/>
                                          </p:stCondLst>
                                        </p:cTn>
                                        <p:tgtEl>
                                          <p:spTgt spid="58397"/>
                                        </p:tgtEl>
                                        <p:attrNameLst>
                                          <p:attrName>style.visibility</p:attrName>
                                        </p:attrNameLst>
                                      </p:cBhvr>
                                      <p:to>
                                        <p:strVal val="visible"/>
                                      </p:to>
                                    </p:set>
                                    <p:animEffect transition="in" filter="wipe(left)">
                                      <p:cBhvr>
                                        <p:cTn id="89" dur="500"/>
                                        <p:tgtEl>
                                          <p:spTgt spid="58397"/>
                                        </p:tgtEl>
                                      </p:cBhvr>
                                    </p:animEffect>
                                  </p:childTnLst>
                                </p:cTn>
                              </p:par>
                            </p:childTnLst>
                          </p:cTn>
                        </p:par>
                        <p:par>
                          <p:cTn id="90" fill="hold" nodeType="afterGroup">
                            <p:stCondLst>
                              <p:cond delay="20500"/>
                            </p:stCondLst>
                            <p:childTnLst>
                              <p:par>
                                <p:cTn id="91" presetID="9" presetClass="entr" presetSubtype="0" fill="hold" grpId="0" nodeType="afterEffect">
                                  <p:stCondLst>
                                    <p:cond delay="0"/>
                                  </p:stCondLst>
                                  <p:childTnLst>
                                    <p:set>
                                      <p:cBhvr>
                                        <p:cTn id="92" dur="1" fill="hold">
                                          <p:stCondLst>
                                            <p:cond delay="0"/>
                                          </p:stCondLst>
                                        </p:cTn>
                                        <p:tgtEl>
                                          <p:spTgt spid="58400"/>
                                        </p:tgtEl>
                                        <p:attrNameLst>
                                          <p:attrName>style.visibility</p:attrName>
                                        </p:attrNameLst>
                                      </p:cBhvr>
                                      <p:to>
                                        <p:strVal val="visible"/>
                                      </p:to>
                                    </p:set>
                                    <p:animEffect transition="in" filter="dissolve">
                                      <p:cBhvr>
                                        <p:cTn id="93" dur="500"/>
                                        <p:tgtEl>
                                          <p:spTgt spid="58400"/>
                                        </p:tgtEl>
                                      </p:cBhvr>
                                    </p:animEffect>
                                  </p:childTnLst>
                                </p:cTn>
                              </p:par>
                            </p:childTnLst>
                          </p:cTn>
                        </p:par>
                        <p:par>
                          <p:cTn id="94" fill="hold" nodeType="afterGroup">
                            <p:stCondLst>
                              <p:cond delay="21000"/>
                            </p:stCondLst>
                            <p:childTnLst>
                              <p:par>
                                <p:cTn id="95" presetID="1" presetClass="entr" presetSubtype="0" fill="hold" grpId="1" nodeType="afterEffect">
                                  <p:stCondLst>
                                    <p:cond delay="0"/>
                                  </p:stCondLst>
                                  <p:childTnLst>
                                    <p:set>
                                      <p:cBhvr>
                                        <p:cTn id="96" dur="1" fill="hold">
                                          <p:stCondLst>
                                            <p:cond delay="499"/>
                                          </p:stCondLst>
                                        </p:cTn>
                                        <p:tgtEl>
                                          <p:spTgt spid="584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5" grpId="0" autoUpdateAnimBg="0"/>
      <p:bldP spid="58385" grpId="0" autoUpdateAnimBg="0"/>
      <p:bldP spid="58391" grpId="0" autoUpdateAnimBg="0"/>
      <p:bldP spid="58394" grpId="0" animBg="1"/>
      <p:bldP spid="58396" grpId="0" autoUpdateAnimBg="0"/>
      <p:bldP spid="58397" grpId="0" animBg="1"/>
      <p:bldP spid="58399" grpId="0" autoUpdateAnimBg="0"/>
      <p:bldP spid="58400" grpId="0" autoUpdateAnimBg="0"/>
      <p:bldP spid="58401" grpId="0" animBg="1"/>
      <p:bldP spid="58402" grpId="0" autoUpdateAnimBg="0"/>
      <p:bldP spid="58405" grpId="0" animBg="1"/>
      <p:bldP spid="58405" grpId="1" animBg="1"/>
      <p:bldP spid="5840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29" name="Title 5"/>
          <p:cNvSpPr>
            <a:spLocks noGrp="1"/>
          </p:cNvSpPr>
          <p:nvPr>
            <p:ph type="title" idx="4294967295"/>
          </p:nvPr>
        </p:nvSpPr>
        <p:spPr>
          <a:xfrm>
            <a:off x="5724525" y="44450"/>
            <a:ext cx="3384550" cy="51133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3200" b="1" dirty="0">
                <a:effectLst/>
                <a:latin typeface="Arial" charset="0"/>
                <a:ea typeface="ＭＳ Ｐゴシック" charset="0"/>
              </a:rPr>
              <a:t>Handsome Men in M.Div. Studies at the University of Babylon</a:t>
            </a:r>
          </a:p>
        </p:txBody>
      </p:sp>
      <p:pic>
        <p:nvPicPr>
          <p:cNvPr id="483330" name="Picture 1" descr="Daniel 1 refusing food.jpg"/>
          <p:cNvPicPr>
            <a:picLocks noChangeAspect="1"/>
          </p:cNvPicPr>
          <p:nvPr/>
        </p:nvPicPr>
        <p:blipFill rotWithShape="1">
          <a:blip r:embed="rId3">
            <a:extLst>
              <a:ext uri="{28A0092B-C50C-407E-A947-70E740481C1C}">
                <a14:useLocalDpi xmlns:a14="http://schemas.microsoft.com/office/drawing/2010/main"/>
              </a:ext>
            </a:extLst>
          </a:blip>
          <a:srcRect l="2420" b="1893"/>
          <a:stretch/>
        </p:blipFill>
        <p:spPr bwMode="auto">
          <a:xfrm>
            <a:off x="14720" y="68262"/>
            <a:ext cx="5585980" cy="6745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5797096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685800" y="-76200"/>
            <a:ext cx="7772400" cy="1143000"/>
          </a:xfrm>
        </p:spPr>
        <p:txBody>
          <a:bodyPr/>
          <a:lstStyle/>
          <a:p>
            <a:pPr eaLnBrk="1" hangingPunct="1">
              <a:defRPr/>
            </a:pPr>
            <a:r>
              <a:rPr lang="en-US" sz="3800" b="1">
                <a:latin typeface="Arial" charset="0"/>
                <a:ea typeface="ＭＳ Ｐゴシック" charset="0"/>
                <a:cs typeface="Arial" charset="0"/>
              </a:rPr>
              <a:t>Names of Daniel &amp; His Friends</a:t>
            </a:r>
          </a:p>
        </p:txBody>
      </p:sp>
      <p:sp>
        <p:nvSpPr>
          <p:cNvPr id="485379" name="Rectangle 4"/>
          <p:cNvSpPr>
            <a:spLocks noChangeArrowheads="1"/>
          </p:cNvSpPr>
          <p:nvPr/>
        </p:nvSpPr>
        <p:spPr bwMode="auto">
          <a:xfrm>
            <a:off x="0" y="16303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defTabSz="914400" fontAlgn="base">
              <a:spcBef>
                <a:spcPct val="0"/>
              </a:spcBef>
              <a:spcAft>
                <a:spcPct val="0"/>
              </a:spcAft>
            </a:pPr>
            <a:endParaRPr lang="en-US" sz="2400">
              <a:solidFill>
                <a:srgbClr val="FFFFFF"/>
              </a:solidFill>
              <a:latin typeface="Arial" charset="0"/>
              <a:ea typeface="ＭＳ Ｐゴシック" charset="0"/>
              <a:cs typeface="Arial" charset="0"/>
            </a:endParaRPr>
          </a:p>
        </p:txBody>
      </p:sp>
      <p:sp>
        <p:nvSpPr>
          <p:cNvPr id="48153" name="Rectangle 25"/>
          <p:cNvSpPr>
            <a:spLocks noChangeArrowheads="1"/>
          </p:cNvSpPr>
          <p:nvPr/>
        </p:nvSpPr>
        <p:spPr bwMode="auto">
          <a:xfrm>
            <a:off x="4414838" y="5116513"/>
            <a:ext cx="4652962" cy="1814512"/>
          </a:xfrm>
          <a:prstGeom prst="rect">
            <a:avLst/>
          </a:prstGeom>
          <a:noFill/>
          <a:ln w="9525">
            <a:noFill/>
            <a:miter lim="800000"/>
            <a:headEnd/>
            <a:tailEnd/>
          </a:ln>
          <a:effectLst/>
        </p:spPr>
        <p:txBody>
          <a:bodyPr/>
          <a:lstStyle/>
          <a:p>
            <a:pPr algn="ctr" defTabSz="914400" fontAlgn="base">
              <a:spcBef>
                <a:spcPct val="0"/>
              </a:spcBef>
              <a:spcAft>
                <a:spcPct val="0"/>
              </a:spcAft>
              <a:buClr>
                <a:srgbClr val="EBF25A"/>
              </a:buClr>
              <a:buSzPct val="80000"/>
              <a:buFont typeface="Wingdings" charset="0"/>
              <a:buNone/>
              <a:defRPr/>
            </a:pPr>
            <a:r>
              <a:rPr lang="en-US" altLang="zh-CN" sz="3300" b="1" i="1" dirty="0">
                <a:solidFill>
                  <a:srgbClr val="FFFFFF"/>
                </a:solidFill>
                <a:effectLst>
                  <a:outerShdw blurRad="38100" dist="38100" dir="2700000" algn="tl">
                    <a:srgbClr val="000000"/>
                  </a:outerShdw>
                </a:effectLst>
                <a:latin typeface="Arial" charset="0"/>
                <a:ea typeface="宋体" charset="0"/>
                <a:cs typeface="Arial" charset="0"/>
              </a:rPr>
              <a:t>Abednego</a:t>
            </a:r>
            <a:endParaRPr lang="en-US" altLang="zh-CN" dirty="0">
              <a:solidFill>
                <a:srgbClr val="FFFFFF"/>
              </a:solidFill>
              <a:effectLst>
                <a:outerShdw blurRad="38100" dist="38100" dir="2700000" algn="tl">
                  <a:srgbClr val="000000"/>
                </a:outerShdw>
              </a:effectLst>
              <a:latin typeface="Arial" charset="0"/>
              <a:ea typeface="宋体" charset="0"/>
              <a:cs typeface="Arial" charset="0"/>
            </a:endParaRPr>
          </a:p>
          <a:p>
            <a:pPr algn="ctr" defTabSz="914400" eaLnBrk="0" fontAlgn="base" hangingPunct="0">
              <a:spcBef>
                <a:spcPct val="0"/>
              </a:spcBef>
              <a:spcAft>
                <a:spcPct val="0"/>
              </a:spcAft>
              <a:buSzPct val="80000"/>
              <a:defRPr/>
            </a:pPr>
            <a:r>
              <a:rPr lang="en-US" altLang="zh-CN" sz="2500" b="1" dirty="0">
                <a:solidFill>
                  <a:srgbClr val="FFFFFF"/>
                </a:solidFill>
                <a:effectLst>
                  <a:outerShdw blurRad="38100" dist="38100" dir="2700000" algn="tl">
                    <a:srgbClr val="000000"/>
                  </a:outerShdw>
                </a:effectLst>
                <a:latin typeface="Arial" charset="0"/>
                <a:ea typeface="宋体" charset="0"/>
                <a:cs typeface="Arial" charset="0"/>
              </a:rPr>
              <a:t>"Servant of </a:t>
            </a:r>
            <a:r>
              <a:rPr lang="en-US" altLang="zh-CN" sz="2500" b="1" dirty="0" err="1">
                <a:solidFill>
                  <a:srgbClr val="FFFFFF"/>
                </a:solidFill>
                <a:effectLst>
                  <a:outerShdw blurRad="38100" dist="38100" dir="2700000" algn="tl">
                    <a:srgbClr val="000000"/>
                  </a:outerShdw>
                </a:effectLst>
                <a:latin typeface="Arial" charset="0"/>
                <a:ea typeface="宋体" charset="0"/>
                <a:cs typeface="Arial" charset="0"/>
              </a:rPr>
              <a:t>Nego</a:t>
            </a:r>
            <a:r>
              <a:rPr lang="en-US" altLang="zh-CN" sz="2500" b="1" dirty="0">
                <a:solidFill>
                  <a:srgbClr val="FFFFFF"/>
                </a:solidFill>
                <a:effectLst>
                  <a:outerShdw blurRad="38100" dist="38100" dir="2700000" algn="tl">
                    <a:srgbClr val="000000"/>
                  </a:outerShdw>
                </a:effectLst>
                <a:latin typeface="Arial" charset="0"/>
                <a:ea typeface="宋体" charset="0"/>
                <a:cs typeface="Arial" charset="0"/>
              </a:rPr>
              <a:t>"</a:t>
            </a:r>
            <a:endParaRPr lang="en-US" altLang="zh-CN" dirty="0">
              <a:solidFill>
                <a:srgbClr val="FFFFFF"/>
              </a:solidFill>
              <a:effectLst>
                <a:outerShdw blurRad="38100" dist="38100" dir="2700000" algn="tl">
                  <a:srgbClr val="000000"/>
                </a:outerShdw>
              </a:effectLst>
              <a:latin typeface="Arial" charset="0"/>
              <a:ea typeface="宋体" charset="0"/>
              <a:cs typeface="Arial" charset="0"/>
            </a:endParaRPr>
          </a:p>
          <a:p>
            <a:pPr algn="ctr" defTabSz="914400" eaLnBrk="0" fontAlgn="base" hangingPunct="0">
              <a:spcBef>
                <a:spcPct val="0"/>
              </a:spcBef>
              <a:spcAft>
                <a:spcPct val="0"/>
              </a:spcAft>
              <a:buSzPct val="80000"/>
              <a:defRPr/>
            </a:pPr>
            <a:r>
              <a:rPr lang="en-US" altLang="zh-CN" sz="2500" b="1" dirty="0">
                <a:solidFill>
                  <a:srgbClr val="FFFFFF"/>
                </a:solidFill>
                <a:effectLst>
                  <a:outerShdw blurRad="38100" dist="38100" dir="2700000" algn="tl">
                    <a:srgbClr val="000000"/>
                  </a:outerShdw>
                </a:effectLst>
                <a:latin typeface="Arial" charset="0"/>
                <a:ea typeface="宋体" charset="0"/>
                <a:cs typeface="Arial" charset="0"/>
              </a:rPr>
              <a:t>(or Nebo, i.e., the god </a:t>
            </a:r>
            <a:r>
              <a:rPr lang="en-US" altLang="zh-CN" sz="2500" b="1" dirty="0" err="1">
                <a:solidFill>
                  <a:srgbClr val="FFFFFF"/>
                </a:solidFill>
                <a:effectLst>
                  <a:outerShdw blurRad="38100" dist="38100" dir="2700000" algn="tl">
                    <a:srgbClr val="000000"/>
                  </a:outerShdw>
                </a:effectLst>
                <a:latin typeface="Arial" charset="0"/>
                <a:ea typeface="宋体" charset="0"/>
                <a:cs typeface="Arial" charset="0"/>
              </a:rPr>
              <a:t>Nabu</a:t>
            </a:r>
            <a:r>
              <a:rPr lang="en-US" altLang="zh-CN" sz="2500" b="1" dirty="0">
                <a:solidFill>
                  <a:srgbClr val="FFFFFF"/>
                </a:solidFill>
                <a:effectLst>
                  <a:outerShdw blurRad="38100" dist="38100" dir="2700000" algn="tl">
                    <a:srgbClr val="000000"/>
                  </a:outerShdw>
                </a:effectLst>
                <a:latin typeface="Arial" charset="0"/>
                <a:ea typeface="宋体" charset="0"/>
                <a:cs typeface="Arial" charset="0"/>
              </a:rPr>
              <a:t>)</a:t>
            </a:r>
            <a:endParaRPr lang="en-US" altLang="zh-CN" sz="4000" dirty="0">
              <a:solidFill>
                <a:srgbClr val="FFFFFF"/>
              </a:solidFill>
              <a:effectLst>
                <a:outerShdw blurRad="38100" dist="38100" dir="2700000" algn="tl">
                  <a:srgbClr val="000000"/>
                </a:outerShdw>
              </a:effectLst>
              <a:latin typeface="Arial" charset="0"/>
              <a:ea typeface="宋体" charset="0"/>
              <a:cs typeface="Arial" charset="0"/>
            </a:endParaRPr>
          </a:p>
        </p:txBody>
      </p:sp>
      <p:sp>
        <p:nvSpPr>
          <p:cNvPr id="48152" name="Rectangle 24"/>
          <p:cNvSpPr>
            <a:spLocks noChangeArrowheads="1"/>
          </p:cNvSpPr>
          <p:nvPr/>
        </p:nvSpPr>
        <p:spPr bwMode="auto">
          <a:xfrm>
            <a:off x="152400" y="5116513"/>
            <a:ext cx="4262438" cy="1814512"/>
          </a:xfrm>
          <a:prstGeom prst="rect">
            <a:avLst/>
          </a:prstGeom>
          <a:noFill/>
          <a:ln w="9525">
            <a:noFill/>
            <a:miter lim="800000"/>
            <a:headEnd/>
            <a:tailEnd/>
          </a:ln>
          <a:effectLst/>
        </p:spPr>
        <p:txBody>
          <a:bodyPr/>
          <a:lstStyle/>
          <a:p>
            <a:pPr algn="ctr" defTabSz="914400" fontAlgn="base">
              <a:spcBef>
                <a:spcPct val="0"/>
              </a:spcBef>
              <a:spcAft>
                <a:spcPct val="0"/>
              </a:spcAft>
              <a:buClr>
                <a:srgbClr val="EBF25A"/>
              </a:buClr>
              <a:buSzPct val="80000"/>
              <a:buFont typeface="Wingdings" charset="0"/>
              <a:buNone/>
              <a:defRPr/>
            </a:pPr>
            <a:r>
              <a:rPr lang="en-US" altLang="zh-CN" sz="3300" b="1" i="1" dirty="0" err="1">
                <a:solidFill>
                  <a:srgbClr val="FFFFFF"/>
                </a:solidFill>
                <a:effectLst>
                  <a:outerShdw blurRad="38100" dist="38100" dir="2700000" algn="tl">
                    <a:srgbClr val="000000"/>
                  </a:outerShdw>
                </a:effectLst>
                <a:latin typeface="Arial" charset="0"/>
                <a:ea typeface="宋体" charset="0"/>
                <a:cs typeface="Arial" charset="0"/>
              </a:rPr>
              <a:t>Azariah</a:t>
            </a:r>
            <a:endParaRPr lang="en-US" altLang="zh-CN" dirty="0">
              <a:solidFill>
                <a:srgbClr val="FFFFFF"/>
              </a:solidFill>
              <a:effectLst>
                <a:outerShdw blurRad="38100" dist="38100" dir="2700000" algn="tl">
                  <a:srgbClr val="000000"/>
                </a:outerShdw>
              </a:effectLst>
              <a:latin typeface="Arial" charset="0"/>
              <a:ea typeface="宋体" charset="0"/>
              <a:cs typeface="Arial" charset="0"/>
            </a:endParaRPr>
          </a:p>
          <a:p>
            <a:pPr algn="ctr" defTabSz="914400" eaLnBrk="0" fontAlgn="base" hangingPunct="0">
              <a:spcBef>
                <a:spcPct val="0"/>
              </a:spcBef>
              <a:spcAft>
                <a:spcPct val="0"/>
              </a:spcAft>
              <a:buSzPct val="80000"/>
              <a:defRPr/>
            </a:pPr>
            <a:r>
              <a:rPr lang="en-US" altLang="zh-CN" sz="2500" b="1" dirty="0">
                <a:solidFill>
                  <a:srgbClr val="FFFFFF"/>
                </a:solidFill>
                <a:effectLst>
                  <a:outerShdw blurRad="38100" dist="38100" dir="2700000" algn="tl">
                    <a:srgbClr val="000000"/>
                  </a:outerShdw>
                </a:effectLst>
                <a:latin typeface="Arial" charset="0"/>
                <a:ea typeface="宋体" charset="0"/>
                <a:cs typeface="Arial" charset="0"/>
              </a:rPr>
              <a:t>"The L</a:t>
            </a:r>
            <a:r>
              <a:rPr lang="en-US" altLang="zh-CN" sz="1900" b="1" dirty="0">
                <a:solidFill>
                  <a:srgbClr val="FFFFFF"/>
                </a:solidFill>
                <a:effectLst>
                  <a:outerShdw blurRad="38100" dist="38100" dir="2700000" algn="tl">
                    <a:srgbClr val="000000"/>
                  </a:outerShdw>
                </a:effectLst>
                <a:latin typeface="Arial" charset="0"/>
                <a:ea typeface="宋体" charset="0"/>
                <a:cs typeface="Arial" charset="0"/>
              </a:rPr>
              <a:t>ORD </a:t>
            </a:r>
            <a:r>
              <a:rPr lang="en-US" altLang="zh-CN" sz="2500" b="1" dirty="0">
                <a:solidFill>
                  <a:srgbClr val="FFFFFF"/>
                </a:solidFill>
                <a:effectLst>
                  <a:outerShdw blurRad="38100" dist="38100" dir="2700000" algn="tl">
                    <a:srgbClr val="000000"/>
                  </a:outerShdw>
                </a:effectLst>
                <a:latin typeface="Arial" charset="0"/>
                <a:ea typeface="宋体" charset="0"/>
                <a:cs typeface="Arial" charset="0"/>
              </a:rPr>
              <a:t>helps"</a:t>
            </a:r>
            <a:endParaRPr lang="en-US" altLang="zh-CN" dirty="0">
              <a:solidFill>
                <a:srgbClr val="FFFFFF"/>
              </a:solidFill>
              <a:effectLst>
                <a:outerShdw blurRad="38100" dist="38100" dir="2700000" algn="tl">
                  <a:srgbClr val="000000"/>
                </a:outerShdw>
              </a:effectLst>
              <a:latin typeface="Arial" charset="0"/>
              <a:ea typeface="宋体" charset="0"/>
              <a:cs typeface="Arial" charset="0"/>
            </a:endParaRPr>
          </a:p>
          <a:p>
            <a:pPr algn="ctr" defTabSz="914400" eaLnBrk="0" fontAlgn="base" hangingPunct="0">
              <a:spcBef>
                <a:spcPct val="0"/>
              </a:spcBef>
              <a:spcAft>
                <a:spcPct val="0"/>
              </a:spcAft>
              <a:buSzPct val="80000"/>
              <a:defRPr/>
            </a:pPr>
            <a:r>
              <a:rPr lang="en-US" altLang="zh-CN" sz="2500" b="1" dirty="0">
                <a:solidFill>
                  <a:srgbClr val="FFFFFF"/>
                </a:solidFill>
                <a:effectLst>
                  <a:outerShdw blurRad="38100" dist="38100" dir="2700000" algn="tl">
                    <a:srgbClr val="000000"/>
                  </a:outerShdw>
                </a:effectLst>
                <a:latin typeface="Arial" charset="0"/>
                <a:ea typeface="宋体" charset="0"/>
                <a:cs typeface="Arial" charset="0"/>
              </a:rPr>
              <a:t>(or "Whom the L</a:t>
            </a:r>
            <a:r>
              <a:rPr lang="en-US" altLang="zh-CN" sz="1900" b="1" dirty="0">
                <a:solidFill>
                  <a:srgbClr val="FFFFFF"/>
                </a:solidFill>
                <a:effectLst>
                  <a:outerShdw blurRad="38100" dist="38100" dir="2700000" algn="tl">
                    <a:srgbClr val="000000"/>
                  </a:outerShdw>
                </a:effectLst>
                <a:latin typeface="Arial" charset="0"/>
                <a:ea typeface="宋体" charset="0"/>
                <a:cs typeface="Arial" charset="0"/>
              </a:rPr>
              <a:t>ORD </a:t>
            </a:r>
            <a:r>
              <a:rPr lang="en-US" altLang="zh-CN" sz="2500" b="1" dirty="0">
                <a:solidFill>
                  <a:srgbClr val="FFFFFF"/>
                </a:solidFill>
                <a:effectLst>
                  <a:outerShdw blurRad="38100" dist="38100" dir="2700000" algn="tl">
                    <a:srgbClr val="000000"/>
                  </a:outerShdw>
                </a:effectLst>
                <a:latin typeface="Arial" charset="0"/>
                <a:ea typeface="宋体" charset="0"/>
                <a:cs typeface="Arial" charset="0"/>
              </a:rPr>
              <a:t>helps")</a:t>
            </a:r>
            <a:endParaRPr lang="en-US" altLang="zh-CN" dirty="0">
              <a:solidFill>
                <a:srgbClr val="FFFFFF"/>
              </a:solidFill>
              <a:effectLst>
                <a:outerShdw blurRad="38100" dist="38100" dir="2700000" algn="tl">
                  <a:srgbClr val="000000"/>
                </a:outerShdw>
              </a:effectLst>
              <a:latin typeface="Arial" charset="0"/>
              <a:ea typeface="宋体" charset="0"/>
              <a:cs typeface="Arial" charset="0"/>
            </a:endParaRPr>
          </a:p>
        </p:txBody>
      </p:sp>
      <p:sp>
        <p:nvSpPr>
          <p:cNvPr id="48151" name="Rectangle 23"/>
          <p:cNvSpPr>
            <a:spLocks noChangeArrowheads="1"/>
          </p:cNvSpPr>
          <p:nvPr/>
        </p:nvSpPr>
        <p:spPr bwMode="auto">
          <a:xfrm>
            <a:off x="4414838" y="4097338"/>
            <a:ext cx="4652962" cy="1019175"/>
          </a:xfrm>
          <a:prstGeom prst="rect">
            <a:avLst/>
          </a:prstGeom>
          <a:noFill/>
          <a:ln w="9525">
            <a:noFill/>
            <a:miter lim="800000"/>
            <a:headEnd/>
            <a:tailEnd/>
          </a:ln>
          <a:effectLst/>
        </p:spPr>
        <p:txBody>
          <a:bodyPr/>
          <a:lstStyle/>
          <a:p>
            <a:pPr algn="ctr" defTabSz="914400" fontAlgn="base">
              <a:spcBef>
                <a:spcPct val="0"/>
              </a:spcBef>
              <a:spcAft>
                <a:spcPct val="0"/>
              </a:spcAft>
              <a:buClr>
                <a:srgbClr val="EBF25A"/>
              </a:buClr>
              <a:buSzPct val="80000"/>
              <a:buFont typeface="Wingdings" charset="0"/>
              <a:buNone/>
              <a:defRPr/>
            </a:pPr>
            <a:r>
              <a:rPr lang="en-US" altLang="zh-CN" sz="3300" b="1" i="1" dirty="0">
                <a:solidFill>
                  <a:srgbClr val="FFFFFF"/>
                </a:solidFill>
                <a:effectLst>
                  <a:outerShdw blurRad="38100" dist="38100" dir="2700000" algn="tl">
                    <a:srgbClr val="000000"/>
                  </a:outerShdw>
                </a:effectLst>
                <a:latin typeface="Arial" charset="0"/>
                <a:ea typeface="宋体" charset="0"/>
                <a:cs typeface="Arial" charset="0"/>
              </a:rPr>
              <a:t>Meshach</a:t>
            </a:r>
            <a:endParaRPr lang="en-US" altLang="zh-CN" dirty="0">
              <a:solidFill>
                <a:srgbClr val="FFFFFF"/>
              </a:solidFill>
              <a:effectLst>
                <a:outerShdw blurRad="38100" dist="38100" dir="2700000" algn="tl">
                  <a:srgbClr val="000000"/>
                </a:outerShdw>
              </a:effectLst>
              <a:latin typeface="Arial" charset="0"/>
              <a:ea typeface="宋体" charset="0"/>
              <a:cs typeface="Arial" charset="0"/>
            </a:endParaRPr>
          </a:p>
          <a:p>
            <a:pPr algn="ctr" defTabSz="914400" eaLnBrk="0" fontAlgn="base" hangingPunct="0">
              <a:spcBef>
                <a:spcPct val="0"/>
              </a:spcBef>
              <a:spcAft>
                <a:spcPct val="0"/>
              </a:spcAft>
              <a:buSzPct val="80000"/>
              <a:defRPr/>
            </a:pPr>
            <a:r>
              <a:rPr lang="en-US" altLang="zh-CN" sz="2500" b="1" dirty="0">
                <a:solidFill>
                  <a:srgbClr val="FFFFFF"/>
                </a:solidFill>
                <a:effectLst>
                  <a:outerShdw blurRad="38100" dist="38100" dir="2700000" algn="tl">
                    <a:srgbClr val="000000"/>
                  </a:outerShdw>
                </a:effectLst>
                <a:latin typeface="Arial" charset="0"/>
                <a:ea typeface="宋体" charset="0"/>
                <a:cs typeface="Arial" charset="0"/>
              </a:rPr>
              <a:t>"Who is what </a:t>
            </a:r>
            <a:r>
              <a:rPr lang="en-US" altLang="zh-CN" sz="2500" b="1" dirty="0" err="1">
                <a:solidFill>
                  <a:srgbClr val="FFFFFF"/>
                </a:solidFill>
                <a:effectLst>
                  <a:outerShdw blurRad="38100" dist="38100" dir="2700000" algn="tl">
                    <a:srgbClr val="000000"/>
                  </a:outerShdw>
                </a:effectLst>
                <a:latin typeface="Arial" charset="0"/>
                <a:ea typeface="宋体" charset="0"/>
                <a:cs typeface="Arial" charset="0"/>
              </a:rPr>
              <a:t>Aku</a:t>
            </a:r>
            <a:r>
              <a:rPr lang="en-US" altLang="zh-CN" sz="2500" b="1" dirty="0">
                <a:solidFill>
                  <a:srgbClr val="FFFFFF"/>
                </a:solidFill>
                <a:effectLst>
                  <a:outerShdw blurRad="38100" dist="38100" dir="2700000" algn="tl">
                    <a:srgbClr val="000000"/>
                  </a:outerShdw>
                </a:effectLst>
                <a:latin typeface="Arial" charset="0"/>
                <a:ea typeface="宋体" charset="0"/>
                <a:cs typeface="Arial" charset="0"/>
              </a:rPr>
              <a:t> is?"</a:t>
            </a:r>
            <a:endParaRPr lang="en-US" altLang="zh-CN" dirty="0">
              <a:solidFill>
                <a:srgbClr val="FFFFFF"/>
              </a:solidFill>
              <a:effectLst>
                <a:outerShdw blurRad="38100" dist="38100" dir="2700000" algn="tl">
                  <a:srgbClr val="000000"/>
                </a:outerShdw>
              </a:effectLst>
              <a:latin typeface="Arial" charset="0"/>
              <a:ea typeface="宋体" charset="0"/>
              <a:cs typeface="Arial" charset="0"/>
            </a:endParaRPr>
          </a:p>
        </p:txBody>
      </p:sp>
      <p:sp>
        <p:nvSpPr>
          <p:cNvPr id="48150" name="Rectangle 22"/>
          <p:cNvSpPr>
            <a:spLocks noChangeArrowheads="1"/>
          </p:cNvSpPr>
          <p:nvPr/>
        </p:nvSpPr>
        <p:spPr bwMode="auto">
          <a:xfrm>
            <a:off x="152400" y="4097338"/>
            <a:ext cx="4262438" cy="1019175"/>
          </a:xfrm>
          <a:prstGeom prst="rect">
            <a:avLst/>
          </a:prstGeom>
          <a:noFill/>
          <a:ln w="9525">
            <a:noFill/>
            <a:miter lim="800000"/>
            <a:headEnd/>
            <a:tailEnd/>
          </a:ln>
          <a:effectLst/>
        </p:spPr>
        <p:txBody>
          <a:bodyPr/>
          <a:lstStyle/>
          <a:p>
            <a:pPr algn="ctr" defTabSz="914400" fontAlgn="base">
              <a:spcBef>
                <a:spcPct val="0"/>
              </a:spcBef>
              <a:spcAft>
                <a:spcPct val="0"/>
              </a:spcAft>
              <a:buClr>
                <a:srgbClr val="EBF25A"/>
              </a:buClr>
              <a:buSzPct val="80000"/>
              <a:buFont typeface="Wingdings" charset="0"/>
              <a:buNone/>
              <a:defRPr/>
            </a:pPr>
            <a:r>
              <a:rPr lang="en-US" altLang="zh-CN" sz="3300" b="1" i="1" dirty="0" err="1">
                <a:solidFill>
                  <a:srgbClr val="FFFFFF"/>
                </a:solidFill>
                <a:effectLst>
                  <a:outerShdw blurRad="38100" dist="38100" dir="2700000" algn="tl">
                    <a:srgbClr val="000000"/>
                  </a:outerShdw>
                </a:effectLst>
                <a:latin typeface="Arial" charset="0"/>
                <a:ea typeface="宋体" charset="0"/>
                <a:cs typeface="Arial" charset="0"/>
              </a:rPr>
              <a:t>Mishael</a:t>
            </a:r>
            <a:endParaRPr lang="en-US" altLang="zh-CN" dirty="0">
              <a:solidFill>
                <a:srgbClr val="FFFFFF"/>
              </a:solidFill>
              <a:effectLst>
                <a:outerShdw blurRad="38100" dist="38100" dir="2700000" algn="tl">
                  <a:srgbClr val="000000"/>
                </a:outerShdw>
              </a:effectLst>
              <a:latin typeface="Arial" charset="0"/>
              <a:ea typeface="宋体" charset="0"/>
              <a:cs typeface="Arial" charset="0"/>
            </a:endParaRPr>
          </a:p>
          <a:p>
            <a:pPr algn="ctr" defTabSz="914400" eaLnBrk="0" fontAlgn="base" hangingPunct="0">
              <a:spcBef>
                <a:spcPct val="0"/>
              </a:spcBef>
              <a:spcAft>
                <a:spcPct val="0"/>
              </a:spcAft>
              <a:buSzPct val="80000"/>
              <a:defRPr/>
            </a:pPr>
            <a:r>
              <a:rPr lang="en-US" altLang="zh-CN" sz="2500" b="1" dirty="0">
                <a:solidFill>
                  <a:srgbClr val="FFFFFF"/>
                </a:solidFill>
                <a:effectLst>
                  <a:outerShdw blurRad="38100" dist="38100" dir="2700000" algn="tl">
                    <a:srgbClr val="000000"/>
                  </a:outerShdw>
                </a:effectLst>
                <a:latin typeface="Arial" charset="0"/>
                <a:ea typeface="宋体" charset="0"/>
                <a:cs typeface="Arial" charset="0"/>
              </a:rPr>
              <a:t>"Who is what God is?"</a:t>
            </a:r>
            <a:endParaRPr lang="en-US" altLang="zh-CN" sz="4000" dirty="0">
              <a:solidFill>
                <a:srgbClr val="FFFFFF"/>
              </a:solidFill>
              <a:effectLst>
                <a:outerShdw blurRad="38100" dist="38100" dir="2700000" algn="tl">
                  <a:srgbClr val="000000"/>
                </a:outerShdw>
              </a:effectLst>
              <a:latin typeface="Arial" charset="0"/>
              <a:ea typeface="宋体" charset="0"/>
              <a:cs typeface="Arial" charset="0"/>
            </a:endParaRPr>
          </a:p>
        </p:txBody>
      </p:sp>
      <p:sp>
        <p:nvSpPr>
          <p:cNvPr id="48149" name="Rectangle 21"/>
          <p:cNvSpPr>
            <a:spLocks noChangeArrowheads="1"/>
          </p:cNvSpPr>
          <p:nvPr/>
        </p:nvSpPr>
        <p:spPr bwMode="auto">
          <a:xfrm>
            <a:off x="4414838" y="2681288"/>
            <a:ext cx="4652962" cy="1416050"/>
          </a:xfrm>
          <a:prstGeom prst="rect">
            <a:avLst/>
          </a:prstGeom>
          <a:noFill/>
          <a:ln w="9525">
            <a:noFill/>
            <a:miter lim="800000"/>
            <a:headEnd/>
            <a:tailEnd/>
          </a:ln>
          <a:effectLst/>
        </p:spPr>
        <p:txBody>
          <a:bodyPr/>
          <a:lstStyle/>
          <a:p>
            <a:pPr algn="ctr" defTabSz="914400" fontAlgn="base">
              <a:spcBef>
                <a:spcPct val="0"/>
              </a:spcBef>
              <a:spcAft>
                <a:spcPct val="0"/>
              </a:spcAft>
              <a:buClr>
                <a:srgbClr val="EBF25A"/>
              </a:buClr>
              <a:buSzPct val="80000"/>
              <a:buFont typeface="Wingdings" charset="0"/>
              <a:buNone/>
              <a:defRPr/>
            </a:pPr>
            <a:r>
              <a:rPr lang="en-US" altLang="zh-CN" sz="3300" b="1" i="1" dirty="0">
                <a:solidFill>
                  <a:srgbClr val="FFFFFF"/>
                </a:solidFill>
                <a:effectLst>
                  <a:outerShdw blurRad="38100" dist="38100" dir="2700000" algn="tl">
                    <a:srgbClr val="000000"/>
                  </a:outerShdw>
                </a:effectLst>
                <a:latin typeface="Arial" charset="0"/>
                <a:ea typeface="宋体" charset="0"/>
                <a:cs typeface="Arial" charset="0"/>
              </a:rPr>
              <a:t>Shadrach</a:t>
            </a:r>
            <a:endParaRPr lang="en-US" altLang="zh-CN" dirty="0">
              <a:solidFill>
                <a:srgbClr val="FFFFFF"/>
              </a:solidFill>
              <a:effectLst>
                <a:outerShdw blurRad="38100" dist="38100" dir="2700000" algn="tl">
                  <a:srgbClr val="000000"/>
                </a:outerShdw>
              </a:effectLst>
              <a:latin typeface="Arial" charset="0"/>
              <a:ea typeface="宋体" charset="0"/>
              <a:cs typeface="Arial" charset="0"/>
            </a:endParaRPr>
          </a:p>
          <a:p>
            <a:pPr algn="ctr" defTabSz="914400" eaLnBrk="0" fontAlgn="base" hangingPunct="0">
              <a:spcBef>
                <a:spcPct val="0"/>
              </a:spcBef>
              <a:spcAft>
                <a:spcPct val="0"/>
              </a:spcAft>
              <a:buSzPct val="80000"/>
              <a:defRPr/>
            </a:pPr>
            <a:r>
              <a:rPr lang="en-US" altLang="zh-CN" sz="2500" b="1" dirty="0">
                <a:solidFill>
                  <a:srgbClr val="FFFFFF"/>
                </a:solidFill>
                <a:effectLst>
                  <a:outerShdw blurRad="38100" dist="38100" dir="2700000" algn="tl">
                    <a:srgbClr val="000000"/>
                  </a:outerShdw>
                </a:effectLst>
                <a:latin typeface="Arial" charset="0"/>
                <a:ea typeface="宋体" charset="0"/>
                <a:cs typeface="Arial" charset="0"/>
              </a:rPr>
              <a:t>"Command of </a:t>
            </a:r>
            <a:r>
              <a:rPr lang="en-US" altLang="zh-CN" sz="2500" b="1" dirty="0" err="1">
                <a:solidFill>
                  <a:srgbClr val="FFFFFF"/>
                </a:solidFill>
                <a:effectLst>
                  <a:outerShdw blurRad="38100" dist="38100" dir="2700000" algn="tl">
                    <a:srgbClr val="000000"/>
                  </a:outerShdw>
                </a:effectLst>
                <a:latin typeface="Arial" charset="0"/>
                <a:ea typeface="宋体" charset="0"/>
                <a:cs typeface="Arial" charset="0"/>
              </a:rPr>
              <a:t>Aku</a:t>
            </a:r>
            <a:r>
              <a:rPr lang="en-US" altLang="zh-CN" sz="2500" b="1" dirty="0">
                <a:solidFill>
                  <a:srgbClr val="FFFFFF"/>
                </a:solidFill>
                <a:effectLst>
                  <a:outerShdw blurRad="38100" dist="38100" dir="2700000" algn="tl">
                    <a:srgbClr val="000000"/>
                  </a:outerShdw>
                </a:effectLst>
                <a:latin typeface="Arial" charset="0"/>
                <a:ea typeface="宋体" charset="0"/>
                <a:cs typeface="Arial" charset="0"/>
              </a:rPr>
              <a:t> (moon god)"</a:t>
            </a:r>
            <a:endParaRPr lang="en-US" altLang="zh-CN" dirty="0">
              <a:solidFill>
                <a:srgbClr val="FFFFFF"/>
              </a:solidFill>
              <a:effectLst>
                <a:outerShdw blurRad="38100" dist="38100" dir="2700000" algn="tl">
                  <a:srgbClr val="000000"/>
                </a:outerShdw>
              </a:effectLst>
              <a:latin typeface="Arial" charset="0"/>
              <a:ea typeface="宋体" charset="0"/>
              <a:cs typeface="Arial" charset="0"/>
            </a:endParaRPr>
          </a:p>
        </p:txBody>
      </p:sp>
      <p:sp>
        <p:nvSpPr>
          <p:cNvPr id="48148" name="Rectangle 20"/>
          <p:cNvSpPr>
            <a:spLocks noChangeArrowheads="1"/>
          </p:cNvSpPr>
          <p:nvPr/>
        </p:nvSpPr>
        <p:spPr bwMode="auto">
          <a:xfrm>
            <a:off x="152400" y="2681288"/>
            <a:ext cx="4262438" cy="1416050"/>
          </a:xfrm>
          <a:prstGeom prst="rect">
            <a:avLst/>
          </a:prstGeom>
          <a:noFill/>
          <a:ln w="9525">
            <a:noFill/>
            <a:miter lim="800000"/>
            <a:headEnd/>
            <a:tailEnd/>
          </a:ln>
          <a:effectLst/>
        </p:spPr>
        <p:txBody>
          <a:bodyPr/>
          <a:lstStyle/>
          <a:p>
            <a:pPr algn="ctr" defTabSz="914400" fontAlgn="base">
              <a:spcBef>
                <a:spcPct val="0"/>
              </a:spcBef>
              <a:spcAft>
                <a:spcPct val="0"/>
              </a:spcAft>
              <a:buClr>
                <a:srgbClr val="EBF25A"/>
              </a:buClr>
              <a:buSzPct val="80000"/>
              <a:buFont typeface="Wingdings" charset="0"/>
              <a:buNone/>
              <a:defRPr/>
            </a:pPr>
            <a:r>
              <a:rPr lang="en-US" altLang="zh-CN" sz="3300" b="1" i="1" dirty="0" err="1">
                <a:solidFill>
                  <a:srgbClr val="FFFFFF"/>
                </a:solidFill>
                <a:effectLst>
                  <a:outerShdw blurRad="38100" dist="38100" dir="2700000" algn="tl">
                    <a:srgbClr val="000000"/>
                  </a:outerShdw>
                </a:effectLst>
                <a:latin typeface="Arial" charset="0"/>
                <a:ea typeface="宋体" charset="0"/>
                <a:cs typeface="Arial" charset="0"/>
              </a:rPr>
              <a:t>Hananiah</a:t>
            </a:r>
            <a:endParaRPr lang="en-US" altLang="zh-CN" dirty="0">
              <a:solidFill>
                <a:srgbClr val="FFFFFF"/>
              </a:solidFill>
              <a:effectLst>
                <a:outerShdw blurRad="38100" dist="38100" dir="2700000" algn="tl">
                  <a:srgbClr val="000000"/>
                </a:outerShdw>
              </a:effectLst>
              <a:latin typeface="Arial" charset="0"/>
              <a:ea typeface="宋体" charset="0"/>
              <a:cs typeface="Arial" charset="0"/>
            </a:endParaRPr>
          </a:p>
          <a:p>
            <a:pPr algn="ctr" defTabSz="914400" eaLnBrk="0" fontAlgn="base" hangingPunct="0">
              <a:spcBef>
                <a:spcPct val="0"/>
              </a:spcBef>
              <a:spcAft>
                <a:spcPct val="0"/>
              </a:spcAft>
              <a:buSzPct val="80000"/>
              <a:defRPr/>
            </a:pPr>
            <a:r>
              <a:rPr lang="en-US" altLang="zh-CN" sz="2500" b="1" dirty="0">
                <a:solidFill>
                  <a:srgbClr val="FFFFFF"/>
                </a:solidFill>
                <a:effectLst>
                  <a:outerShdw blurRad="38100" dist="38100" dir="2700000" algn="tl">
                    <a:srgbClr val="000000"/>
                  </a:outerShdw>
                </a:effectLst>
                <a:latin typeface="Arial" charset="0"/>
                <a:ea typeface="宋体" charset="0"/>
                <a:cs typeface="Arial" charset="0"/>
              </a:rPr>
              <a:t>"The L</a:t>
            </a:r>
            <a:r>
              <a:rPr lang="en-US" altLang="zh-CN" sz="1900" b="1" dirty="0">
                <a:solidFill>
                  <a:srgbClr val="FFFFFF"/>
                </a:solidFill>
                <a:effectLst>
                  <a:outerShdw blurRad="38100" dist="38100" dir="2700000" algn="tl">
                    <a:srgbClr val="000000"/>
                  </a:outerShdw>
                </a:effectLst>
                <a:latin typeface="Arial" charset="0"/>
                <a:ea typeface="宋体" charset="0"/>
                <a:cs typeface="Arial" charset="0"/>
              </a:rPr>
              <a:t>ORD</a:t>
            </a:r>
            <a:r>
              <a:rPr lang="en-US" altLang="zh-CN" sz="2500" b="1" dirty="0">
                <a:solidFill>
                  <a:srgbClr val="FFFFFF"/>
                </a:solidFill>
                <a:effectLst>
                  <a:outerShdw blurRad="38100" dist="38100" dir="2700000" algn="tl">
                    <a:srgbClr val="000000"/>
                  </a:outerShdw>
                </a:effectLst>
                <a:latin typeface="Arial" charset="0"/>
                <a:ea typeface="宋体" charset="0"/>
                <a:cs typeface="Arial" charset="0"/>
              </a:rPr>
              <a:t> is gracious"</a:t>
            </a:r>
            <a:endParaRPr lang="en-US" altLang="zh-CN" sz="4000" dirty="0">
              <a:solidFill>
                <a:srgbClr val="FFFFFF"/>
              </a:solidFill>
              <a:effectLst>
                <a:outerShdw blurRad="38100" dist="38100" dir="2700000" algn="tl">
                  <a:srgbClr val="000000"/>
                </a:outerShdw>
              </a:effectLst>
              <a:latin typeface="Arial" charset="0"/>
              <a:ea typeface="宋体" charset="0"/>
              <a:cs typeface="Arial" charset="0"/>
            </a:endParaRPr>
          </a:p>
        </p:txBody>
      </p:sp>
      <p:sp>
        <p:nvSpPr>
          <p:cNvPr id="48147" name="Rectangle 19"/>
          <p:cNvSpPr>
            <a:spLocks noChangeArrowheads="1"/>
          </p:cNvSpPr>
          <p:nvPr/>
        </p:nvSpPr>
        <p:spPr bwMode="auto">
          <a:xfrm>
            <a:off x="4414838" y="1662113"/>
            <a:ext cx="4652962" cy="1019175"/>
          </a:xfrm>
          <a:prstGeom prst="rect">
            <a:avLst/>
          </a:prstGeom>
          <a:noFill/>
          <a:ln w="9525">
            <a:noFill/>
            <a:miter lim="800000"/>
            <a:headEnd/>
            <a:tailEnd/>
          </a:ln>
          <a:effectLst/>
        </p:spPr>
        <p:txBody>
          <a:bodyPr/>
          <a:lstStyle/>
          <a:p>
            <a:pPr algn="ctr" defTabSz="914400" fontAlgn="base">
              <a:spcBef>
                <a:spcPct val="0"/>
              </a:spcBef>
              <a:spcAft>
                <a:spcPct val="0"/>
              </a:spcAft>
              <a:buClr>
                <a:srgbClr val="EBF25A"/>
              </a:buClr>
              <a:buSzPct val="80000"/>
              <a:buFont typeface="Wingdings" charset="0"/>
              <a:buNone/>
              <a:defRPr/>
            </a:pPr>
            <a:r>
              <a:rPr lang="en-US" altLang="zh-CN" sz="3300" b="1" i="1" dirty="0" err="1">
                <a:solidFill>
                  <a:srgbClr val="FFFFFF"/>
                </a:solidFill>
                <a:effectLst>
                  <a:outerShdw blurRad="38100" dist="38100" dir="2700000" algn="tl">
                    <a:srgbClr val="000000"/>
                  </a:outerShdw>
                </a:effectLst>
                <a:latin typeface="Arial" charset="0"/>
                <a:ea typeface="宋体" charset="0"/>
                <a:cs typeface="Arial" charset="0"/>
              </a:rPr>
              <a:t>Belteshazzar</a:t>
            </a:r>
            <a:endParaRPr lang="en-US" altLang="zh-CN" dirty="0">
              <a:solidFill>
                <a:srgbClr val="FFFFFF"/>
              </a:solidFill>
              <a:effectLst>
                <a:outerShdw blurRad="38100" dist="38100" dir="2700000" algn="tl">
                  <a:srgbClr val="000000"/>
                </a:outerShdw>
              </a:effectLst>
              <a:latin typeface="Arial" charset="0"/>
              <a:ea typeface="宋体" charset="0"/>
              <a:cs typeface="Arial" charset="0"/>
            </a:endParaRPr>
          </a:p>
          <a:p>
            <a:pPr algn="ctr" defTabSz="914400" eaLnBrk="0" fontAlgn="base" hangingPunct="0">
              <a:spcBef>
                <a:spcPct val="0"/>
              </a:spcBef>
              <a:spcAft>
                <a:spcPct val="0"/>
              </a:spcAft>
              <a:buSzPct val="80000"/>
              <a:defRPr/>
            </a:pPr>
            <a:r>
              <a:rPr lang="en-US" altLang="zh-CN" sz="2500" b="1" dirty="0">
                <a:solidFill>
                  <a:srgbClr val="FFFFFF"/>
                </a:solidFill>
                <a:effectLst>
                  <a:outerShdw blurRad="38100" dist="38100" dir="2700000" algn="tl">
                    <a:srgbClr val="000000"/>
                  </a:outerShdw>
                </a:effectLst>
                <a:latin typeface="Arial" charset="0"/>
                <a:ea typeface="宋体" charset="0"/>
                <a:cs typeface="Arial" charset="0"/>
              </a:rPr>
              <a:t>"</a:t>
            </a:r>
            <a:r>
              <a:rPr lang="en-US" altLang="zh-CN" sz="2500" b="1" dirty="0" err="1">
                <a:solidFill>
                  <a:srgbClr val="FFFFFF"/>
                </a:solidFill>
                <a:effectLst>
                  <a:outerShdw blurRad="38100" dist="38100" dir="2700000" algn="tl">
                    <a:srgbClr val="000000"/>
                  </a:outerShdw>
                </a:effectLst>
                <a:latin typeface="Arial" charset="0"/>
                <a:ea typeface="宋体" charset="0"/>
                <a:cs typeface="Arial" charset="0"/>
              </a:rPr>
              <a:t>Bel</a:t>
            </a:r>
            <a:r>
              <a:rPr lang="en-US" altLang="zh-CN" sz="2500" b="1" dirty="0">
                <a:solidFill>
                  <a:srgbClr val="FFFFFF"/>
                </a:solidFill>
                <a:effectLst>
                  <a:outerShdw blurRad="38100" dist="38100" dir="2700000" algn="tl">
                    <a:srgbClr val="000000"/>
                  </a:outerShdw>
                </a:effectLst>
                <a:latin typeface="Arial" charset="0"/>
                <a:ea typeface="宋体" charset="0"/>
                <a:cs typeface="Arial" charset="0"/>
              </a:rPr>
              <a:t>, protect his life!"</a:t>
            </a:r>
            <a:endParaRPr lang="en-US" altLang="zh-CN" dirty="0">
              <a:solidFill>
                <a:srgbClr val="FFFFFF"/>
              </a:solidFill>
              <a:effectLst>
                <a:outerShdw blurRad="38100" dist="38100" dir="2700000" algn="tl">
                  <a:srgbClr val="000000"/>
                </a:outerShdw>
              </a:effectLst>
              <a:latin typeface="Arial" charset="0"/>
              <a:ea typeface="宋体" charset="0"/>
              <a:cs typeface="Arial" charset="0"/>
            </a:endParaRPr>
          </a:p>
        </p:txBody>
      </p:sp>
      <p:sp>
        <p:nvSpPr>
          <p:cNvPr id="48146" name="Rectangle 18"/>
          <p:cNvSpPr>
            <a:spLocks noChangeArrowheads="1"/>
          </p:cNvSpPr>
          <p:nvPr/>
        </p:nvSpPr>
        <p:spPr bwMode="auto">
          <a:xfrm>
            <a:off x="152400" y="1662113"/>
            <a:ext cx="4262438" cy="1019175"/>
          </a:xfrm>
          <a:prstGeom prst="rect">
            <a:avLst/>
          </a:prstGeom>
          <a:noFill/>
          <a:ln w="9525">
            <a:noFill/>
            <a:miter lim="800000"/>
            <a:headEnd/>
            <a:tailEnd/>
          </a:ln>
          <a:effectLst/>
        </p:spPr>
        <p:txBody>
          <a:bodyPr/>
          <a:lstStyle/>
          <a:p>
            <a:pPr algn="ctr" defTabSz="914400" fontAlgn="base">
              <a:spcBef>
                <a:spcPct val="0"/>
              </a:spcBef>
              <a:spcAft>
                <a:spcPct val="0"/>
              </a:spcAft>
              <a:buClr>
                <a:srgbClr val="EBF25A"/>
              </a:buClr>
              <a:buSzPct val="80000"/>
              <a:buFont typeface="Wingdings" charset="0"/>
              <a:buNone/>
              <a:defRPr/>
            </a:pPr>
            <a:r>
              <a:rPr lang="en-US" altLang="zh-CN" sz="3300" b="1" i="1" dirty="0">
                <a:solidFill>
                  <a:srgbClr val="FFFFFF"/>
                </a:solidFill>
                <a:effectLst>
                  <a:outerShdw blurRad="38100" dist="38100" dir="2700000" algn="tl">
                    <a:srgbClr val="000000"/>
                  </a:outerShdw>
                </a:effectLst>
                <a:latin typeface="Arial" charset="0"/>
                <a:ea typeface="宋体" charset="0"/>
                <a:cs typeface="Arial" charset="0"/>
              </a:rPr>
              <a:t>Daniel</a:t>
            </a:r>
            <a:endParaRPr lang="en-US" altLang="zh-CN" dirty="0">
              <a:solidFill>
                <a:srgbClr val="FFFFFF"/>
              </a:solidFill>
              <a:effectLst>
                <a:outerShdw blurRad="38100" dist="38100" dir="2700000" algn="tl">
                  <a:srgbClr val="000000"/>
                </a:outerShdw>
              </a:effectLst>
              <a:latin typeface="Arial" charset="0"/>
              <a:ea typeface="宋体" charset="0"/>
              <a:cs typeface="Arial" charset="0"/>
            </a:endParaRPr>
          </a:p>
          <a:p>
            <a:pPr algn="ctr" defTabSz="914400" eaLnBrk="0" fontAlgn="base" hangingPunct="0">
              <a:spcBef>
                <a:spcPct val="0"/>
              </a:spcBef>
              <a:spcAft>
                <a:spcPct val="0"/>
              </a:spcAft>
              <a:buSzPct val="80000"/>
              <a:defRPr/>
            </a:pPr>
            <a:r>
              <a:rPr lang="en-US" altLang="zh-CN" sz="2500" b="1" dirty="0">
                <a:solidFill>
                  <a:srgbClr val="FFFFFF"/>
                </a:solidFill>
                <a:effectLst>
                  <a:outerShdw blurRad="38100" dist="38100" dir="2700000" algn="tl">
                    <a:srgbClr val="000000"/>
                  </a:outerShdw>
                </a:effectLst>
                <a:latin typeface="Arial" charset="0"/>
                <a:ea typeface="宋体" charset="0"/>
                <a:cs typeface="Arial" charset="0"/>
              </a:rPr>
              <a:t>"God [El] is my judge"</a:t>
            </a:r>
            <a:endParaRPr lang="en-US" altLang="zh-CN" sz="4000" dirty="0">
              <a:solidFill>
                <a:srgbClr val="FFFFFF"/>
              </a:solidFill>
              <a:effectLst>
                <a:outerShdw blurRad="38100" dist="38100" dir="2700000" algn="tl">
                  <a:srgbClr val="000000"/>
                </a:outerShdw>
              </a:effectLst>
              <a:latin typeface="Arial" charset="0"/>
              <a:ea typeface="宋体" charset="0"/>
              <a:cs typeface="Arial" charset="0"/>
            </a:endParaRPr>
          </a:p>
        </p:txBody>
      </p:sp>
      <p:sp>
        <p:nvSpPr>
          <p:cNvPr id="48145" name="Rectangle 17"/>
          <p:cNvSpPr>
            <a:spLocks noChangeArrowheads="1"/>
          </p:cNvSpPr>
          <p:nvPr/>
        </p:nvSpPr>
        <p:spPr bwMode="auto">
          <a:xfrm>
            <a:off x="4414838" y="914400"/>
            <a:ext cx="4652962" cy="747713"/>
          </a:xfrm>
          <a:prstGeom prst="rect">
            <a:avLst/>
          </a:prstGeom>
          <a:solidFill>
            <a:srgbClr val="000080"/>
          </a:solidFill>
          <a:ln w="9525">
            <a:noFill/>
            <a:miter lim="800000"/>
            <a:headEnd/>
            <a:tailEnd/>
          </a:ln>
          <a:effectLst/>
        </p:spPr>
        <p:txBody>
          <a:bodyPr/>
          <a:lstStyle/>
          <a:p>
            <a:pPr algn="ctr" defTabSz="914400" fontAlgn="base">
              <a:spcBef>
                <a:spcPct val="0"/>
              </a:spcBef>
              <a:spcAft>
                <a:spcPct val="0"/>
              </a:spcAft>
              <a:buClr>
                <a:srgbClr val="EBF25A"/>
              </a:buClr>
              <a:buSzPct val="80000"/>
              <a:buFont typeface="Wingdings" charset="0"/>
              <a:buNone/>
              <a:defRPr/>
            </a:pPr>
            <a:r>
              <a:rPr lang="en-US" altLang="zh-CN" sz="3700" b="1" dirty="0">
                <a:solidFill>
                  <a:srgbClr val="FFFFFF"/>
                </a:solidFill>
                <a:effectLst>
                  <a:outerShdw blurRad="38100" dist="38100" dir="2700000" algn="tl">
                    <a:srgbClr val="000000"/>
                  </a:outerShdw>
                </a:effectLst>
                <a:latin typeface="Arial" charset="0"/>
                <a:ea typeface="宋体" charset="0"/>
                <a:cs typeface="Arial" charset="0"/>
              </a:rPr>
              <a:t>Babylonian</a:t>
            </a:r>
            <a:endParaRPr lang="en-US" altLang="zh-CN" sz="3600" dirty="0">
              <a:solidFill>
                <a:srgbClr val="FFFFFF"/>
              </a:solidFill>
              <a:effectLst>
                <a:outerShdw blurRad="38100" dist="38100" dir="2700000" algn="tl">
                  <a:srgbClr val="000000"/>
                </a:outerShdw>
              </a:effectLst>
              <a:latin typeface="Arial" charset="0"/>
              <a:ea typeface="宋体" charset="0"/>
              <a:cs typeface="Arial" charset="0"/>
            </a:endParaRPr>
          </a:p>
        </p:txBody>
      </p:sp>
      <p:sp>
        <p:nvSpPr>
          <p:cNvPr id="48144" name="Rectangle 16"/>
          <p:cNvSpPr>
            <a:spLocks noChangeArrowheads="1"/>
          </p:cNvSpPr>
          <p:nvPr/>
        </p:nvSpPr>
        <p:spPr bwMode="auto">
          <a:xfrm>
            <a:off x="152400" y="914400"/>
            <a:ext cx="4262438" cy="747713"/>
          </a:xfrm>
          <a:prstGeom prst="rect">
            <a:avLst/>
          </a:prstGeom>
          <a:solidFill>
            <a:srgbClr val="000080"/>
          </a:solidFill>
          <a:ln w="9525">
            <a:noFill/>
            <a:miter lim="800000"/>
            <a:headEnd/>
            <a:tailEnd/>
          </a:ln>
          <a:effectLst/>
        </p:spPr>
        <p:txBody>
          <a:bodyPr/>
          <a:lstStyle/>
          <a:p>
            <a:pPr algn="ctr" defTabSz="914400" fontAlgn="base">
              <a:spcBef>
                <a:spcPct val="0"/>
              </a:spcBef>
              <a:spcAft>
                <a:spcPct val="0"/>
              </a:spcAft>
              <a:buClr>
                <a:srgbClr val="EBF25A"/>
              </a:buClr>
              <a:buSzPct val="80000"/>
              <a:buFont typeface="Wingdings" charset="0"/>
              <a:buNone/>
              <a:defRPr/>
            </a:pPr>
            <a:r>
              <a:rPr lang="en-US" altLang="zh-CN" sz="3700" b="1" dirty="0">
                <a:solidFill>
                  <a:srgbClr val="FFFFFF"/>
                </a:solidFill>
                <a:effectLst>
                  <a:outerShdw blurRad="38100" dist="38100" dir="2700000" algn="tl">
                    <a:srgbClr val="000000"/>
                  </a:outerShdw>
                </a:effectLst>
                <a:latin typeface="Arial" charset="0"/>
                <a:ea typeface="宋体" charset="0"/>
                <a:cs typeface="Arial" charset="0"/>
              </a:rPr>
              <a:t>Hebrew</a:t>
            </a:r>
            <a:endParaRPr lang="en-US" altLang="zh-CN" sz="3600" dirty="0">
              <a:solidFill>
                <a:srgbClr val="FFFFFF"/>
              </a:solidFill>
              <a:effectLst>
                <a:outerShdw blurRad="38100" dist="38100" dir="2700000" algn="tl">
                  <a:srgbClr val="000000"/>
                </a:outerShdw>
              </a:effectLst>
              <a:latin typeface="Arial" charset="0"/>
              <a:ea typeface="宋体" charset="0"/>
              <a:cs typeface="Arial" charset="0"/>
            </a:endParaRPr>
          </a:p>
        </p:txBody>
      </p:sp>
      <p:sp>
        <p:nvSpPr>
          <p:cNvPr id="485390" name="Line 26"/>
          <p:cNvSpPr>
            <a:spLocks noChangeShapeType="1"/>
          </p:cNvSpPr>
          <p:nvPr/>
        </p:nvSpPr>
        <p:spPr bwMode="auto">
          <a:xfrm>
            <a:off x="152400" y="914400"/>
            <a:ext cx="8915400" cy="0"/>
          </a:xfrm>
          <a:prstGeom prst="line">
            <a:avLst/>
          </a:prstGeom>
          <a:noFill/>
          <a:ln w="12700" cap="rnd">
            <a:solidFill>
              <a:srgbClr val="000080"/>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485391" name="Line 27"/>
          <p:cNvSpPr>
            <a:spLocks noChangeShapeType="1"/>
          </p:cNvSpPr>
          <p:nvPr/>
        </p:nvSpPr>
        <p:spPr bwMode="auto">
          <a:xfrm>
            <a:off x="152400" y="6931025"/>
            <a:ext cx="8915400" cy="0"/>
          </a:xfrm>
          <a:prstGeom prst="line">
            <a:avLst/>
          </a:prstGeom>
          <a:noFill/>
          <a:ln w="12700" cap="rnd">
            <a:solidFill>
              <a:srgbClr val="000080"/>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485392" name="Line 28"/>
          <p:cNvSpPr>
            <a:spLocks noChangeShapeType="1"/>
          </p:cNvSpPr>
          <p:nvPr/>
        </p:nvSpPr>
        <p:spPr bwMode="auto">
          <a:xfrm>
            <a:off x="152400" y="914400"/>
            <a:ext cx="0" cy="6016625"/>
          </a:xfrm>
          <a:prstGeom prst="line">
            <a:avLst/>
          </a:prstGeom>
          <a:noFill/>
          <a:ln w="12700" cap="rnd">
            <a:solidFill>
              <a:srgbClr val="000080"/>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485393" name="Line 29"/>
          <p:cNvSpPr>
            <a:spLocks noChangeShapeType="1"/>
          </p:cNvSpPr>
          <p:nvPr/>
        </p:nvSpPr>
        <p:spPr bwMode="auto">
          <a:xfrm>
            <a:off x="9067800" y="914400"/>
            <a:ext cx="0" cy="6016625"/>
          </a:xfrm>
          <a:prstGeom prst="line">
            <a:avLst/>
          </a:prstGeom>
          <a:noFill/>
          <a:ln w="12700" cap="rnd">
            <a:solidFill>
              <a:srgbClr val="000080"/>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485394" name="Line 32"/>
          <p:cNvSpPr>
            <a:spLocks noChangeShapeType="1"/>
          </p:cNvSpPr>
          <p:nvPr/>
        </p:nvSpPr>
        <p:spPr bwMode="auto">
          <a:xfrm>
            <a:off x="152400" y="1662113"/>
            <a:ext cx="8915400" cy="0"/>
          </a:xfrm>
          <a:prstGeom prst="line">
            <a:avLst/>
          </a:prstGeom>
          <a:noFill/>
          <a:ln w="12700" cap="rnd">
            <a:solidFill>
              <a:srgbClr val="000080"/>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485395" name="Line 34"/>
          <p:cNvSpPr>
            <a:spLocks noChangeShapeType="1"/>
          </p:cNvSpPr>
          <p:nvPr/>
        </p:nvSpPr>
        <p:spPr bwMode="auto">
          <a:xfrm>
            <a:off x="4414838" y="914400"/>
            <a:ext cx="0" cy="6016625"/>
          </a:xfrm>
          <a:prstGeom prst="line">
            <a:avLst/>
          </a:prstGeom>
          <a:noFill/>
          <a:ln w="12700" cap="rnd">
            <a:solidFill>
              <a:srgbClr val="000080"/>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485396" name="Line 38"/>
          <p:cNvSpPr>
            <a:spLocks noChangeShapeType="1"/>
          </p:cNvSpPr>
          <p:nvPr/>
        </p:nvSpPr>
        <p:spPr bwMode="auto">
          <a:xfrm>
            <a:off x="152400" y="2681288"/>
            <a:ext cx="8915400" cy="0"/>
          </a:xfrm>
          <a:prstGeom prst="line">
            <a:avLst/>
          </a:prstGeom>
          <a:noFill/>
          <a:ln w="12700" cap="rnd">
            <a:solidFill>
              <a:srgbClr val="000080"/>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485397" name="Line 46"/>
          <p:cNvSpPr>
            <a:spLocks noChangeShapeType="1"/>
          </p:cNvSpPr>
          <p:nvPr/>
        </p:nvSpPr>
        <p:spPr bwMode="auto">
          <a:xfrm>
            <a:off x="152400" y="4097338"/>
            <a:ext cx="8915400" cy="0"/>
          </a:xfrm>
          <a:prstGeom prst="line">
            <a:avLst/>
          </a:prstGeom>
          <a:noFill/>
          <a:ln w="12700" cap="rnd">
            <a:solidFill>
              <a:srgbClr val="000080"/>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485398" name="Line 54"/>
          <p:cNvSpPr>
            <a:spLocks noChangeShapeType="1"/>
          </p:cNvSpPr>
          <p:nvPr/>
        </p:nvSpPr>
        <p:spPr bwMode="auto">
          <a:xfrm>
            <a:off x="152400" y="5116513"/>
            <a:ext cx="8915400" cy="0"/>
          </a:xfrm>
          <a:prstGeom prst="line">
            <a:avLst/>
          </a:prstGeom>
          <a:noFill/>
          <a:ln w="12700" cap="rnd">
            <a:solidFill>
              <a:srgbClr val="000080"/>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485399" name="Rectangle 67"/>
          <p:cNvSpPr>
            <a:spLocks noChangeArrowheads="1"/>
          </p:cNvSpPr>
          <p:nvPr/>
        </p:nvSpPr>
        <p:spPr bwMode="auto">
          <a:xfrm>
            <a:off x="0" y="4770438"/>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defTabSz="914400" fontAlgn="base">
              <a:spcBef>
                <a:spcPct val="0"/>
              </a:spcBef>
              <a:spcAft>
                <a:spcPct val="0"/>
              </a:spcAft>
            </a:pPr>
            <a:endParaRPr lang="en-US" sz="2400">
              <a:solidFill>
                <a:srgbClr val="FFFFFF"/>
              </a:solidFill>
              <a:latin typeface="Arial" charset="0"/>
              <a:ea typeface="ＭＳ Ｐゴシック" charset="0"/>
              <a:cs typeface="Arial" charset="0"/>
            </a:endParaRPr>
          </a:p>
        </p:txBody>
      </p:sp>
      <p:sp>
        <p:nvSpPr>
          <p:cNvPr id="485400" name="Text Box 68"/>
          <p:cNvSpPr txBox="1">
            <a:spLocks noChangeArrowheads="1"/>
          </p:cNvSpPr>
          <p:nvPr/>
        </p:nvSpPr>
        <p:spPr bwMode="auto">
          <a:xfrm>
            <a:off x="8153400" y="76200"/>
            <a:ext cx="990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b="1">
                <a:solidFill>
                  <a:srgbClr val="FFFFFF"/>
                </a:solidFill>
                <a:latin typeface="Arial" charset="0"/>
                <a:cs typeface="Arial" charset="0"/>
              </a:rPr>
              <a:t>544a</a:t>
            </a:r>
          </a:p>
        </p:txBody>
      </p:sp>
    </p:spTree>
    <p:extLst>
      <p:ext uri="{BB962C8B-B14F-4D97-AF65-F5344CB8AC3E}">
        <p14:creationId xmlns:p14="http://schemas.microsoft.com/office/powerpoint/2010/main" val="970268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8146"/>
                                        </p:tgtEl>
                                        <p:attrNameLst>
                                          <p:attrName>style.visibility</p:attrName>
                                        </p:attrNameLst>
                                      </p:cBhvr>
                                      <p:to>
                                        <p:strVal val="visible"/>
                                      </p:to>
                                    </p:set>
                                    <p:animEffect transition="in" filter="fade">
                                      <p:cBhvr>
                                        <p:cTn id="7" dur="500"/>
                                        <p:tgtEl>
                                          <p:spTgt spid="481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8147"/>
                                        </p:tgtEl>
                                        <p:attrNameLst>
                                          <p:attrName>style.visibility</p:attrName>
                                        </p:attrNameLst>
                                      </p:cBhvr>
                                      <p:to>
                                        <p:strVal val="visible"/>
                                      </p:to>
                                    </p:set>
                                    <p:animEffect transition="in" filter="fade">
                                      <p:cBhvr>
                                        <p:cTn id="12" dur="500"/>
                                        <p:tgtEl>
                                          <p:spTgt spid="4814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8148"/>
                                        </p:tgtEl>
                                        <p:attrNameLst>
                                          <p:attrName>style.visibility</p:attrName>
                                        </p:attrNameLst>
                                      </p:cBhvr>
                                      <p:to>
                                        <p:strVal val="visible"/>
                                      </p:to>
                                    </p:set>
                                    <p:animEffect transition="in" filter="fade">
                                      <p:cBhvr>
                                        <p:cTn id="17" dur="500"/>
                                        <p:tgtEl>
                                          <p:spTgt spid="4814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8149"/>
                                        </p:tgtEl>
                                        <p:attrNameLst>
                                          <p:attrName>style.visibility</p:attrName>
                                        </p:attrNameLst>
                                      </p:cBhvr>
                                      <p:to>
                                        <p:strVal val="visible"/>
                                      </p:to>
                                    </p:set>
                                    <p:animEffect transition="in" filter="fade">
                                      <p:cBhvr>
                                        <p:cTn id="22" dur="500"/>
                                        <p:tgtEl>
                                          <p:spTgt spid="4814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8150"/>
                                        </p:tgtEl>
                                        <p:attrNameLst>
                                          <p:attrName>style.visibility</p:attrName>
                                        </p:attrNameLst>
                                      </p:cBhvr>
                                      <p:to>
                                        <p:strVal val="visible"/>
                                      </p:to>
                                    </p:set>
                                    <p:animEffect transition="in" filter="fade">
                                      <p:cBhvr>
                                        <p:cTn id="27" dur="500"/>
                                        <p:tgtEl>
                                          <p:spTgt spid="4815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8151"/>
                                        </p:tgtEl>
                                        <p:attrNameLst>
                                          <p:attrName>style.visibility</p:attrName>
                                        </p:attrNameLst>
                                      </p:cBhvr>
                                      <p:to>
                                        <p:strVal val="visible"/>
                                      </p:to>
                                    </p:set>
                                    <p:animEffect transition="in" filter="fade">
                                      <p:cBhvr>
                                        <p:cTn id="32" dur="500"/>
                                        <p:tgtEl>
                                          <p:spTgt spid="4815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8152"/>
                                        </p:tgtEl>
                                        <p:attrNameLst>
                                          <p:attrName>style.visibility</p:attrName>
                                        </p:attrNameLst>
                                      </p:cBhvr>
                                      <p:to>
                                        <p:strVal val="visible"/>
                                      </p:to>
                                    </p:set>
                                    <p:animEffect transition="in" filter="fade">
                                      <p:cBhvr>
                                        <p:cTn id="37" dur="500"/>
                                        <p:tgtEl>
                                          <p:spTgt spid="4815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8153"/>
                                        </p:tgtEl>
                                        <p:attrNameLst>
                                          <p:attrName>style.visibility</p:attrName>
                                        </p:attrNameLst>
                                      </p:cBhvr>
                                      <p:to>
                                        <p:strVal val="visible"/>
                                      </p:to>
                                    </p:set>
                                    <p:animEffect transition="in" filter="fade">
                                      <p:cBhvr>
                                        <p:cTn id="42" dur="500"/>
                                        <p:tgtEl>
                                          <p:spTgt spid="481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53" grpId="0" autoUpdateAnimBg="0"/>
      <p:bldP spid="48152" grpId="0" autoUpdateAnimBg="0"/>
      <p:bldP spid="48151" grpId="0" autoUpdateAnimBg="0"/>
      <p:bldP spid="48150" grpId="0" autoUpdateAnimBg="0"/>
      <p:bldP spid="48149" grpId="0" autoUpdateAnimBg="0"/>
      <p:bldP spid="48148" grpId="0" autoUpdateAnimBg="0"/>
      <p:bldP spid="48147" grpId="0" autoUpdateAnimBg="0"/>
      <p:bldP spid="48146"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1026"/>
          <p:cNvSpPr>
            <a:spLocks noGrp="1" noChangeArrowheads="1"/>
          </p:cNvSpPr>
          <p:nvPr>
            <p:ph type="title"/>
          </p:nvPr>
        </p:nvSpPr>
        <p:spPr>
          <a:xfrm>
            <a:off x="0" y="76200"/>
            <a:ext cx="9144000" cy="1139825"/>
          </a:xfrm>
        </p:spPr>
        <p:txBody>
          <a:bodyPr/>
          <a:lstStyle/>
          <a:p>
            <a:pPr eaLnBrk="1" hangingPunct="1">
              <a:defRPr/>
            </a:pPr>
            <a:r>
              <a:rPr lang="en-US" b="1">
                <a:latin typeface="Arial" charset="0"/>
                <a:ea typeface="ＭＳ Ｐゴシック" charset="0"/>
                <a:cs typeface="Arial" charset="0"/>
              </a:rPr>
              <a:t>Hard to remember their names?</a:t>
            </a:r>
          </a:p>
        </p:txBody>
      </p:sp>
      <p:pic>
        <p:nvPicPr>
          <p:cNvPr id="487426" name="Picture 102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24400" y="4572000"/>
            <a:ext cx="19050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7427" name="Picture 102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438650" y="914400"/>
            <a:ext cx="1962150" cy="243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7428" name="Picture 103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971800" y="2286000"/>
            <a:ext cx="1962150" cy="243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1027"/>
          <p:cNvSpPr txBox="1">
            <a:spLocks noChangeArrowheads="1"/>
          </p:cNvSpPr>
          <p:nvPr/>
        </p:nvSpPr>
        <p:spPr bwMode="auto">
          <a:xfrm>
            <a:off x="228600" y="1870075"/>
            <a:ext cx="8229600" cy="4530725"/>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20000"/>
              </a:spcBef>
              <a:spcAft>
                <a:spcPct val="0"/>
              </a:spcAft>
              <a:buClr>
                <a:srgbClr val="EBF25A"/>
              </a:buClr>
              <a:buSzPct val="80000"/>
              <a:buFont typeface="Wingdings" charset="0"/>
              <a:buChar char="l"/>
              <a:defRPr/>
            </a:pPr>
            <a:r>
              <a:rPr lang="en-US" sz="4000" b="1" dirty="0">
                <a:solidFill>
                  <a:srgbClr val="FFFFFF"/>
                </a:solidFill>
                <a:effectLst>
                  <a:outerShdw blurRad="38100" dist="38100" dir="2700000" algn="tl">
                    <a:srgbClr val="000000"/>
                  </a:outerShdw>
                </a:effectLst>
                <a:latin typeface="Arial" charset="0"/>
                <a:cs typeface="Arial" charset="0"/>
              </a:rPr>
              <a:t>Shad</a:t>
            </a:r>
            <a:r>
              <a:rPr lang="fr-FR" altLang="ja-JP" sz="4000" b="1" dirty="0">
                <a:solidFill>
                  <a:srgbClr val="FFFFFF"/>
                </a:solidFill>
                <a:effectLst>
                  <a:outerShdw blurRad="38100" dist="38100" dir="2700000" algn="tl">
                    <a:srgbClr val="000000"/>
                  </a:outerShdw>
                </a:effectLst>
                <a:latin typeface="Arial" charset="0"/>
                <a:cs typeface="Arial" charset="0"/>
              </a:rPr>
              <a:t>'</a:t>
            </a:r>
            <a:r>
              <a:rPr lang="en-US" altLang="ja-JP" sz="4000" b="1" dirty="0">
                <a:solidFill>
                  <a:srgbClr val="FFFFFF"/>
                </a:solidFill>
                <a:effectLst>
                  <a:outerShdw blurRad="38100" dist="38100" dir="2700000" algn="tl">
                    <a:srgbClr val="000000"/>
                  </a:outerShdw>
                </a:effectLst>
                <a:latin typeface="Arial" charset="0"/>
                <a:cs typeface="Arial" charset="0"/>
              </a:rPr>
              <a:t>s shack </a:t>
            </a:r>
          </a:p>
          <a:p>
            <a:pPr defTabSz="914400" eaLnBrk="1" fontAlgn="base" hangingPunct="1">
              <a:spcBef>
                <a:spcPct val="20000"/>
              </a:spcBef>
              <a:spcAft>
                <a:spcPct val="0"/>
              </a:spcAft>
              <a:buClr>
                <a:srgbClr val="EBF25A"/>
              </a:buClr>
              <a:buSzPct val="80000"/>
              <a:buFont typeface="Wingdings" charset="0"/>
              <a:buChar char="l"/>
              <a:defRPr/>
            </a:pPr>
            <a:endParaRPr lang="en-US" sz="4000" b="1" dirty="0">
              <a:solidFill>
                <a:srgbClr val="FFFFFF"/>
              </a:solidFill>
              <a:effectLst>
                <a:outerShdw blurRad="38100" dist="38100" dir="2700000" algn="tl">
                  <a:srgbClr val="000000"/>
                </a:outerShdw>
              </a:effectLst>
              <a:latin typeface="Arial" charset="0"/>
              <a:cs typeface="Arial" charset="0"/>
            </a:endParaRPr>
          </a:p>
          <a:p>
            <a:pPr defTabSz="914400" eaLnBrk="1" fontAlgn="base" hangingPunct="1">
              <a:spcBef>
                <a:spcPct val="20000"/>
              </a:spcBef>
              <a:spcAft>
                <a:spcPct val="0"/>
              </a:spcAft>
              <a:buClr>
                <a:srgbClr val="EBF25A"/>
              </a:buClr>
              <a:buSzPct val="80000"/>
              <a:buFont typeface="Wingdings" charset="0"/>
              <a:buChar char="l"/>
              <a:defRPr/>
            </a:pPr>
            <a:r>
              <a:rPr lang="en-US" sz="4000" b="1" dirty="0">
                <a:solidFill>
                  <a:srgbClr val="FFFFFF"/>
                </a:solidFill>
                <a:effectLst>
                  <a:outerShdw blurRad="38100" dist="38100" dir="2700000" algn="tl">
                    <a:srgbClr val="000000"/>
                  </a:outerShdw>
                </a:effectLst>
                <a:latin typeface="Arial" charset="0"/>
                <a:cs typeface="Arial" charset="0"/>
              </a:rPr>
              <a:t>My shack</a:t>
            </a:r>
          </a:p>
          <a:p>
            <a:pPr defTabSz="914400" eaLnBrk="1" fontAlgn="base" hangingPunct="1">
              <a:spcBef>
                <a:spcPct val="20000"/>
              </a:spcBef>
              <a:spcAft>
                <a:spcPct val="0"/>
              </a:spcAft>
              <a:buClr>
                <a:srgbClr val="EBF25A"/>
              </a:buClr>
              <a:buSzPct val="80000"/>
              <a:buFont typeface="Wingdings" charset="0"/>
              <a:buChar char="l"/>
              <a:defRPr/>
            </a:pPr>
            <a:endParaRPr lang="en-US" sz="4000" b="1" dirty="0">
              <a:solidFill>
                <a:srgbClr val="FFFFFF"/>
              </a:solidFill>
              <a:effectLst>
                <a:outerShdw blurRad="38100" dist="38100" dir="2700000" algn="tl">
                  <a:srgbClr val="000000"/>
                </a:outerShdw>
              </a:effectLst>
              <a:latin typeface="Arial" charset="0"/>
              <a:cs typeface="Arial" charset="0"/>
            </a:endParaRPr>
          </a:p>
          <a:p>
            <a:pPr defTabSz="914400" eaLnBrk="1" fontAlgn="base" hangingPunct="1">
              <a:spcBef>
                <a:spcPct val="20000"/>
              </a:spcBef>
              <a:spcAft>
                <a:spcPct val="0"/>
              </a:spcAft>
              <a:buClr>
                <a:srgbClr val="EBF25A"/>
              </a:buClr>
              <a:buSzPct val="80000"/>
              <a:buFont typeface="Wingdings" charset="0"/>
              <a:buChar char="l"/>
              <a:defRPr/>
            </a:pPr>
            <a:r>
              <a:rPr lang="en-US" sz="4000" b="1" dirty="0">
                <a:solidFill>
                  <a:srgbClr val="FFFFFF"/>
                </a:solidFill>
                <a:effectLst>
                  <a:outerShdw blurRad="38100" dist="38100" dir="2700000" algn="tl">
                    <a:srgbClr val="000000"/>
                  </a:outerShdw>
                </a:effectLst>
                <a:latin typeface="Arial" charset="0"/>
                <a:cs typeface="Arial" charset="0"/>
              </a:rPr>
              <a:t>And a bungalow</a:t>
            </a:r>
          </a:p>
        </p:txBody>
      </p:sp>
    </p:spTree>
    <p:extLst>
      <p:ext uri="{BB962C8B-B14F-4D97-AF65-F5344CB8AC3E}">
        <p14:creationId xmlns:p14="http://schemas.microsoft.com/office/powerpoint/2010/main" val="36097961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Effect transition="in" filter="fade">
                                      <p:cBhvr>
                                        <p:cTn id="1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3" name="Title 5"/>
          <p:cNvSpPr>
            <a:spLocks noGrp="1"/>
          </p:cNvSpPr>
          <p:nvPr>
            <p:ph type="title" idx="4294967295"/>
          </p:nvPr>
        </p:nvSpPr>
        <p:spPr>
          <a:xfrm>
            <a:off x="20638" y="44450"/>
            <a:ext cx="9088437" cy="8382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3600" b="1" dirty="0">
                <a:effectLst/>
                <a:latin typeface="Arial" charset="0"/>
                <a:ea typeface="ＭＳ Ｐゴシック" charset="0"/>
              </a:rPr>
              <a:t>Daniel says "no" to defiled food</a:t>
            </a:r>
          </a:p>
        </p:txBody>
      </p:sp>
      <p:pic>
        <p:nvPicPr>
          <p:cNvPr id="489474" name="Picture 2" descr="Dan 1 Saying No to Impurity.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58838"/>
            <a:ext cx="9144000" cy="5999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219779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21" name="Picture 2" descr="Food 00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295400"/>
            <a:ext cx="4451350" cy="556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1522" name="Picture 3" descr="Food 37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48200" y="69850"/>
            <a:ext cx="4343400" cy="374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1523" name="Rectangle 4"/>
          <p:cNvSpPr>
            <a:spLocks noGrp="1" noChangeArrowheads="1"/>
          </p:cNvSpPr>
          <p:nvPr>
            <p:ph type="title" idx="4294967295"/>
          </p:nvPr>
        </p:nvSpPr>
        <p:spPr>
          <a:xfrm>
            <a:off x="5181600" y="4267200"/>
            <a:ext cx="3657600" cy="19812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b="1" dirty="0">
                <a:solidFill>
                  <a:schemeClr val="bg1"/>
                </a:solidFill>
                <a:effectLst/>
                <a:latin typeface="Arial" charset="0"/>
                <a:ea typeface="ＭＳ Ｐゴシック" charset="0"/>
                <a:cs typeface="ＭＳ Ｐゴシック" charset="0"/>
              </a:rPr>
              <a:t>The King</a:t>
            </a:r>
            <a:r>
              <a:rPr lang="fr-FR" altLang="ja-JP" b="1" dirty="0">
                <a:solidFill>
                  <a:schemeClr val="bg1"/>
                </a:solidFill>
                <a:effectLst/>
                <a:latin typeface="Arial" charset="0"/>
                <a:ea typeface="ＭＳ Ｐゴシック" charset="0"/>
                <a:cs typeface="ＭＳ Ｐゴシック" charset="0"/>
              </a:rPr>
              <a:t>'</a:t>
            </a:r>
            <a:r>
              <a:rPr lang="en-US" altLang="ja-JP" b="1" dirty="0">
                <a:solidFill>
                  <a:schemeClr val="bg1"/>
                </a:solidFill>
                <a:effectLst/>
                <a:latin typeface="Arial" charset="0"/>
                <a:ea typeface="ＭＳ Ｐゴシック" charset="0"/>
                <a:cs typeface="ＭＳ Ｐゴシック" charset="0"/>
              </a:rPr>
              <a:t>s Choice Food?</a:t>
            </a:r>
            <a:endParaRPr lang="en-US" b="1" dirty="0">
              <a:solidFill>
                <a:schemeClr val="bg1"/>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08700194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Need Confidence?</a:t>
            </a:r>
          </a:p>
        </p:txBody>
      </p:sp>
      <p:pic>
        <p:nvPicPr>
          <p:cNvPr id="2" name="Picture 1"/>
          <p:cNvPicPr>
            <a:picLocks noChangeAspect="1"/>
          </p:cNvPicPr>
          <p:nvPr/>
        </p:nvPicPr>
        <p:blipFill>
          <a:blip r:embed="rId3"/>
          <a:stretch>
            <a:fillRect/>
          </a:stretch>
        </p:blipFill>
        <p:spPr>
          <a:xfrm>
            <a:off x="444500" y="1600200"/>
            <a:ext cx="8255000" cy="3644900"/>
          </a:xfrm>
          <a:prstGeom prst="rect">
            <a:avLst/>
          </a:prstGeom>
        </p:spPr>
      </p:pic>
    </p:spTree>
    <p:extLst>
      <p:ext uri="{BB962C8B-B14F-4D97-AF65-F5344CB8AC3E}">
        <p14:creationId xmlns:p14="http://schemas.microsoft.com/office/powerpoint/2010/main" val="41091294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3569" name="Picture 2" descr="Food 01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4864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3570" name="Rectangle 3"/>
          <p:cNvSpPr>
            <a:spLocks noChangeArrowheads="1"/>
          </p:cNvSpPr>
          <p:nvPr/>
        </p:nvSpPr>
        <p:spPr bwMode="auto">
          <a:xfrm>
            <a:off x="5486400" y="4267200"/>
            <a:ext cx="3657600" cy="198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914400" fontAlgn="base">
              <a:spcBef>
                <a:spcPct val="0"/>
              </a:spcBef>
              <a:spcAft>
                <a:spcPct val="0"/>
              </a:spcAft>
            </a:pPr>
            <a:r>
              <a:rPr lang="en-US" sz="4400" b="1" dirty="0">
                <a:solidFill>
                  <a:srgbClr val="FFFFFF"/>
                </a:solidFill>
                <a:latin typeface="Arial" charset="0"/>
                <a:ea typeface="ＭＳ Ｐゴシック" charset="0"/>
                <a:cs typeface="Arial" charset="0"/>
              </a:rPr>
              <a:t>The King</a:t>
            </a:r>
            <a:r>
              <a:rPr lang="fr-FR" altLang="ja-JP" sz="4400" b="1" dirty="0">
                <a:solidFill>
                  <a:srgbClr val="FFFFFF"/>
                </a:solidFill>
                <a:latin typeface="Arial" charset="0"/>
                <a:ea typeface="ＭＳ Ｐゴシック" charset="0"/>
                <a:cs typeface="Arial" charset="0"/>
              </a:rPr>
              <a:t>'</a:t>
            </a:r>
            <a:r>
              <a:rPr lang="en-US" altLang="ja-JP" sz="4400" b="1" dirty="0">
                <a:solidFill>
                  <a:srgbClr val="FFFFFF"/>
                </a:solidFill>
                <a:latin typeface="Arial" charset="0"/>
                <a:ea typeface="ＭＳ Ｐゴシック" charset="0"/>
                <a:cs typeface="Arial" charset="0"/>
              </a:rPr>
              <a:t>s Choice Food?</a:t>
            </a:r>
            <a:endParaRPr lang="en-US" sz="4400" b="1" dirty="0">
              <a:solidFill>
                <a:srgbClr val="FFFFFF"/>
              </a:solidFill>
              <a:latin typeface="Arial" charset="0"/>
              <a:ea typeface="ＭＳ Ｐゴシック" charset="0"/>
              <a:cs typeface="Arial" charset="0"/>
            </a:endParaRPr>
          </a:p>
        </p:txBody>
      </p:sp>
      <p:sp>
        <p:nvSpPr>
          <p:cNvPr id="164868" name="Title 3"/>
          <p:cNvSpPr>
            <a:spLocks noGrp="1"/>
          </p:cNvSpPr>
          <p:nvPr>
            <p:ph type="title" idx="4294967295"/>
          </p:nvPr>
        </p:nvSpPr>
        <p:spPr>
          <a:xfrm>
            <a:off x="5562600" y="0"/>
            <a:ext cx="3581400" cy="1752600"/>
          </a:xfrm>
        </p:spPr>
        <p:txBody>
          <a:bodyPr/>
          <a:lstStyle/>
          <a:p>
            <a:pPr>
              <a:defRPr/>
            </a:pPr>
            <a:r>
              <a:rPr lang="en-US" sz="3600">
                <a:solidFill>
                  <a:schemeClr val="bg1"/>
                </a:solidFill>
                <a:effectLst>
                  <a:outerShdw blurRad="38100" dist="38100" dir="2700000" algn="tl">
                    <a:srgbClr val="808080"/>
                  </a:outerShdw>
                </a:effectLst>
                <a:latin typeface="Arial" charset="0"/>
                <a:ea typeface="ＭＳ Ｐゴシック" charset="0"/>
                <a:cs typeface="Arial" charset="0"/>
              </a:rPr>
              <a:t>Add Brussels sprouts…</a:t>
            </a:r>
          </a:p>
        </p:txBody>
      </p:sp>
    </p:spTree>
    <p:extLst>
      <p:ext uri="{BB962C8B-B14F-4D97-AF65-F5344CB8AC3E}">
        <p14:creationId xmlns:p14="http://schemas.microsoft.com/office/powerpoint/2010/main" val="80074718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5617" name="Picture 2" descr="Food 32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925" y="0"/>
            <a:ext cx="8153400" cy="686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5618" name="Title 3"/>
          <p:cNvSpPr>
            <a:spLocks noGrp="1"/>
          </p:cNvSpPr>
          <p:nvPr>
            <p:ph type="title" idx="4294967295"/>
          </p:nvPr>
        </p:nvSpPr>
        <p:spPr>
          <a:xfrm>
            <a:off x="5105400" y="4114800"/>
            <a:ext cx="4038600" cy="28194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solidFill>
                  <a:schemeClr val="bg1"/>
                </a:solidFill>
                <a:effectLst/>
                <a:latin typeface="Arial" charset="0"/>
                <a:ea typeface="ＭＳ Ｐゴシック" charset="0"/>
              </a:rPr>
              <a:t>Daniel</a:t>
            </a:r>
            <a:r>
              <a:rPr lang="fr-FR" altLang="ja-JP" b="1" dirty="0">
                <a:solidFill>
                  <a:schemeClr val="bg1"/>
                </a:solidFill>
                <a:effectLst/>
                <a:latin typeface="Arial" charset="0"/>
                <a:ea typeface="ＭＳ Ｐゴシック" charset="0"/>
              </a:rPr>
              <a:t>'</a:t>
            </a:r>
            <a:r>
              <a:rPr lang="en-US" altLang="ja-JP" b="1" dirty="0">
                <a:solidFill>
                  <a:schemeClr val="bg1"/>
                </a:solidFill>
                <a:effectLst/>
                <a:latin typeface="Arial" charset="0"/>
                <a:ea typeface="ＭＳ Ｐゴシック" charset="0"/>
              </a:rPr>
              <a:t>s Food of Choice</a:t>
            </a:r>
            <a:endParaRPr lang="en-US" dirty="0">
              <a:effectLst/>
              <a:latin typeface="Arial" charset="0"/>
              <a:ea typeface="ＭＳ Ｐゴシック" charset="0"/>
            </a:endParaRPr>
          </a:p>
        </p:txBody>
      </p:sp>
    </p:spTree>
    <p:extLst>
      <p:ext uri="{BB962C8B-B14F-4D97-AF65-F5344CB8AC3E}">
        <p14:creationId xmlns:p14="http://schemas.microsoft.com/office/powerpoint/2010/main" val="259985058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0" y="277813"/>
            <a:ext cx="4419600" cy="2998787"/>
          </a:xfrm>
        </p:spPr>
        <p:txBody>
          <a:bodyPr/>
          <a:lstStyle/>
          <a:p>
            <a:pPr>
              <a:defRPr/>
            </a:pPr>
            <a:r>
              <a:rPr lang="en-US" dirty="0">
                <a:latin typeface="Tahoma" charset="0"/>
                <a:ea typeface="ＭＳ Ｐゴシック" charset="0"/>
                <a:cs typeface="ＭＳ Ｐゴシック" charset="0"/>
              </a:rPr>
              <a:t>Daniel</a:t>
            </a:r>
            <a:r>
              <a:rPr lang="fr-FR" altLang="ja-JP" dirty="0">
                <a:latin typeface="Tahoma" charset="0"/>
                <a:ea typeface="ＭＳ Ｐゴシック" charset="0"/>
                <a:cs typeface="ＭＳ Ｐゴシック" charset="0"/>
              </a:rPr>
              <a:t>'</a:t>
            </a:r>
            <a:r>
              <a:rPr lang="en-US" altLang="ja-JP" dirty="0">
                <a:latin typeface="Tahoma" charset="0"/>
                <a:ea typeface="ＭＳ Ｐゴシック" charset="0"/>
                <a:cs typeface="ＭＳ Ｐゴシック" charset="0"/>
              </a:rPr>
              <a:t>s Diet</a:t>
            </a:r>
            <a:endParaRPr lang="en-US" dirty="0">
              <a:latin typeface="Tahoma" charset="0"/>
              <a:ea typeface="ＭＳ Ｐゴシック" charset="0"/>
              <a:cs typeface="ＭＳ Ｐゴシック" charset="0"/>
            </a:endParaRPr>
          </a:p>
        </p:txBody>
      </p:sp>
      <p:sp>
        <p:nvSpPr>
          <p:cNvPr id="6" name="Rectangle 5"/>
          <p:cNvSpPr/>
          <p:nvPr/>
        </p:nvSpPr>
        <p:spPr>
          <a:xfrm>
            <a:off x="0" y="0"/>
            <a:ext cx="9144000" cy="68580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sz="2400">
              <a:solidFill>
                <a:srgbClr val="FFFFFF"/>
              </a:solidFill>
              <a:latin typeface="Tahoma"/>
            </a:endParaRPr>
          </a:p>
        </p:txBody>
      </p:sp>
      <p:sp>
        <p:nvSpPr>
          <p:cNvPr id="7" name="Rectangle 6"/>
          <p:cNvSpPr/>
          <p:nvPr/>
        </p:nvSpPr>
        <p:spPr>
          <a:xfrm>
            <a:off x="0" y="0"/>
            <a:ext cx="9144000" cy="762000"/>
          </a:xfrm>
          <a:prstGeom prst="rect">
            <a:avLst/>
          </a:prstGeom>
          <a:solidFill>
            <a:srgbClr val="660066"/>
          </a:solidFill>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sz="2400">
              <a:solidFill>
                <a:srgbClr val="FFFFFF"/>
              </a:solidFill>
              <a:latin typeface="Tahoma"/>
            </a:endParaRPr>
          </a:p>
        </p:txBody>
      </p:sp>
      <p:pic>
        <p:nvPicPr>
          <p:cNvPr id="497668" name="Picture 4" descr="New!-Daniel'sDiet.pd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62000" y="-2114550"/>
            <a:ext cx="10591800" cy="14992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7669" name="TextBox 4"/>
          <p:cNvSpPr txBox="1">
            <a:spLocks noChangeArrowheads="1"/>
          </p:cNvSpPr>
          <p:nvPr/>
        </p:nvSpPr>
        <p:spPr bwMode="auto">
          <a:xfrm>
            <a:off x="0" y="76200"/>
            <a:ext cx="9144000" cy="523875"/>
          </a:xfrm>
          <a:prstGeom prst="rect">
            <a:avLst/>
          </a:prstGeom>
          <a:solidFill>
            <a:srgbClr val="6600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2800" dirty="0">
                <a:solidFill>
                  <a:srgbClr val="FFFFFF"/>
                </a:solidFill>
                <a:latin typeface="Arial" charset="0"/>
                <a:cs typeface="Arial" charset="0"/>
              </a:rPr>
              <a:t>DANIEL</a:t>
            </a:r>
            <a:r>
              <a:rPr lang="fr-FR" altLang="ja-JP" sz="2800" dirty="0">
                <a:solidFill>
                  <a:srgbClr val="FFFFFF"/>
                </a:solidFill>
                <a:latin typeface="Arial" charset="0"/>
                <a:cs typeface="Arial" charset="0"/>
              </a:rPr>
              <a:t>'</a:t>
            </a:r>
            <a:r>
              <a:rPr lang="en-US" sz="2800" dirty="0">
                <a:solidFill>
                  <a:srgbClr val="FFFFFF"/>
                </a:solidFill>
                <a:latin typeface="Arial" charset="0"/>
                <a:cs typeface="Arial" charset="0"/>
              </a:rPr>
              <a:t>S DIET: The 10-Day Detox &amp; Weight Loss Plan</a:t>
            </a:r>
          </a:p>
        </p:txBody>
      </p:sp>
    </p:spTree>
    <p:extLst>
      <p:ext uri="{BB962C8B-B14F-4D97-AF65-F5344CB8AC3E}">
        <p14:creationId xmlns:p14="http://schemas.microsoft.com/office/powerpoint/2010/main" val="23584316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476672"/>
            <a:ext cx="9151566" cy="6376438"/>
          </a:xfrm>
          <a:prstGeom prst="rect">
            <a:avLst/>
          </a:prstGeom>
        </p:spPr>
      </p:pic>
      <p:sp>
        <p:nvSpPr>
          <p:cNvPr id="2" name="Title 1"/>
          <p:cNvSpPr>
            <a:spLocks noGrp="1"/>
          </p:cNvSpPr>
          <p:nvPr>
            <p:ph type="title"/>
          </p:nvPr>
        </p:nvSpPr>
        <p:spPr>
          <a:xfrm>
            <a:off x="3923928" y="-6124"/>
            <a:ext cx="5220072" cy="4475163"/>
          </a:xfrm>
        </p:spPr>
        <p:txBody>
          <a:bodyPr anchor="t"/>
          <a:lstStyle/>
          <a:p>
            <a:pPr>
              <a:defRPr/>
            </a:pPr>
            <a:r>
              <a:rPr lang="en-US" sz="3600" dirty="0">
                <a:solidFill>
                  <a:srgbClr val="000000"/>
                </a:solidFill>
                <a:effectLst/>
              </a:rPr>
              <a:t>Are our Christian teenagers TODAY doing better or worse than Daniel at holding to godly convictions?</a:t>
            </a:r>
          </a:p>
        </p:txBody>
      </p:sp>
    </p:spTree>
    <p:extLst>
      <p:ext uri="{BB962C8B-B14F-4D97-AF65-F5344CB8AC3E}">
        <p14:creationId xmlns:p14="http://schemas.microsoft.com/office/powerpoint/2010/main" val="20117485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God still rules over all nations today.">
            <a:extLst>
              <a:ext uri="{FF2B5EF4-FFF2-40B4-BE49-F238E27FC236}">
                <a16:creationId xmlns:a16="http://schemas.microsoft.com/office/drawing/2014/main" id="{0A657B55-D35F-E145-B63C-7751D0A454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73113"/>
            <a:ext cx="9144000" cy="6084887"/>
          </a:xfrm>
          <a:prstGeom prst="rect">
            <a:avLst/>
          </a:prstGeom>
          <a:noFill/>
          <a:extLst>
            <a:ext uri="{909E8E84-426E-40DD-AFC4-6F175D3DCCD1}">
              <a14:hiddenFill xmlns:a14="http://schemas.microsoft.com/office/drawing/2010/main">
                <a:solidFill>
                  <a:srgbClr val="FFFFFF"/>
                </a:solidFill>
              </a14:hiddenFill>
            </a:ext>
          </a:extLst>
        </p:spPr>
      </p:pic>
      <p:sp>
        <p:nvSpPr>
          <p:cNvPr id="172034" name="Rectangle 1026"/>
          <p:cNvSpPr>
            <a:spLocks noChangeArrowheads="1"/>
          </p:cNvSpPr>
          <p:nvPr/>
        </p:nvSpPr>
        <p:spPr bwMode="auto">
          <a:xfrm>
            <a:off x="-1" y="1341110"/>
            <a:ext cx="9143999" cy="1938992"/>
          </a:xfrm>
          <a:prstGeom prst="rect">
            <a:avLst/>
          </a:prstGeom>
          <a:noFill/>
          <a:ln w="9525">
            <a:noFill/>
            <a:miter lim="800000"/>
            <a:headEnd/>
            <a:tailEnd/>
          </a:ln>
        </p:spPr>
        <p:txBody>
          <a:bodyPr wrap="square" anchor="ctr">
            <a:spAutoFit/>
          </a:bodyPr>
          <a:lstStyle/>
          <a:p>
            <a:pPr algn="ctr" defTabSz="914400" fontAlgn="base">
              <a:spcBef>
                <a:spcPct val="0"/>
              </a:spcBef>
              <a:spcAft>
                <a:spcPct val="0"/>
              </a:spcAft>
              <a:tabLst>
                <a:tab pos="342900" algn="l"/>
              </a:tabLst>
              <a:defRPr/>
            </a:pPr>
            <a:r>
              <a:rPr lang="en-US" altLang="zh-CN" sz="4000" b="1" dirty="0">
                <a:solidFill>
                  <a:srgbClr val="FFFFFF"/>
                </a:solidFill>
                <a:effectLst>
                  <a:glow rad="101600">
                    <a:srgbClr val="000000">
                      <a:alpha val="75000"/>
                    </a:srgbClr>
                  </a:glow>
                  <a:outerShdw blurRad="50800" dist="76200" dir="2700000" algn="tl" rotWithShape="0">
                    <a:srgbClr val="000000"/>
                  </a:outerShdw>
                </a:effectLst>
                <a:latin typeface="Arial" charset="0"/>
                <a:ea typeface="宋体" charset="0"/>
                <a:cs typeface="Arial" charset="0"/>
              </a:rPr>
              <a:t>Be confident in your pagan setting that God can help you not violate your godly convictions.</a:t>
            </a:r>
          </a:p>
        </p:txBody>
      </p:sp>
      <p:sp>
        <p:nvSpPr>
          <p:cNvPr id="172035" name="Text Box 1027"/>
          <p:cNvSpPr txBox="1">
            <a:spLocks noChangeArrowheads="1"/>
          </p:cNvSpPr>
          <p:nvPr/>
        </p:nvSpPr>
        <p:spPr bwMode="auto">
          <a:xfrm>
            <a:off x="8153400" y="76200"/>
            <a:ext cx="990600" cy="461963"/>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defRPr/>
            </a:pPr>
            <a:r>
              <a:rPr lang="en-US" b="1">
                <a:solidFill>
                  <a:srgbClr val="FFFFFF"/>
                </a:solidFill>
                <a:effectLst>
                  <a:outerShdw blurRad="38100" dist="38100" dir="2700000" algn="tl">
                    <a:srgbClr val="000000"/>
                  </a:outerShdw>
                </a:effectLst>
                <a:latin typeface="Arial" charset="0"/>
                <a:cs typeface="Arial" charset="0"/>
              </a:rPr>
              <a:t>544a</a:t>
            </a:r>
          </a:p>
        </p:txBody>
      </p:sp>
      <p:sp>
        <p:nvSpPr>
          <p:cNvPr id="285700" name="Rectangle 1028"/>
          <p:cNvSpPr>
            <a:spLocks noGrp="1" noChangeArrowheads="1"/>
          </p:cNvSpPr>
          <p:nvPr>
            <p:ph type="title"/>
          </p:nvPr>
        </p:nvSpPr>
        <p:spPr>
          <a:xfrm>
            <a:off x="-36513" y="0"/>
            <a:ext cx="9180513" cy="914400"/>
          </a:xfrm>
          <a:solidFill>
            <a:srgbClr val="000000"/>
          </a:solidFill>
        </p:spPr>
        <p:txBody>
          <a:bodyPr/>
          <a:lstStyle/>
          <a:p>
            <a:pPr eaLnBrk="1" hangingPunct="1">
              <a:defRPr/>
            </a:pPr>
            <a:r>
              <a:rPr lang="en-US" b="1" dirty="0">
                <a:solidFill>
                  <a:schemeClr val="tx1"/>
                </a:solidFill>
                <a:latin typeface="Arial" charset="0"/>
                <a:ea typeface="ＭＳ Ｐゴシック" charset="0"/>
                <a:cs typeface="Arial" charset="0"/>
              </a:rPr>
              <a:t>Applying Daniel 1</a:t>
            </a:r>
          </a:p>
        </p:txBody>
      </p:sp>
      <p:sp>
        <p:nvSpPr>
          <p:cNvPr id="5" name="Rectangle 1026"/>
          <p:cNvSpPr>
            <a:spLocks noChangeArrowheads="1"/>
          </p:cNvSpPr>
          <p:nvPr/>
        </p:nvSpPr>
        <p:spPr bwMode="auto">
          <a:xfrm>
            <a:off x="-36515" y="3860800"/>
            <a:ext cx="9116771" cy="708025"/>
          </a:xfrm>
          <a:prstGeom prst="rect">
            <a:avLst/>
          </a:prstGeom>
          <a:noFill/>
          <a:ln w="9525">
            <a:noFill/>
            <a:miter lim="800000"/>
            <a:headEnd/>
            <a:tailEnd/>
          </a:ln>
        </p:spPr>
        <p:txBody>
          <a:bodyPr wrap="square" anchor="ctr">
            <a:spAutoFit/>
          </a:bodyPr>
          <a:lstStyle/>
          <a:p>
            <a:pPr algn="ctr" defTabSz="914400" fontAlgn="base">
              <a:spcBef>
                <a:spcPct val="0"/>
              </a:spcBef>
              <a:spcAft>
                <a:spcPct val="0"/>
              </a:spcAft>
              <a:tabLst>
                <a:tab pos="342900" algn="l"/>
              </a:tabLst>
              <a:defRPr/>
            </a:pPr>
            <a:r>
              <a:rPr lang="en-US" altLang="zh-CN" sz="4000" b="1" i="1" dirty="0">
                <a:solidFill>
                  <a:srgbClr val="FFFF00"/>
                </a:solidFill>
                <a:effectLst>
                  <a:glow rad="101600">
                    <a:srgbClr val="000000">
                      <a:alpha val="75000"/>
                    </a:srgbClr>
                  </a:glow>
                  <a:outerShdw blurRad="50800" dist="76200" dir="2700000" algn="tl" rotWithShape="0">
                    <a:srgbClr val="000000"/>
                  </a:outerShdw>
                </a:effectLst>
                <a:latin typeface="Arial" charset="0"/>
                <a:ea typeface="宋体" charset="0"/>
                <a:cs typeface="Arial" charset="0"/>
              </a:rPr>
              <a:t>You also can be a model exile.</a:t>
            </a:r>
          </a:p>
        </p:txBody>
      </p:sp>
    </p:spTree>
    <p:extLst>
      <p:ext uri="{BB962C8B-B14F-4D97-AF65-F5344CB8AC3E}">
        <p14:creationId xmlns:p14="http://schemas.microsoft.com/office/powerpoint/2010/main" val="30398020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2034"/>
                                        </p:tgtEl>
                                        <p:attrNameLst>
                                          <p:attrName>style.visibility</p:attrName>
                                        </p:attrNameLst>
                                      </p:cBhvr>
                                      <p:to>
                                        <p:strVal val="visible"/>
                                      </p:to>
                                    </p:set>
                                    <p:anim calcmode="lin" valueType="num">
                                      <p:cBhvr additive="base">
                                        <p:cTn id="7" dur="500" fill="hold"/>
                                        <p:tgtEl>
                                          <p:spTgt spid="172034"/>
                                        </p:tgtEl>
                                        <p:attrNameLst>
                                          <p:attrName>ppt_x</p:attrName>
                                        </p:attrNameLst>
                                      </p:cBhvr>
                                      <p:tavLst>
                                        <p:tav tm="0">
                                          <p:val>
                                            <p:strVal val="#ppt_x"/>
                                          </p:val>
                                        </p:tav>
                                        <p:tav tm="100000">
                                          <p:val>
                                            <p:strVal val="#ppt_x"/>
                                          </p:val>
                                        </p:tav>
                                      </p:tavLst>
                                    </p:anim>
                                    <p:anim calcmode="lin" valueType="num">
                                      <p:cBhvr additive="base">
                                        <p:cTn id="8" dur="500" fill="hold"/>
                                        <p:tgtEl>
                                          <p:spTgt spid="17203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4"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9152499" cy="5066562"/>
          </a:xfrm>
          <a:prstGeom prst="rect">
            <a:avLst/>
          </a:prstGeom>
        </p:spPr>
      </p:pic>
      <p:sp>
        <p:nvSpPr>
          <p:cNvPr id="900098" name="Rectangle 2"/>
          <p:cNvSpPr>
            <a:spLocks noGrp="1" noChangeArrowheads="1"/>
          </p:cNvSpPr>
          <p:nvPr>
            <p:ph type="ctrTitle"/>
          </p:nvPr>
        </p:nvSpPr>
        <p:spPr>
          <a:xfrm>
            <a:off x="8498" y="5092477"/>
            <a:ext cx="9144000" cy="1660623"/>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What do you need to know to be </a:t>
            </a:r>
            <a:r>
              <a:rPr lang="en-US" sz="5400" b="1" i="1" dirty="0">
                <a:effectLst>
                  <a:glow rad="127000">
                    <a:schemeClr val="tx1"/>
                  </a:glow>
                </a:effectLst>
                <a:latin typeface="Arial" charset="0"/>
                <a:ea typeface="ＭＳ Ｐゴシック" charset="0"/>
                <a:cs typeface="ＭＳ Ｐゴシック" charset="0"/>
              </a:rPr>
              <a:t>truly</a:t>
            </a:r>
            <a:r>
              <a:rPr lang="en-US" sz="5400" b="1" dirty="0">
                <a:effectLst>
                  <a:glow rad="127000">
                    <a:schemeClr val="tx1"/>
                  </a:glow>
                </a:effectLst>
                <a:latin typeface="Arial" charset="0"/>
                <a:ea typeface="ＭＳ Ｐゴシック" charset="0"/>
                <a:cs typeface="ＭＳ Ｐゴシック" charset="0"/>
              </a:rPr>
              <a:t> </a:t>
            </a:r>
            <a:r>
              <a:rPr lang="en-US" sz="5400" b="1" dirty="0">
                <a:solidFill>
                  <a:srgbClr val="FFFF00"/>
                </a:solidFill>
                <a:effectLst>
                  <a:glow rad="127000">
                    <a:schemeClr val="tx1"/>
                  </a:glow>
                </a:effectLst>
                <a:latin typeface="Arial" charset="0"/>
                <a:ea typeface="ＭＳ Ｐゴシック" charset="0"/>
                <a:cs typeface="ＭＳ Ｐゴシック" charset="0"/>
              </a:rPr>
              <a:t>confident</a:t>
            </a:r>
            <a:r>
              <a:rPr lang="en-US" sz="54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5018186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908227"/>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God rules over </a:t>
            </a:r>
            <a:r>
              <a:rPr lang="en-US" sz="4800" b="1" dirty="0">
                <a:solidFill>
                  <a:srgbClr val="FFFF00"/>
                </a:solidFill>
                <a:effectLst>
                  <a:glow rad="127000">
                    <a:schemeClr val="tx1"/>
                  </a:glow>
                </a:effectLst>
                <a:latin typeface="Arial" charset="0"/>
                <a:ea typeface="ＭＳ Ｐゴシック" charset="0"/>
                <a:cs typeface="ＭＳ Ｐゴシック" charset="0"/>
              </a:rPr>
              <a:t>you</a:t>
            </a:r>
            <a:r>
              <a:rPr lang="en-US" sz="4800" b="1" dirty="0">
                <a:effectLst>
                  <a:glow rad="127000">
                    <a:schemeClr val="tx1"/>
                  </a:glow>
                </a:effectLst>
                <a:latin typeface="Arial" charset="0"/>
                <a:ea typeface="ＭＳ Ｐゴシック" charset="0"/>
                <a:cs typeface="ＭＳ Ｐゴシック" charset="0"/>
              </a:rPr>
              <a:t>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(Dan 1). </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958011"/>
            <a:ext cx="9144000" cy="4572000"/>
          </a:xfrm>
          <a:prstGeom prst="rect">
            <a:avLst/>
          </a:prstGeom>
        </p:spPr>
      </p:pic>
    </p:spTree>
    <p:extLst>
      <p:ext uri="{BB962C8B-B14F-4D97-AF65-F5344CB8AC3E}">
        <p14:creationId xmlns:p14="http://schemas.microsoft.com/office/powerpoint/2010/main" val="1936641629"/>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288498"/>
            <a:ext cx="8889357" cy="656950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855308"/>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God rules over all </a:t>
            </a:r>
            <a:r>
              <a:rPr lang="en-US" sz="4800" b="1" dirty="0">
                <a:solidFill>
                  <a:srgbClr val="FFFF00"/>
                </a:solidFill>
                <a:effectLst>
                  <a:glow rad="127000">
                    <a:schemeClr val="tx1"/>
                  </a:glow>
                </a:effectLst>
                <a:latin typeface="Arial" charset="0"/>
                <a:ea typeface="ＭＳ Ｐゴシック" charset="0"/>
                <a:cs typeface="ＭＳ Ｐゴシック" charset="0"/>
              </a:rPr>
              <a:t>nations</a:t>
            </a:r>
            <a:r>
              <a:rPr lang="en-US" sz="4800" b="1" dirty="0">
                <a:effectLst>
                  <a:glow rad="127000">
                    <a:schemeClr val="tx1"/>
                  </a:glow>
                </a:effectLst>
                <a:latin typeface="Arial" charset="0"/>
                <a:ea typeface="ＭＳ Ｐゴシック" charset="0"/>
                <a:cs typeface="ＭＳ Ｐゴシック" charset="0"/>
              </a:rPr>
              <a:t> (Dan 2–7). </a:t>
            </a:r>
          </a:p>
        </p:txBody>
      </p:sp>
    </p:spTree>
    <p:extLst>
      <p:ext uri="{BB962C8B-B14F-4D97-AF65-F5344CB8AC3E}">
        <p14:creationId xmlns:p14="http://schemas.microsoft.com/office/powerpoint/2010/main" val="3345244911"/>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Daniel 2</a:t>
            </a:r>
          </a:p>
        </p:txBody>
      </p:sp>
    </p:spTree>
    <p:extLst>
      <p:ext uri="{BB962C8B-B14F-4D97-AF65-F5344CB8AC3E}">
        <p14:creationId xmlns:p14="http://schemas.microsoft.com/office/powerpoint/2010/main" val="931061807"/>
      </p:ext>
    </p:extLst>
  </p:cSld>
  <p:clrMapOvr>
    <a:overrideClrMapping bg1="lt1" tx1="dk1" bg2="lt2" tx2="dk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0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4" y="0"/>
            <a:ext cx="91805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2034" name="Rectangle 1026"/>
          <p:cNvSpPr>
            <a:spLocks noChangeArrowheads="1"/>
          </p:cNvSpPr>
          <p:nvPr/>
        </p:nvSpPr>
        <p:spPr bwMode="auto">
          <a:xfrm>
            <a:off x="-1" y="1230527"/>
            <a:ext cx="9143999" cy="3170099"/>
          </a:xfrm>
          <a:prstGeom prst="rect">
            <a:avLst/>
          </a:prstGeom>
          <a:noFill/>
          <a:ln w="9525">
            <a:noFill/>
            <a:miter lim="800000"/>
            <a:headEnd/>
            <a:tailEnd/>
          </a:ln>
        </p:spPr>
        <p:txBody>
          <a:bodyPr wrap="square" anchor="ctr">
            <a:spAutoFit/>
          </a:bodyPr>
          <a:lstStyle/>
          <a:p>
            <a:pPr algn="ctr" defTabSz="914400" fontAlgn="base">
              <a:spcBef>
                <a:spcPct val="0"/>
              </a:spcBef>
              <a:spcAft>
                <a:spcPct val="0"/>
              </a:spcAft>
              <a:tabLst>
                <a:tab pos="342900" algn="l"/>
              </a:tabLst>
              <a:defRPr/>
            </a:pPr>
            <a:r>
              <a:rPr lang="en-US" altLang="zh-CN" sz="4000" b="1" dirty="0">
                <a:solidFill>
                  <a:srgbClr val="FFFFFF"/>
                </a:solidFill>
                <a:effectLst>
                  <a:glow rad="101600">
                    <a:srgbClr val="000000">
                      <a:alpha val="75000"/>
                    </a:srgbClr>
                  </a:glow>
                  <a:outerShdw blurRad="50800" dist="76200" dir="2700000" algn="tl" rotWithShape="0">
                    <a:srgbClr val="000000"/>
                  </a:outerShdw>
                </a:effectLst>
                <a:latin typeface="Arial" charset="0"/>
                <a:ea typeface="宋体" charset="0"/>
                <a:cs typeface="Arial" charset="0"/>
              </a:rPr>
              <a:t>The exiles could confidently trust God’s sovereignty over the nations seen in Daniel's devotion and prophecy of "the times of the Gentiles" (Dan 2–7). </a:t>
            </a:r>
          </a:p>
        </p:txBody>
      </p:sp>
      <p:sp>
        <p:nvSpPr>
          <p:cNvPr id="172035" name="Text Box 1027"/>
          <p:cNvSpPr txBox="1">
            <a:spLocks noChangeArrowheads="1"/>
          </p:cNvSpPr>
          <p:nvPr/>
        </p:nvSpPr>
        <p:spPr bwMode="auto">
          <a:xfrm>
            <a:off x="8153400" y="76200"/>
            <a:ext cx="990600" cy="461963"/>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defRPr/>
            </a:pPr>
            <a:r>
              <a:rPr lang="en-US" b="1">
                <a:solidFill>
                  <a:srgbClr val="FFFFFF"/>
                </a:solidFill>
                <a:effectLst>
                  <a:outerShdw blurRad="38100" dist="38100" dir="2700000" algn="tl">
                    <a:srgbClr val="000000"/>
                  </a:outerShdw>
                </a:effectLst>
                <a:latin typeface="Arial" charset="0"/>
                <a:cs typeface="Arial" charset="0"/>
              </a:rPr>
              <a:t>544a</a:t>
            </a:r>
          </a:p>
        </p:txBody>
      </p:sp>
      <p:sp>
        <p:nvSpPr>
          <p:cNvPr id="285700" name="Rectangle 1028"/>
          <p:cNvSpPr>
            <a:spLocks noGrp="1" noChangeArrowheads="1"/>
          </p:cNvSpPr>
          <p:nvPr>
            <p:ph type="title"/>
          </p:nvPr>
        </p:nvSpPr>
        <p:spPr>
          <a:xfrm>
            <a:off x="-36513" y="0"/>
            <a:ext cx="9180511" cy="914400"/>
          </a:xfrm>
          <a:solidFill>
            <a:srgbClr val="000000"/>
          </a:solidFill>
        </p:spPr>
        <p:txBody>
          <a:bodyPr/>
          <a:lstStyle/>
          <a:p>
            <a:pPr eaLnBrk="1" hangingPunct="1">
              <a:defRPr/>
            </a:pPr>
            <a:r>
              <a:rPr lang="en-US" b="1" dirty="0">
                <a:solidFill>
                  <a:schemeClr val="tx1"/>
                </a:solidFill>
                <a:latin typeface="Arial" charset="0"/>
                <a:ea typeface="ＭＳ Ｐゴシック" charset="0"/>
                <a:cs typeface="Arial" charset="0"/>
              </a:rPr>
              <a:t>The Point of Daniel 2–7</a:t>
            </a:r>
          </a:p>
        </p:txBody>
      </p:sp>
      <p:sp>
        <p:nvSpPr>
          <p:cNvPr id="5" name="Rectangle 1026"/>
          <p:cNvSpPr>
            <a:spLocks noChangeArrowheads="1"/>
          </p:cNvSpPr>
          <p:nvPr/>
        </p:nvSpPr>
        <p:spPr bwMode="auto">
          <a:xfrm>
            <a:off x="-36519" y="5060960"/>
            <a:ext cx="9116771" cy="1323439"/>
          </a:xfrm>
          <a:prstGeom prst="rect">
            <a:avLst/>
          </a:prstGeom>
          <a:noFill/>
          <a:ln w="9525">
            <a:noFill/>
            <a:miter lim="800000"/>
            <a:headEnd/>
            <a:tailEnd/>
          </a:ln>
        </p:spPr>
        <p:txBody>
          <a:bodyPr wrap="square" anchor="ctr">
            <a:spAutoFit/>
          </a:bodyPr>
          <a:lstStyle/>
          <a:p>
            <a:pPr algn="ctr" defTabSz="914400" fontAlgn="base">
              <a:spcBef>
                <a:spcPct val="0"/>
              </a:spcBef>
              <a:spcAft>
                <a:spcPct val="0"/>
              </a:spcAft>
              <a:tabLst>
                <a:tab pos="342900" algn="l"/>
              </a:tabLst>
              <a:defRPr/>
            </a:pPr>
            <a:r>
              <a:rPr lang="en-US" altLang="zh-CN" sz="4000" b="1" i="1" dirty="0">
                <a:solidFill>
                  <a:srgbClr val="FFFF00"/>
                </a:solidFill>
                <a:effectLst>
                  <a:glow rad="101600">
                    <a:srgbClr val="000000">
                      <a:alpha val="75000"/>
                    </a:srgbClr>
                  </a:glow>
                  <a:outerShdw blurRad="50800" dist="76200" dir="2700000" algn="tl" rotWithShape="0">
                    <a:srgbClr val="000000"/>
                  </a:outerShdw>
                </a:effectLst>
                <a:latin typeface="Arial" charset="0"/>
                <a:ea typeface="宋体" charset="0"/>
                <a:cs typeface="Arial" charset="0"/>
              </a:rPr>
              <a:t>Daniel saw world history</a:t>
            </a:r>
            <a:br>
              <a:rPr lang="en-US" altLang="zh-CN" sz="4000" b="1" i="1" dirty="0">
                <a:solidFill>
                  <a:srgbClr val="FFFF00"/>
                </a:solidFill>
                <a:effectLst>
                  <a:glow rad="101600">
                    <a:srgbClr val="000000">
                      <a:alpha val="75000"/>
                    </a:srgbClr>
                  </a:glow>
                  <a:outerShdw blurRad="50800" dist="76200" dir="2700000" algn="tl" rotWithShape="0">
                    <a:srgbClr val="000000"/>
                  </a:outerShdw>
                </a:effectLst>
                <a:latin typeface="Arial" charset="0"/>
                <a:ea typeface="宋体" charset="0"/>
                <a:cs typeface="Arial" charset="0"/>
              </a:rPr>
            </a:br>
            <a:r>
              <a:rPr lang="en-US" altLang="zh-CN" sz="4000" b="1" i="1" dirty="0">
                <a:solidFill>
                  <a:srgbClr val="FFFF00"/>
                </a:solidFill>
                <a:effectLst>
                  <a:glow rad="101600">
                    <a:srgbClr val="000000">
                      <a:alpha val="75000"/>
                    </a:srgbClr>
                  </a:glow>
                  <a:outerShdw blurRad="50800" dist="76200" dir="2700000" algn="tl" rotWithShape="0">
                    <a:srgbClr val="000000"/>
                  </a:outerShdw>
                </a:effectLst>
                <a:latin typeface="Arial" charset="0"/>
                <a:ea typeface="宋体" charset="0"/>
                <a:cs typeface="Arial" charset="0"/>
              </a:rPr>
              <a:t>—in advance!</a:t>
            </a:r>
          </a:p>
        </p:txBody>
      </p:sp>
    </p:spTree>
    <p:extLst>
      <p:ext uri="{BB962C8B-B14F-4D97-AF65-F5344CB8AC3E}">
        <p14:creationId xmlns:p14="http://schemas.microsoft.com/office/powerpoint/2010/main" val="24994872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2034"/>
                                        </p:tgtEl>
                                        <p:attrNameLst>
                                          <p:attrName>style.visibility</p:attrName>
                                        </p:attrNameLst>
                                      </p:cBhvr>
                                      <p:to>
                                        <p:strVal val="visible"/>
                                      </p:to>
                                    </p:set>
                                    <p:anim calcmode="lin" valueType="num">
                                      <p:cBhvr additive="base">
                                        <p:cTn id="7" dur="500" fill="hold"/>
                                        <p:tgtEl>
                                          <p:spTgt spid="172034"/>
                                        </p:tgtEl>
                                        <p:attrNameLst>
                                          <p:attrName>ppt_x</p:attrName>
                                        </p:attrNameLst>
                                      </p:cBhvr>
                                      <p:tavLst>
                                        <p:tav tm="0">
                                          <p:val>
                                            <p:strVal val="#ppt_x"/>
                                          </p:val>
                                        </p:tav>
                                        <p:tav tm="100000">
                                          <p:val>
                                            <p:strVal val="#ppt_x"/>
                                          </p:val>
                                        </p:tav>
                                      </p:tavLst>
                                    </p:anim>
                                    <p:anim calcmode="lin" valueType="num">
                                      <p:cBhvr additive="base">
                                        <p:cTn id="8" dur="500" fill="hold"/>
                                        <p:tgtEl>
                                          <p:spTgt spid="17203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67759"/>
            <a:ext cx="9135362" cy="6090241"/>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1393"/>
            <a:ext cx="9143999" cy="875664"/>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Release that lion in you!?</a:t>
            </a:r>
          </a:p>
        </p:txBody>
      </p:sp>
    </p:spTree>
    <p:extLst>
      <p:ext uri="{BB962C8B-B14F-4D97-AF65-F5344CB8AC3E}">
        <p14:creationId xmlns:p14="http://schemas.microsoft.com/office/powerpoint/2010/main" val="1193998398"/>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ChangeArrowheads="1"/>
          </p:cNvSpPr>
          <p:nvPr/>
        </p:nvSpPr>
        <p:spPr bwMode="auto">
          <a:xfrm>
            <a:off x="0" y="0"/>
            <a:ext cx="91440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p:spPr>
        <p:txBody>
          <a:bodyPr wrap="none" anchor="ctr"/>
          <a:lstStyle/>
          <a:p>
            <a:pPr algn="r" defTabSz="914400" fontAlgn="base">
              <a:spcBef>
                <a:spcPct val="0"/>
              </a:spcBef>
              <a:spcAft>
                <a:spcPct val="0"/>
              </a:spcAft>
              <a:defRPr/>
            </a:pPr>
            <a:endParaRPr lang="en-US" sz="2000" b="1">
              <a:solidFill>
                <a:srgbClr val="000000"/>
              </a:solidFill>
              <a:effectLst>
                <a:outerShdw blurRad="38100" dist="38100" dir="2700000" algn="tl">
                  <a:srgbClr val="FFFFFF"/>
                </a:outerShdw>
              </a:effectLst>
              <a:latin typeface="Arial"/>
              <a:ea typeface="ＭＳ Ｐゴシック" charset="0"/>
              <a:cs typeface="Arial"/>
            </a:endParaRPr>
          </a:p>
        </p:txBody>
      </p:sp>
      <p:sp>
        <p:nvSpPr>
          <p:cNvPr id="267267" name="Line 3"/>
          <p:cNvSpPr>
            <a:spLocks noChangeShapeType="1"/>
          </p:cNvSpPr>
          <p:nvPr/>
        </p:nvSpPr>
        <p:spPr bwMode="auto">
          <a:xfrm flipH="1">
            <a:off x="4800600" y="5105400"/>
            <a:ext cx="0" cy="7715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68" name="Text Box 4"/>
          <p:cNvSpPr txBox="1">
            <a:spLocks noChangeArrowheads="1"/>
          </p:cNvSpPr>
          <p:nvPr/>
        </p:nvSpPr>
        <p:spPr bwMode="auto">
          <a:xfrm>
            <a:off x="381000" y="0"/>
            <a:ext cx="4191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4000" b="1">
                <a:solidFill>
                  <a:srgbClr val="FFFFFF"/>
                </a:solidFill>
                <a:latin typeface="Arial"/>
                <a:ea typeface="ＭＳ Ｐゴシック" charset="0"/>
                <a:cs typeface="Arial"/>
              </a:rPr>
              <a:t>Daniel</a:t>
            </a:r>
          </a:p>
        </p:txBody>
      </p:sp>
      <p:sp>
        <p:nvSpPr>
          <p:cNvPr id="267269" name="Text Box 5"/>
          <p:cNvSpPr txBox="1">
            <a:spLocks noChangeArrowheads="1"/>
          </p:cNvSpPr>
          <p:nvPr/>
        </p:nvSpPr>
        <p:spPr bwMode="auto">
          <a:xfrm rot="-5400000">
            <a:off x="6646068" y="4691569"/>
            <a:ext cx="3198813"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a:solidFill>
                  <a:srgbClr val="FFFFFF"/>
                </a:solidFill>
                <a:latin typeface="Arial"/>
                <a:ea typeface="ＭＳ Ｐゴシック" charset="0"/>
                <a:cs typeface="Arial"/>
              </a:rPr>
              <a:t>605-536 B.C.</a:t>
            </a:r>
          </a:p>
        </p:txBody>
      </p:sp>
      <p:sp>
        <p:nvSpPr>
          <p:cNvPr id="267270" name="Text Box 6"/>
          <p:cNvSpPr txBox="1">
            <a:spLocks noChangeArrowheads="1"/>
          </p:cNvSpPr>
          <p:nvPr/>
        </p:nvSpPr>
        <p:spPr bwMode="auto">
          <a:xfrm rot="-4521974">
            <a:off x="2724786" y="1835944"/>
            <a:ext cx="492443" cy="455613"/>
          </a:xfrm>
          <a:prstGeom prst="rect">
            <a:avLst/>
          </a:prstGeom>
          <a:noFill/>
          <a:ln w="9525">
            <a:noFill/>
            <a:miter lim="800000"/>
            <a:headEnd/>
            <a:tailEnd/>
          </a:ln>
          <a:effectLst/>
        </p:spPr>
        <p:txBody>
          <a:bodyPr vert="eaVert">
            <a:spAutoFit/>
          </a:bodyPr>
          <a:lstStyle/>
          <a:p>
            <a:pPr defTabSz="914400" fontAlgn="base">
              <a:spcBef>
                <a:spcPct val="50000"/>
              </a:spcBef>
              <a:spcAft>
                <a:spcPct val="0"/>
              </a:spcAft>
              <a:defRPr/>
            </a:pPr>
            <a:endParaRPr lang="en-US" sz="2000" b="1">
              <a:solidFill>
                <a:srgbClr val="000000"/>
              </a:solidFill>
              <a:effectLst>
                <a:outerShdw blurRad="38100" dist="38100" dir="2700000" algn="tl">
                  <a:srgbClr val="FFFFFF"/>
                </a:outerShdw>
              </a:effectLst>
              <a:latin typeface="Arial"/>
              <a:ea typeface="ＭＳ Ｐゴシック" charset="0"/>
              <a:cs typeface="Arial"/>
            </a:endParaRPr>
          </a:p>
        </p:txBody>
      </p:sp>
      <p:sp>
        <p:nvSpPr>
          <p:cNvPr id="267271" name="Text Box 7"/>
          <p:cNvSpPr txBox="1">
            <a:spLocks noChangeArrowheads="1"/>
          </p:cNvSpPr>
          <p:nvPr/>
        </p:nvSpPr>
        <p:spPr bwMode="auto">
          <a:xfrm rot="-4617793">
            <a:off x="-327025" y="3054062"/>
            <a:ext cx="32766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a:solidFill>
                  <a:srgbClr val="FFFFFF"/>
                </a:solidFill>
                <a:latin typeface="Arial"/>
                <a:ea typeface="ＭＳ Ｐゴシック" charset="0"/>
                <a:cs typeface="Arial"/>
              </a:rPr>
              <a:t>Personal 1</a:t>
            </a:r>
          </a:p>
        </p:txBody>
      </p:sp>
      <p:sp>
        <p:nvSpPr>
          <p:cNvPr id="267272" name="Text Box 8"/>
          <p:cNvSpPr txBox="1">
            <a:spLocks noChangeArrowheads="1"/>
          </p:cNvSpPr>
          <p:nvPr/>
        </p:nvSpPr>
        <p:spPr bwMode="auto">
          <a:xfrm>
            <a:off x="3124200" y="838200"/>
            <a:ext cx="45720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defRPr/>
            </a:pPr>
            <a:r>
              <a:rPr lang="en-US" sz="3600" b="1" dirty="0">
                <a:solidFill>
                  <a:srgbClr val="FFFFFF"/>
                </a:solidFill>
                <a:latin typeface="Arial"/>
                <a:cs typeface="Arial"/>
              </a:rPr>
              <a:t>Prophetic 2–12</a:t>
            </a:r>
            <a:endParaRPr lang="en-US" sz="3600" b="1" dirty="0">
              <a:solidFill>
                <a:srgbClr val="808080"/>
              </a:solidFill>
              <a:latin typeface="Arial"/>
              <a:cs typeface="Arial"/>
            </a:endParaRPr>
          </a:p>
        </p:txBody>
      </p:sp>
      <p:sp>
        <p:nvSpPr>
          <p:cNvPr id="267273" name="Line 9"/>
          <p:cNvSpPr>
            <a:spLocks noChangeShapeType="1"/>
          </p:cNvSpPr>
          <p:nvPr/>
        </p:nvSpPr>
        <p:spPr bwMode="auto">
          <a:xfrm>
            <a:off x="533400" y="5867400"/>
            <a:ext cx="70866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74" name="Line 10"/>
          <p:cNvSpPr>
            <a:spLocks noChangeShapeType="1"/>
          </p:cNvSpPr>
          <p:nvPr/>
        </p:nvSpPr>
        <p:spPr bwMode="auto">
          <a:xfrm flipV="1">
            <a:off x="2057400" y="2286000"/>
            <a:ext cx="61722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75" name="Text Box 11"/>
          <p:cNvSpPr txBox="1">
            <a:spLocks noChangeArrowheads="1"/>
          </p:cNvSpPr>
          <p:nvPr/>
        </p:nvSpPr>
        <p:spPr bwMode="auto">
          <a:xfrm>
            <a:off x="2267744" y="1568450"/>
            <a:ext cx="3384376"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en-US" sz="3200" b="1" dirty="0">
                <a:solidFill>
                  <a:srgbClr val="FFFFFF"/>
                </a:solidFill>
                <a:latin typeface="Arial"/>
                <a:ea typeface="ＭＳ Ｐゴシック" charset="0"/>
                <a:cs typeface="Arial"/>
              </a:rPr>
              <a:t>Gentiles 2–7</a:t>
            </a:r>
          </a:p>
        </p:txBody>
      </p:sp>
      <p:sp>
        <p:nvSpPr>
          <p:cNvPr id="267276" name="Text Box 12"/>
          <p:cNvSpPr txBox="1">
            <a:spLocks noChangeArrowheads="1"/>
          </p:cNvSpPr>
          <p:nvPr/>
        </p:nvSpPr>
        <p:spPr bwMode="auto">
          <a:xfrm>
            <a:off x="2514600" y="2192338"/>
            <a:ext cx="2514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i="1">
                <a:solidFill>
                  <a:srgbClr val="FFFFFF"/>
                </a:solidFill>
                <a:latin typeface="Arial"/>
                <a:ea typeface="ＭＳ Ｐゴシック" charset="0"/>
                <a:cs typeface="Arial"/>
              </a:rPr>
              <a:t>Aramaic</a:t>
            </a:r>
          </a:p>
        </p:txBody>
      </p:sp>
      <p:sp>
        <p:nvSpPr>
          <p:cNvPr id="267277" name="Text Box 13"/>
          <p:cNvSpPr txBox="1">
            <a:spLocks noChangeArrowheads="1"/>
          </p:cNvSpPr>
          <p:nvPr/>
        </p:nvSpPr>
        <p:spPr bwMode="auto">
          <a:xfrm rot="-4533293">
            <a:off x="975519" y="1490990"/>
            <a:ext cx="15240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i="1">
                <a:solidFill>
                  <a:srgbClr val="FFFFFF"/>
                </a:solidFill>
                <a:latin typeface="Arial"/>
                <a:ea typeface="ＭＳ Ｐゴシック" charset="0"/>
                <a:cs typeface="Arial"/>
              </a:rPr>
              <a:t>Hebrew</a:t>
            </a:r>
          </a:p>
        </p:txBody>
      </p:sp>
      <p:sp>
        <p:nvSpPr>
          <p:cNvPr id="267278" name="Text Box 14"/>
          <p:cNvSpPr txBox="1">
            <a:spLocks noChangeArrowheads="1"/>
          </p:cNvSpPr>
          <p:nvPr/>
        </p:nvSpPr>
        <p:spPr bwMode="auto">
          <a:xfrm>
            <a:off x="1981200" y="2697163"/>
            <a:ext cx="25146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200" b="1">
                <a:solidFill>
                  <a:srgbClr val="FFFFFF"/>
                </a:solidFill>
                <a:latin typeface="Arial"/>
                <a:ea typeface="ＭＳ Ｐゴシック" charset="0"/>
                <a:cs typeface="Arial"/>
              </a:rPr>
              <a:t>Interpreter</a:t>
            </a:r>
          </a:p>
        </p:txBody>
      </p:sp>
      <p:sp>
        <p:nvSpPr>
          <p:cNvPr id="267279" name="Line 15"/>
          <p:cNvSpPr>
            <a:spLocks noChangeShapeType="1"/>
          </p:cNvSpPr>
          <p:nvPr/>
        </p:nvSpPr>
        <p:spPr bwMode="auto">
          <a:xfrm flipH="1">
            <a:off x="6378575" y="3411538"/>
            <a:ext cx="479425" cy="167481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80" name="Text Box 16"/>
          <p:cNvSpPr txBox="1">
            <a:spLocks noChangeArrowheads="1"/>
          </p:cNvSpPr>
          <p:nvPr/>
        </p:nvSpPr>
        <p:spPr bwMode="auto">
          <a:xfrm rot="-4468975">
            <a:off x="1066007" y="3562226"/>
            <a:ext cx="2209800" cy="99719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10000"/>
              </a:spcBef>
              <a:spcAft>
                <a:spcPct val="0"/>
              </a:spcAft>
              <a:defRPr/>
            </a:pPr>
            <a:r>
              <a:rPr lang="en-US" sz="2800" b="1">
                <a:solidFill>
                  <a:srgbClr val="FFFFFF"/>
                </a:solidFill>
                <a:latin typeface="Arial"/>
                <a:ea typeface="ＭＳ Ｐゴシック" charset="0"/>
                <a:cs typeface="Arial"/>
              </a:rPr>
              <a:t>Statue 2</a:t>
            </a:r>
          </a:p>
          <a:p>
            <a:pPr defTabSz="914400" fontAlgn="base">
              <a:spcBef>
                <a:spcPct val="10000"/>
              </a:spcBef>
              <a:spcAft>
                <a:spcPct val="0"/>
              </a:spcAft>
              <a:defRPr/>
            </a:pPr>
            <a:r>
              <a:rPr lang="en-US" sz="2800" b="1">
                <a:solidFill>
                  <a:srgbClr val="FFFFFF"/>
                </a:solidFill>
                <a:latin typeface="Arial"/>
                <a:ea typeface="ＭＳ Ｐゴシック" charset="0"/>
                <a:cs typeface="Arial"/>
              </a:rPr>
              <a:t> </a:t>
            </a:r>
          </a:p>
        </p:txBody>
      </p:sp>
      <p:sp>
        <p:nvSpPr>
          <p:cNvPr id="267281" name="Line 17"/>
          <p:cNvSpPr>
            <a:spLocks noChangeShapeType="1"/>
          </p:cNvSpPr>
          <p:nvPr/>
        </p:nvSpPr>
        <p:spPr bwMode="auto">
          <a:xfrm flipH="1">
            <a:off x="1371600" y="752475"/>
            <a:ext cx="1039813" cy="43719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82" name="Text Box 18"/>
          <p:cNvSpPr txBox="1">
            <a:spLocks noChangeArrowheads="1"/>
          </p:cNvSpPr>
          <p:nvPr/>
        </p:nvSpPr>
        <p:spPr bwMode="auto">
          <a:xfrm rot="-22067">
            <a:off x="4800600" y="3460284"/>
            <a:ext cx="1752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0"/>
              </a:spcBef>
              <a:spcAft>
                <a:spcPct val="0"/>
              </a:spcAft>
              <a:defRPr/>
            </a:pPr>
            <a:r>
              <a:rPr lang="en-US" sz="2800" b="1">
                <a:solidFill>
                  <a:srgbClr val="FFFFFF"/>
                </a:solidFill>
                <a:latin typeface="Arial"/>
                <a:ea typeface="ＭＳ Ｐゴシック" charset="0"/>
                <a:cs typeface="Arial"/>
              </a:rPr>
              <a:t> </a:t>
            </a:r>
          </a:p>
        </p:txBody>
      </p:sp>
      <p:sp>
        <p:nvSpPr>
          <p:cNvPr id="267283" name="Line 19"/>
          <p:cNvSpPr>
            <a:spLocks noChangeShapeType="1"/>
          </p:cNvSpPr>
          <p:nvPr/>
        </p:nvSpPr>
        <p:spPr bwMode="auto">
          <a:xfrm flipH="1">
            <a:off x="4076700" y="2743200"/>
            <a:ext cx="676275" cy="23606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84" name="Line 20"/>
          <p:cNvSpPr>
            <a:spLocks noChangeShapeType="1"/>
          </p:cNvSpPr>
          <p:nvPr/>
        </p:nvSpPr>
        <p:spPr bwMode="auto">
          <a:xfrm flipH="1">
            <a:off x="56165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85" name="Line 21"/>
          <p:cNvSpPr>
            <a:spLocks noChangeShapeType="1"/>
          </p:cNvSpPr>
          <p:nvPr/>
        </p:nvSpPr>
        <p:spPr bwMode="auto">
          <a:xfrm flipH="1">
            <a:off x="4800600"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86" name="Line 22"/>
          <p:cNvSpPr>
            <a:spLocks noChangeShapeType="1"/>
          </p:cNvSpPr>
          <p:nvPr/>
        </p:nvSpPr>
        <p:spPr bwMode="auto">
          <a:xfrm flipH="1">
            <a:off x="35591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87" name="Line 23"/>
          <p:cNvSpPr>
            <a:spLocks noChangeShapeType="1"/>
          </p:cNvSpPr>
          <p:nvPr/>
        </p:nvSpPr>
        <p:spPr bwMode="auto">
          <a:xfrm flipH="1">
            <a:off x="30257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88" name="Line 24"/>
          <p:cNvSpPr>
            <a:spLocks noChangeShapeType="1"/>
          </p:cNvSpPr>
          <p:nvPr/>
        </p:nvSpPr>
        <p:spPr bwMode="auto">
          <a:xfrm flipH="1">
            <a:off x="24161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89" name="Line 25"/>
          <p:cNvSpPr>
            <a:spLocks noChangeShapeType="1"/>
          </p:cNvSpPr>
          <p:nvPr/>
        </p:nvSpPr>
        <p:spPr bwMode="auto">
          <a:xfrm flipH="1">
            <a:off x="18827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90" name="Line 26"/>
          <p:cNvSpPr>
            <a:spLocks noChangeShapeType="1"/>
          </p:cNvSpPr>
          <p:nvPr/>
        </p:nvSpPr>
        <p:spPr bwMode="auto">
          <a:xfrm flipH="1">
            <a:off x="5508625" y="1524000"/>
            <a:ext cx="349250" cy="12176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91" name="Line 27"/>
          <p:cNvSpPr>
            <a:spLocks noChangeShapeType="1"/>
          </p:cNvSpPr>
          <p:nvPr/>
        </p:nvSpPr>
        <p:spPr bwMode="auto">
          <a:xfrm flipV="1">
            <a:off x="1143000" y="2743200"/>
            <a:ext cx="70104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92" name="Line 28"/>
          <p:cNvSpPr>
            <a:spLocks noChangeShapeType="1"/>
          </p:cNvSpPr>
          <p:nvPr/>
        </p:nvSpPr>
        <p:spPr bwMode="auto">
          <a:xfrm>
            <a:off x="2228850" y="1533525"/>
            <a:ext cx="6210300" cy="95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93" name="Line 29"/>
          <p:cNvSpPr>
            <a:spLocks noChangeShapeType="1"/>
          </p:cNvSpPr>
          <p:nvPr/>
        </p:nvSpPr>
        <p:spPr bwMode="auto">
          <a:xfrm flipH="1">
            <a:off x="7589838" y="769938"/>
            <a:ext cx="1020762" cy="433863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94" name="Line 30"/>
          <p:cNvSpPr>
            <a:spLocks noChangeShapeType="1"/>
          </p:cNvSpPr>
          <p:nvPr/>
        </p:nvSpPr>
        <p:spPr bwMode="auto">
          <a:xfrm flipH="1">
            <a:off x="533400" y="752475"/>
            <a:ext cx="1036638" cy="43402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95" name="Rectangle 31"/>
          <p:cNvSpPr>
            <a:spLocks noChangeArrowheads="1"/>
          </p:cNvSpPr>
          <p:nvPr/>
        </p:nvSpPr>
        <p:spPr bwMode="auto">
          <a:xfrm>
            <a:off x="533400" y="5105400"/>
            <a:ext cx="7058025" cy="15240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96" name="Line 32"/>
          <p:cNvSpPr>
            <a:spLocks noChangeShapeType="1"/>
          </p:cNvSpPr>
          <p:nvPr/>
        </p:nvSpPr>
        <p:spPr bwMode="auto">
          <a:xfrm>
            <a:off x="1524000" y="762000"/>
            <a:ext cx="7115175"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67297" name="Line 33"/>
          <p:cNvSpPr>
            <a:spLocks noChangeShapeType="1"/>
          </p:cNvSpPr>
          <p:nvPr/>
        </p:nvSpPr>
        <p:spPr bwMode="auto">
          <a:xfrm flipV="1">
            <a:off x="1790700" y="3429000"/>
            <a:ext cx="62103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34" name="Title 33"/>
          <p:cNvSpPr>
            <a:spLocks noGrp="1"/>
          </p:cNvSpPr>
          <p:nvPr>
            <p:ph type="title" idx="4294967295"/>
          </p:nvPr>
        </p:nvSpPr>
        <p:spPr>
          <a:xfrm>
            <a:off x="685800" y="0"/>
            <a:ext cx="7772400" cy="762000"/>
          </a:xfrm>
        </p:spPr>
        <p:txBody>
          <a:bodyPr/>
          <a:lstStyle/>
          <a:p>
            <a:pPr>
              <a:defRPr/>
            </a:pPr>
            <a:r>
              <a:rPr lang="en-US" sz="3600">
                <a:effectLst>
                  <a:outerShdw blurRad="38100" dist="38100" dir="2700000" algn="tl">
                    <a:srgbClr val="808080"/>
                  </a:outerShdw>
                </a:effectLst>
                <a:ea typeface="ＭＳ Ｐゴシック" charset="0"/>
              </a:rPr>
              <a:t>Chapter 2</a:t>
            </a:r>
          </a:p>
        </p:txBody>
      </p:sp>
    </p:spTree>
    <p:extLst>
      <p:ext uri="{BB962C8B-B14F-4D97-AF65-F5344CB8AC3E}">
        <p14:creationId xmlns:p14="http://schemas.microsoft.com/office/powerpoint/2010/main" val="61680971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5105400" y="609600"/>
            <a:ext cx="3352800" cy="1600200"/>
          </a:xfrm>
        </p:spPr>
        <p:txBody>
          <a:bodyPr/>
          <a:lstStyle/>
          <a:p>
            <a:pPr>
              <a:defRPr/>
            </a:pPr>
            <a:r>
              <a:rPr lang="en-US" b="1">
                <a:effectLst/>
                <a:latin typeface="Arial" charset="0"/>
                <a:ea typeface="ＭＳ Ｐゴシック" charset="0"/>
                <a:cs typeface="Arial" charset="0"/>
              </a:rPr>
              <a:t>Dreaming of an Image</a:t>
            </a:r>
          </a:p>
        </p:txBody>
      </p:sp>
      <p:pic>
        <p:nvPicPr>
          <p:cNvPr id="827394" name="Picture 2">
            <a:extLst>
              <a:ext uri="{FF2B5EF4-FFF2-40B4-BE49-F238E27FC236}">
                <a16:creationId xmlns:a16="http://schemas.microsoft.com/office/drawing/2014/main" id="{612032F9-BA16-EC49-A049-3F4EC180B9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1" y="0"/>
            <a:ext cx="4876891" cy="6021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669392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69346"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0710" name="Text Box 6"/>
          <p:cNvSpPr txBox="1">
            <a:spLocks noChangeArrowheads="1"/>
          </p:cNvSpPr>
          <p:nvPr/>
        </p:nvSpPr>
        <p:spPr bwMode="auto">
          <a:xfrm>
            <a:off x="1447800" y="685800"/>
            <a:ext cx="5486400" cy="45720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b="1">
                <a:solidFill>
                  <a:srgbClr val="FFFFFF"/>
                </a:solidFill>
                <a:effectLst>
                  <a:outerShdw blurRad="38100" dist="38100" dir="2700000" algn="tl">
                    <a:srgbClr val="000000"/>
                  </a:outerShdw>
                </a:effectLst>
                <a:latin typeface="Arial" charset="0"/>
                <a:cs typeface="Arial" charset="0"/>
              </a:rPr>
              <a:t>Daniel 1-2, 4-5</a:t>
            </a:r>
          </a:p>
        </p:txBody>
      </p:sp>
      <p:sp>
        <p:nvSpPr>
          <p:cNvPr id="200711" name="Text Box 7"/>
          <p:cNvSpPr txBox="1">
            <a:spLocks noChangeArrowheads="1"/>
          </p:cNvSpPr>
          <p:nvPr/>
        </p:nvSpPr>
        <p:spPr bwMode="auto">
          <a:xfrm>
            <a:off x="3657600" y="4810125"/>
            <a:ext cx="4887913" cy="523875"/>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defRPr/>
            </a:pPr>
            <a:r>
              <a:rPr lang="en-US" sz="2800" b="1">
                <a:solidFill>
                  <a:srgbClr val="FFFFFF"/>
                </a:solidFill>
                <a:effectLst>
                  <a:outerShdw blurRad="38100" dist="38100" dir="2700000" algn="tl">
                    <a:srgbClr val="000000"/>
                  </a:outerShdw>
                </a:effectLst>
                <a:latin typeface="Arial" charset="0"/>
                <a:cs typeface="Arial" charset="0"/>
              </a:rPr>
              <a:t>An Interpreter of </a:t>
            </a:r>
            <a:r>
              <a:rPr lang="en-US" sz="2800" b="1" i="1" u="sng">
                <a:solidFill>
                  <a:srgbClr val="FFFF00"/>
                </a:solidFill>
                <a:effectLst>
                  <a:outerShdw blurRad="38100" dist="38100" dir="2700000" algn="tl">
                    <a:srgbClr val="000000"/>
                  </a:outerShdw>
                </a:effectLst>
                <a:latin typeface="Arial" charset="0"/>
                <a:cs typeface="Arial" charset="0"/>
              </a:rPr>
              <a:t>Dreams</a:t>
            </a:r>
          </a:p>
        </p:txBody>
      </p:sp>
      <p:sp>
        <p:nvSpPr>
          <p:cNvPr id="200712" name="Text Box 8"/>
          <p:cNvSpPr txBox="1">
            <a:spLocks noChangeArrowheads="1"/>
          </p:cNvSpPr>
          <p:nvPr/>
        </p:nvSpPr>
        <p:spPr bwMode="auto">
          <a:xfrm>
            <a:off x="3592513" y="5521325"/>
            <a:ext cx="5399087" cy="523875"/>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defRPr/>
            </a:pPr>
            <a:r>
              <a:rPr lang="en-US" sz="2800" b="1">
                <a:solidFill>
                  <a:srgbClr val="FFFFFF"/>
                </a:solidFill>
                <a:effectLst>
                  <a:outerShdw blurRad="38100" dist="38100" dir="2700000" algn="tl">
                    <a:srgbClr val="000000"/>
                  </a:outerShdw>
                </a:effectLst>
                <a:latin typeface="Arial" charset="0"/>
                <a:cs typeface="Arial" charset="0"/>
              </a:rPr>
              <a:t>A Prophet of </a:t>
            </a:r>
            <a:r>
              <a:rPr lang="en-US" sz="2800" b="1" i="1" u="sng">
                <a:solidFill>
                  <a:srgbClr val="FFFF00"/>
                </a:solidFill>
                <a:effectLst>
                  <a:outerShdw blurRad="38100" dist="38100" dir="2700000" algn="tl">
                    <a:srgbClr val="000000"/>
                  </a:outerShdw>
                </a:effectLst>
                <a:latin typeface="Arial" charset="0"/>
                <a:cs typeface="Arial" charset="0"/>
              </a:rPr>
              <a:t>God</a:t>
            </a:r>
          </a:p>
        </p:txBody>
      </p:sp>
      <p:sp>
        <p:nvSpPr>
          <p:cNvPr id="200713" name="Text Box 9"/>
          <p:cNvSpPr txBox="1">
            <a:spLocks noChangeArrowheads="1"/>
          </p:cNvSpPr>
          <p:nvPr/>
        </p:nvSpPr>
        <p:spPr bwMode="auto">
          <a:xfrm>
            <a:off x="3657600" y="4098925"/>
            <a:ext cx="4887913" cy="523875"/>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defRPr/>
            </a:pPr>
            <a:r>
              <a:rPr lang="en-US" sz="2800" b="1">
                <a:solidFill>
                  <a:srgbClr val="FFFFFF"/>
                </a:solidFill>
                <a:effectLst>
                  <a:outerShdw blurRad="38100" dist="38100" dir="2700000" algn="tl">
                    <a:srgbClr val="000000"/>
                  </a:outerShdw>
                </a:effectLst>
                <a:latin typeface="Arial" charset="0"/>
                <a:cs typeface="Arial" charset="0"/>
              </a:rPr>
              <a:t>A Person of </a:t>
            </a:r>
            <a:r>
              <a:rPr lang="en-US" sz="2800" b="1" i="1" u="sng">
                <a:solidFill>
                  <a:srgbClr val="FFFF00"/>
                </a:solidFill>
                <a:effectLst>
                  <a:outerShdw blurRad="38100" dist="38100" dir="2700000" algn="tl">
                    <a:srgbClr val="000000"/>
                  </a:outerShdw>
                </a:effectLst>
                <a:latin typeface="Arial" charset="0"/>
                <a:cs typeface="Arial" charset="0"/>
              </a:rPr>
              <a:t>Integrity</a:t>
            </a:r>
          </a:p>
        </p:txBody>
      </p:sp>
      <p:sp>
        <p:nvSpPr>
          <p:cNvPr id="200714" name="Text Box 10"/>
          <p:cNvSpPr txBox="1">
            <a:spLocks noChangeArrowheads="1"/>
          </p:cNvSpPr>
          <p:nvPr/>
        </p:nvSpPr>
        <p:spPr bwMode="auto">
          <a:xfrm>
            <a:off x="3592513" y="6232525"/>
            <a:ext cx="5399087" cy="523875"/>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defRPr/>
            </a:pPr>
            <a:r>
              <a:rPr lang="en-US" sz="2800" b="1">
                <a:solidFill>
                  <a:srgbClr val="FFFFFF"/>
                </a:solidFill>
                <a:effectLst>
                  <a:outerShdw blurRad="38100" dist="38100" dir="2700000" algn="tl">
                    <a:srgbClr val="000000"/>
                  </a:outerShdw>
                </a:effectLst>
                <a:latin typeface="Arial" charset="0"/>
                <a:cs typeface="Arial" charset="0"/>
              </a:rPr>
              <a:t>A Highly Respected </a:t>
            </a:r>
            <a:r>
              <a:rPr lang="en-US" sz="2800" b="1" i="1" u="sng">
                <a:solidFill>
                  <a:srgbClr val="FFFF00"/>
                </a:solidFill>
                <a:effectLst>
                  <a:outerShdw blurRad="38100" dist="38100" dir="2700000" algn="tl">
                    <a:srgbClr val="000000"/>
                  </a:outerShdw>
                </a:effectLst>
                <a:latin typeface="Arial" charset="0"/>
                <a:cs typeface="Arial" charset="0"/>
              </a:rPr>
              <a:t>Leader</a:t>
            </a:r>
          </a:p>
        </p:txBody>
      </p:sp>
      <p:sp>
        <p:nvSpPr>
          <p:cNvPr id="11" name="Title 10"/>
          <p:cNvSpPr>
            <a:spLocks noGrp="1"/>
          </p:cNvSpPr>
          <p:nvPr>
            <p:ph type="ctrTitle"/>
          </p:nvPr>
        </p:nvSpPr>
        <p:spPr>
          <a:xfrm>
            <a:off x="304800" y="0"/>
            <a:ext cx="8153400" cy="685800"/>
          </a:xfrm>
        </p:spPr>
        <p:txBody>
          <a:bodyPr/>
          <a:lstStyle/>
          <a:p>
            <a:pPr algn="l" eaLnBrk="1" hangingPunct="1">
              <a:defRPr/>
            </a:pPr>
            <a:r>
              <a:rPr lang="en-US" sz="4000" b="1" dirty="0">
                <a:solidFill>
                  <a:srgbClr val="FFFFFF"/>
                </a:solidFill>
                <a:latin typeface="Arial" charset="0"/>
                <a:ea typeface="ＭＳ Ｐゴシック" charset="0"/>
                <a:cs typeface="Arial" charset="0"/>
              </a:rPr>
              <a:t>Daniel</a:t>
            </a:r>
            <a:r>
              <a:rPr lang="fr-FR" altLang="ja-JP" sz="4000" b="1" dirty="0">
                <a:solidFill>
                  <a:srgbClr val="FFFFFF"/>
                </a:solidFill>
                <a:latin typeface="Arial" charset="0"/>
                <a:ea typeface="ＭＳ Ｐゴシック" charset="0"/>
                <a:cs typeface="Arial" charset="0"/>
              </a:rPr>
              <a:t>'</a:t>
            </a:r>
            <a:r>
              <a:rPr lang="en-US" altLang="ja-JP" sz="4000" b="1" dirty="0">
                <a:solidFill>
                  <a:srgbClr val="FFFFFF"/>
                </a:solidFill>
                <a:latin typeface="Arial" charset="0"/>
                <a:ea typeface="ＭＳ Ｐゴシック" charset="0"/>
                <a:cs typeface="Arial" charset="0"/>
              </a:rPr>
              <a:t>s Reputation</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83349684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0713"/>
                                        </p:tgtEl>
                                        <p:attrNameLst>
                                          <p:attrName>style.visibility</p:attrName>
                                        </p:attrNameLst>
                                      </p:cBhvr>
                                      <p:to>
                                        <p:strVal val="visible"/>
                                      </p:to>
                                    </p:set>
                                    <p:animEffect transition="in" filter="fade">
                                      <p:cBhvr>
                                        <p:cTn id="7" dur="500"/>
                                        <p:tgtEl>
                                          <p:spTgt spid="2007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0711"/>
                                        </p:tgtEl>
                                        <p:attrNameLst>
                                          <p:attrName>style.visibility</p:attrName>
                                        </p:attrNameLst>
                                      </p:cBhvr>
                                      <p:to>
                                        <p:strVal val="visible"/>
                                      </p:to>
                                    </p:set>
                                    <p:animEffect transition="in" filter="fade">
                                      <p:cBhvr>
                                        <p:cTn id="12" dur="500"/>
                                        <p:tgtEl>
                                          <p:spTgt spid="2007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0712"/>
                                        </p:tgtEl>
                                        <p:attrNameLst>
                                          <p:attrName>style.visibility</p:attrName>
                                        </p:attrNameLst>
                                      </p:cBhvr>
                                      <p:to>
                                        <p:strVal val="visible"/>
                                      </p:to>
                                    </p:set>
                                    <p:animEffect transition="in" filter="fade">
                                      <p:cBhvr>
                                        <p:cTn id="17" dur="500"/>
                                        <p:tgtEl>
                                          <p:spTgt spid="20071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0714"/>
                                        </p:tgtEl>
                                        <p:attrNameLst>
                                          <p:attrName>style.visibility</p:attrName>
                                        </p:attrNameLst>
                                      </p:cBhvr>
                                      <p:to>
                                        <p:strVal val="visible"/>
                                      </p:to>
                                    </p:set>
                                    <p:animEffect transition="in" filter="fade">
                                      <p:cBhvr>
                                        <p:cTn id="22" dur="500"/>
                                        <p:tgtEl>
                                          <p:spTgt spid="2007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711" grpId="0"/>
      <p:bldP spid="200712" grpId="0"/>
      <p:bldP spid="200713" grpId="0"/>
      <p:bldP spid="20071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3" name="Title 2"/>
          <p:cNvSpPr>
            <a:spLocks noGrp="1"/>
          </p:cNvSpPr>
          <p:nvPr>
            <p:ph type="title" idx="4294967295"/>
          </p:nvPr>
        </p:nvSpPr>
        <p:spPr>
          <a:xfrm>
            <a:off x="5580063" y="609600"/>
            <a:ext cx="3563937" cy="23876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effectLst/>
                <a:latin typeface="Arial" charset="0"/>
                <a:ea typeface="ＭＳ Ｐゴシック" charset="0"/>
              </a:rPr>
              <a:t>Babylon</a:t>
            </a:r>
          </a:p>
        </p:txBody>
      </p:sp>
      <p:pic>
        <p:nvPicPr>
          <p:cNvPr id="571394" name="Picture 1" descr="Babylon - Stadtansicht - Zeichnu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63" y="22225"/>
            <a:ext cx="5575300" cy="6816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2769981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41" name="Picture 1" descr="dan 2 prophecy_statu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6411913" cy="69246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9315" name="Text Box 3"/>
          <p:cNvSpPr txBox="1">
            <a:spLocks noChangeArrowheads="1"/>
          </p:cNvSpPr>
          <p:nvPr/>
        </p:nvSpPr>
        <p:spPr bwMode="auto">
          <a:xfrm>
            <a:off x="684473" y="332656"/>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4000" b="1" dirty="0">
                <a:solidFill>
                  <a:srgbClr val="FFFFFF"/>
                </a:solidFill>
                <a:effectLst>
                  <a:glow rad="101600">
                    <a:srgbClr val="000000">
                      <a:alpha val="75000"/>
                    </a:srgbClr>
                  </a:glow>
                </a:effectLst>
                <a:latin typeface="Arial"/>
                <a:ea typeface="ＭＳ Ｐゴシック" charset="0"/>
                <a:cs typeface="Arial"/>
              </a:rPr>
              <a:t>Gold</a:t>
            </a:r>
          </a:p>
        </p:txBody>
      </p:sp>
      <p:sp>
        <p:nvSpPr>
          <p:cNvPr id="269316" name="Text Box 4"/>
          <p:cNvSpPr txBox="1">
            <a:spLocks noChangeArrowheads="1"/>
          </p:cNvSpPr>
          <p:nvPr/>
        </p:nvSpPr>
        <p:spPr bwMode="auto">
          <a:xfrm>
            <a:off x="684473" y="1538790"/>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4000" b="1" dirty="0">
                <a:solidFill>
                  <a:srgbClr val="FFFFFF"/>
                </a:solidFill>
                <a:effectLst>
                  <a:glow rad="101600">
                    <a:srgbClr val="000000">
                      <a:alpha val="75000"/>
                    </a:srgbClr>
                  </a:glow>
                </a:effectLst>
                <a:latin typeface="Arial"/>
                <a:ea typeface="ＭＳ Ｐゴシック" charset="0"/>
                <a:cs typeface="Arial"/>
              </a:rPr>
              <a:t>Silver</a:t>
            </a:r>
          </a:p>
        </p:txBody>
      </p:sp>
      <p:sp>
        <p:nvSpPr>
          <p:cNvPr id="269317" name="Text Box 5"/>
          <p:cNvSpPr txBox="1">
            <a:spLocks noChangeArrowheads="1"/>
          </p:cNvSpPr>
          <p:nvPr/>
        </p:nvSpPr>
        <p:spPr bwMode="auto">
          <a:xfrm>
            <a:off x="684473" y="2744924"/>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4000" b="1">
                <a:solidFill>
                  <a:srgbClr val="FFFFFF"/>
                </a:solidFill>
                <a:effectLst>
                  <a:glow rad="101600">
                    <a:srgbClr val="000000">
                      <a:alpha val="75000"/>
                    </a:srgbClr>
                  </a:glow>
                </a:effectLst>
                <a:latin typeface="Arial"/>
                <a:ea typeface="ＭＳ Ｐゴシック" charset="0"/>
                <a:cs typeface="Arial"/>
              </a:rPr>
              <a:t>Bronze</a:t>
            </a:r>
          </a:p>
        </p:txBody>
      </p:sp>
      <p:sp>
        <p:nvSpPr>
          <p:cNvPr id="269318" name="Text Box 6"/>
          <p:cNvSpPr txBox="1">
            <a:spLocks noChangeArrowheads="1"/>
          </p:cNvSpPr>
          <p:nvPr/>
        </p:nvSpPr>
        <p:spPr bwMode="auto">
          <a:xfrm>
            <a:off x="684473" y="3951058"/>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4000" b="1" dirty="0">
                <a:solidFill>
                  <a:srgbClr val="FFFFFF"/>
                </a:solidFill>
                <a:effectLst>
                  <a:glow rad="101600">
                    <a:srgbClr val="000000">
                      <a:alpha val="75000"/>
                    </a:srgbClr>
                  </a:glow>
                </a:effectLst>
                <a:latin typeface="Arial"/>
                <a:ea typeface="ＭＳ Ｐゴシック" charset="0"/>
                <a:cs typeface="Arial"/>
              </a:rPr>
              <a:t>Iron</a:t>
            </a:r>
          </a:p>
        </p:txBody>
      </p:sp>
      <p:sp>
        <p:nvSpPr>
          <p:cNvPr id="269319" name="Text Box 7"/>
          <p:cNvSpPr txBox="1">
            <a:spLocks noChangeArrowheads="1"/>
          </p:cNvSpPr>
          <p:nvPr/>
        </p:nvSpPr>
        <p:spPr bwMode="auto">
          <a:xfrm>
            <a:off x="0" y="5157192"/>
            <a:ext cx="3635896" cy="72008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0"/>
              </a:spcBef>
              <a:spcAft>
                <a:spcPct val="0"/>
              </a:spcAft>
              <a:defRPr/>
            </a:pPr>
            <a:r>
              <a:rPr lang="en-US" sz="4000" b="1" dirty="0">
                <a:solidFill>
                  <a:srgbClr val="FFFFFF"/>
                </a:solidFill>
                <a:effectLst>
                  <a:glow rad="101600">
                    <a:srgbClr val="000000">
                      <a:alpha val="75000"/>
                    </a:srgbClr>
                  </a:glow>
                </a:effectLst>
                <a:latin typeface="Arial"/>
                <a:ea typeface="ＭＳ Ｐゴシック" charset="0"/>
                <a:cs typeface="Arial"/>
              </a:rPr>
              <a:t>Iron &amp; Clay</a:t>
            </a:r>
          </a:p>
        </p:txBody>
      </p:sp>
      <p:sp>
        <p:nvSpPr>
          <p:cNvPr id="269322" name="Text Box 10"/>
          <p:cNvSpPr txBox="1">
            <a:spLocks noChangeArrowheads="1"/>
          </p:cNvSpPr>
          <p:nvPr/>
        </p:nvSpPr>
        <p:spPr bwMode="auto">
          <a:xfrm>
            <a:off x="3926532" y="332656"/>
            <a:ext cx="2266950"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4000" b="1">
                <a:solidFill>
                  <a:srgbClr val="FFFFFF"/>
                </a:solidFill>
                <a:effectLst>
                  <a:glow rad="101600">
                    <a:srgbClr val="000000">
                      <a:alpha val="75000"/>
                    </a:srgbClr>
                  </a:glow>
                </a:effectLst>
                <a:latin typeface="Arial"/>
                <a:ea typeface="ＭＳ Ｐゴシック" charset="0"/>
                <a:cs typeface="Arial"/>
              </a:rPr>
              <a:t>Babylon</a:t>
            </a:r>
          </a:p>
        </p:txBody>
      </p:sp>
      <p:sp>
        <p:nvSpPr>
          <p:cNvPr id="269323" name="Text Box 11"/>
          <p:cNvSpPr txBox="1">
            <a:spLocks noChangeArrowheads="1"/>
          </p:cNvSpPr>
          <p:nvPr/>
        </p:nvSpPr>
        <p:spPr bwMode="auto">
          <a:xfrm>
            <a:off x="3926532" y="1543552"/>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4000" b="1">
                <a:solidFill>
                  <a:srgbClr val="FFFFFF"/>
                </a:solidFill>
                <a:effectLst>
                  <a:glow rad="101600">
                    <a:srgbClr val="000000">
                      <a:alpha val="75000"/>
                    </a:srgbClr>
                  </a:glow>
                </a:effectLst>
                <a:latin typeface="Arial"/>
                <a:ea typeface="ＭＳ Ｐゴシック" charset="0"/>
                <a:cs typeface="Arial"/>
              </a:rPr>
              <a:t>Persia</a:t>
            </a:r>
          </a:p>
        </p:txBody>
      </p:sp>
      <p:sp>
        <p:nvSpPr>
          <p:cNvPr id="269324" name="Text Box 12"/>
          <p:cNvSpPr txBox="1">
            <a:spLocks noChangeArrowheads="1"/>
          </p:cNvSpPr>
          <p:nvPr/>
        </p:nvSpPr>
        <p:spPr bwMode="auto">
          <a:xfrm>
            <a:off x="3926532" y="2748098"/>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4000" b="1" dirty="0">
                <a:solidFill>
                  <a:srgbClr val="FFFFFF"/>
                </a:solidFill>
                <a:effectLst>
                  <a:glow rad="101600">
                    <a:srgbClr val="000000">
                      <a:alpha val="75000"/>
                    </a:srgbClr>
                  </a:glow>
                </a:effectLst>
                <a:latin typeface="Arial"/>
                <a:ea typeface="ＭＳ Ｐゴシック" charset="0"/>
                <a:cs typeface="Arial"/>
              </a:rPr>
              <a:t>Greece</a:t>
            </a:r>
          </a:p>
        </p:txBody>
      </p:sp>
      <p:sp>
        <p:nvSpPr>
          <p:cNvPr id="269325" name="Text Box 13"/>
          <p:cNvSpPr txBox="1">
            <a:spLocks noChangeArrowheads="1"/>
          </p:cNvSpPr>
          <p:nvPr/>
        </p:nvSpPr>
        <p:spPr bwMode="auto">
          <a:xfrm>
            <a:off x="3926532" y="3952644"/>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4000" b="1" dirty="0">
                <a:solidFill>
                  <a:srgbClr val="FFFFFF"/>
                </a:solidFill>
                <a:effectLst>
                  <a:glow rad="101600">
                    <a:srgbClr val="000000">
                      <a:alpha val="75000"/>
                    </a:srgbClr>
                  </a:glow>
                </a:effectLst>
                <a:latin typeface="Arial"/>
                <a:ea typeface="ＭＳ Ｐゴシック" charset="0"/>
                <a:cs typeface="Arial"/>
              </a:rPr>
              <a:t>Rome</a:t>
            </a:r>
          </a:p>
        </p:txBody>
      </p:sp>
      <p:sp>
        <p:nvSpPr>
          <p:cNvPr id="269326" name="Text Box 14"/>
          <p:cNvSpPr txBox="1">
            <a:spLocks noChangeArrowheads="1"/>
          </p:cNvSpPr>
          <p:nvPr/>
        </p:nvSpPr>
        <p:spPr bwMode="auto">
          <a:xfrm>
            <a:off x="3315767" y="5157191"/>
            <a:ext cx="3488481"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0"/>
              </a:spcBef>
              <a:spcAft>
                <a:spcPct val="0"/>
              </a:spcAft>
              <a:defRPr/>
            </a:pPr>
            <a:r>
              <a:rPr lang="en-US" sz="4000" b="1" dirty="0">
                <a:solidFill>
                  <a:srgbClr val="FFFFFF"/>
                </a:solidFill>
                <a:effectLst>
                  <a:glow rad="101600">
                    <a:srgbClr val="000000">
                      <a:alpha val="75000"/>
                    </a:srgbClr>
                  </a:glow>
                </a:effectLst>
                <a:latin typeface="Arial"/>
                <a:ea typeface="ＭＳ Ｐゴシック" charset="0"/>
                <a:cs typeface="Arial"/>
              </a:rPr>
              <a:t>Antichrist</a:t>
            </a:r>
          </a:p>
        </p:txBody>
      </p:sp>
      <p:sp>
        <p:nvSpPr>
          <p:cNvPr id="269327" name="Text Box 15"/>
          <p:cNvSpPr txBox="1">
            <a:spLocks noChangeArrowheads="1"/>
          </p:cNvSpPr>
          <p:nvPr/>
        </p:nvSpPr>
        <p:spPr bwMode="auto">
          <a:xfrm>
            <a:off x="6480117" y="6126995"/>
            <a:ext cx="2592288"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4000" b="1" dirty="0">
                <a:solidFill>
                  <a:srgbClr val="FFFFFF"/>
                </a:solidFill>
                <a:effectLst>
                  <a:glow rad="101600">
                    <a:srgbClr val="000000">
                      <a:alpha val="75000"/>
                    </a:srgbClr>
                  </a:glow>
                </a:effectLst>
                <a:latin typeface="Arial"/>
                <a:ea typeface="ＭＳ Ｐゴシック" charset="0"/>
                <a:cs typeface="Arial"/>
              </a:rPr>
              <a:t>Kingdom</a:t>
            </a:r>
          </a:p>
        </p:txBody>
      </p:sp>
      <p:sp>
        <p:nvSpPr>
          <p:cNvPr id="269328" name="Text Box 16"/>
          <p:cNvSpPr txBox="1">
            <a:spLocks noChangeArrowheads="1"/>
          </p:cNvSpPr>
          <p:nvPr/>
        </p:nvSpPr>
        <p:spPr bwMode="auto">
          <a:xfrm>
            <a:off x="0" y="6127940"/>
            <a:ext cx="205172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4000" b="1" dirty="0">
                <a:solidFill>
                  <a:srgbClr val="FFFFFF"/>
                </a:solidFill>
                <a:effectLst>
                  <a:glow rad="101600">
                    <a:srgbClr val="000000">
                      <a:alpha val="75000"/>
                    </a:srgbClr>
                  </a:glow>
                </a:effectLst>
                <a:latin typeface="Arial"/>
                <a:ea typeface="ＭＳ Ｐゴシック" charset="0"/>
                <a:cs typeface="Arial"/>
              </a:rPr>
              <a:t>Stone</a:t>
            </a:r>
          </a:p>
        </p:txBody>
      </p:sp>
      <p:sp>
        <p:nvSpPr>
          <p:cNvPr id="180240" name="Rectangle 17"/>
          <p:cNvSpPr>
            <a:spLocks noGrp="1" noChangeArrowheads="1"/>
          </p:cNvSpPr>
          <p:nvPr>
            <p:ph type="title" idx="4294967295"/>
          </p:nvPr>
        </p:nvSpPr>
        <p:spPr>
          <a:xfrm>
            <a:off x="6372225" y="215900"/>
            <a:ext cx="2771775" cy="2852738"/>
          </a:xfrm>
        </p:spPr>
        <p:txBody>
          <a:bodyPr/>
          <a:lstStyle/>
          <a:p>
            <a:pPr eaLnBrk="1" hangingPunct="1">
              <a:defRPr/>
            </a:pPr>
            <a:r>
              <a:rPr lang="en-US" dirty="0">
                <a:solidFill>
                  <a:schemeClr val="accent1">
                    <a:lumMod val="20000"/>
                    <a:lumOff val="80000"/>
                  </a:schemeClr>
                </a:solidFill>
                <a:effectLst/>
                <a:latin typeface="Arial" charset="0"/>
                <a:ea typeface="ＭＳ Ｐゴシック" charset="0"/>
                <a:cs typeface="Arial" charset="0"/>
              </a:rPr>
              <a:t>The Image of Daniel 2</a:t>
            </a:r>
          </a:p>
        </p:txBody>
      </p:sp>
      <p:pic>
        <p:nvPicPr>
          <p:cNvPr id="1028" name="Picture 4" descr="Image result for stone png">
            <a:extLst>
              <a:ext uri="{FF2B5EF4-FFF2-40B4-BE49-F238E27FC236}">
                <a16:creationId xmlns:a16="http://schemas.microsoft.com/office/drawing/2014/main" id="{40414593-FF0B-C043-93CA-F55ACF64A2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7188" y="4803799"/>
            <a:ext cx="3170958" cy="2319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482608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nodeType="clickEffect">
                                  <p:stCondLst>
                                    <p:cond delay="0"/>
                                  </p:stCondLst>
                                  <p:childTnLst>
                                    <p:set>
                                      <p:cBhvr>
                                        <p:cTn id="6" dur="1" fill="hold">
                                          <p:stCondLst>
                                            <p:cond delay="0"/>
                                          </p:stCondLst>
                                        </p:cTn>
                                        <p:tgtEl>
                                          <p:spTgt spid="269315"/>
                                        </p:tgtEl>
                                        <p:attrNameLst>
                                          <p:attrName>style.visibility</p:attrName>
                                        </p:attrNameLst>
                                      </p:cBhvr>
                                      <p:to>
                                        <p:strVal val="visible"/>
                                      </p:to>
                                    </p:set>
                                    <p:animEffect transition="in" filter="fade">
                                      <p:cBhvr>
                                        <p:cTn id="7" dur="2000"/>
                                        <p:tgtEl>
                                          <p:spTgt spid="269315"/>
                                        </p:tgtEl>
                                      </p:cBhvr>
                                    </p:animEffect>
                                    <p:anim calcmode="lin" valueType="num">
                                      <p:cBhvr>
                                        <p:cTn id="8" dur="2000" fill="hold"/>
                                        <p:tgtEl>
                                          <p:spTgt spid="269315"/>
                                        </p:tgtEl>
                                        <p:attrNameLst>
                                          <p:attrName>style.rotation</p:attrName>
                                        </p:attrNameLst>
                                      </p:cBhvr>
                                      <p:tavLst>
                                        <p:tav tm="0">
                                          <p:val>
                                            <p:fltVal val="720"/>
                                          </p:val>
                                        </p:tav>
                                        <p:tav tm="100000">
                                          <p:val>
                                            <p:fltVal val="0"/>
                                          </p:val>
                                        </p:tav>
                                      </p:tavLst>
                                    </p:anim>
                                    <p:anim calcmode="lin" valueType="num">
                                      <p:cBhvr>
                                        <p:cTn id="9" dur="2000" fill="hold"/>
                                        <p:tgtEl>
                                          <p:spTgt spid="269315"/>
                                        </p:tgtEl>
                                        <p:attrNameLst>
                                          <p:attrName>ppt_h</p:attrName>
                                        </p:attrNameLst>
                                      </p:cBhvr>
                                      <p:tavLst>
                                        <p:tav tm="0">
                                          <p:val>
                                            <p:fltVal val="0"/>
                                          </p:val>
                                        </p:tav>
                                        <p:tav tm="100000">
                                          <p:val>
                                            <p:strVal val="#ppt_h"/>
                                          </p:val>
                                        </p:tav>
                                      </p:tavLst>
                                    </p:anim>
                                    <p:anim calcmode="lin" valueType="num">
                                      <p:cBhvr>
                                        <p:cTn id="10" dur="2000" fill="hold"/>
                                        <p:tgtEl>
                                          <p:spTgt spid="269315"/>
                                        </p:tgtEl>
                                        <p:attrNameLst>
                                          <p:attrName>ppt_w</p:attrName>
                                        </p:attrNameLst>
                                      </p:cBhvr>
                                      <p:tavLst>
                                        <p:tav tm="0">
                                          <p:val>
                                            <p:fltVal val="0"/>
                                          </p:val>
                                        </p:tav>
                                        <p:tav tm="100000">
                                          <p:val>
                                            <p:strVal val="#ppt_w"/>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5" presetClass="entr" presetSubtype="0" fill="hold" nodeType="clickEffect">
                                  <p:stCondLst>
                                    <p:cond delay="0"/>
                                  </p:stCondLst>
                                  <p:childTnLst>
                                    <p:set>
                                      <p:cBhvr>
                                        <p:cTn id="14" dur="1" fill="hold">
                                          <p:stCondLst>
                                            <p:cond delay="0"/>
                                          </p:stCondLst>
                                        </p:cTn>
                                        <p:tgtEl>
                                          <p:spTgt spid="269316"/>
                                        </p:tgtEl>
                                        <p:attrNameLst>
                                          <p:attrName>style.visibility</p:attrName>
                                        </p:attrNameLst>
                                      </p:cBhvr>
                                      <p:to>
                                        <p:strVal val="visible"/>
                                      </p:to>
                                    </p:set>
                                    <p:animEffect transition="in" filter="fade">
                                      <p:cBhvr>
                                        <p:cTn id="15" dur="2000"/>
                                        <p:tgtEl>
                                          <p:spTgt spid="269316"/>
                                        </p:tgtEl>
                                      </p:cBhvr>
                                    </p:animEffect>
                                    <p:anim calcmode="lin" valueType="num">
                                      <p:cBhvr>
                                        <p:cTn id="16" dur="2000" fill="hold"/>
                                        <p:tgtEl>
                                          <p:spTgt spid="269316"/>
                                        </p:tgtEl>
                                        <p:attrNameLst>
                                          <p:attrName>style.rotation</p:attrName>
                                        </p:attrNameLst>
                                      </p:cBhvr>
                                      <p:tavLst>
                                        <p:tav tm="0">
                                          <p:val>
                                            <p:fltVal val="720"/>
                                          </p:val>
                                        </p:tav>
                                        <p:tav tm="100000">
                                          <p:val>
                                            <p:fltVal val="0"/>
                                          </p:val>
                                        </p:tav>
                                      </p:tavLst>
                                    </p:anim>
                                    <p:anim calcmode="lin" valueType="num">
                                      <p:cBhvr>
                                        <p:cTn id="17" dur="2000" fill="hold"/>
                                        <p:tgtEl>
                                          <p:spTgt spid="269316"/>
                                        </p:tgtEl>
                                        <p:attrNameLst>
                                          <p:attrName>ppt_h</p:attrName>
                                        </p:attrNameLst>
                                      </p:cBhvr>
                                      <p:tavLst>
                                        <p:tav tm="0">
                                          <p:val>
                                            <p:fltVal val="0"/>
                                          </p:val>
                                        </p:tav>
                                        <p:tav tm="100000">
                                          <p:val>
                                            <p:strVal val="#ppt_h"/>
                                          </p:val>
                                        </p:tav>
                                      </p:tavLst>
                                    </p:anim>
                                    <p:anim calcmode="lin" valueType="num">
                                      <p:cBhvr>
                                        <p:cTn id="18" dur="2000" fill="hold"/>
                                        <p:tgtEl>
                                          <p:spTgt spid="269316"/>
                                        </p:tgtEl>
                                        <p:attrNameLst>
                                          <p:attrName>ppt_w</p:attrName>
                                        </p:attrNameLst>
                                      </p:cBhvr>
                                      <p:tavLst>
                                        <p:tav tm="0">
                                          <p:val>
                                            <p:fltVal val="0"/>
                                          </p:val>
                                        </p:tav>
                                        <p:tav tm="100000">
                                          <p:val>
                                            <p:strVal val="#ppt_w"/>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5" presetClass="entr" presetSubtype="0" fill="hold" nodeType="clickEffect">
                                  <p:stCondLst>
                                    <p:cond delay="0"/>
                                  </p:stCondLst>
                                  <p:childTnLst>
                                    <p:set>
                                      <p:cBhvr>
                                        <p:cTn id="22" dur="1" fill="hold">
                                          <p:stCondLst>
                                            <p:cond delay="0"/>
                                          </p:stCondLst>
                                        </p:cTn>
                                        <p:tgtEl>
                                          <p:spTgt spid="269317"/>
                                        </p:tgtEl>
                                        <p:attrNameLst>
                                          <p:attrName>style.visibility</p:attrName>
                                        </p:attrNameLst>
                                      </p:cBhvr>
                                      <p:to>
                                        <p:strVal val="visible"/>
                                      </p:to>
                                    </p:set>
                                    <p:animEffect transition="in" filter="fade">
                                      <p:cBhvr>
                                        <p:cTn id="23" dur="2000"/>
                                        <p:tgtEl>
                                          <p:spTgt spid="269317"/>
                                        </p:tgtEl>
                                      </p:cBhvr>
                                    </p:animEffect>
                                    <p:anim calcmode="lin" valueType="num">
                                      <p:cBhvr>
                                        <p:cTn id="24" dur="2000" fill="hold"/>
                                        <p:tgtEl>
                                          <p:spTgt spid="269317"/>
                                        </p:tgtEl>
                                        <p:attrNameLst>
                                          <p:attrName>style.rotation</p:attrName>
                                        </p:attrNameLst>
                                      </p:cBhvr>
                                      <p:tavLst>
                                        <p:tav tm="0">
                                          <p:val>
                                            <p:fltVal val="720"/>
                                          </p:val>
                                        </p:tav>
                                        <p:tav tm="100000">
                                          <p:val>
                                            <p:fltVal val="0"/>
                                          </p:val>
                                        </p:tav>
                                      </p:tavLst>
                                    </p:anim>
                                    <p:anim calcmode="lin" valueType="num">
                                      <p:cBhvr>
                                        <p:cTn id="25" dur="2000" fill="hold"/>
                                        <p:tgtEl>
                                          <p:spTgt spid="269317"/>
                                        </p:tgtEl>
                                        <p:attrNameLst>
                                          <p:attrName>ppt_h</p:attrName>
                                        </p:attrNameLst>
                                      </p:cBhvr>
                                      <p:tavLst>
                                        <p:tav tm="0">
                                          <p:val>
                                            <p:fltVal val="0"/>
                                          </p:val>
                                        </p:tav>
                                        <p:tav tm="100000">
                                          <p:val>
                                            <p:strVal val="#ppt_h"/>
                                          </p:val>
                                        </p:tav>
                                      </p:tavLst>
                                    </p:anim>
                                    <p:anim calcmode="lin" valueType="num">
                                      <p:cBhvr>
                                        <p:cTn id="26" dur="2000" fill="hold"/>
                                        <p:tgtEl>
                                          <p:spTgt spid="269317"/>
                                        </p:tgtEl>
                                        <p:attrNameLst>
                                          <p:attrName>ppt_w</p:attrName>
                                        </p:attrNameLst>
                                      </p:cBhvr>
                                      <p:tavLst>
                                        <p:tav tm="0">
                                          <p:val>
                                            <p:fltVal val="0"/>
                                          </p:val>
                                        </p:tav>
                                        <p:tav tm="100000">
                                          <p:val>
                                            <p:strVal val="#ppt_w"/>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5" presetClass="entr" presetSubtype="0" fill="hold" nodeType="clickEffect">
                                  <p:stCondLst>
                                    <p:cond delay="0"/>
                                  </p:stCondLst>
                                  <p:childTnLst>
                                    <p:set>
                                      <p:cBhvr>
                                        <p:cTn id="30" dur="1" fill="hold">
                                          <p:stCondLst>
                                            <p:cond delay="0"/>
                                          </p:stCondLst>
                                        </p:cTn>
                                        <p:tgtEl>
                                          <p:spTgt spid="269318"/>
                                        </p:tgtEl>
                                        <p:attrNameLst>
                                          <p:attrName>style.visibility</p:attrName>
                                        </p:attrNameLst>
                                      </p:cBhvr>
                                      <p:to>
                                        <p:strVal val="visible"/>
                                      </p:to>
                                    </p:set>
                                    <p:animEffect transition="in" filter="fade">
                                      <p:cBhvr>
                                        <p:cTn id="31" dur="2000"/>
                                        <p:tgtEl>
                                          <p:spTgt spid="269318"/>
                                        </p:tgtEl>
                                      </p:cBhvr>
                                    </p:animEffect>
                                    <p:anim calcmode="lin" valueType="num">
                                      <p:cBhvr>
                                        <p:cTn id="32" dur="2000" fill="hold"/>
                                        <p:tgtEl>
                                          <p:spTgt spid="269318"/>
                                        </p:tgtEl>
                                        <p:attrNameLst>
                                          <p:attrName>style.rotation</p:attrName>
                                        </p:attrNameLst>
                                      </p:cBhvr>
                                      <p:tavLst>
                                        <p:tav tm="0">
                                          <p:val>
                                            <p:fltVal val="720"/>
                                          </p:val>
                                        </p:tav>
                                        <p:tav tm="100000">
                                          <p:val>
                                            <p:fltVal val="0"/>
                                          </p:val>
                                        </p:tav>
                                      </p:tavLst>
                                    </p:anim>
                                    <p:anim calcmode="lin" valueType="num">
                                      <p:cBhvr>
                                        <p:cTn id="33" dur="2000" fill="hold"/>
                                        <p:tgtEl>
                                          <p:spTgt spid="269318"/>
                                        </p:tgtEl>
                                        <p:attrNameLst>
                                          <p:attrName>ppt_h</p:attrName>
                                        </p:attrNameLst>
                                      </p:cBhvr>
                                      <p:tavLst>
                                        <p:tav tm="0">
                                          <p:val>
                                            <p:fltVal val="0"/>
                                          </p:val>
                                        </p:tav>
                                        <p:tav tm="100000">
                                          <p:val>
                                            <p:strVal val="#ppt_h"/>
                                          </p:val>
                                        </p:tav>
                                      </p:tavLst>
                                    </p:anim>
                                    <p:anim calcmode="lin" valueType="num">
                                      <p:cBhvr>
                                        <p:cTn id="34" dur="2000" fill="hold"/>
                                        <p:tgtEl>
                                          <p:spTgt spid="269318"/>
                                        </p:tgtEl>
                                        <p:attrNameLst>
                                          <p:attrName>ppt_w</p:attrName>
                                        </p:attrNameLst>
                                      </p:cBhvr>
                                      <p:tavLst>
                                        <p:tav tm="0">
                                          <p:val>
                                            <p:fltVal val="0"/>
                                          </p:val>
                                        </p:tav>
                                        <p:tav tm="100000">
                                          <p:val>
                                            <p:strVal val="#ppt_w"/>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5" presetClass="entr" presetSubtype="0" fill="hold" nodeType="clickEffect">
                                  <p:stCondLst>
                                    <p:cond delay="0"/>
                                  </p:stCondLst>
                                  <p:childTnLst>
                                    <p:set>
                                      <p:cBhvr>
                                        <p:cTn id="38" dur="1" fill="hold">
                                          <p:stCondLst>
                                            <p:cond delay="0"/>
                                          </p:stCondLst>
                                        </p:cTn>
                                        <p:tgtEl>
                                          <p:spTgt spid="269319"/>
                                        </p:tgtEl>
                                        <p:attrNameLst>
                                          <p:attrName>style.visibility</p:attrName>
                                        </p:attrNameLst>
                                      </p:cBhvr>
                                      <p:to>
                                        <p:strVal val="visible"/>
                                      </p:to>
                                    </p:set>
                                    <p:animEffect transition="in" filter="fade">
                                      <p:cBhvr>
                                        <p:cTn id="39" dur="2000"/>
                                        <p:tgtEl>
                                          <p:spTgt spid="269319"/>
                                        </p:tgtEl>
                                      </p:cBhvr>
                                    </p:animEffect>
                                    <p:anim calcmode="lin" valueType="num">
                                      <p:cBhvr>
                                        <p:cTn id="40" dur="2000" fill="hold"/>
                                        <p:tgtEl>
                                          <p:spTgt spid="269319"/>
                                        </p:tgtEl>
                                        <p:attrNameLst>
                                          <p:attrName>style.rotation</p:attrName>
                                        </p:attrNameLst>
                                      </p:cBhvr>
                                      <p:tavLst>
                                        <p:tav tm="0">
                                          <p:val>
                                            <p:fltVal val="720"/>
                                          </p:val>
                                        </p:tav>
                                        <p:tav tm="100000">
                                          <p:val>
                                            <p:fltVal val="0"/>
                                          </p:val>
                                        </p:tav>
                                      </p:tavLst>
                                    </p:anim>
                                    <p:anim calcmode="lin" valueType="num">
                                      <p:cBhvr>
                                        <p:cTn id="41" dur="2000" fill="hold"/>
                                        <p:tgtEl>
                                          <p:spTgt spid="269319"/>
                                        </p:tgtEl>
                                        <p:attrNameLst>
                                          <p:attrName>ppt_h</p:attrName>
                                        </p:attrNameLst>
                                      </p:cBhvr>
                                      <p:tavLst>
                                        <p:tav tm="0">
                                          <p:val>
                                            <p:fltVal val="0"/>
                                          </p:val>
                                        </p:tav>
                                        <p:tav tm="100000">
                                          <p:val>
                                            <p:strVal val="#ppt_h"/>
                                          </p:val>
                                        </p:tav>
                                      </p:tavLst>
                                    </p:anim>
                                    <p:anim calcmode="lin" valueType="num">
                                      <p:cBhvr>
                                        <p:cTn id="42" dur="2000" fill="hold"/>
                                        <p:tgtEl>
                                          <p:spTgt spid="269319"/>
                                        </p:tgtEl>
                                        <p:attrNameLst>
                                          <p:attrName>ppt_w</p:attrName>
                                        </p:attrNameLst>
                                      </p:cBhvr>
                                      <p:tavLst>
                                        <p:tav tm="0">
                                          <p:val>
                                            <p:fltVal val="0"/>
                                          </p:val>
                                        </p:tav>
                                        <p:tav tm="100000">
                                          <p:val>
                                            <p:strVal val="#ppt_w"/>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nodeType="clickEffect">
                                  <p:stCondLst>
                                    <p:cond delay="0"/>
                                  </p:stCondLst>
                                  <p:childTnLst>
                                    <p:set>
                                      <p:cBhvr>
                                        <p:cTn id="46" dur="1" fill="hold">
                                          <p:stCondLst>
                                            <p:cond delay="0"/>
                                          </p:stCondLst>
                                        </p:cTn>
                                        <p:tgtEl>
                                          <p:spTgt spid="269328"/>
                                        </p:tgtEl>
                                        <p:attrNameLst>
                                          <p:attrName>style.visibility</p:attrName>
                                        </p:attrNameLst>
                                      </p:cBhvr>
                                      <p:to>
                                        <p:strVal val="visible"/>
                                      </p:to>
                                    </p:set>
                                    <p:anim calcmode="lin" valueType="num">
                                      <p:cBhvr>
                                        <p:cTn id="47" dur="1000" fill="hold"/>
                                        <p:tgtEl>
                                          <p:spTgt spid="269328"/>
                                        </p:tgtEl>
                                        <p:attrNameLst>
                                          <p:attrName>ppt_w</p:attrName>
                                        </p:attrNameLst>
                                      </p:cBhvr>
                                      <p:tavLst>
                                        <p:tav tm="0">
                                          <p:val>
                                            <p:fltVal val="0"/>
                                          </p:val>
                                        </p:tav>
                                        <p:tav tm="100000">
                                          <p:val>
                                            <p:strVal val="#ppt_w"/>
                                          </p:val>
                                        </p:tav>
                                      </p:tavLst>
                                    </p:anim>
                                    <p:anim calcmode="lin" valueType="num">
                                      <p:cBhvr>
                                        <p:cTn id="48" dur="1000" fill="hold"/>
                                        <p:tgtEl>
                                          <p:spTgt spid="269328"/>
                                        </p:tgtEl>
                                        <p:attrNameLst>
                                          <p:attrName>ppt_h</p:attrName>
                                        </p:attrNameLst>
                                      </p:cBhvr>
                                      <p:tavLst>
                                        <p:tav tm="0">
                                          <p:val>
                                            <p:fltVal val="0"/>
                                          </p:val>
                                        </p:tav>
                                        <p:tav tm="100000">
                                          <p:val>
                                            <p:strVal val="#ppt_h"/>
                                          </p:val>
                                        </p:tav>
                                      </p:tavLst>
                                    </p:anim>
                                    <p:anim calcmode="lin" valueType="num">
                                      <p:cBhvr>
                                        <p:cTn id="49" dur="1000" fill="hold"/>
                                        <p:tgtEl>
                                          <p:spTgt spid="269328"/>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269328"/>
                                        </p:tgtEl>
                                        <p:attrNameLst>
                                          <p:attrName>ppt_y</p:attrName>
                                        </p:attrNameLst>
                                      </p:cBhvr>
                                      <p:tavLst>
                                        <p:tav tm="0" fmla="#ppt_y+(sin(-2*pi*(1-$))*-#ppt_x+cos(-2*pi*(1-$))*(1-#ppt_y))*(1-$)">
                                          <p:val>
                                            <p:fltVal val="0"/>
                                          </p:val>
                                        </p:tav>
                                        <p:tav tm="100000">
                                          <p:val>
                                            <p:fltVal val="1"/>
                                          </p:val>
                                        </p:tav>
                                      </p:tavLst>
                                    </p:anim>
                                  </p:childTnLst>
                                </p:cTn>
                              </p:par>
                            </p:childTnLst>
                          </p:cTn>
                        </p:par>
                        <p:par>
                          <p:cTn id="51" fill="hold">
                            <p:stCondLst>
                              <p:cond delay="1000"/>
                            </p:stCondLst>
                            <p:childTnLst>
                              <p:par>
                                <p:cTn id="52" presetID="2" presetClass="entr" presetSubtype="3" fill="hold" nodeType="afterEffect">
                                  <p:stCondLst>
                                    <p:cond delay="0"/>
                                  </p:stCondLst>
                                  <p:childTnLst>
                                    <p:set>
                                      <p:cBhvr>
                                        <p:cTn id="53" dur="1" fill="hold">
                                          <p:stCondLst>
                                            <p:cond delay="0"/>
                                          </p:stCondLst>
                                        </p:cTn>
                                        <p:tgtEl>
                                          <p:spTgt spid="1028"/>
                                        </p:tgtEl>
                                        <p:attrNameLst>
                                          <p:attrName>style.visibility</p:attrName>
                                        </p:attrNameLst>
                                      </p:cBhvr>
                                      <p:to>
                                        <p:strVal val="visible"/>
                                      </p:to>
                                    </p:set>
                                    <p:anim calcmode="lin" valueType="num">
                                      <p:cBhvr additive="base">
                                        <p:cTn id="54" dur="2000" fill="hold"/>
                                        <p:tgtEl>
                                          <p:spTgt spid="1028"/>
                                        </p:tgtEl>
                                        <p:attrNameLst>
                                          <p:attrName>ppt_x</p:attrName>
                                        </p:attrNameLst>
                                      </p:cBhvr>
                                      <p:tavLst>
                                        <p:tav tm="0">
                                          <p:val>
                                            <p:strVal val="1+#ppt_w/2"/>
                                          </p:val>
                                        </p:tav>
                                        <p:tav tm="100000">
                                          <p:val>
                                            <p:strVal val="#ppt_x"/>
                                          </p:val>
                                        </p:tav>
                                      </p:tavLst>
                                    </p:anim>
                                    <p:anim calcmode="lin" valueType="num">
                                      <p:cBhvr additive="base">
                                        <p:cTn id="55" dur="2000" fill="hold"/>
                                        <p:tgtEl>
                                          <p:spTgt spid="1028"/>
                                        </p:tgtEl>
                                        <p:attrNameLst>
                                          <p:attrName>ppt_y</p:attrName>
                                        </p:attrNameLst>
                                      </p:cBhvr>
                                      <p:tavLst>
                                        <p:tav tm="0">
                                          <p:val>
                                            <p:strVal val="0-#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3" presetClass="exit" presetSubtype="10" fill="hold" nodeType="clickEffect">
                                  <p:stCondLst>
                                    <p:cond delay="0"/>
                                  </p:stCondLst>
                                  <p:childTnLst>
                                    <p:animEffect transition="out" filter="blinds(horizontal)">
                                      <p:cBhvr>
                                        <p:cTn id="59" dur="500"/>
                                        <p:tgtEl>
                                          <p:spTgt spid="1028"/>
                                        </p:tgtEl>
                                      </p:cBhvr>
                                    </p:animEffect>
                                    <p:set>
                                      <p:cBhvr>
                                        <p:cTn id="60" dur="1" fill="hold">
                                          <p:stCondLst>
                                            <p:cond delay="499"/>
                                          </p:stCondLst>
                                        </p:cTn>
                                        <p:tgtEl>
                                          <p:spTgt spid="1028"/>
                                        </p:tgtEl>
                                        <p:attrNameLst>
                                          <p:attrName>style.visibility</p:attrName>
                                        </p:attrNameLst>
                                      </p:cBhvr>
                                      <p:to>
                                        <p:strVal val="hidden"/>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35" presetClass="entr" presetSubtype="0" fill="hold" nodeType="clickEffect">
                                  <p:stCondLst>
                                    <p:cond delay="0"/>
                                  </p:stCondLst>
                                  <p:childTnLst>
                                    <p:set>
                                      <p:cBhvr>
                                        <p:cTn id="64" dur="1" fill="hold">
                                          <p:stCondLst>
                                            <p:cond delay="0"/>
                                          </p:stCondLst>
                                        </p:cTn>
                                        <p:tgtEl>
                                          <p:spTgt spid="269322"/>
                                        </p:tgtEl>
                                        <p:attrNameLst>
                                          <p:attrName>style.visibility</p:attrName>
                                        </p:attrNameLst>
                                      </p:cBhvr>
                                      <p:to>
                                        <p:strVal val="visible"/>
                                      </p:to>
                                    </p:set>
                                    <p:animEffect transition="in" filter="fade">
                                      <p:cBhvr>
                                        <p:cTn id="65" dur="2000"/>
                                        <p:tgtEl>
                                          <p:spTgt spid="269322"/>
                                        </p:tgtEl>
                                      </p:cBhvr>
                                    </p:animEffect>
                                    <p:anim calcmode="lin" valueType="num">
                                      <p:cBhvr>
                                        <p:cTn id="66" dur="2000" fill="hold"/>
                                        <p:tgtEl>
                                          <p:spTgt spid="269322"/>
                                        </p:tgtEl>
                                        <p:attrNameLst>
                                          <p:attrName>style.rotation</p:attrName>
                                        </p:attrNameLst>
                                      </p:cBhvr>
                                      <p:tavLst>
                                        <p:tav tm="0">
                                          <p:val>
                                            <p:fltVal val="720"/>
                                          </p:val>
                                        </p:tav>
                                        <p:tav tm="100000">
                                          <p:val>
                                            <p:fltVal val="0"/>
                                          </p:val>
                                        </p:tav>
                                      </p:tavLst>
                                    </p:anim>
                                    <p:anim calcmode="lin" valueType="num">
                                      <p:cBhvr>
                                        <p:cTn id="67" dur="2000" fill="hold"/>
                                        <p:tgtEl>
                                          <p:spTgt spid="269322"/>
                                        </p:tgtEl>
                                        <p:attrNameLst>
                                          <p:attrName>ppt_h</p:attrName>
                                        </p:attrNameLst>
                                      </p:cBhvr>
                                      <p:tavLst>
                                        <p:tav tm="0">
                                          <p:val>
                                            <p:fltVal val="0"/>
                                          </p:val>
                                        </p:tav>
                                        <p:tav tm="100000">
                                          <p:val>
                                            <p:strVal val="#ppt_h"/>
                                          </p:val>
                                        </p:tav>
                                      </p:tavLst>
                                    </p:anim>
                                    <p:anim calcmode="lin" valueType="num">
                                      <p:cBhvr>
                                        <p:cTn id="68" dur="2000" fill="hold"/>
                                        <p:tgtEl>
                                          <p:spTgt spid="269322"/>
                                        </p:tgtEl>
                                        <p:attrNameLst>
                                          <p:attrName>ppt_w</p:attrName>
                                        </p:attrNameLst>
                                      </p:cBhvr>
                                      <p:tavLst>
                                        <p:tav tm="0">
                                          <p:val>
                                            <p:fltVal val="0"/>
                                          </p:val>
                                        </p:tav>
                                        <p:tav tm="100000">
                                          <p:val>
                                            <p:strVal val="#ppt_w"/>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35" presetClass="entr" presetSubtype="0" fill="hold" nodeType="clickEffect">
                                  <p:stCondLst>
                                    <p:cond delay="0"/>
                                  </p:stCondLst>
                                  <p:childTnLst>
                                    <p:set>
                                      <p:cBhvr>
                                        <p:cTn id="72" dur="1" fill="hold">
                                          <p:stCondLst>
                                            <p:cond delay="0"/>
                                          </p:stCondLst>
                                        </p:cTn>
                                        <p:tgtEl>
                                          <p:spTgt spid="269323"/>
                                        </p:tgtEl>
                                        <p:attrNameLst>
                                          <p:attrName>style.visibility</p:attrName>
                                        </p:attrNameLst>
                                      </p:cBhvr>
                                      <p:to>
                                        <p:strVal val="visible"/>
                                      </p:to>
                                    </p:set>
                                    <p:animEffect transition="in" filter="fade">
                                      <p:cBhvr>
                                        <p:cTn id="73" dur="2000"/>
                                        <p:tgtEl>
                                          <p:spTgt spid="269323"/>
                                        </p:tgtEl>
                                      </p:cBhvr>
                                    </p:animEffect>
                                    <p:anim calcmode="lin" valueType="num">
                                      <p:cBhvr>
                                        <p:cTn id="74" dur="2000" fill="hold"/>
                                        <p:tgtEl>
                                          <p:spTgt spid="269323"/>
                                        </p:tgtEl>
                                        <p:attrNameLst>
                                          <p:attrName>style.rotation</p:attrName>
                                        </p:attrNameLst>
                                      </p:cBhvr>
                                      <p:tavLst>
                                        <p:tav tm="0">
                                          <p:val>
                                            <p:fltVal val="720"/>
                                          </p:val>
                                        </p:tav>
                                        <p:tav tm="100000">
                                          <p:val>
                                            <p:fltVal val="0"/>
                                          </p:val>
                                        </p:tav>
                                      </p:tavLst>
                                    </p:anim>
                                    <p:anim calcmode="lin" valueType="num">
                                      <p:cBhvr>
                                        <p:cTn id="75" dur="2000" fill="hold"/>
                                        <p:tgtEl>
                                          <p:spTgt spid="269323"/>
                                        </p:tgtEl>
                                        <p:attrNameLst>
                                          <p:attrName>ppt_h</p:attrName>
                                        </p:attrNameLst>
                                      </p:cBhvr>
                                      <p:tavLst>
                                        <p:tav tm="0">
                                          <p:val>
                                            <p:fltVal val="0"/>
                                          </p:val>
                                        </p:tav>
                                        <p:tav tm="100000">
                                          <p:val>
                                            <p:strVal val="#ppt_h"/>
                                          </p:val>
                                        </p:tav>
                                      </p:tavLst>
                                    </p:anim>
                                    <p:anim calcmode="lin" valueType="num">
                                      <p:cBhvr>
                                        <p:cTn id="76" dur="2000" fill="hold"/>
                                        <p:tgtEl>
                                          <p:spTgt spid="269323"/>
                                        </p:tgtEl>
                                        <p:attrNameLst>
                                          <p:attrName>ppt_w</p:attrName>
                                        </p:attrNameLst>
                                      </p:cBhvr>
                                      <p:tavLst>
                                        <p:tav tm="0">
                                          <p:val>
                                            <p:fltVal val="0"/>
                                          </p:val>
                                        </p:tav>
                                        <p:tav tm="100000">
                                          <p:val>
                                            <p:strVal val="#ppt_w"/>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35" presetClass="entr" presetSubtype="0" fill="hold" nodeType="clickEffect">
                                  <p:stCondLst>
                                    <p:cond delay="0"/>
                                  </p:stCondLst>
                                  <p:childTnLst>
                                    <p:set>
                                      <p:cBhvr>
                                        <p:cTn id="80" dur="1" fill="hold">
                                          <p:stCondLst>
                                            <p:cond delay="0"/>
                                          </p:stCondLst>
                                        </p:cTn>
                                        <p:tgtEl>
                                          <p:spTgt spid="269324"/>
                                        </p:tgtEl>
                                        <p:attrNameLst>
                                          <p:attrName>style.visibility</p:attrName>
                                        </p:attrNameLst>
                                      </p:cBhvr>
                                      <p:to>
                                        <p:strVal val="visible"/>
                                      </p:to>
                                    </p:set>
                                    <p:animEffect transition="in" filter="fade">
                                      <p:cBhvr>
                                        <p:cTn id="81" dur="2000"/>
                                        <p:tgtEl>
                                          <p:spTgt spid="269324"/>
                                        </p:tgtEl>
                                      </p:cBhvr>
                                    </p:animEffect>
                                    <p:anim calcmode="lin" valueType="num">
                                      <p:cBhvr>
                                        <p:cTn id="82" dur="2000" fill="hold"/>
                                        <p:tgtEl>
                                          <p:spTgt spid="269324"/>
                                        </p:tgtEl>
                                        <p:attrNameLst>
                                          <p:attrName>style.rotation</p:attrName>
                                        </p:attrNameLst>
                                      </p:cBhvr>
                                      <p:tavLst>
                                        <p:tav tm="0">
                                          <p:val>
                                            <p:fltVal val="720"/>
                                          </p:val>
                                        </p:tav>
                                        <p:tav tm="100000">
                                          <p:val>
                                            <p:fltVal val="0"/>
                                          </p:val>
                                        </p:tav>
                                      </p:tavLst>
                                    </p:anim>
                                    <p:anim calcmode="lin" valueType="num">
                                      <p:cBhvr>
                                        <p:cTn id="83" dur="2000" fill="hold"/>
                                        <p:tgtEl>
                                          <p:spTgt spid="269324"/>
                                        </p:tgtEl>
                                        <p:attrNameLst>
                                          <p:attrName>ppt_h</p:attrName>
                                        </p:attrNameLst>
                                      </p:cBhvr>
                                      <p:tavLst>
                                        <p:tav tm="0">
                                          <p:val>
                                            <p:fltVal val="0"/>
                                          </p:val>
                                        </p:tav>
                                        <p:tav tm="100000">
                                          <p:val>
                                            <p:strVal val="#ppt_h"/>
                                          </p:val>
                                        </p:tav>
                                      </p:tavLst>
                                    </p:anim>
                                    <p:anim calcmode="lin" valueType="num">
                                      <p:cBhvr>
                                        <p:cTn id="84" dur="2000" fill="hold"/>
                                        <p:tgtEl>
                                          <p:spTgt spid="269324"/>
                                        </p:tgtEl>
                                        <p:attrNameLst>
                                          <p:attrName>ppt_w</p:attrName>
                                        </p:attrNameLst>
                                      </p:cBhvr>
                                      <p:tavLst>
                                        <p:tav tm="0">
                                          <p:val>
                                            <p:fltVal val="0"/>
                                          </p:val>
                                        </p:tav>
                                        <p:tav tm="100000">
                                          <p:val>
                                            <p:strVal val="#ppt_w"/>
                                          </p:val>
                                        </p:tav>
                                      </p:tavLst>
                                    </p:anim>
                                  </p:childTnLst>
                                </p:cTn>
                              </p:par>
                            </p:childTnLst>
                          </p:cTn>
                        </p:par>
                      </p:childTnLst>
                    </p:cTn>
                  </p:par>
                  <p:par>
                    <p:cTn id="85" fill="hold" nodeType="clickPar">
                      <p:stCondLst>
                        <p:cond delay="indefinite"/>
                      </p:stCondLst>
                      <p:childTnLst>
                        <p:par>
                          <p:cTn id="86" fill="hold" nodeType="withGroup">
                            <p:stCondLst>
                              <p:cond delay="0"/>
                            </p:stCondLst>
                            <p:childTnLst>
                              <p:par>
                                <p:cTn id="87" presetID="35" presetClass="entr" presetSubtype="0" fill="hold" nodeType="clickEffect">
                                  <p:stCondLst>
                                    <p:cond delay="0"/>
                                  </p:stCondLst>
                                  <p:childTnLst>
                                    <p:set>
                                      <p:cBhvr>
                                        <p:cTn id="88" dur="1" fill="hold">
                                          <p:stCondLst>
                                            <p:cond delay="0"/>
                                          </p:stCondLst>
                                        </p:cTn>
                                        <p:tgtEl>
                                          <p:spTgt spid="269325"/>
                                        </p:tgtEl>
                                        <p:attrNameLst>
                                          <p:attrName>style.visibility</p:attrName>
                                        </p:attrNameLst>
                                      </p:cBhvr>
                                      <p:to>
                                        <p:strVal val="visible"/>
                                      </p:to>
                                    </p:set>
                                    <p:animEffect transition="in" filter="fade">
                                      <p:cBhvr>
                                        <p:cTn id="89" dur="2000"/>
                                        <p:tgtEl>
                                          <p:spTgt spid="269325"/>
                                        </p:tgtEl>
                                      </p:cBhvr>
                                    </p:animEffect>
                                    <p:anim calcmode="lin" valueType="num">
                                      <p:cBhvr>
                                        <p:cTn id="90" dur="2000" fill="hold"/>
                                        <p:tgtEl>
                                          <p:spTgt spid="269325"/>
                                        </p:tgtEl>
                                        <p:attrNameLst>
                                          <p:attrName>style.rotation</p:attrName>
                                        </p:attrNameLst>
                                      </p:cBhvr>
                                      <p:tavLst>
                                        <p:tav tm="0">
                                          <p:val>
                                            <p:fltVal val="720"/>
                                          </p:val>
                                        </p:tav>
                                        <p:tav tm="100000">
                                          <p:val>
                                            <p:fltVal val="0"/>
                                          </p:val>
                                        </p:tav>
                                      </p:tavLst>
                                    </p:anim>
                                    <p:anim calcmode="lin" valueType="num">
                                      <p:cBhvr>
                                        <p:cTn id="91" dur="2000" fill="hold"/>
                                        <p:tgtEl>
                                          <p:spTgt spid="269325"/>
                                        </p:tgtEl>
                                        <p:attrNameLst>
                                          <p:attrName>ppt_h</p:attrName>
                                        </p:attrNameLst>
                                      </p:cBhvr>
                                      <p:tavLst>
                                        <p:tav tm="0">
                                          <p:val>
                                            <p:fltVal val="0"/>
                                          </p:val>
                                        </p:tav>
                                        <p:tav tm="100000">
                                          <p:val>
                                            <p:strVal val="#ppt_h"/>
                                          </p:val>
                                        </p:tav>
                                      </p:tavLst>
                                    </p:anim>
                                    <p:anim calcmode="lin" valueType="num">
                                      <p:cBhvr>
                                        <p:cTn id="92" dur="2000" fill="hold"/>
                                        <p:tgtEl>
                                          <p:spTgt spid="269325"/>
                                        </p:tgtEl>
                                        <p:attrNameLst>
                                          <p:attrName>ppt_w</p:attrName>
                                        </p:attrNameLst>
                                      </p:cBhvr>
                                      <p:tavLst>
                                        <p:tav tm="0">
                                          <p:val>
                                            <p:fltVal val="0"/>
                                          </p:val>
                                        </p:tav>
                                        <p:tav tm="100000">
                                          <p:val>
                                            <p:strVal val="#ppt_w"/>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35" presetClass="entr" presetSubtype="0" fill="hold" nodeType="clickEffect">
                                  <p:stCondLst>
                                    <p:cond delay="0"/>
                                  </p:stCondLst>
                                  <p:childTnLst>
                                    <p:set>
                                      <p:cBhvr>
                                        <p:cTn id="96" dur="1" fill="hold">
                                          <p:stCondLst>
                                            <p:cond delay="0"/>
                                          </p:stCondLst>
                                        </p:cTn>
                                        <p:tgtEl>
                                          <p:spTgt spid="269326"/>
                                        </p:tgtEl>
                                        <p:attrNameLst>
                                          <p:attrName>style.visibility</p:attrName>
                                        </p:attrNameLst>
                                      </p:cBhvr>
                                      <p:to>
                                        <p:strVal val="visible"/>
                                      </p:to>
                                    </p:set>
                                    <p:animEffect transition="in" filter="fade">
                                      <p:cBhvr>
                                        <p:cTn id="97" dur="2000"/>
                                        <p:tgtEl>
                                          <p:spTgt spid="269326"/>
                                        </p:tgtEl>
                                      </p:cBhvr>
                                    </p:animEffect>
                                    <p:anim calcmode="lin" valueType="num">
                                      <p:cBhvr>
                                        <p:cTn id="98" dur="2000" fill="hold"/>
                                        <p:tgtEl>
                                          <p:spTgt spid="269326"/>
                                        </p:tgtEl>
                                        <p:attrNameLst>
                                          <p:attrName>style.rotation</p:attrName>
                                        </p:attrNameLst>
                                      </p:cBhvr>
                                      <p:tavLst>
                                        <p:tav tm="0">
                                          <p:val>
                                            <p:fltVal val="720"/>
                                          </p:val>
                                        </p:tav>
                                        <p:tav tm="100000">
                                          <p:val>
                                            <p:fltVal val="0"/>
                                          </p:val>
                                        </p:tav>
                                      </p:tavLst>
                                    </p:anim>
                                    <p:anim calcmode="lin" valueType="num">
                                      <p:cBhvr>
                                        <p:cTn id="99" dur="2000" fill="hold"/>
                                        <p:tgtEl>
                                          <p:spTgt spid="269326"/>
                                        </p:tgtEl>
                                        <p:attrNameLst>
                                          <p:attrName>ppt_h</p:attrName>
                                        </p:attrNameLst>
                                      </p:cBhvr>
                                      <p:tavLst>
                                        <p:tav tm="0">
                                          <p:val>
                                            <p:fltVal val="0"/>
                                          </p:val>
                                        </p:tav>
                                        <p:tav tm="100000">
                                          <p:val>
                                            <p:strVal val="#ppt_h"/>
                                          </p:val>
                                        </p:tav>
                                      </p:tavLst>
                                    </p:anim>
                                    <p:anim calcmode="lin" valueType="num">
                                      <p:cBhvr>
                                        <p:cTn id="100" dur="2000" fill="hold"/>
                                        <p:tgtEl>
                                          <p:spTgt spid="269326"/>
                                        </p:tgtEl>
                                        <p:attrNameLst>
                                          <p:attrName>ppt_w</p:attrName>
                                        </p:attrNameLst>
                                      </p:cBhvr>
                                      <p:tavLst>
                                        <p:tav tm="0">
                                          <p:val>
                                            <p:fltVal val="0"/>
                                          </p:val>
                                        </p:tav>
                                        <p:tav tm="100000">
                                          <p:val>
                                            <p:strVal val="#ppt_w"/>
                                          </p:val>
                                        </p:tav>
                                      </p:tavLst>
                                    </p:anim>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5" presetClass="entr" presetSubtype="0" fill="hold" nodeType="clickEffect">
                                  <p:stCondLst>
                                    <p:cond delay="0"/>
                                  </p:stCondLst>
                                  <p:childTnLst>
                                    <p:set>
                                      <p:cBhvr>
                                        <p:cTn id="104" dur="1" fill="hold">
                                          <p:stCondLst>
                                            <p:cond delay="0"/>
                                          </p:stCondLst>
                                        </p:cTn>
                                        <p:tgtEl>
                                          <p:spTgt spid="269327"/>
                                        </p:tgtEl>
                                        <p:attrNameLst>
                                          <p:attrName>style.visibility</p:attrName>
                                        </p:attrNameLst>
                                      </p:cBhvr>
                                      <p:to>
                                        <p:strVal val="visible"/>
                                      </p:to>
                                    </p:set>
                                    <p:anim calcmode="lin" valueType="num">
                                      <p:cBhvr>
                                        <p:cTn id="105" dur="1000" fill="hold"/>
                                        <p:tgtEl>
                                          <p:spTgt spid="269327"/>
                                        </p:tgtEl>
                                        <p:attrNameLst>
                                          <p:attrName>ppt_w</p:attrName>
                                        </p:attrNameLst>
                                      </p:cBhvr>
                                      <p:tavLst>
                                        <p:tav tm="0">
                                          <p:val>
                                            <p:fltVal val="0"/>
                                          </p:val>
                                        </p:tav>
                                        <p:tav tm="100000">
                                          <p:val>
                                            <p:strVal val="#ppt_w"/>
                                          </p:val>
                                        </p:tav>
                                      </p:tavLst>
                                    </p:anim>
                                    <p:anim calcmode="lin" valueType="num">
                                      <p:cBhvr>
                                        <p:cTn id="106" dur="1000" fill="hold"/>
                                        <p:tgtEl>
                                          <p:spTgt spid="269327"/>
                                        </p:tgtEl>
                                        <p:attrNameLst>
                                          <p:attrName>ppt_h</p:attrName>
                                        </p:attrNameLst>
                                      </p:cBhvr>
                                      <p:tavLst>
                                        <p:tav tm="0">
                                          <p:val>
                                            <p:fltVal val="0"/>
                                          </p:val>
                                        </p:tav>
                                        <p:tav tm="100000">
                                          <p:val>
                                            <p:strVal val="#ppt_h"/>
                                          </p:val>
                                        </p:tav>
                                      </p:tavLst>
                                    </p:anim>
                                    <p:anim calcmode="lin" valueType="num">
                                      <p:cBhvr>
                                        <p:cTn id="107" dur="1000" fill="hold"/>
                                        <p:tgtEl>
                                          <p:spTgt spid="269327"/>
                                        </p:tgtEl>
                                        <p:attrNameLst>
                                          <p:attrName>ppt_x</p:attrName>
                                        </p:attrNameLst>
                                      </p:cBhvr>
                                      <p:tavLst>
                                        <p:tav tm="0" fmla="#ppt_x+(cos(-2*pi*(1-$))*-#ppt_x-sin(-2*pi*(1-$))*(1-#ppt_y))*(1-$)">
                                          <p:val>
                                            <p:fltVal val="0"/>
                                          </p:val>
                                        </p:tav>
                                        <p:tav tm="100000">
                                          <p:val>
                                            <p:fltVal val="1"/>
                                          </p:val>
                                        </p:tav>
                                      </p:tavLst>
                                    </p:anim>
                                    <p:anim calcmode="lin" valueType="num">
                                      <p:cBhvr>
                                        <p:cTn id="108" dur="1000" fill="hold"/>
                                        <p:tgtEl>
                                          <p:spTgt spid="269327"/>
                                        </p:tgtEl>
                                        <p:attrNameLst>
                                          <p:attrName>ppt_y</p:attrName>
                                        </p:attrNameLst>
                                      </p:cBhvr>
                                      <p:tavLst>
                                        <p:tav tm="0" fmla="#ppt_y+(sin(-2*pi*(1-$))*-#ppt_x+cos(-2*pi*(1-$))*(1-#ppt_y))*(1-$)">
                                          <p:val>
                                            <p:fltVal val="0"/>
                                          </p:val>
                                        </p:tav>
                                        <p:tav tm="100000">
                                          <p:val>
                                            <p:fltVal val="1"/>
                                          </p:val>
                                        </p:tav>
                                      </p:tavLst>
                                    </p:anim>
                                  </p:childTnLst>
                                </p:cTn>
                              </p:par>
                              <p:par>
                                <p:cTn id="109" presetID="0" presetClass="path" presetSubtype="0" accel="50000" decel="50000" fill="hold" nodeType="withEffect">
                                  <p:stCondLst>
                                    <p:cond delay="0"/>
                                  </p:stCondLst>
                                  <p:childTnLst>
                                    <p:animMotion origin="layout" path="M 0.40208 -0.89537 L -0.29097 0.00301 " pathEditMode="relative" rAng="0" ptsTypes="AA">
                                      <p:cBhvr>
                                        <p:cTn id="110" dur="2000" fill="hold"/>
                                        <p:tgtEl>
                                          <p:spTgt spid="269327"/>
                                        </p:tgtEl>
                                        <p:attrNameLst>
                                          <p:attrName>ppt_x</p:attrName>
                                          <p:attrName>ppt_y</p:attrName>
                                        </p:attrNameLst>
                                      </p:cBhvr>
                                      <p:rCtr x="-34653" y="4490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252520" cy="6858000"/>
          </a:xfrm>
          <a:prstGeom prst="rect">
            <a:avLst/>
          </a:prstGeom>
        </p:spPr>
      </p:pic>
      <p:sp>
        <p:nvSpPr>
          <p:cNvPr id="180240" name="Rectangle 17"/>
          <p:cNvSpPr>
            <a:spLocks noGrp="1" noChangeArrowheads="1"/>
          </p:cNvSpPr>
          <p:nvPr>
            <p:ph type="title" idx="4294967295"/>
          </p:nvPr>
        </p:nvSpPr>
        <p:spPr>
          <a:xfrm>
            <a:off x="-7766" y="5157192"/>
            <a:ext cx="3787678" cy="1700808"/>
          </a:xfrm>
          <a:solidFill>
            <a:schemeClr val="tx1"/>
          </a:solidFill>
        </p:spPr>
        <p:txBody>
          <a:bodyPr/>
          <a:lstStyle/>
          <a:p>
            <a:pPr eaLnBrk="1" hangingPunct="1">
              <a:defRPr/>
            </a:pPr>
            <a:r>
              <a:rPr lang="en-US" sz="2800" b="1" dirty="0">
                <a:solidFill>
                  <a:schemeClr val="bg1"/>
                </a:solidFill>
                <a:effectLst/>
                <a:latin typeface="Arial" charset="0"/>
                <a:ea typeface="ＭＳ Ｐゴシック" charset="0"/>
                <a:cs typeface="Arial" charset="0"/>
              </a:rPr>
              <a:t>Note that ALL of the kingdoms will fall at the same time!</a:t>
            </a:r>
          </a:p>
        </p:txBody>
      </p:sp>
    </p:spTree>
    <p:extLst>
      <p:ext uri="{BB962C8B-B14F-4D97-AF65-F5344CB8AC3E}">
        <p14:creationId xmlns:p14="http://schemas.microsoft.com/office/powerpoint/2010/main" val="392421751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0240"/>
                                        </p:tgtEl>
                                        <p:attrNameLst>
                                          <p:attrName>style.visibility</p:attrName>
                                        </p:attrNameLst>
                                      </p:cBhvr>
                                      <p:to>
                                        <p:strVal val="visible"/>
                                      </p:to>
                                    </p:set>
                                    <p:anim calcmode="lin" valueType="num">
                                      <p:cBhvr additive="base">
                                        <p:cTn id="7" dur="500" fill="hold"/>
                                        <p:tgtEl>
                                          <p:spTgt spid="180240"/>
                                        </p:tgtEl>
                                        <p:attrNameLst>
                                          <p:attrName>ppt_x</p:attrName>
                                        </p:attrNameLst>
                                      </p:cBhvr>
                                      <p:tavLst>
                                        <p:tav tm="0">
                                          <p:val>
                                            <p:strVal val="#ppt_x"/>
                                          </p:val>
                                        </p:tav>
                                        <p:tav tm="100000">
                                          <p:val>
                                            <p:strVal val="#ppt_x"/>
                                          </p:val>
                                        </p:tav>
                                      </p:tavLst>
                                    </p:anim>
                                    <p:anim calcmode="lin" valueType="num">
                                      <p:cBhvr additive="base">
                                        <p:cTn id="8" dur="500" fill="hold"/>
                                        <p:tgtEl>
                                          <p:spTgt spid="1802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4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Daniel 3</a:t>
            </a:r>
          </a:p>
        </p:txBody>
      </p:sp>
    </p:spTree>
    <p:extLst>
      <p:ext uri="{BB962C8B-B14F-4D97-AF65-F5344CB8AC3E}">
        <p14:creationId xmlns:p14="http://schemas.microsoft.com/office/powerpoint/2010/main" val="12668605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p:cNvSpPr>
            <a:spLocks noChangeArrowheads="1"/>
          </p:cNvSpPr>
          <p:nvPr/>
        </p:nvSpPr>
        <p:spPr bwMode="auto">
          <a:xfrm>
            <a:off x="0" y="0"/>
            <a:ext cx="91440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p:spPr>
        <p:txBody>
          <a:bodyPr wrap="none" anchor="ctr"/>
          <a:lstStyle/>
          <a:p>
            <a:pPr algn="r" defTabSz="914400" fontAlgn="base">
              <a:spcBef>
                <a:spcPct val="0"/>
              </a:spcBef>
              <a:spcAft>
                <a:spcPct val="0"/>
              </a:spcAft>
              <a:defRPr/>
            </a:pPr>
            <a:endParaRPr lang="en-US" sz="2000" b="1">
              <a:solidFill>
                <a:srgbClr val="000000"/>
              </a:solidFill>
              <a:effectLst>
                <a:outerShdw blurRad="38100" dist="38100" dir="2700000" algn="tl">
                  <a:srgbClr val="FFFFFF"/>
                </a:outerShdw>
              </a:effectLst>
              <a:latin typeface="Arial"/>
              <a:ea typeface="ＭＳ Ｐゴシック" charset="0"/>
              <a:cs typeface="Arial"/>
            </a:endParaRPr>
          </a:p>
        </p:txBody>
      </p:sp>
      <p:sp>
        <p:nvSpPr>
          <p:cNvPr id="271363" name="Line 3"/>
          <p:cNvSpPr>
            <a:spLocks noChangeShapeType="1"/>
          </p:cNvSpPr>
          <p:nvPr/>
        </p:nvSpPr>
        <p:spPr bwMode="auto">
          <a:xfrm flipH="1">
            <a:off x="4800600" y="5105400"/>
            <a:ext cx="0" cy="7715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71364" name="Text Box 4"/>
          <p:cNvSpPr txBox="1">
            <a:spLocks noChangeArrowheads="1"/>
          </p:cNvSpPr>
          <p:nvPr/>
        </p:nvSpPr>
        <p:spPr bwMode="auto">
          <a:xfrm>
            <a:off x="381000" y="0"/>
            <a:ext cx="4191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4000" b="1">
                <a:solidFill>
                  <a:srgbClr val="FFFFFF"/>
                </a:solidFill>
                <a:latin typeface="Arial"/>
                <a:ea typeface="ＭＳ Ｐゴシック" charset="0"/>
                <a:cs typeface="Arial"/>
              </a:rPr>
              <a:t>Daniel</a:t>
            </a:r>
          </a:p>
        </p:txBody>
      </p:sp>
      <p:sp>
        <p:nvSpPr>
          <p:cNvPr id="271365" name="Text Box 5"/>
          <p:cNvSpPr txBox="1">
            <a:spLocks noChangeArrowheads="1"/>
          </p:cNvSpPr>
          <p:nvPr/>
        </p:nvSpPr>
        <p:spPr bwMode="auto">
          <a:xfrm rot="-5400000">
            <a:off x="6646068" y="4691569"/>
            <a:ext cx="3198813"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a:solidFill>
                  <a:srgbClr val="FFFFFF"/>
                </a:solidFill>
                <a:latin typeface="Arial"/>
                <a:ea typeface="ＭＳ Ｐゴシック" charset="0"/>
                <a:cs typeface="Arial"/>
              </a:rPr>
              <a:t>605-536 B.C.</a:t>
            </a:r>
          </a:p>
        </p:txBody>
      </p:sp>
      <p:sp>
        <p:nvSpPr>
          <p:cNvPr id="271366" name="Text Box 6"/>
          <p:cNvSpPr txBox="1">
            <a:spLocks noChangeArrowheads="1"/>
          </p:cNvSpPr>
          <p:nvPr/>
        </p:nvSpPr>
        <p:spPr bwMode="auto">
          <a:xfrm rot="-4521974">
            <a:off x="2724786" y="1835944"/>
            <a:ext cx="492443" cy="455613"/>
          </a:xfrm>
          <a:prstGeom prst="rect">
            <a:avLst/>
          </a:prstGeom>
          <a:noFill/>
          <a:ln w="9525">
            <a:noFill/>
            <a:miter lim="800000"/>
            <a:headEnd/>
            <a:tailEnd/>
          </a:ln>
          <a:effectLst/>
        </p:spPr>
        <p:txBody>
          <a:bodyPr vert="eaVert">
            <a:spAutoFit/>
          </a:bodyPr>
          <a:lstStyle/>
          <a:p>
            <a:pPr defTabSz="914400" fontAlgn="base">
              <a:spcBef>
                <a:spcPct val="50000"/>
              </a:spcBef>
              <a:spcAft>
                <a:spcPct val="0"/>
              </a:spcAft>
              <a:defRPr/>
            </a:pPr>
            <a:endParaRPr lang="en-US" sz="2000" b="1">
              <a:solidFill>
                <a:srgbClr val="000000"/>
              </a:solidFill>
              <a:effectLst>
                <a:outerShdw blurRad="38100" dist="38100" dir="2700000" algn="tl">
                  <a:srgbClr val="FFFFFF"/>
                </a:outerShdw>
              </a:effectLst>
              <a:latin typeface="Arial"/>
              <a:ea typeface="ＭＳ Ｐゴシック" charset="0"/>
              <a:cs typeface="Arial"/>
            </a:endParaRPr>
          </a:p>
        </p:txBody>
      </p:sp>
      <p:sp>
        <p:nvSpPr>
          <p:cNvPr id="271367" name="Text Box 7"/>
          <p:cNvSpPr txBox="1">
            <a:spLocks noChangeArrowheads="1"/>
          </p:cNvSpPr>
          <p:nvPr/>
        </p:nvSpPr>
        <p:spPr bwMode="auto">
          <a:xfrm rot="-4617793">
            <a:off x="-327025" y="3054062"/>
            <a:ext cx="32766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a:solidFill>
                  <a:srgbClr val="FFFFFF"/>
                </a:solidFill>
                <a:latin typeface="Arial"/>
                <a:ea typeface="ＭＳ Ｐゴシック" charset="0"/>
                <a:cs typeface="Arial"/>
              </a:rPr>
              <a:t>Personal 1</a:t>
            </a:r>
          </a:p>
        </p:txBody>
      </p:sp>
      <p:sp>
        <p:nvSpPr>
          <p:cNvPr id="271368" name="Text Box 8"/>
          <p:cNvSpPr txBox="1">
            <a:spLocks noChangeArrowheads="1"/>
          </p:cNvSpPr>
          <p:nvPr/>
        </p:nvSpPr>
        <p:spPr bwMode="auto">
          <a:xfrm>
            <a:off x="838200" y="5927725"/>
            <a:ext cx="63246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defRPr/>
            </a:pPr>
            <a:r>
              <a:rPr lang="en-US" sz="2800" b="1">
                <a:solidFill>
                  <a:srgbClr val="FFFFFF"/>
                </a:solidFill>
                <a:latin typeface="Arial"/>
                <a:cs typeface="Arial"/>
              </a:rPr>
              <a:t> </a:t>
            </a:r>
            <a:r>
              <a:rPr lang="en-US" sz="3600" b="1">
                <a:solidFill>
                  <a:srgbClr val="FFFFFF"/>
                </a:solidFill>
                <a:latin typeface="Arial"/>
                <a:cs typeface="Arial"/>
              </a:rPr>
              <a:t>God rules the world</a:t>
            </a:r>
            <a:endParaRPr lang="en-US" sz="3600" b="1">
              <a:solidFill>
                <a:srgbClr val="808080"/>
              </a:solidFill>
              <a:latin typeface="Arial"/>
              <a:cs typeface="Arial"/>
            </a:endParaRPr>
          </a:p>
        </p:txBody>
      </p:sp>
      <p:sp>
        <p:nvSpPr>
          <p:cNvPr id="271369" name="Text Box 9"/>
          <p:cNvSpPr txBox="1">
            <a:spLocks noChangeArrowheads="1"/>
          </p:cNvSpPr>
          <p:nvPr/>
        </p:nvSpPr>
        <p:spPr bwMode="auto">
          <a:xfrm>
            <a:off x="3124200" y="838200"/>
            <a:ext cx="45720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defRPr/>
            </a:pPr>
            <a:r>
              <a:rPr lang="en-US" sz="3600" b="1" dirty="0">
                <a:solidFill>
                  <a:srgbClr val="FFFFFF"/>
                </a:solidFill>
                <a:latin typeface="Arial"/>
                <a:cs typeface="Arial"/>
              </a:rPr>
              <a:t>Prophetic 2–12</a:t>
            </a:r>
            <a:endParaRPr lang="en-US" sz="3600" b="1" dirty="0">
              <a:solidFill>
                <a:srgbClr val="808080"/>
              </a:solidFill>
              <a:latin typeface="Arial"/>
              <a:cs typeface="Arial"/>
            </a:endParaRPr>
          </a:p>
        </p:txBody>
      </p:sp>
      <p:sp>
        <p:nvSpPr>
          <p:cNvPr id="271370" name="Line 10"/>
          <p:cNvSpPr>
            <a:spLocks noChangeShapeType="1"/>
          </p:cNvSpPr>
          <p:nvPr/>
        </p:nvSpPr>
        <p:spPr bwMode="auto">
          <a:xfrm>
            <a:off x="533400" y="5867400"/>
            <a:ext cx="70866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71371" name="Line 11"/>
          <p:cNvSpPr>
            <a:spLocks noChangeShapeType="1"/>
          </p:cNvSpPr>
          <p:nvPr/>
        </p:nvSpPr>
        <p:spPr bwMode="auto">
          <a:xfrm flipV="1">
            <a:off x="2057400" y="2286000"/>
            <a:ext cx="61722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71372" name="Text Box 12"/>
          <p:cNvSpPr txBox="1">
            <a:spLocks noChangeArrowheads="1"/>
          </p:cNvSpPr>
          <p:nvPr/>
        </p:nvSpPr>
        <p:spPr bwMode="auto">
          <a:xfrm>
            <a:off x="2195736" y="1568450"/>
            <a:ext cx="3456384"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en-US" sz="3200" b="1" dirty="0">
                <a:solidFill>
                  <a:srgbClr val="FFFFFF"/>
                </a:solidFill>
                <a:latin typeface="Arial"/>
                <a:ea typeface="ＭＳ Ｐゴシック" charset="0"/>
                <a:cs typeface="Arial"/>
              </a:rPr>
              <a:t>Gentiles 2–7</a:t>
            </a:r>
          </a:p>
        </p:txBody>
      </p:sp>
      <p:sp>
        <p:nvSpPr>
          <p:cNvPr id="271373" name="Text Box 13"/>
          <p:cNvSpPr txBox="1">
            <a:spLocks noChangeArrowheads="1"/>
          </p:cNvSpPr>
          <p:nvPr/>
        </p:nvSpPr>
        <p:spPr bwMode="auto">
          <a:xfrm>
            <a:off x="2514600" y="2192338"/>
            <a:ext cx="2514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i="1">
                <a:solidFill>
                  <a:srgbClr val="FFFFFF"/>
                </a:solidFill>
                <a:latin typeface="Arial"/>
                <a:ea typeface="ＭＳ Ｐゴシック" charset="0"/>
                <a:cs typeface="Arial"/>
              </a:rPr>
              <a:t>Aramaic</a:t>
            </a:r>
          </a:p>
        </p:txBody>
      </p:sp>
      <p:sp>
        <p:nvSpPr>
          <p:cNvPr id="271374" name="Text Box 14"/>
          <p:cNvSpPr txBox="1">
            <a:spLocks noChangeArrowheads="1"/>
          </p:cNvSpPr>
          <p:nvPr/>
        </p:nvSpPr>
        <p:spPr bwMode="auto">
          <a:xfrm rot="-4533293">
            <a:off x="975519" y="1490990"/>
            <a:ext cx="15240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i="1">
                <a:solidFill>
                  <a:srgbClr val="FFFFFF"/>
                </a:solidFill>
                <a:latin typeface="Arial"/>
                <a:ea typeface="ＭＳ Ｐゴシック" charset="0"/>
                <a:cs typeface="Arial"/>
              </a:rPr>
              <a:t>Hebrew</a:t>
            </a:r>
          </a:p>
        </p:txBody>
      </p:sp>
      <p:sp>
        <p:nvSpPr>
          <p:cNvPr id="271375" name="Text Box 15"/>
          <p:cNvSpPr txBox="1">
            <a:spLocks noChangeArrowheads="1"/>
          </p:cNvSpPr>
          <p:nvPr/>
        </p:nvSpPr>
        <p:spPr bwMode="auto">
          <a:xfrm>
            <a:off x="1981200" y="2697163"/>
            <a:ext cx="25146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200" b="1">
                <a:solidFill>
                  <a:srgbClr val="FFFFFF"/>
                </a:solidFill>
                <a:latin typeface="Arial"/>
                <a:ea typeface="ＭＳ Ｐゴシック" charset="0"/>
                <a:cs typeface="Arial"/>
              </a:rPr>
              <a:t>Interpreter</a:t>
            </a:r>
          </a:p>
        </p:txBody>
      </p:sp>
      <p:sp>
        <p:nvSpPr>
          <p:cNvPr id="271376" name="Line 16"/>
          <p:cNvSpPr>
            <a:spLocks noChangeShapeType="1"/>
          </p:cNvSpPr>
          <p:nvPr/>
        </p:nvSpPr>
        <p:spPr bwMode="auto">
          <a:xfrm flipH="1">
            <a:off x="6378575" y="3411538"/>
            <a:ext cx="479425" cy="167481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71377" name="Text Box 17"/>
          <p:cNvSpPr txBox="1">
            <a:spLocks noChangeArrowheads="1"/>
          </p:cNvSpPr>
          <p:nvPr/>
        </p:nvSpPr>
        <p:spPr bwMode="auto">
          <a:xfrm rot="-4468975">
            <a:off x="1323182" y="3396676"/>
            <a:ext cx="2209800" cy="147117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10000"/>
              </a:spcBef>
              <a:spcAft>
                <a:spcPct val="0"/>
              </a:spcAft>
              <a:defRPr/>
            </a:pPr>
            <a:r>
              <a:rPr lang="en-US" sz="2800" b="1">
                <a:solidFill>
                  <a:srgbClr val="FFFFFF"/>
                </a:solidFill>
                <a:latin typeface="Arial"/>
                <a:ea typeface="ＭＳ Ｐゴシック" charset="0"/>
                <a:cs typeface="Arial"/>
              </a:rPr>
              <a:t>Statue 2</a:t>
            </a:r>
          </a:p>
          <a:p>
            <a:pPr defTabSz="914400" fontAlgn="base">
              <a:spcBef>
                <a:spcPct val="10000"/>
              </a:spcBef>
              <a:spcAft>
                <a:spcPct val="0"/>
              </a:spcAft>
              <a:defRPr/>
            </a:pPr>
            <a:r>
              <a:rPr lang="en-US" sz="2800" b="1">
                <a:solidFill>
                  <a:srgbClr val="FFFFFF"/>
                </a:solidFill>
                <a:latin typeface="Arial"/>
                <a:ea typeface="ＭＳ Ｐゴシック" charset="0"/>
                <a:cs typeface="Arial"/>
              </a:rPr>
              <a:t> Idol 3 </a:t>
            </a:r>
          </a:p>
          <a:p>
            <a:pPr defTabSz="914400" fontAlgn="base">
              <a:spcBef>
                <a:spcPct val="10000"/>
              </a:spcBef>
              <a:spcAft>
                <a:spcPct val="0"/>
              </a:spcAft>
              <a:defRPr/>
            </a:pPr>
            <a:r>
              <a:rPr lang="en-US" sz="2800" b="1">
                <a:solidFill>
                  <a:srgbClr val="FFFFFF"/>
                </a:solidFill>
                <a:latin typeface="Arial"/>
                <a:ea typeface="ＭＳ Ｐゴシック" charset="0"/>
                <a:cs typeface="Arial"/>
              </a:rPr>
              <a:t>   </a:t>
            </a:r>
          </a:p>
        </p:txBody>
      </p:sp>
      <p:sp>
        <p:nvSpPr>
          <p:cNvPr id="271378" name="Line 18"/>
          <p:cNvSpPr>
            <a:spLocks noChangeShapeType="1"/>
          </p:cNvSpPr>
          <p:nvPr/>
        </p:nvSpPr>
        <p:spPr bwMode="auto">
          <a:xfrm flipH="1">
            <a:off x="1371600" y="752475"/>
            <a:ext cx="1039813" cy="43719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71379" name="Text Box 19"/>
          <p:cNvSpPr txBox="1">
            <a:spLocks noChangeArrowheads="1"/>
          </p:cNvSpPr>
          <p:nvPr/>
        </p:nvSpPr>
        <p:spPr bwMode="auto">
          <a:xfrm rot="-22067">
            <a:off x="4800600" y="3460284"/>
            <a:ext cx="1752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0"/>
              </a:spcBef>
              <a:spcAft>
                <a:spcPct val="0"/>
              </a:spcAft>
              <a:defRPr/>
            </a:pPr>
            <a:r>
              <a:rPr lang="en-US" sz="2800" b="1">
                <a:solidFill>
                  <a:srgbClr val="FFFFFF"/>
                </a:solidFill>
                <a:latin typeface="Arial"/>
                <a:ea typeface="ＭＳ Ｐゴシック" charset="0"/>
                <a:cs typeface="Arial"/>
              </a:rPr>
              <a:t> </a:t>
            </a:r>
          </a:p>
        </p:txBody>
      </p:sp>
      <p:sp>
        <p:nvSpPr>
          <p:cNvPr id="271380" name="Line 20"/>
          <p:cNvSpPr>
            <a:spLocks noChangeShapeType="1"/>
          </p:cNvSpPr>
          <p:nvPr/>
        </p:nvSpPr>
        <p:spPr bwMode="auto">
          <a:xfrm flipH="1">
            <a:off x="4076700" y="2743200"/>
            <a:ext cx="676275" cy="23606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71381" name="Line 21"/>
          <p:cNvSpPr>
            <a:spLocks noChangeShapeType="1"/>
          </p:cNvSpPr>
          <p:nvPr/>
        </p:nvSpPr>
        <p:spPr bwMode="auto">
          <a:xfrm flipH="1">
            <a:off x="56165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71382" name="Line 22"/>
          <p:cNvSpPr>
            <a:spLocks noChangeShapeType="1"/>
          </p:cNvSpPr>
          <p:nvPr/>
        </p:nvSpPr>
        <p:spPr bwMode="auto">
          <a:xfrm flipH="1">
            <a:off x="4800600"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71383" name="Line 23"/>
          <p:cNvSpPr>
            <a:spLocks noChangeShapeType="1"/>
          </p:cNvSpPr>
          <p:nvPr/>
        </p:nvSpPr>
        <p:spPr bwMode="auto">
          <a:xfrm flipH="1">
            <a:off x="35591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71384" name="Line 24"/>
          <p:cNvSpPr>
            <a:spLocks noChangeShapeType="1"/>
          </p:cNvSpPr>
          <p:nvPr/>
        </p:nvSpPr>
        <p:spPr bwMode="auto">
          <a:xfrm flipH="1">
            <a:off x="30257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71385" name="Line 25"/>
          <p:cNvSpPr>
            <a:spLocks noChangeShapeType="1"/>
          </p:cNvSpPr>
          <p:nvPr/>
        </p:nvSpPr>
        <p:spPr bwMode="auto">
          <a:xfrm flipH="1">
            <a:off x="24161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71386" name="Line 26"/>
          <p:cNvSpPr>
            <a:spLocks noChangeShapeType="1"/>
          </p:cNvSpPr>
          <p:nvPr/>
        </p:nvSpPr>
        <p:spPr bwMode="auto">
          <a:xfrm flipH="1">
            <a:off x="18827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71387" name="Line 27"/>
          <p:cNvSpPr>
            <a:spLocks noChangeShapeType="1"/>
          </p:cNvSpPr>
          <p:nvPr/>
        </p:nvSpPr>
        <p:spPr bwMode="auto">
          <a:xfrm flipH="1">
            <a:off x="5508625" y="1524000"/>
            <a:ext cx="349250" cy="12176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71388" name="Line 28"/>
          <p:cNvSpPr>
            <a:spLocks noChangeShapeType="1"/>
          </p:cNvSpPr>
          <p:nvPr/>
        </p:nvSpPr>
        <p:spPr bwMode="auto">
          <a:xfrm flipV="1">
            <a:off x="1143000" y="2743200"/>
            <a:ext cx="70104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71389" name="Line 29"/>
          <p:cNvSpPr>
            <a:spLocks noChangeShapeType="1"/>
          </p:cNvSpPr>
          <p:nvPr/>
        </p:nvSpPr>
        <p:spPr bwMode="auto">
          <a:xfrm>
            <a:off x="2228850" y="1533525"/>
            <a:ext cx="6210300" cy="95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71390" name="Line 30"/>
          <p:cNvSpPr>
            <a:spLocks noChangeShapeType="1"/>
          </p:cNvSpPr>
          <p:nvPr/>
        </p:nvSpPr>
        <p:spPr bwMode="auto">
          <a:xfrm flipH="1">
            <a:off x="7589838" y="769938"/>
            <a:ext cx="1020762" cy="433863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71391" name="Line 31"/>
          <p:cNvSpPr>
            <a:spLocks noChangeShapeType="1"/>
          </p:cNvSpPr>
          <p:nvPr/>
        </p:nvSpPr>
        <p:spPr bwMode="auto">
          <a:xfrm flipH="1">
            <a:off x="533400" y="752475"/>
            <a:ext cx="1036638" cy="43402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71392" name="Rectangle 32"/>
          <p:cNvSpPr>
            <a:spLocks noChangeArrowheads="1"/>
          </p:cNvSpPr>
          <p:nvPr/>
        </p:nvSpPr>
        <p:spPr bwMode="auto">
          <a:xfrm>
            <a:off x="533400" y="5105400"/>
            <a:ext cx="7058025" cy="15240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71393" name="Line 33"/>
          <p:cNvSpPr>
            <a:spLocks noChangeShapeType="1"/>
          </p:cNvSpPr>
          <p:nvPr/>
        </p:nvSpPr>
        <p:spPr bwMode="auto">
          <a:xfrm>
            <a:off x="1524000" y="762000"/>
            <a:ext cx="7115175"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71394" name="Line 34"/>
          <p:cNvSpPr>
            <a:spLocks noChangeShapeType="1"/>
          </p:cNvSpPr>
          <p:nvPr/>
        </p:nvSpPr>
        <p:spPr bwMode="auto">
          <a:xfrm flipV="1">
            <a:off x="1790700" y="3429000"/>
            <a:ext cx="62103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35" name="Title 34"/>
          <p:cNvSpPr>
            <a:spLocks noGrp="1"/>
          </p:cNvSpPr>
          <p:nvPr>
            <p:ph type="title" idx="4294967295"/>
          </p:nvPr>
        </p:nvSpPr>
        <p:spPr>
          <a:xfrm>
            <a:off x="685800" y="-76200"/>
            <a:ext cx="7772400" cy="762000"/>
          </a:xfrm>
        </p:spPr>
        <p:txBody>
          <a:bodyPr/>
          <a:lstStyle/>
          <a:p>
            <a:pPr>
              <a:defRPr/>
            </a:pPr>
            <a:r>
              <a:rPr lang="en-US" sz="4000">
                <a:effectLst>
                  <a:outerShdw blurRad="38100" dist="38100" dir="2700000" algn="tl">
                    <a:srgbClr val="808080"/>
                  </a:outerShdw>
                </a:effectLst>
                <a:ea typeface="ＭＳ Ｐゴシック" charset="0"/>
              </a:rPr>
              <a:t>Chapter 3</a:t>
            </a:r>
          </a:p>
        </p:txBody>
      </p:sp>
    </p:spTree>
    <p:extLst>
      <p:ext uri="{BB962C8B-B14F-4D97-AF65-F5344CB8AC3E}">
        <p14:creationId xmlns:p14="http://schemas.microsoft.com/office/powerpoint/2010/main" val="348645260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7537" name="Picture 1" descr="dan 2 prophecy_statu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2851150" cy="6924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9327" name="Text Box 15"/>
          <p:cNvSpPr txBox="1">
            <a:spLocks noChangeArrowheads="1"/>
          </p:cNvSpPr>
          <p:nvPr/>
        </p:nvSpPr>
        <p:spPr bwMode="auto">
          <a:xfrm>
            <a:off x="0" y="4725144"/>
            <a:ext cx="2843808" cy="169277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4000" b="1" dirty="0">
                <a:solidFill>
                  <a:srgbClr val="FFFFFF"/>
                </a:solidFill>
                <a:effectLst>
                  <a:glow rad="101600">
                    <a:srgbClr val="000000">
                      <a:alpha val="75000"/>
                    </a:srgbClr>
                  </a:glow>
                </a:effectLst>
                <a:latin typeface="Arial"/>
                <a:ea typeface="ＭＳ Ｐゴシック" charset="0"/>
                <a:cs typeface="Arial"/>
              </a:rPr>
              <a:t>Daniel 2</a:t>
            </a:r>
            <a:br>
              <a:rPr lang="en-US" sz="4000" b="1" dirty="0">
                <a:solidFill>
                  <a:srgbClr val="FFFFFF"/>
                </a:solidFill>
                <a:effectLst>
                  <a:glow rad="101600">
                    <a:srgbClr val="000000">
                      <a:alpha val="75000"/>
                    </a:srgbClr>
                  </a:glow>
                </a:effectLst>
                <a:latin typeface="Arial"/>
                <a:ea typeface="ＭＳ Ｐゴシック" charset="0"/>
                <a:cs typeface="Arial"/>
              </a:rPr>
            </a:br>
            <a:r>
              <a:rPr lang="en-US" sz="3200" b="1" dirty="0">
                <a:solidFill>
                  <a:srgbClr val="FFFFFF"/>
                </a:solidFill>
                <a:effectLst>
                  <a:glow rad="101600">
                    <a:srgbClr val="000000">
                      <a:alpha val="75000"/>
                    </a:srgbClr>
                  </a:glow>
                </a:effectLst>
                <a:latin typeface="Arial"/>
                <a:ea typeface="ＭＳ Ｐゴシック" charset="0"/>
                <a:cs typeface="Arial"/>
              </a:rPr>
              <a:t>Many materials</a:t>
            </a:r>
            <a:endParaRPr lang="en-US" sz="4000" b="1" dirty="0">
              <a:solidFill>
                <a:srgbClr val="FFFFFF"/>
              </a:solidFill>
              <a:effectLst>
                <a:glow rad="101600">
                  <a:srgbClr val="000000">
                    <a:alpha val="75000"/>
                  </a:srgbClr>
                </a:glow>
              </a:effectLst>
              <a:latin typeface="Arial"/>
              <a:ea typeface="ＭＳ Ｐゴシック" charset="0"/>
              <a:cs typeface="Arial"/>
            </a:endParaRPr>
          </a:p>
        </p:txBody>
      </p:sp>
      <p:sp>
        <p:nvSpPr>
          <p:cNvPr id="180240" name="Rectangle 17"/>
          <p:cNvSpPr>
            <a:spLocks noGrp="1" noChangeArrowheads="1"/>
          </p:cNvSpPr>
          <p:nvPr>
            <p:ph type="title" idx="4294967295"/>
          </p:nvPr>
        </p:nvSpPr>
        <p:spPr>
          <a:xfrm>
            <a:off x="2843213" y="115888"/>
            <a:ext cx="3457575" cy="2852737"/>
          </a:xfrm>
        </p:spPr>
        <p:txBody>
          <a:bodyPr/>
          <a:lstStyle/>
          <a:p>
            <a:pPr eaLnBrk="1" hangingPunct="1">
              <a:defRPr/>
            </a:pPr>
            <a:r>
              <a:rPr lang="en-US" b="1" dirty="0">
                <a:solidFill>
                  <a:schemeClr val="bg1"/>
                </a:solidFill>
                <a:effectLst/>
                <a:latin typeface="Arial" charset="0"/>
                <a:ea typeface="ＭＳ Ｐゴシック" charset="0"/>
                <a:cs typeface="Arial" charset="0"/>
              </a:rPr>
              <a:t>Statues can become a bad habit</a:t>
            </a:r>
          </a:p>
        </p:txBody>
      </p:sp>
      <p:pic>
        <p:nvPicPr>
          <p:cNvPr id="577540" name="Picture 1"/>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27775" y="-50800"/>
            <a:ext cx="2852738" cy="693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 name="Text Box 15"/>
          <p:cNvSpPr txBox="1">
            <a:spLocks noChangeArrowheads="1"/>
          </p:cNvSpPr>
          <p:nvPr/>
        </p:nvSpPr>
        <p:spPr bwMode="auto">
          <a:xfrm>
            <a:off x="6300192" y="4725144"/>
            <a:ext cx="2843808" cy="169277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4000" b="1" dirty="0">
                <a:solidFill>
                  <a:srgbClr val="FFFFFF"/>
                </a:solidFill>
                <a:effectLst>
                  <a:glow rad="101600">
                    <a:srgbClr val="000000">
                      <a:alpha val="75000"/>
                    </a:srgbClr>
                  </a:glow>
                </a:effectLst>
                <a:latin typeface="Arial"/>
                <a:ea typeface="ＭＳ Ｐゴシック" charset="0"/>
                <a:cs typeface="Arial"/>
              </a:rPr>
              <a:t>Daniel 3</a:t>
            </a:r>
            <a:br>
              <a:rPr lang="en-US" sz="4000" b="1" dirty="0">
                <a:solidFill>
                  <a:srgbClr val="FFFFFF"/>
                </a:solidFill>
                <a:effectLst>
                  <a:glow rad="101600">
                    <a:srgbClr val="000000">
                      <a:alpha val="75000"/>
                    </a:srgbClr>
                  </a:glow>
                </a:effectLst>
                <a:latin typeface="Arial"/>
                <a:ea typeface="ＭＳ Ｐゴシック" charset="0"/>
                <a:cs typeface="Arial"/>
              </a:rPr>
            </a:br>
            <a:r>
              <a:rPr lang="en-US" sz="3200" b="1" dirty="0">
                <a:solidFill>
                  <a:srgbClr val="FFFFFF"/>
                </a:solidFill>
                <a:effectLst>
                  <a:glow rad="101600">
                    <a:srgbClr val="000000">
                      <a:alpha val="75000"/>
                    </a:srgbClr>
                  </a:glow>
                </a:effectLst>
                <a:latin typeface="Arial"/>
                <a:ea typeface="ＭＳ Ｐゴシック" charset="0"/>
                <a:cs typeface="Arial"/>
              </a:rPr>
              <a:t>All Gold at </a:t>
            </a:r>
            <a:br>
              <a:rPr lang="en-US" sz="3200" b="1" dirty="0">
                <a:solidFill>
                  <a:srgbClr val="FFFFFF"/>
                </a:solidFill>
                <a:effectLst>
                  <a:glow rad="101600">
                    <a:srgbClr val="000000">
                      <a:alpha val="75000"/>
                    </a:srgbClr>
                  </a:glow>
                </a:effectLst>
                <a:latin typeface="Arial"/>
                <a:ea typeface="ＭＳ Ｐゴシック" charset="0"/>
                <a:cs typeface="Arial"/>
              </a:rPr>
            </a:br>
            <a:r>
              <a:rPr lang="en-US" sz="3200" b="1" dirty="0">
                <a:solidFill>
                  <a:srgbClr val="FFFFFF"/>
                </a:solidFill>
                <a:effectLst>
                  <a:glow rad="101600">
                    <a:srgbClr val="000000">
                      <a:alpha val="75000"/>
                    </a:srgbClr>
                  </a:glow>
                </a:effectLst>
                <a:latin typeface="Arial"/>
                <a:ea typeface="ＭＳ Ｐゴシック" charset="0"/>
                <a:cs typeface="Arial"/>
              </a:rPr>
              <a:t>9 x 90 feet!</a:t>
            </a:r>
            <a:endParaRPr lang="en-US" sz="4000" b="1" dirty="0">
              <a:solidFill>
                <a:srgbClr val="FFFFFF"/>
              </a:solidFill>
              <a:effectLst>
                <a:glow rad="101600">
                  <a:srgbClr val="000000">
                    <a:alpha val="75000"/>
                  </a:srgbClr>
                </a:glow>
              </a:effectLst>
              <a:latin typeface="Arial"/>
              <a:ea typeface="ＭＳ Ｐゴシック" charset="0"/>
              <a:cs typeface="Arial"/>
            </a:endParaRPr>
          </a:p>
        </p:txBody>
      </p:sp>
    </p:spTree>
    <p:extLst>
      <p:ext uri="{BB962C8B-B14F-4D97-AF65-F5344CB8AC3E}">
        <p14:creationId xmlns:p14="http://schemas.microsoft.com/office/powerpoint/2010/main" val="204448561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269327"/>
                                        </p:tgtEl>
                                        <p:attrNameLst>
                                          <p:attrName>style.visibility</p:attrName>
                                        </p:attrNameLst>
                                      </p:cBhvr>
                                      <p:to>
                                        <p:strVal val="visible"/>
                                      </p:to>
                                    </p:set>
                                    <p:anim calcmode="lin" valueType="num">
                                      <p:cBhvr>
                                        <p:cTn id="7" dur="1000" fill="hold"/>
                                        <p:tgtEl>
                                          <p:spTgt spid="269327"/>
                                        </p:tgtEl>
                                        <p:attrNameLst>
                                          <p:attrName>ppt_w</p:attrName>
                                        </p:attrNameLst>
                                      </p:cBhvr>
                                      <p:tavLst>
                                        <p:tav tm="0">
                                          <p:val>
                                            <p:fltVal val="0"/>
                                          </p:val>
                                        </p:tav>
                                        <p:tav tm="100000">
                                          <p:val>
                                            <p:strVal val="#ppt_w"/>
                                          </p:val>
                                        </p:tav>
                                      </p:tavLst>
                                    </p:anim>
                                    <p:anim calcmode="lin" valueType="num">
                                      <p:cBhvr>
                                        <p:cTn id="8" dur="1000" fill="hold"/>
                                        <p:tgtEl>
                                          <p:spTgt spid="269327"/>
                                        </p:tgtEl>
                                        <p:attrNameLst>
                                          <p:attrName>ppt_h</p:attrName>
                                        </p:attrNameLst>
                                      </p:cBhvr>
                                      <p:tavLst>
                                        <p:tav tm="0">
                                          <p:val>
                                            <p:fltVal val="0"/>
                                          </p:val>
                                        </p:tav>
                                        <p:tav tm="100000">
                                          <p:val>
                                            <p:strVal val="#ppt_h"/>
                                          </p:val>
                                        </p:tav>
                                      </p:tavLst>
                                    </p:anim>
                                    <p:anim calcmode="lin" valueType="num">
                                      <p:cBhvr>
                                        <p:cTn id="9" dur="1000" fill="hold"/>
                                        <p:tgtEl>
                                          <p:spTgt spid="26932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69327"/>
                                        </p:tgtEl>
                                        <p:attrNameLst>
                                          <p:attrName>ppt_y</p:attrName>
                                        </p:attrNameLst>
                                      </p:cBhvr>
                                      <p:tavLst>
                                        <p:tav tm="0" fmla="#ppt_y+(sin(-2*pi*(1-$))*-#ppt_x+cos(-2*pi*(1-$))*(1-#ppt_y))*(1-$)">
                                          <p:val>
                                            <p:fltVal val="0"/>
                                          </p:val>
                                        </p:tav>
                                        <p:tav tm="100000">
                                          <p:val>
                                            <p:fltVal val="1"/>
                                          </p:val>
                                        </p:tav>
                                      </p:tavLst>
                                    </p:anim>
                                  </p:childTnLst>
                                </p:cTn>
                              </p:par>
                              <p:par>
                                <p:cTn id="11" presetID="0" presetClass="path" presetSubtype="0" accel="50000" decel="50000" fill="hold" nodeType="withEffect">
                                  <p:stCondLst>
                                    <p:cond delay="0"/>
                                  </p:stCondLst>
                                  <p:childTnLst>
                                    <p:animMotion origin="layout" path="M 0.69288 -0.89537 L -0.00017 0.00301 " pathEditMode="relative" rAng="0" ptsTypes="AA">
                                      <p:cBhvr>
                                        <p:cTn id="12" dur="2000" fill="hold"/>
                                        <p:tgtEl>
                                          <p:spTgt spid="269327"/>
                                        </p:tgtEl>
                                        <p:attrNameLst>
                                          <p:attrName>ppt_x</p:attrName>
                                          <p:attrName>ppt_y</p:attrName>
                                        </p:attrNameLst>
                                      </p:cBhvr>
                                      <p:rCtr x="-34653" y="44907"/>
                                    </p:animMotion>
                                  </p:childTnLst>
                                </p:cTn>
                              </p:par>
                            </p:childTnLst>
                          </p:cTn>
                        </p:par>
                      </p:childTnLst>
                    </p:cTn>
                  </p:par>
                  <p:par>
                    <p:cTn id="13" fill="hold" nodeType="clickPar">
                      <p:stCondLst>
                        <p:cond delay="indefinite"/>
                      </p:stCondLst>
                      <p:childTnLst>
                        <p:par>
                          <p:cTn id="14" fill="hold" nodeType="withGroup">
                            <p:stCondLst>
                              <p:cond delay="0"/>
                            </p:stCondLst>
                            <p:childTnLst>
                              <p:par>
                                <p:cTn id="15" presetID="15"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1000" fill="hold"/>
                                        <p:tgtEl>
                                          <p:spTgt spid="18"/>
                                        </p:tgtEl>
                                        <p:attrNameLst>
                                          <p:attrName>ppt_w</p:attrName>
                                        </p:attrNameLst>
                                      </p:cBhvr>
                                      <p:tavLst>
                                        <p:tav tm="0">
                                          <p:val>
                                            <p:fltVal val="0"/>
                                          </p:val>
                                        </p:tav>
                                        <p:tav tm="100000">
                                          <p:val>
                                            <p:strVal val="#ppt_w"/>
                                          </p:val>
                                        </p:tav>
                                      </p:tavLst>
                                    </p:anim>
                                    <p:anim calcmode="lin" valueType="num">
                                      <p:cBhvr>
                                        <p:cTn id="18" dur="1000" fill="hold"/>
                                        <p:tgtEl>
                                          <p:spTgt spid="18"/>
                                        </p:tgtEl>
                                        <p:attrNameLst>
                                          <p:attrName>ppt_h</p:attrName>
                                        </p:attrNameLst>
                                      </p:cBhvr>
                                      <p:tavLst>
                                        <p:tav tm="0">
                                          <p:val>
                                            <p:fltVal val="0"/>
                                          </p:val>
                                        </p:tav>
                                        <p:tav tm="100000">
                                          <p:val>
                                            <p:strVal val="#ppt_h"/>
                                          </p:val>
                                        </p:tav>
                                      </p:tavLst>
                                    </p:anim>
                                    <p:anim calcmode="lin" valueType="num">
                                      <p:cBhvr>
                                        <p:cTn id="19" dur="1000" fill="hold"/>
                                        <p:tgtEl>
                                          <p:spTgt spid="18"/>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18"/>
                                        </p:tgtEl>
                                        <p:attrNameLst>
                                          <p:attrName>ppt_y</p:attrName>
                                        </p:attrNameLst>
                                      </p:cBhvr>
                                      <p:tavLst>
                                        <p:tav tm="0" fmla="#ppt_y+(sin(-2*pi*(1-$))*-#ppt_x+cos(-2*pi*(1-$))*(1-#ppt_y))*(1-$)">
                                          <p:val>
                                            <p:fltVal val="0"/>
                                          </p:val>
                                        </p:tav>
                                        <p:tav tm="100000">
                                          <p:val>
                                            <p:fltVal val="1"/>
                                          </p:val>
                                        </p:tav>
                                      </p:tavLst>
                                    </p:anim>
                                  </p:childTnLst>
                                </p:cTn>
                              </p:par>
                              <p:par>
                                <p:cTn id="21" presetID="0" presetClass="path" presetSubtype="0" accel="50000" decel="50000" fill="hold" nodeType="withEffect">
                                  <p:stCondLst>
                                    <p:cond delay="0"/>
                                  </p:stCondLst>
                                  <p:childTnLst>
                                    <p:animMotion origin="layout" path="M 0.69323 -0.89537 L 0.00018 0.00301 " pathEditMode="relative" rAng="0" ptsTypes="AA">
                                      <p:cBhvr>
                                        <p:cTn id="22" dur="2000" fill="hold"/>
                                        <p:tgtEl>
                                          <p:spTgt spid="18"/>
                                        </p:tgtEl>
                                        <p:attrNameLst>
                                          <p:attrName>ppt_x</p:attrName>
                                          <p:attrName>ppt_y</p:attrName>
                                        </p:attrNameLst>
                                      </p:cBhvr>
                                      <p:rCtr x="-34653" y="4490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5" name="Rectangle 2"/>
          <p:cNvSpPr>
            <a:spLocks noChangeArrowheads="1"/>
          </p:cNvSpPr>
          <p:nvPr/>
        </p:nvSpPr>
        <p:spPr bwMode="auto">
          <a:xfrm>
            <a:off x="0" y="0"/>
            <a:ext cx="9448800" cy="6858000"/>
          </a:xfrm>
          <a:prstGeom prst="rect">
            <a:avLst/>
          </a:prstGeom>
          <a:solidFill>
            <a:schemeClr val="tx1"/>
          </a:solidFill>
          <a:ln w="9525">
            <a:solidFill>
              <a:schemeClr val="tx1"/>
            </a:solidFill>
            <a:miter lim="800000"/>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5" name="Title 4"/>
          <p:cNvSpPr>
            <a:spLocks noGrp="1"/>
          </p:cNvSpPr>
          <p:nvPr>
            <p:ph type="title" idx="4294967295"/>
          </p:nvPr>
        </p:nvSpPr>
        <p:spPr>
          <a:xfrm>
            <a:off x="0" y="5318759"/>
            <a:ext cx="9448800" cy="1357237"/>
          </a:xfr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spcBef>
                <a:spcPct val="50000"/>
              </a:spcBef>
            </a:pPr>
            <a:r>
              <a:rPr lang="en-US" sz="4000" b="1" kern="1200" dirty="0">
                <a:solidFill>
                  <a:schemeClr val="bg1"/>
                </a:solidFill>
                <a:effectLst>
                  <a:glow rad="101600">
                    <a:schemeClr val="tx1">
                      <a:alpha val="75000"/>
                    </a:schemeClr>
                  </a:glow>
                </a:effectLst>
                <a:ea typeface="+mn-ea"/>
              </a:rPr>
              <a:t>Hananiah, </a:t>
            </a:r>
            <a:r>
              <a:rPr lang="en-US" sz="4000" b="1" kern="1200" dirty="0" err="1">
                <a:solidFill>
                  <a:schemeClr val="bg1"/>
                </a:solidFill>
                <a:effectLst>
                  <a:glow rad="101600">
                    <a:schemeClr val="tx1">
                      <a:alpha val="75000"/>
                    </a:schemeClr>
                  </a:glow>
                </a:effectLst>
                <a:ea typeface="+mn-ea"/>
              </a:rPr>
              <a:t>Mishael</a:t>
            </a:r>
            <a:r>
              <a:rPr lang="en-US" sz="4000" b="1" kern="1200" dirty="0">
                <a:solidFill>
                  <a:schemeClr val="bg1"/>
                </a:solidFill>
                <a:effectLst>
                  <a:glow rad="101600">
                    <a:schemeClr val="tx1">
                      <a:alpha val="75000"/>
                    </a:schemeClr>
                  </a:glow>
                </a:effectLst>
                <a:ea typeface="+mn-ea"/>
              </a:rPr>
              <a:t>, Azariah</a:t>
            </a:r>
            <a:br>
              <a:rPr lang="en-US" sz="4000" b="1" kern="1200" dirty="0">
                <a:solidFill>
                  <a:schemeClr val="bg1"/>
                </a:solidFill>
                <a:effectLst>
                  <a:glow rad="101600">
                    <a:schemeClr val="tx1">
                      <a:alpha val="75000"/>
                    </a:schemeClr>
                  </a:glow>
                </a:effectLst>
                <a:ea typeface="+mn-ea"/>
              </a:rPr>
            </a:br>
            <a:r>
              <a:rPr lang="en-US" sz="4000" b="1" kern="1200" dirty="0">
                <a:solidFill>
                  <a:schemeClr val="bg1"/>
                </a:solidFill>
                <a:effectLst>
                  <a:glow rad="101600">
                    <a:schemeClr val="tx1">
                      <a:alpha val="75000"/>
                    </a:schemeClr>
                  </a:glow>
                </a:effectLst>
                <a:ea typeface="+mn-ea"/>
              </a:rPr>
              <a:t>(Shadrach, Meshach and Abednego)</a:t>
            </a:r>
          </a:p>
        </p:txBody>
      </p:sp>
      <p:pic>
        <p:nvPicPr>
          <p:cNvPr id="3074" name="Picture 2" descr="Image result for Shadrach, Meshach and Abednego">
            <a:extLst>
              <a:ext uri="{FF2B5EF4-FFF2-40B4-BE49-F238E27FC236}">
                <a16:creationId xmlns:a16="http://schemas.microsoft.com/office/drawing/2014/main" id="{A4A74494-63B0-874B-89EF-96571621B9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92207"/>
            <a:ext cx="9448800" cy="4578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095288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9152499" cy="5066562"/>
          </a:xfrm>
          <a:prstGeom prst="rect">
            <a:avLst/>
          </a:prstGeom>
        </p:spPr>
      </p:pic>
      <p:sp>
        <p:nvSpPr>
          <p:cNvPr id="900098" name="Rectangle 2"/>
          <p:cNvSpPr>
            <a:spLocks noGrp="1" noChangeArrowheads="1"/>
          </p:cNvSpPr>
          <p:nvPr>
            <p:ph type="ctrTitle"/>
          </p:nvPr>
        </p:nvSpPr>
        <p:spPr>
          <a:xfrm>
            <a:off x="8498" y="5092477"/>
            <a:ext cx="9144000" cy="1660623"/>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What do you need to know to be </a:t>
            </a:r>
            <a:r>
              <a:rPr lang="en-US" sz="5400" b="1" i="1" dirty="0">
                <a:effectLst>
                  <a:glow rad="127000">
                    <a:schemeClr val="tx1"/>
                  </a:glow>
                </a:effectLst>
                <a:latin typeface="Arial" charset="0"/>
                <a:ea typeface="ＭＳ Ｐゴシック" charset="0"/>
                <a:cs typeface="ＭＳ Ｐゴシック" charset="0"/>
              </a:rPr>
              <a:t>truly</a:t>
            </a:r>
            <a:r>
              <a:rPr lang="en-US" sz="5400" b="1" dirty="0">
                <a:effectLst>
                  <a:glow rad="127000">
                    <a:schemeClr val="tx1"/>
                  </a:glow>
                </a:effectLst>
                <a:latin typeface="Arial" charset="0"/>
                <a:ea typeface="ＭＳ Ｐゴシック" charset="0"/>
                <a:cs typeface="ＭＳ Ｐゴシック" charset="0"/>
              </a:rPr>
              <a:t> </a:t>
            </a:r>
            <a:r>
              <a:rPr lang="en-US" sz="5400" b="1" dirty="0">
                <a:solidFill>
                  <a:srgbClr val="FFFF00"/>
                </a:solidFill>
                <a:effectLst>
                  <a:glow rad="127000">
                    <a:schemeClr val="tx1"/>
                  </a:glow>
                </a:effectLst>
                <a:latin typeface="Arial" charset="0"/>
                <a:ea typeface="ＭＳ Ｐゴシック" charset="0"/>
                <a:cs typeface="ＭＳ Ｐゴシック" charset="0"/>
              </a:rPr>
              <a:t>confident</a:t>
            </a:r>
            <a:r>
              <a:rPr lang="en-US" sz="54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0748153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5220072" y="609600"/>
            <a:ext cx="3744416" cy="1447800"/>
          </a:xfrm>
        </p:spPr>
        <p:txBody>
          <a:bodyPr/>
          <a:lstStyle/>
          <a:p>
            <a:pPr>
              <a:defRPr/>
            </a:pPr>
            <a:r>
              <a:rPr lang="en-US" b="1">
                <a:effectLst/>
                <a:latin typeface="Arial" charset="0"/>
                <a:ea typeface="ＭＳ Ｐゴシック" charset="0"/>
                <a:cs typeface="Arial" charset="0"/>
              </a:rPr>
              <a:t>Standing Alone</a:t>
            </a:r>
          </a:p>
        </p:txBody>
      </p:sp>
      <p:pic>
        <p:nvPicPr>
          <p:cNvPr id="583682"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2225"/>
            <a:ext cx="51482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7039081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355600"/>
            <a:ext cx="9081977" cy="6248400"/>
          </a:xfrm>
          <a:prstGeom prst="rect">
            <a:avLst/>
          </a:prstGeom>
        </p:spPr>
      </p:pic>
      <p:sp>
        <p:nvSpPr>
          <p:cNvPr id="900098" name="Rectangle 2"/>
          <p:cNvSpPr>
            <a:spLocks noGrp="1" noChangeArrowheads="1"/>
          </p:cNvSpPr>
          <p:nvPr>
            <p:ph type="ctrTitle"/>
          </p:nvPr>
        </p:nvSpPr>
        <p:spPr>
          <a:xfrm>
            <a:off x="0" y="5817458"/>
            <a:ext cx="9144000" cy="707886"/>
          </a:xfrm>
          <a:noFill/>
          <a:ln w="9525">
            <a:noFill/>
            <a:miter lim="800000"/>
            <a:headEnd/>
            <a:tailEnd/>
          </a:ln>
          <a:effectLst>
            <a:outerShdw blurRad="63500" dist="38099" dir="2700000" algn="ctr" rotWithShape="0">
              <a:schemeClr val="tx1">
                <a:alpha val="74998"/>
              </a:schemeClr>
            </a:outerShdw>
          </a:effectLst>
        </p:spPr>
        <p:txBody>
          <a:bodyPr vert="horz" wrap="square" lIns="91440" tIns="45720" rIns="91440" bIns="45720" numCol="1" anchor="ctr" anchorCtr="0" compatLnSpc="1">
            <a:prstTxWarp prst="textNoShape">
              <a:avLst/>
            </a:prstTxWarp>
            <a:spAutoFit/>
          </a:bodyPr>
          <a:lstStyle/>
          <a:p>
            <a:pPr>
              <a:spcBef>
                <a:spcPct val="50000"/>
              </a:spcBef>
            </a:pPr>
            <a:r>
              <a:rPr lang="en-US" sz="4000" b="1" kern="1200" dirty="0">
                <a:effectLst>
                  <a:glow rad="101600">
                    <a:schemeClr val="tx1">
                      <a:alpha val="75000"/>
                    </a:schemeClr>
                  </a:glow>
                </a:effectLst>
                <a:ea typeface="+mn-ea"/>
              </a:rPr>
              <a:t>The Edict (Daniel 3)</a:t>
            </a:r>
          </a:p>
        </p:txBody>
      </p:sp>
    </p:spTree>
    <p:extLst>
      <p:ext uri="{BB962C8B-B14F-4D97-AF65-F5344CB8AC3E}">
        <p14:creationId xmlns:p14="http://schemas.microsoft.com/office/powerpoint/2010/main" val="27094589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0"/>
            <a:ext cx="9144000" cy="1706880"/>
          </a:xfrm>
        </p:spPr>
        <p:txBody>
          <a:bodyPr/>
          <a:lstStyle/>
          <a:p>
            <a:pPr>
              <a:defRPr/>
            </a:pPr>
            <a:r>
              <a:rPr lang="en-US" b="1" dirty="0">
                <a:latin typeface="Arial" charset="0"/>
                <a:ea typeface="ＭＳ Ｐゴシック" charset="0"/>
                <a:cs typeface="Arial" charset="0"/>
              </a:rPr>
              <a:t>The Fiery Furnace</a:t>
            </a:r>
          </a:p>
        </p:txBody>
      </p:sp>
      <p:pic>
        <p:nvPicPr>
          <p:cNvPr id="4098" name="Picture 2">
            <a:extLst>
              <a:ext uri="{FF2B5EF4-FFF2-40B4-BE49-F238E27FC236}">
                <a16:creationId xmlns:a16="http://schemas.microsoft.com/office/drawing/2014/main" id="{7FE830FC-207D-4A43-A3D4-347A0E31A4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706880"/>
            <a:ext cx="9157547" cy="5151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020224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7777" name="Picture 2" descr="OBYSF004"/>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47513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4800600" y="260350"/>
            <a:ext cx="4191000" cy="1600200"/>
          </a:xfrm>
        </p:spPr>
        <p:txBody>
          <a:bodyPr/>
          <a:lstStyle/>
          <a:p>
            <a:pPr>
              <a:defRPr/>
            </a:pPr>
            <a:r>
              <a:rPr lang="en-US" altLang="ja-JP" sz="5400" b="1" dirty="0">
                <a:effectLst/>
                <a:ea typeface="ＭＳ Ｐゴシック" charset="0"/>
              </a:rPr>
              <a:t>"I see </a:t>
            </a:r>
            <a:r>
              <a:rPr lang="en-US" altLang="ja-JP" sz="5400" b="1" i="1" dirty="0">
                <a:effectLst/>
                <a:ea typeface="ＭＳ Ｐゴシック" charset="0"/>
              </a:rPr>
              <a:t>four </a:t>
            </a:r>
            <a:r>
              <a:rPr lang="en-US" altLang="ja-JP" sz="5400" b="1" dirty="0">
                <a:effectLst/>
                <a:ea typeface="ＭＳ Ｐゴシック" charset="0"/>
              </a:rPr>
              <a:t>men..."</a:t>
            </a:r>
            <a:endParaRPr lang="en-US" sz="5400" b="1" dirty="0">
              <a:effectLst/>
              <a:ea typeface="ＭＳ Ｐゴシック" charset="0"/>
            </a:endParaRPr>
          </a:p>
        </p:txBody>
      </p:sp>
      <p:pic>
        <p:nvPicPr>
          <p:cNvPr id="587779" name="Picture 1" descr="dan-3-furnace.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022918" y="2148840"/>
            <a:ext cx="5791200"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7528616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Daniel 4</a:t>
            </a:r>
          </a:p>
        </p:txBody>
      </p:sp>
    </p:spTree>
    <p:extLst>
      <p:ext uri="{BB962C8B-B14F-4D97-AF65-F5344CB8AC3E}">
        <p14:creationId xmlns:p14="http://schemas.microsoft.com/office/powerpoint/2010/main" val="14711707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p:cNvSpPr>
            <a:spLocks noChangeArrowheads="1"/>
          </p:cNvSpPr>
          <p:nvPr/>
        </p:nvSpPr>
        <p:spPr bwMode="auto">
          <a:xfrm>
            <a:off x="0" y="0"/>
            <a:ext cx="91440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p:spPr>
        <p:txBody>
          <a:bodyPr wrap="none" anchor="ctr"/>
          <a:lstStyle/>
          <a:p>
            <a:pPr algn="r" defTabSz="914400" fontAlgn="base">
              <a:spcBef>
                <a:spcPct val="0"/>
              </a:spcBef>
              <a:spcAft>
                <a:spcPct val="0"/>
              </a:spcAft>
              <a:defRPr/>
            </a:pPr>
            <a:endParaRPr lang="en-US" sz="2000" b="1">
              <a:solidFill>
                <a:srgbClr val="000000"/>
              </a:solidFill>
              <a:effectLst>
                <a:outerShdw blurRad="38100" dist="38100" dir="2700000" algn="tl">
                  <a:srgbClr val="FFFFFF"/>
                </a:outerShdw>
              </a:effectLst>
              <a:latin typeface="Arial"/>
              <a:ea typeface="ＭＳ Ｐゴシック" charset="0"/>
              <a:cs typeface="Arial"/>
            </a:endParaRPr>
          </a:p>
        </p:txBody>
      </p:sp>
      <p:sp>
        <p:nvSpPr>
          <p:cNvPr id="277507" name="Line 3"/>
          <p:cNvSpPr>
            <a:spLocks noChangeShapeType="1"/>
          </p:cNvSpPr>
          <p:nvPr/>
        </p:nvSpPr>
        <p:spPr bwMode="auto">
          <a:xfrm flipH="1">
            <a:off x="4800600" y="5105400"/>
            <a:ext cx="0" cy="7715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77508" name="Text Box 4"/>
          <p:cNvSpPr txBox="1">
            <a:spLocks noChangeArrowheads="1"/>
          </p:cNvSpPr>
          <p:nvPr/>
        </p:nvSpPr>
        <p:spPr bwMode="auto">
          <a:xfrm>
            <a:off x="381000" y="0"/>
            <a:ext cx="4191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4000" b="1">
                <a:solidFill>
                  <a:srgbClr val="FFFFFF"/>
                </a:solidFill>
                <a:latin typeface="Arial"/>
                <a:ea typeface="ＭＳ Ｐゴシック" charset="0"/>
                <a:cs typeface="Arial"/>
              </a:rPr>
              <a:t>Daniel</a:t>
            </a:r>
          </a:p>
        </p:txBody>
      </p:sp>
      <p:sp>
        <p:nvSpPr>
          <p:cNvPr id="277509" name="Text Box 5"/>
          <p:cNvSpPr txBox="1">
            <a:spLocks noChangeArrowheads="1"/>
          </p:cNvSpPr>
          <p:nvPr/>
        </p:nvSpPr>
        <p:spPr bwMode="auto">
          <a:xfrm rot="-5400000">
            <a:off x="6646069" y="4693156"/>
            <a:ext cx="3198812"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a:solidFill>
                  <a:srgbClr val="FFFFFF"/>
                </a:solidFill>
                <a:latin typeface="Arial"/>
                <a:ea typeface="ＭＳ Ｐゴシック" charset="0"/>
                <a:cs typeface="Arial"/>
              </a:rPr>
              <a:t>605-536 B.C.</a:t>
            </a:r>
          </a:p>
        </p:txBody>
      </p:sp>
      <p:sp>
        <p:nvSpPr>
          <p:cNvPr id="277510" name="Text Box 6"/>
          <p:cNvSpPr txBox="1">
            <a:spLocks noChangeArrowheads="1"/>
          </p:cNvSpPr>
          <p:nvPr/>
        </p:nvSpPr>
        <p:spPr bwMode="auto">
          <a:xfrm rot="-4521974">
            <a:off x="2724786" y="1835944"/>
            <a:ext cx="492443" cy="455613"/>
          </a:xfrm>
          <a:prstGeom prst="rect">
            <a:avLst/>
          </a:prstGeom>
          <a:noFill/>
          <a:ln w="9525">
            <a:noFill/>
            <a:miter lim="800000"/>
            <a:headEnd/>
            <a:tailEnd/>
          </a:ln>
          <a:effectLst/>
        </p:spPr>
        <p:txBody>
          <a:bodyPr vert="eaVert">
            <a:spAutoFit/>
          </a:bodyPr>
          <a:lstStyle/>
          <a:p>
            <a:pPr defTabSz="914400" fontAlgn="base">
              <a:spcBef>
                <a:spcPct val="50000"/>
              </a:spcBef>
              <a:spcAft>
                <a:spcPct val="0"/>
              </a:spcAft>
              <a:defRPr/>
            </a:pPr>
            <a:endParaRPr lang="en-US" sz="2000" b="1">
              <a:solidFill>
                <a:srgbClr val="000000"/>
              </a:solidFill>
              <a:effectLst>
                <a:outerShdw blurRad="38100" dist="38100" dir="2700000" algn="tl">
                  <a:srgbClr val="FFFFFF"/>
                </a:outerShdw>
              </a:effectLst>
              <a:latin typeface="Arial"/>
              <a:ea typeface="ＭＳ Ｐゴシック" charset="0"/>
              <a:cs typeface="Arial"/>
            </a:endParaRPr>
          </a:p>
        </p:txBody>
      </p:sp>
      <p:sp>
        <p:nvSpPr>
          <p:cNvPr id="277511" name="Text Box 7"/>
          <p:cNvSpPr txBox="1">
            <a:spLocks noChangeArrowheads="1"/>
          </p:cNvSpPr>
          <p:nvPr/>
        </p:nvSpPr>
        <p:spPr bwMode="auto">
          <a:xfrm rot="-22067">
            <a:off x="1447800" y="5209887"/>
            <a:ext cx="24384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0"/>
              </a:spcBef>
              <a:spcAft>
                <a:spcPct val="0"/>
              </a:spcAft>
              <a:defRPr/>
            </a:pPr>
            <a:r>
              <a:rPr lang="en-US" sz="3200" b="1">
                <a:solidFill>
                  <a:srgbClr val="FFFFFF"/>
                </a:solidFill>
                <a:latin typeface="Arial"/>
                <a:ea typeface="ＭＳ Ｐゴシック" charset="0"/>
                <a:cs typeface="Arial"/>
              </a:rPr>
              <a:t>Judgment</a:t>
            </a:r>
          </a:p>
        </p:txBody>
      </p:sp>
      <p:sp>
        <p:nvSpPr>
          <p:cNvPr id="277512" name="Text Box 8"/>
          <p:cNvSpPr txBox="1">
            <a:spLocks noChangeArrowheads="1"/>
          </p:cNvSpPr>
          <p:nvPr/>
        </p:nvSpPr>
        <p:spPr bwMode="auto">
          <a:xfrm rot="-4617793">
            <a:off x="-327025" y="3055650"/>
            <a:ext cx="32766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a:solidFill>
                  <a:srgbClr val="FFFFFF"/>
                </a:solidFill>
                <a:latin typeface="Arial"/>
                <a:ea typeface="ＭＳ Ｐゴシック" charset="0"/>
                <a:cs typeface="Arial"/>
              </a:rPr>
              <a:t>Personal 1</a:t>
            </a:r>
          </a:p>
        </p:txBody>
      </p:sp>
      <p:sp>
        <p:nvSpPr>
          <p:cNvPr id="277513" name="Text Box 9"/>
          <p:cNvSpPr txBox="1">
            <a:spLocks noChangeArrowheads="1"/>
          </p:cNvSpPr>
          <p:nvPr/>
        </p:nvSpPr>
        <p:spPr bwMode="auto">
          <a:xfrm>
            <a:off x="838200" y="5927725"/>
            <a:ext cx="63246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defRPr/>
            </a:pPr>
            <a:r>
              <a:rPr lang="en-US" sz="2800" b="1">
                <a:solidFill>
                  <a:srgbClr val="FFFFFF"/>
                </a:solidFill>
                <a:latin typeface="Arial"/>
                <a:cs typeface="Arial"/>
              </a:rPr>
              <a:t> </a:t>
            </a:r>
            <a:r>
              <a:rPr lang="en-US" sz="3600" b="1">
                <a:solidFill>
                  <a:srgbClr val="FFFFFF"/>
                </a:solidFill>
                <a:latin typeface="Arial"/>
                <a:cs typeface="Arial"/>
              </a:rPr>
              <a:t>God rules the world</a:t>
            </a:r>
            <a:endParaRPr lang="en-US" sz="3600" b="1">
              <a:solidFill>
                <a:srgbClr val="808080"/>
              </a:solidFill>
              <a:latin typeface="Arial"/>
              <a:cs typeface="Arial"/>
            </a:endParaRPr>
          </a:p>
        </p:txBody>
      </p:sp>
      <p:sp>
        <p:nvSpPr>
          <p:cNvPr id="277514" name="Text Box 10"/>
          <p:cNvSpPr txBox="1">
            <a:spLocks noChangeArrowheads="1"/>
          </p:cNvSpPr>
          <p:nvPr/>
        </p:nvSpPr>
        <p:spPr bwMode="auto">
          <a:xfrm>
            <a:off x="3124200" y="838200"/>
            <a:ext cx="45720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defRPr/>
            </a:pPr>
            <a:r>
              <a:rPr lang="en-US" sz="3600" b="1" dirty="0">
                <a:solidFill>
                  <a:srgbClr val="FFFFFF"/>
                </a:solidFill>
                <a:latin typeface="Arial"/>
                <a:cs typeface="Arial"/>
              </a:rPr>
              <a:t>Prophetic 2–12</a:t>
            </a:r>
            <a:endParaRPr lang="en-US" sz="3600" b="1" dirty="0">
              <a:solidFill>
                <a:srgbClr val="808080"/>
              </a:solidFill>
              <a:latin typeface="Arial"/>
              <a:cs typeface="Arial"/>
            </a:endParaRPr>
          </a:p>
        </p:txBody>
      </p:sp>
      <p:sp>
        <p:nvSpPr>
          <p:cNvPr id="277515" name="Line 11"/>
          <p:cNvSpPr>
            <a:spLocks noChangeShapeType="1"/>
          </p:cNvSpPr>
          <p:nvPr/>
        </p:nvSpPr>
        <p:spPr bwMode="auto">
          <a:xfrm>
            <a:off x="533400" y="5867400"/>
            <a:ext cx="70866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77516" name="Line 12"/>
          <p:cNvSpPr>
            <a:spLocks noChangeShapeType="1"/>
          </p:cNvSpPr>
          <p:nvPr/>
        </p:nvSpPr>
        <p:spPr bwMode="auto">
          <a:xfrm flipV="1">
            <a:off x="2057400" y="2286000"/>
            <a:ext cx="61722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77517" name="Text Box 13"/>
          <p:cNvSpPr txBox="1">
            <a:spLocks noChangeArrowheads="1"/>
          </p:cNvSpPr>
          <p:nvPr/>
        </p:nvSpPr>
        <p:spPr bwMode="auto">
          <a:xfrm>
            <a:off x="2267744" y="1568450"/>
            <a:ext cx="3456384"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en-US" sz="3200" b="1" dirty="0">
                <a:solidFill>
                  <a:srgbClr val="FFFFFF"/>
                </a:solidFill>
                <a:latin typeface="Arial"/>
                <a:ea typeface="ＭＳ Ｐゴシック" charset="0"/>
                <a:cs typeface="Arial"/>
              </a:rPr>
              <a:t>Gentiles 2–7</a:t>
            </a:r>
          </a:p>
        </p:txBody>
      </p:sp>
      <p:sp>
        <p:nvSpPr>
          <p:cNvPr id="277518" name="Text Box 14"/>
          <p:cNvSpPr txBox="1">
            <a:spLocks noChangeArrowheads="1"/>
          </p:cNvSpPr>
          <p:nvPr/>
        </p:nvSpPr>
        <p:spPr bwMode="auto">
          <a:xfrm>
            <a:off x="2514600" y="2192338"/>
            <a:ext cx="2514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i="1">
                <a:solidFill>
                  <a:srgbClr val="FFFFFF"/>
                </a:solidFill>
                <a:latin typeface="Arial"/>
                <a:ea typeface="ＭＳ Ｐゴシック" charset="0"/>
                <a:cs typeface="Arial"/>
              </a:rPr>
              <a:t>Aramaic</a:t>
            </a:r>
          </a:p>
        </p:txBody>
      </p:sp>
      <p:sp>
        <p:nvSpPr>
          <p:cNvPr id="277519" name="Text Box 15"/>
          <p:cNvSpPr txBox="1">
            <a:spLocks noChangeArrowheads="1"/>
          </p:cNvSpPr>
          <p:nvPr/>
        </p:nvSpPr>
        <p:spPr bwMode="auto">
          <a:xfrm rot="-4533293">
            <a:off x="975519" y="1490990"/>
            <a:ext cx="15240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i="1">
                <a:solidFill>
                  <a:srgbClr val="FFFFFF"/>
                </a:solidFill>
                <a:latin typeface="Arial"/>
                <a:ea typeface="ＭＳ Ｐゴシック" charset="0"/>
                <a:cs typeface="Arial"/>
              </a:rPr>
              <a:t>Hebrew</a:t>
            </a:r>
          </a:p>
        </p:txBody>
      </p:sp>
      <p:sp>
        <p:nvSpPr>
          <p:cNvPr id="277520" name="Text Box 16"/>
          <p:cNvSpPr txBox="1">
            <a:spLocks noChangeArrowheads="1"/>
          </p:cNvSpPr>
          <p:nvPr/>
        </p:nvSpPr>
        <p:spPr bwMode="auto">
          <a:xfrm>
            <a:off x="1981200" y="2697163"/>
            <a:ext cx="25146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200" b="1">
                <a:solidFill>
                  <a:srgbClr val="FFFFFF"/>
                </a:solidFill>
                <a:latin typeface="Arial"/>
                <a:ea typeface="ＭＳ Ｐゴシック" charset="0"/>
                <a:cs typeface="Arial"/>
              </a:rPr>
              <a:t>Interpreter</a:t>
            </a:r>
          </a:p>
        </p:txBody>
      </p:sp>
      <p:sp>
        <p:nvSpPr>
          <p:cNvPr id="277521" name="Line 17"/>
          <p:cNvSpPr>
            <a:spLocks noChangeShapeType="1"/>
          </p:cNvSpPr>
          <p:nvPr/>
        </p:nvSpPr>
        <p:spPr bwMode="auto">
          <a:xfrm flipH="1">
            <a:off x="6378575" y="3411538"/>
            <a:ext cx="479425" cy="167481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77522" name="Text Box 18"/>
          <p:cNvSpPr txBox="1">
            <a:spLocks noChangeArrowheads="1"/>
          </p:cNvSpPr>
          <p:nvPr/>
        </p:nvSpPr>
        <p:spPr bwMode="auto">
          <a:xfrm rot="-4468975">
            <a:off x="1581944" y="3232714"/>
            <a:ext cx="2209800" cy="194514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10000"/>
              </a:spcBef>
              <a:spcAft>
                <a:spcPct val="0"/>
              </a:spcAft>
              <a:defRPr/>
            </a:pPr>
            <a:r>
              <a:rPr lang="en-US" sz="2800" b="1">
                <a:solidFill>
                  <a:srgbClr val="FFFFFF"/>
                </a:solidFill>
                <a:latin typeface="Arial"/>
                <a:ea typeface="ＭＳ Ｐゴシック" charset="0"/>
                <a:cs typeface="Arial"/>
              </a:rPr>
              <a:t>Statue 2</a:t>
            </a:r>
          </a:p>
          <a:p>
            <a:pPr defTabSz="914400" fontAlgn="base">
              <a:spcBef>
                <a:spcPct val="10000"/>
              </a:spcBef>
              <a:spcAft>
                <a:spcPct val="0"/>
              </a:spcAft>
              <a:defRPr/>
            </a:pPr>
            <a:r>
              <a:rPr lang="en-US" sz="2800" b="1">
                <a:solidFill>
                  <a:srgbClr val="FFFFFF"/>
                </a:solidFill>
                <a:latin typeface="Arial"/>
                <a:ea typeface="ＭＳ Ｐゴシック" charset="0"/>
                <a:cs typeface="Arial"/>
              </a:rPr>
              <a:t> Idol 3 </a:t>
            </a:r>
          </a:p>
          <a:p>
            <a:pPr defTabSz="914400" fontAlgn="base">
              <a:spcBef>
                <a:spcPct val="10000"/>
              </a:spcBef>
              <a:spcAft>
                <a:spcPct val="0"/>
              </a:spcAft>
              <a:defRPr/>
            </a:pPr>
            <a:r>
              <a:rPr lang="en-US" sz="2800" b="1">
                <a:solidFill>
                  <a:srgbClr val="FFFFFF"/>
                </a:solidFill>
                <a:latin typeface="Arial"/>
                <a:ea typeface="ＭＳ Ｐゴシック" charset="0"/>
                <a:cs typeface="Arial"/>
              </a:rPr>
              <a:t>  Tree 4</a:t>
            </a:r>
          </a:p>
          <a:p>
            <a:pPr defTabSz="914400" fontAlgn="base">
              <a:spcBef>
                <a:spcPct val="10000"/>
              </a:spcBef>
              <a:spcAft>
                <a:spcPct val="0"/>
              </a:spcAft>
              <a:defRPr/>
            </a:pPr>
            <a:r>
              <a:rPr lang="en-US" sz="2800" b="1">
                <a:solidFill>
                  <a:srgbClr val="FFFFFF"/>
                </a:solidFill>
                <a:latin typeface="Arial"/>
                <a:ea typeface="ＭＳ Ｐゴシック" charset="0"/>
                <a:cs typeface="Arial"/>
              </a:rPr>
              <a:t>     </a:t>
            </a:r>
          </a:p>
        </p:txBody>
      </p:sp>
      <p:sp>
        <p:nvSpPr>
          <p:cNvPr id="277523" name="Line 19"/>
          <p:cNvSpPr>
            <a:spLocks noChangeShapeType="1"/>
          </p:cNvSpPr>
          <p:nvPr/>
        </p:nvSpPr>
        <p:spPr bwMode="auto">
          <a:xfrm flipH="1">
            <a:off x="1371600" y="752475"/>
            <a:ext cx="1039813" cy="43719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77524" name="Text Box 20"/>
          <p:cNvSpPr txBox="1">
            <a:spLocks noChangeArrowheads="1"/>
          </p:cNvSpPr>
          <p:nvPr/>
        </p:nvSpPr>
        <p:spPr bwMode="auto">
          <a:xfrm rot="-22067">
            <a:off x="4800600" y="3460284"/>
            <a:ext cx="1752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0"/>
              </a:spcBef>
              <a:spcAft>
                <a:spcPct val="0"/>
              </a:spcAft>
              <a:defRPr/>
            </a:pPr>
            <a:r>
              <a:rPr lang="en-US" sz="2800" b="1">
                <a:solidFill>
                  <a:srgbClr val="FFFFFF"/>
                </a:solidFill>
                <a:latin typeface="Arial"/>
                <a:ea typeface="ＭＳ Ｐゴシック" charset="0"/>
                <a:cs typeface="Arial"/>
              </a:rPr>
              <a:t> </a:t>
            </a:r>
          </a:p>
        </p:txBody>
      </p:sp>
      <p:sp>
        <p:nvSpPr>
          <p:cNvPr id="277525" name="Line 21"/>
          <p:cNvSpPr>
            <a:spLocks noChangeShapeType="1"/>
          </p:cNvSpPr>
          <p:nvPr/>
        </p:nvSpPr>
        <p:spPr bwMode="auto">
          <a:xfrm flipH="1">
            <a:off x="4076700" y="2743200"/>
            <a:ext cx="676275" cy="23606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77526" name="Line 22"/>
          <p:cNvSpPr>
            <a:spLocks noChangeShapeType="1"/>
          </p:cNvSpPr>
          <p:nvPr/>
        </p:nvSpPr>
        <p:spPr bwMode="auto">
          <a:xfrm flipH="1">
            <a:off x="56165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77527" name="Line 23"/>
          <p:cNvSpPr>
            <a:spLocks noChangeShapeType="1"/>
          </p:cNvSpPr>
          <p:nvPr/>
        </p:nvSpPr>
        <p:spPr bwMode="auto">
          <a:xfrm flipH="1">
            <a:off x="4800600"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77528" name="Line 24"/>
          <p:cNvSpPr>
            <a:spLocks noChangeShapeType="1"/>
          </p:cNvSpPr>
          <p:nvPr/>
        </p:nvSpPr>
        <p:spPr bwMode="auto">
          <a:xfrm flipH="1">
            <a:off x="35591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77529" name="Line 25"/>
          <p:cNvSpPr>
            <a:spLocks noChangeShapeType="1"/>
          </p:cNvSpPr>
          <p:nvPr/>
        </p:nvSpPr>
        <p:spPr bwMode="auto">
          <a:xfrm flipH="1">
            <a:off x="30257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77530" name="Line 26"/>
          <p:cNvSpPr>
            <a:spLocks noChangeShapeType="1"/>
          </p:cNvSpPr>
          <p:nvPr/>
        </p:nvSpPr>
        <p:spPr bwMode="auto">
          <a:xfrm flipH="1">
            <a:off x="24161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77531" name="Line 27"/>
          <p:cNvSpPr>
            <a:spLocks noChangeShapeType="1"/>
          </p:cNvSpPr>
          <p:nvPr/>
        </p:nvSpPr>
        <p:spPr bwMode="auto">
          <a:xfrm flipH="1">
            <a:off x="18827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77532" name="Line 28"/>
          <p:cNvSpPr>
            <a:spLocks noChangeShapeType="1"/>
          </p:cNvSpPr>
          <p:nvPr/>
        </p:nvSpPr>
        <p:spPr bwMode="auto">
          <a:xfrm flipH="1">
            <a:off x="5508625" y="1524000"/>
            <a:ext cx="349250" cy="12176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77533" name="Line 29"/>
          <p:cNvSpPr>
            <a:spLocks noChangeShapeType="1"/>
          </p:cNvSpPr>
          <p:nvPr/>
        </p:nvSpPr>
        <p:spPr bwMode="auto">
          <a:xfrm flipV="1">
            <a:off x="1143000" y="2743200"/>
            <a:ext cx="70104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77534" name="Line 30"/>
          <p:cNvSpPr>
            <a:spLocks noChangeShapeType="1"/>
          </p:cNvSpPr>
          <p:nvPr/>
        </p:nvSpPr>
        <p:spPr bwMode="auto">
          <a:xfrm>
            <a:off x="2228850" y="1533525"/>
            <a:ext cx="6210300" cy="95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77535" name="Line 31"/>
          <p:cNvSpPr>
            <a:spLocks noChangeShapeType="1"/>
          </p:cNvSpPr>
          <p:nvPr/>
        </p:nvSpPr>
        <p:spPr bwMode="auto">
          <a:xfrm flipH="1">
            <a:off x="7589838" y="769938"/>
            <a:ext cx="1020762" cy="433863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77536" name="Line 32"/>
          <p:cNvSpPr>
            <a:spLocks noChangeShapeType="1"/>
          </p:cNvSpPr>
          <p:nvPr/>
        </p:nvSpPr>
        <p:spPr bwMode="auto">
          <a:xfrm flipH="1">
            <a:off x="533400" y="752475"/>
            <a:ext cx="1036638" cy="43402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77537" name="Rectangle 33"/>
          <p:cNvSpPr>
            <a:spLocks noChangeArrowheads="1"/>
          </p:cNvSpPr>
          <p:nvPr/>
        </p:nvSpPr>
        <p:spPr bwMode="auto">
          <a:xfrm>
            <a:off x="533400" y="5105400"/>
            <a:ext cx="7058025" cy="15240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77538" name="Line 34"/>
          <p:cNvSpPr>
            <a:spLocks noChangeShapeType="1"/>
          </p:cNvSpPr>
          <p:nvPr/>
        </p:nvSpPr>
        <p:spPr bwMode="auto">
          <a:xfrm>
            <a:off x="1524000" y="762000"/>
            <a:ext cx="7115175"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77539" name="Line 35"/>
          <p:cNvSpPr>
            <a:spLocks noChangeShapeType="1"/>
          </p:cNvSpPr>
          <p:nvPr/>
        </p:nvSpPr>
        <p:spPr bwMode="auto">
          <a:xfrm flipV="1">
            <a:off x="1790700" y="3429000"/>
            <a:ext cx="62103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36" name="Title 35"/>
          <p:cNvSpPr>
            <a:spLocks noGrp="1"/>
          </p:cNvSpPr>
          <p:nvPr>
            <p:ph type="title" idx="4294967295"/>
          </p:nvPr>
        </p:nvSpPr>
        <p:spPr>
          <a:xfrm>
            <a:off x="685800" y="-76200"/>
            <a:ext cx="7772400" cy="762000"/>
          </a:xfrm>
        </p:spPr>
        <p:txBody>
          <a:bodyPr/>
          <a:lstStyle/>
          <a:p>
            <a:pPr>
              <a:defRPr/>
            </a:pPr>
            <a:r>
              <a:rPr lang="en-US" sz="3600">
                <a:effectLst>
                  <a:outerShdw blurRad="38100" dist="38100" dir="2700000" algn="tl">
                    <a:srgbClr val="808080"/>
                  </a:outerShdw>
                </a:effectLst>
                <a:ea typeface="ＭＳ Ｐゴシック" charset="0"/>
              </a:rPr>
              <a:t>Chapter 4</a:t>
            </a:r>
          </a:p>
        </p:txBody>
      </p:sp>
    </p:spTree>
    <p:extLst>
      <p:ext uri="{BB962C8B-B14F-4D97-AF65-F5344CB8AC3E}">
        <p14:creationId xmlns:p14="http://schemas.microsoft.com/office/powerpoint/2010/main" val="180991435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873" name="Rectangle 2"/>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591874" name="Picture 3" descr="ONEBN01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3400" y="304800"/>
            <a:ext cx="4117975" cy="617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6612" name="Title 3"/>
          <p:cNvSpPr>
            <a:spLocks noGrp="1"/>
          </p:cNvSpPr>
          <p:nvPr>
            <p:ph type="title" idx="4294967295"/>
          </p:nvPr>
        </p:nvSpPr>
        <p:spPr>
          <a:xfrm>
            <a:off x="5410200" y="609600"/>
            <a:ext cx="3048000" cy="2895600"/>
          </a:xfrm>
        </p:spPr>
        <p:txBody>
          <a:bodyPr/>
          <a:lstStyle/>
          <a:p>
            <a:pPr>
              <a:defRPr/>
            </a:pPr>
            <a:r>
              <a:rPr lang="en-US">
                <a:solidFill>
                  <a:schemeClr val="tx1"/>
                </a:solidFill>
                <a:effectLst>
                  <a:outerShdw blurRad="38100" dist="38100" dir="2700000" algn="tl">
                    <a:srgbClr val="FFFFFF"/>
                  </a:outerShdw>
                </a:effectLst>
                <a:latin typeface="Arial" charset="0"/>
                <a:ea typeface="ＭＳ Ｐゴシック" charset="0"/>
                <a:cs typeface="ＭＳ Ｐゴシック" charset="0"/>
              </a:rPr>
              <a:t>The Tree of Daniel 4</a:t>
            </a:r>
          </a:p>
        </p:txBody>
      </p:sp>
      <p:pic>
        <p:nvPicPr>
          <p:cNvPr id="5" name="Picture 3" descr="ONEBN010"/>
          <p:cNvPicPr>
            <a:picLocks noChangeAspect="1" noChangeArrowheads="1"/>
          </p:cNvPicPr>
          <p:nvPr/>
        </p:nvPicPr>
        <p:blipFill rotWithShape="1">
          <a:blip r:embed="rId3">
            <a:extLst>
              <a:ext uri="{28A0092B-C50C-407E-A947-70E740481C1C}">
                <a14:useLocalDpi xmlns:a14="http://schemas.microsoft.com/office/drawing/2010/main"/>
              </a:ext>
            </a:extLst>
          </a:blip>
          <a:srcRect t="79470"/>
          <a:stretch/>
        </p:blipFill>
        <p:spPr bwMode="auto">
          <a:xfrm>
            <a:off x="4572000" y="5165696"/>
            <a:ext cx="4117975" cy="126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4720136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21" name="Picture 2" descr="ONEBN012"/>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0" y="0"/>
            <a:ext cx="47228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8659" name="Title 2"/>
          <p:cNvSpPr>
            <a:spLocks noGrp="1"/>
          </p:cNvSpPr>
          <p:nvPr>
            <p:ph type="title" idx="4294967295"/>
          </p:nvPr>
        </p:nvSpPr>
        <p:spPr>
          <a:xfrm>
            <a:off x="4724400" y="0"/>
            <a:ext cx="4419600" cy="2133600"/>
          </a:xfrm>
        </p:spPr>
        <p:txBody>
          <a:bodyPr/>
          <a:lstStyle/>
          <a:p>
            <a:pPr>
              <a:defRPr/>
            </a:pPr>
            <a:r>
              <a:rPr lang="en-US" sz="3200" b="1" dirty="0">
                <a:solidFill>
                  <a:schemeClr val="bg1"/>
                </a:solidFill>
                <a:effectLst/>
                <a:latin typeface="Arial" charset="0"/>
                <a:ea typeface="ＭＳ Ｐゴシック" charset="0"/>
                <a:cs typeface="Arial" charset="0"/>
              </a:rPr>
              <a:t>Nebuchadnezzar Exalts </a:t>
            </a:r>
            <a:r>
              <a:rPr lang="en-US" sz="3200" b="1" dirty="0">
                <a:solidFill>
                  <a:srgbClr val="FFFF00"/>
                </a:solidFill>
                <a:effectLst/>
                <a:latin typeface="Arial" charset="0"/>
                <a:ea typeface="ＭＳ Ｐゴシック" charset="0"/>
                <a:cs typeface="Arial" charset="0"/>
              </a:rPr>
              <a:t>Himself </a:t>
            </a:r>
            <a:r>
              <a:rPr lang="en-US" sz="3200" b="1" dirty="0">
                <a:solidFill>
                  <a:schemeClr val="bg1"/>
                </a:solidFill>
                <a:effectLst/>
                <a:latin typeface="Arial" charset="0"/>
                <a:ea typeface="ＭＳ Ｐゴシック" charset="0"/>
                <a:cs typeface="Arial" charset="0"/>
              </a:rPr>
              <a:t>(4:30)</a:t>
            </a:r>
          </a:p>
        </p:txBody>
      </p:sp>
      <p:sp>
        <p:nvSpPr>
          <p:cNvPr id="593923" name="Title 2"/>
          <p:cNvSpPr txBox="1">
            <a:spLocks/>
          </p:cNvSpPr>
          <p:nvPr/>
        </p:nvSpPr>
        <p:spPr bwMode="auto">
          <a:xfrm>
            <a:off x="4724400" y="1524000"/>
            <a:ext cx="4419600" cy="533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sz="2800" b="1" dirty="0">
                <a:solidFill>
                  <a:srgbClr val="FFFFFF"/>
                </a:solidFill>
                <a:latin typeface="Arial" charset="0"/>
                <a:cs typeface="Arial" charset="0"/>
              </a:rPr>
              <a:t>"As he looked out across the city, he said, </a:t>
            </a:r>
            <a:r>
              <a:rPr lang="fr-FR" altLang="ja-JP" sz="2800" b="1" dirty="0">
                <a:solidFill>
                  <a:srgbClr val="FFFFFF"/>
                </a:solidFill>
                <a:latin typeface="Arial" charset="0"/>
                <a:cs typeface="Arial" charset="0"/>
              </a:rPr>
              <a:t>'</a:t>
            </a:r>
            <a:r>
              <a:rPr lang="en-US" altLang="ja-JP" sz="2800" b="1" dirty="0">
                <a:solidFill>
                  <a:srgbClr val="FFFFFF"/>
                </a:solidFill>
                <a:latin typeface="Arial" charset="0"/>
                <a:cs typeface="Arial" charset="0"/>
              </a:rPr>
              <a:t>Look at this great city of Babylon! By </a:t>
            </a:r>
            <a:r>
              <a:rPr lang="en-US" altLang="ja-JP" sz="2800" b="1" dirty="0">
                <a:solidFill>
                  <a:srgbClr val="FFFF00"/>
                </a:solidFill>
                <a:latin typeface="Arial" charset="0"/>
                <a:cs typeface="Arial" charset="0"/>
              </a:rPr>
              <a:t>my </a:t>
            </a:r>
            <a:r>
              <a:rPr lang="en-US" altLang="ja-JP" sz="2800" b="1" dirty="0">
                <a:solidFill>
                  <a:srgbClr val="FFFFFF"/>
                </a:solidFill>
                <a:latin typeface="Arial" charset="0"/>
                <a:cs typeface="Arial" charset="0"/>
              </a:rPr>
              <a:t>own mighty power, </a:t>
            </a:r>
            <a:r>
              <a:rPr lang="en-US" altLang="ja-JP" sz="2800" b="1" dirty="0">
                <a:solidFill>
                  <a:srgbClr val="FFFF00"/>
                </a:solidFill>
                <a:latin typeface="Arial" charset="0"/>
                <a:cs typeface="Arial" charset="0"/>
              </a:rPr>
              <a:t>I</a:t>
            </a:r>
            <a:r>
              <a:rPr lang="en-US" altLang="ja-JP" sz="2800" b="1" dirty="0">
                <a:solidFill>
                  <a:srgbClr val="FFFFFF"/>
                </a:solidFill>
                <a:latin typeface="Arial" charset="0"/>
                <a:cs typeface="Arial" charset="0"/>
              </a:rPr>
              <a:t> have built this beautiful city as </a:t>
            </a:r>
            <a:r>
              <a:rPr lang="en-US" altLang="ja-JP" sz="2800" b="1" dirty="0">
                <a:solidFill>
                  <a:srgbClr val="FFFF00"/>
                </a:solidFill>
                <a:latin typeface="Arial" charset="0"/>
                <a:cs typeface="Arial" charset="0"/>
              </a:rPr>
              <a:t>my </a:t>
            </a:r>
            <a:r>
              <a:rPr lang="en-US" altLang="ja-JP" sz="2800" b="1" dirty="0">
                <a:solidFill>
                  <a:srgbClr val="FFFFFF"/>
                </a:solidFill>
                <a:latin typeface="Arial" charset="0"/>
                <a:cs typeface="Arial" charset="0"/>
              </a:rPr>
              <a:t>royal residence to display </a:t>
            </a:r>
            <a:r>
              <a:rPr lang="en-US" altLang="ja-JP" sz="2800" b="1" dirty="0">
                <a:solidFill>
                  <a:srgbClr val="FFFF00"/>
                </a:solidFill>
                <a:latin typeface="Arial" charset="0"/>
                <a:cs typeface="Arial" charset="0"/>
              </a:rPr>
              <a:t>my </a:t>
            </a:r>
            <a:r>
              <a:rPr lang="en-US" altLang="ja-JP" sz="2800" b="1" dirty="0">
                <a:solidFill>
                  <a:srgbClr val="FFFFFF"/>
                </a:solidFill>
                <a:latin typeface="Arial" charset="0"/>
                <a:cs typeface="Arial" charset="0"/>
              </a:rPr>
              <a:t>majestic splendor.</a:t>
            </a:r>
            <a:r>
              <a:rPr lang="fr-FR" altLang="ja-JP" sz="2800" b="1" dirty="0">
                <a:solidFill>
                  <a:srgbClr val="FFFFFF"/>
                </a:solidFill>
                <a:latin typeface="Arial" charset="0"/>
                <a:cs typeface="Arial" charset="0"/>
              </a:rPr>
              <a:t>'"</a:t>
            </a:r>
            <a:endParaRPr lang="en-US" sz="2800" b="1" dirty="0">
              <a:solidFill>
                <a:srgbClr val="FFFFFF"/>
              </a:solidFill>
              <a:latin typeface="Arial" charset="0"/>
              <a:cs typeface="Arial" charset="0"/>
            </a:endParaRPr>
          </a:p>
        </p:txBody>
      </p:sp>
    </p:spTree>
    <p:extLst>
      <p:ext uri="{BB962C8B-B14F-4D97-AF65-F5344CB8AC3E}">
        <p14:creationId xmlns:p14="http://schemas.microsoft.com/office/powerpoint/2010/main" val="116836530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5969" name="Picture 2" descr="ONEBN013"/>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0" y="0"/>
            <a:ext cx="9144000" cy="5678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0" y="5715000"/>
            <a:ext cx="9144000" cy="1143000"/>
          </a:xfrm>
        </p:spPr>
        <p:txBody>
          <a:bodyPr/>
          <a:lstStyle/>
          <a:p>
            <a:pPr>
              <a:defRPr/>
            </a:pPr>
            <a:r>
              <a:rPr lang="en-US" b="1">
                <a:effectLst/>
                <a:latin typeface="Arial" charset="0"/>
                <a:ea typeface="ＭＳ Ｐゴシック" charset="0"/>
                <a:cs typeface="Arial" charset="0"/>
              </a:rPr>
              <a:t>Involuntary Vegetarianism</a:t>
            </a:r>
          </a:p>
        </p:txBody>
      </p:sp>
    </p:spTree>
    <p:extLst>
      <p:ext uri="{BB962C8B-B14F-4D97-AF65-F5344CB8AC3E}">
        <p14:creationId xmlns:p14="http://schemas.microsoft.com/office/powerpoint/2010/main" val="425076290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8017" name="Picture 3" descr="Dan 4 William_Blake_-_Nebukadnezar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2400" y="152400"/>
            <a:ext cx="8767763" cy="624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0" y="0"/>
            <a:ext cx="9220200" cy="990600"/>
          </a:xfrm>
        </p:spPr>
        <p:txBody>
          <a:bodyPr/>
          <a:lstStyle/>
          <a:p>
            <a:pPr>
              <a:defRPr/>
            </a:pPr>
            <a:r>
              <a:rPr lang="en-US" b="1">
                <a:effectLst/>
                <a:latin typeface="Arial" charset="0"/>
                <a:ea typeface="ＭＳ Ｐゴシック" charset="0"/>
                <a:cs typeface="Arial" charset="0"/>
              </a:rPr>
              <a:t>He lived as an animal</a:t>
            </a:r>
          </a:p>
        </p:txBody>
      </p:sp>
      <p:sp>
        <p:nvSpPr>
          <p:cNvPr id="5" name="Title 2"/>
          <p:cNvSpPr txBox="1">
            <a:spLocks/>
          </p:cNvSpPr>
          <p:nvPr/>
        </p:nvSpPr>
        <p:spPr bwMode="auto">
          <a:xfrm>
            <a:off x="0" y="6400800"/>
            <a:ext cx="9220200" cy="381000"/>
          </a:xfrm>
          <a:prstGeom prst="rect">
            <a:avLst/>
          </a:prstGeom>
          <a:noFill/>
          <a:ln w="9525">
            <a:noFill/>
            <a:miter lim="800000"/>
            <a:headEnd/>
            <a:tailEnd/>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defRPr/>
            </a:pPr>
            <a:r>
              <a:rPr lang="en-US" b="1" dirty="0">
                <a:solidFill>
                  <a:srgbClr val="FFFFFF"/>
                </a:solidFill>
                <a:latin typeface="Arial" charset="0"/>
                <a:cs typeface="Arial" charset="0"/>
              </a:rPr>
              <a:t>Famous Painting </a:t>
            </a:r>
            <a:r>
              <a:rPr lang="en-US" altLang="ja-JP" b="1" dirty="0">
                <a:solidFill>
                  <a:srgbClr val="FFFFFF"/>
                </a:solidFill>
                <a:latin typeface="Arial" charset="0"/>
                <a:cs typeface="Arial" charset="0"/>
              </a:rPr>
              <a:t>"Nebuchadnezzar" by William Blake</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315198398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30050" name="Rectangle 2"/>
          <p:cNvSpPr>
            <a:spLocks noChangeArrowheads="1"/>
          </p:cNvSpPr>
          <p:nvPr/>
        </p:nvSpPr>
        <p:spPr bwMode="auto">
          <a:xfrm>
            <a:off x="0" y="0"/>
            <a:ext cx="1219200" cy="6858000"/>
          </a:xfrm>
          <a:prstGeom prst="rect">
            <a:avLst/>
          </a:prstGeom>
          <a:solidFill>
            <a:schemeClr val="bg2"/>
          </a:solidFill>
          <a:ln w="12700" cap="sq">
            <a:solidFill>
              <a:schemeClr val="bg2"/>
            </a:solidFill>
            <a:miter lim="800000"/>
            <a:headEnd type="none" w="sm" len="sm"/>
            <a:tailEnd type="none" w="sm" len="sm"/>
          </a:ln>
        </p:spPr>
        <p:txBody>
          <a:bodyPr wrap="none" anchor="ctr"/>
          <a:lstStyle/>
          <a:p>
            <a:pPr defTabSz="914400" fontAlgn="base">
              <a:spcBef>
                <a:spcPct val="0"/>
              </a:spcBef>
              <a:spcAft>
                <a:spcPct val="0"/>
              </a:spcAft>
              <a:defRPr/>
            </a:pPr>
            <a:endParaRPr lang="en-US" sz="2000" b="1">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30051" name="Freeform 3"/>
          <p:cNvSpPr>
            <a:spLocks/>
          </p:cNvSpPr>
          <p:nvPr/>
        </p:nvSpPr>
        <p:spPr bwMode="auto">
          <a:xfrm>
            <a:off x="0" y="2438400"/>
            <a:ext cx="2295525" cy="3128963"/>
          </a:xfrm>
          <a:custGeom>
            <a:avLst/>
            <a:gdLst>
              <a:gd name="T0" fmla="*/ 2147483647 w 918"/>
              <a:gd name="T1" fmla="*/ 2147483647 h 1971"/>
              <a:gd name="T2" fmla="*/ 2147483647 w 918"/>
              <a:gd name="T3" fmla="*/ 2147483647 h 1971"/>
              <a:gd name="T4" fmla="*/ 2147483647 w 918"/>
              <a:gd name="T5" fmla="*/ 2147483647 h 1971"/>
              <a:gd name="T6" fmla="*/ 2147483647 w 918"/>
              <a:gd name="T7" fmla="*/ 2147483647 h 1971"/>
              <a:gd name="T8" fmla="*/ 2147483647 w 918"/>
              <a:gd name="T9" fmla="*/ 2147483647 h 1971"/>
              <a:gd name="T10" fmla="*/ 2147483647 w 918"/>
              <a:gd name="T11" fmla="*/ 2147483647 h 1971"/>
              <a:gd name="T12" fmla="*/ 2147483647 w 918"/>
              <a:gd name="T13" fmla="*/ 2147483647 h 1971"/>
              <a:gd name="T14" fmla="*/ 2147483647 w 918"/>
              <a:gd name="T15" fmla="*/ 2147483647 h 1971"/>
              <a:gd name="T16" fmla="*/ 2147483647 w 918"/>
              <a:gd name="T17" fmla="*/ 2147483647 h 1971"/>
              <a:gd name="T18" fmla="*/ 2147483647 w 918"/>
              <a:gd name="T19" fmla="*/ 2147483647 h 1971"/>
              <a:gd name="T20" fmla="*/ 2147483647 w 918"/>
              <a:gd name="T21" fmla="*/ 2147483647 h 1971"/>
              <a:gd name="T22" fmla="*/ 2147483647 w 918"/>
              <a:gd name="T23" fmla="*/ 2147483647 h 1971"/>
              <a:gd name="T24" fmla="*/ 2147483647 w 918"/>
              <a:gd name="T25" fmla="*/ 2147483647 h 1971"/>
              <a:gd name="T26" fmla="*/ 2147483647 w 918"/>
              <a:gd name="T27" fmla="*/ 2147483647 h 1971"/>
              <a:gd name="T28" fmla="*/ 2147483647 w 918"/>
              <a:gd name="T29" fmla="*/ 2147483647 h 1971"/>
              <a:gd name="T30" fmla="*/ 2147483647 w 918"/>
              <a:gd name="T31" fmla="*/ 2147483647 h 1971"/>
              <a:gd name="T32" fmla="*/ 2147483647 w 918"/>
              <a:gd name="T33" fmla="*/ 2147483647 h 1971"/>
              <a:gd name="T34" fmla="*/ 2147483647 w 918"/>
              <a:gd name="T35" fmla="*/ 2147483647 h 1971"/>
              <a:gd name="T36" fmla="*/ 0 w 918"/>
              <a:gd name="T37" fmla="*/ 2147483647 h 19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8"/>
              <a:gd name="T58" fmla="*/ 0 h 1971"/>
              <a:gd name="T59" fmla="*/ 918 w 918"/>
              <a:gd name="T60" fmla="*/ 1971 h 19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8" h="1971">
                <a:moveTo>
                  <a:pt x="29" y="15"/>
                </a:moveTo>
                <a:cubicBezTo>
                  <a:pt x="146" y="74"/>
                  <a:pt x="184" y="51"/>
                  <a:pt x="311" y="30"/>
                </a:cubicBezTo>
                <a:cubicBezTo>
                  <a:pt x="433" y="45"/>
                  <a:pt x="435" y="55"/>
                  <a:pt x="563" y="30"/>
                </a:cubicBezTo>
                <a:cubicBezTo>
                  <a:pt x="593" y="23"/>
                  <a:pt x="651" y="1"/>
                  <a:pt x="651" y="1"/>
                </a:cubicBezTo>
                <a:cubicBezTo>
                  <a:pt x="691" y="8"/>
                  <a:pt x="741" y="0"/>
                  <a:pt x="770" y="30"/>
                </a:cubicBezTo>
                <a:cubicBezTo>
                  <a:pt x="795" y="55"/>
                  <a:pt x="829" y="119"/>
                  <a:pt x="829" y="119"/>
                </a:cubicBezTo>
                <a:cubicBezTo>
                  <a:pt x="806" y="187"/>
                  <a:pt x="819" y="193"/>
                  <a:pt x="859" y="252"/>
                </a:cubicBezTo>
                <a:cubicBezTo>
                  <a:pt x="881" y="341"/>
                  <a:pt x="899" y="428"/>
                  <a:pt x="918" y="519"/>
                </a:cubicBezTo>
                <a:cubicBezTo>
                  <a:pt x="906" y="622"/>
                  <a:pt x="871" y="744"/>
                  <a:pt x="903" y="845"/>
                </a:cubicBezTo>
                <a:cubicBezTo>
                  <a:pt x="884" y="923"/>
                  <a:pt x="870" y="1001"/>
                  <a:pt x="859" y="1082"/>
                </a:cubicBezTo>
                <a:cubicBezTo>
                  <a:pt x="870" y="1193"/>
                  <a:pt x="904" y="1311"/>
                  <a:pt x="874" y="1423"/>
                </a:cubicBezTo>
                <a:cubicBezTo>
                  <a:pt x="864" y="1459"/>
                  <a:pt x="841" y="1490"/>
                  <a:pt x="829" y="1526"/>
                </a:cubicBezTo>
                <a:cubicBezTo>
                  <a:pt x="821" y="1545"/>
                  <a:pt x="819" y="1566"/>
                  <a:pt x="814" y="1586"/>
                </a:cubicBezTo>
                <a:cubicBezTo>
                  <a:pt x="828" y="1642"/>
                  <a:pt x="840" y="1727"/>
                  <a:pt x="800" y="1778"/>
                </a:cubicBezTo>
                <a:cubicBezTo>
                  <a:pt x="757" y="1830"/>
                  <a:pt x="668" y="1834"/>
                  <a:pt x="607" y="1852"/>
                </a:cubicBezTo>
                <a:cubicBezTo>
                  <a:pt x="592" y="1856"/>
                  <a:pt x="576" y="1860"/>
                  <a:pt x="563" y="1867"/>
                </a:cubicBezTo>
                <a:cubicBezTo>
                  <a:pt x="546" y="1875"/>
                  <a:pt x="535" y="1891"/>
                  <a:pt x="518" y="1897"/>
                </a:cubicBezTo>
                <a:cubicBezTo>
                  <a:pt x="425" y="1928"/>
                  <a:pt x="318" y="1923"/>
                  <a:pt x="222" y="1941"/>
                </a:cubicBezTo>
                <a:cubicBezTo>
                  <a:pt x="147" y="1954"/>
                  <a:pt x="75" y="1971"/>
                  <a:pt x="0" y="1971"/>
                </a:cubicBezTo>
              </a:path>
            </a:pathLst>
          </a:custGeom>
          <a:solidFill>
            <a:srgbClr val="0000FF"/>
          </a:solidFill>
          <a:ln w="38100">
            <a:solidFill>
              <a:schemeClr val="tx1"/>
            </a:solidFill>
            <a:round/>
            <a:headEnd/>
            <a:tailEnd/>
          </a:ln>
        </p:spPr>
        <p:txBody>
          <a:bodyPr wrap="none" anchor="ctr"/>
          <a:lstStyle/>
          <a:p>
            <a:pPr defTabSz="914400" fontAlgn="base">
              <a:spcBef>
                <a:spcPct val="0"/>
              </a:spcBef>
              <a:spcAft>
                <a:spcPct val="0"/>
              </a:spcAft>
              <a:defRPr/>
            </a:pPr>
            <a:endParaRPr lang="en-US" sz="2000" b="1">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58372" name="Freeform 4"/>
          <p:cNvSpPr>
            <a:spLocks/>
          </p:cNvSpPr>
          <p:nvPr/>
        </p:nvSpPr>
        <p:spPr bwMode="auto">
          <a:xfrm>
            <a:off x="2211388" y="3198813"/>
            <a:ext cx="808037" cy="769937"/>
          </a:xfrm>
          <a:custGeom>
            <a:avLst/>
            <a:gdLst>
              <a:gd name="T0" fmla="*/ 2147483647 w 509"/>
              <a:gd name="T1" fmla="*/ 0 h 485"/>
              <a:gd name="T2" fmla="*/ 2147483647 w 509"/>
              <a:gd name="T3" fmla="*/ 2147483647 h 485"/>
              <a:gd name="T4" fmla="*/ 2147483647 w 509"/>
              <a:gd name="T5" fmla="*/ 2147483647 h 485"/>
              <a:gd name="T6" fmla="*/ 0 w 509"/>
              <a:gd name="T7" fmla="*/ 2147483647 h 485"/>
              <a:gd name="T8" fmla="*/ 2147483647 w 509"/>
              <a:gd name="T9" fmla="*/ 2147483647 h 485"/>
              <a:gd name="T10" fmla="*/ 2147483647 w 509"/>
              <a:gd name="T11" fmla="*/ 2147483647 h 485"/>
              <a:gd name="T12" fmla="*/ 2147483647 w 509"/>
              <a:gd name="T13" fmla="*/ 2147483647 h 485"/>
              <a:gd name="T14" fmla="*/ 2147483647 w 509"/>
              <a:gd name="T15" fmla="*/ 2147483647 h 485"/>
              <a:gd name="T16" fmla="*/ 2147483647 w 509"/>
              <a:gd name="T17" fmla="*/ 2147483647 h 485"/>
              <a:gd name="T18" fmla="*/ 2147483647 w 509"/>
              <a:gd name="T19" fmla="*/ 0 h 485"/>
              <a:gd name="T20" fmla="*/ 2147483647 w 509"/>
              <a:gd name="T21" fmla="*/ 0 h 48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9"/>
              <a:gd name="T34" fmla="*/ 0 h 485"/>
              <a:gd name="T35" fmla="*/ 509 w 509"/>
              <a:gd name="T36" fmla="*/ 485 h 48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9" h="485">
                <a:moveTo>
                  <a:pt x="230" y="0"/>
                </a:moveTo>
                <a:cubicBezTo>
                  <a:pt x="189" y="4"/>
                  <a:pt x="148" y="4"/>
                  <a:pt x="109" y="12"/>
                </a:cubicBezTo>
                <a:cubicBezTo>
                  <a:pt x="83" y="16"/>
                  <a:pt x="36" y="36"/>
                  <a:pt x="36" y="36"/>
                </a:cubicBezTo>
                <a:cubicBezTo>
                  <a:pt x="58" y="104"/>
                  <a:pt x="22" y="187"/>
                  <a:pt x="0" y="254"/>
                </a:cubicBezTo>
                <a:cubicBezTo>
                  <a:pt x="9" y="283"/>
                  <a:pt x="34" y="398"/>
                  <a:pt x="48" y="412"/>
                </a:cubicBezTo>
                <a:cubicBezTo>
                  <a:pt x="83" y="445"/>
                  <a:pt x="63" y="429"/>
                  <a:pt x="109" y="460"/>
                </a:cubicBezTo>
                <a:cubicBezTo>
                  <a:pt x="211" y="425"/>
                  <a:pt x="335" y="448"/>
                  <a:pt x="436" y="485"/>
                </a:cubicBezTo>
                <a:cubicBezTo>
                  <a:pt x="470" y="448"/>
                  <a:pt x="493" y="410"/>
                  <a:pt x="509" y="363"/>
                </a:cubicBezTo>
                <a:cubicBezTo>
                  <a:pt x="498" y="288"/>
                  <a:pt x="489" y="253"/>
                  <a:pt x="448" y="194"/>
                </a:cubicBezTo>
                <a:cubicBezTo>
                  <a:pt x="461" y="86"/>
                  <a:pt x="487" y="37"/>
                  <a:pt x="376" y="0"/>
                </a:cubicBezTo>
                <a:cubicBezTo>
                  <a:pt x="282" y="30"/>
                  <a:pt x="316" y="28"/>
                  <a:pt x="230" y="0"/>
                </a:cubicBezTo>
                <a:close/>
              </a:path>
            </a:pathLst>
          </a:custGeom>
          <a:solidFill>
            <a:srgbClr val="006600"/>
          </a:solidFill>
          <a:ln w="9525">
            <a:solidFill>
              <a:schemeClr val="folHlink"/>
            </a:solidFill>
            <a:round/>
            <a:headEnd/>
            <a:tailEnd/>
          </a:ln>
        </p:spPr>
        <p:txBody>
          <a:bodyPr wrap="none" anchor="ctr"/>
          <a:lstStyle/>
          <a:p>
            <a:pPr defTabSz="914400" fontAlgn="base">
              <a:spcBef>
                <a:spcPct val="0"/>
              </a:spcBef>
              <a:spcAft>
                <a:spcPct val="0"/>
              </a:spcAft>
              <a:defRPr/>
            </a:pPr>
            <a:endParaRPr lang="en-US" sz="2000" b="1">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58373" name="Freeform 5"/>
          <p:cNvSpPr>
            <a:spLocks/>
          </p:cNvSpPr>
          <p:nvPr/>
        </p:nvSpPr>
        <p:spPr bwMode="auto">
          <a:xfrm>
            <a:off x="2044700" y="4552950"/>
            <a:ext cx="673100" cy="730250"/>
          </a:xfrm>
          <a:custGeom>
            <a:avLst/>
            <a:gdLst>
              <a:gd name="T0" fmla="*/ 2147483647 w 424"/>
              <a:gd name="T1" fmla="*/ 2147483647 h 460"/>
              <a:gd name="T2" fmla="*/ 2147483647 w 424"/>
              <a:gd name="T3" fmla="*/ 2147483647 h 460"/>
              <a:gd name="T4" fmla="*/ 2147483647 w 424"/>
              <a:gd name="T5" fmla="*/ 2147483647 h 460"/>
              <a:gd name="T6" fmla="*/ 2147483647 w 424"/>
              <a:gd name="T7" fmla="*/ 2147483647 h 460"/>
              <a:gd name="T8" fmla="*/ 0 w 424"/>
              <a:gd name="T9" fmla="*/ 2147483647 h 460"/>
              <a:gd name="T10" fmla="*/ 2147483647 w 424"/>
              <a:gd name="T11" fmla="*/ 2147483647 h 460"/>
              <a:gd name="T12" fmla="*/ 0 w 424"/>
              <a:gd name="T13" fmla="*/ 2147483647 h 460"/>
              <a:gd name="T14" fmla="*/ 2147483647 w 424"/>
              <a:gd name="T15" fmla="*/ 2147483647 h 460"/>
              <a:gd name="T16" fmla="*/ 2147483647 w 424"/>
              <a:gd name="T17" fmla="*/ 2147483647 h 460"/>
              <a:gd name="T18" fmla="*/ 2147483647 w 424"/>
              <a:gd name="T19" fmla="*/ 2147483647 h 460"/>
              <a:gd name="T20" fmla="*/ 2147483647 w 424"/>
              <a:gd name="T21" fmla="*/ 2147483647 h 460"/>
              <a:gd name="T22" fmla="*/ 2147483647 w 424"/>
              <a:gd name="T23" fmla="*/ 2147483647 h 460"/>
              <a:gd name="T24" fmla="*/ 2147483647 w 424"/>
              <a:gd name="T25" fmla="*/ 2147483647 h 460"/>
              <a:gd name="T26" fmla="*/ 2147483647 w 424"/>
              <a:gd name="T27" fmla="*/ 2147483647 h 460"/>
              <a:gd name="T28" fmla="*/ 2147483647 w 424"/>
              <a:gd name="T29" fmla="*/ 2147483647 h 460"/>
              <a:gd name="T30" fmla="*/ 2147483647 w 424"/>
              <a:gd name="T31" fmla="*/ 2147483647 h 460"/>
              <a:gd name="T32" fmla="*/ 2147483647 w 424"/>
              <a:gd name="T33" fmla="*/ 2147483647 h 460"/>
              <a:gd name="T34" fmla="*/ 2147483647 w 424"/>
              <a:gd name="T35" fmla="*/ 2147483647 h 460"/>
              <a:gd name="T36" fmla="*/ 2147483647 w 424"/>
              <a:gd name="T37" fmla="*/ 2147483647 h 460"/>
              <a:gd name="T38" fmla="*/ 2147483647 w 424"/>
              <a:gd name="T39" fmla="*/ 2147483647 h 460"/>
              <a:gd name="T40" fmla="*/ 2147483647 w 424"/>
              <a:gd name="T41" fmla="*/ 2147483647 h 460"/>
              <a:gd name="T42" fmla="*/ 2147483647 w 424"/>
              <a:gd name="T43" fmla="*/ 2147483647 h 460"/>
              <a:gd name="T44" fmla="*/ 2147483647 w 424"/>
              <a:gd name="T45" fmla="*/ 2147483647 h 460"/>
              <a:gd name="T46" fmla="*/ 2147483647 w 424"/>
              <a:gd name="T47" fmla="*/ 2147483647 h 460"/>
              <a:gd name="T48" fmla="*/ 2147483647 w 424"/>
              <a:gd name="T49" fmla="*/ 2147483647 h 460"/>
              <a:gd name="T50" fmla="*/ 2147483647 w 424"/>
              <a:gd name="T51" fmla="*/ 2147483647 h 460"/>
              <a:gd name="T52" fmla="*/ 2147483647 w 424"/>
              <a:gd name="T53" fmla="*/ 2147483647 h 460"/>
              <a:gd name="T54" fmla="*/ 2147483647 w 424"/>
              <a:gd name="T55" fmla="*/ 2147483647 h 460"/>
              <a:gd name="T56" fmla="*/ 2147483647 w 424"/>
              <a:gd name="T57" fmla="*/ 2147483647 h 460"/>
              <a:gd name="T58" fmla="*/ 2147483647 w 424"/>
              <a:gd name="T59" fmla="*/ 2147483647 h 460"/>
              <a:gd name="T60" fmla="*/ 2147483647 w 424"/>
              <a:gd name="T61" fmla="*/ 2147483647 h 460"/>
              <a:gd name="T62" fmla="*/ 2147483647 w 424"/>
              <a:gd name="T63" fmla="*/ 2147483647 h 460"/>
              <a:gd name="T64" fmla="*/ 2147483647 w 424"/>
              <a:gd name="T65" fmla="*/ 2147483647 h 460"/>
              <a:gd name="T66" fmla="*/ 2147483647 w 424"/>
              <a:gd name="T67" fmla="*/ 2147483647 h 460"/>
              <a:gd name="T68" fmla="*/ 2147483647 w 424"/>
              <a:gd name="T69" fmla="*/ 2147483647 h 460"/>
              <a:gd name="T70" fmla="*/ 2147483647 w 424"/>
              <a:gd name="T71" fmla="*/ 2147483647 h 460"/>
              <a:gd name="T72" fmla="*/ 2147483647 w 424"/>
              <a:gd name="T73" fmla="*/ 2147483647 h 460"/>
              <a:gd name="T74" fmla="*/ 2147483647 w 424"/>
              <a:gd name="T75" fmla="*/ 2147483647 h 4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4"/>
              <a:gd name="T115" fmla="*/ 0 h 460"/>
              <a:gd name="T116" fmla="*/ 424 w 424"/>
              <a:gd name="T117" fmla="*/ 460 h 4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4" h="460">
                <a:moveTo>
                  <a:pt x="104" y="12"/>
                </a:moveTo>
                <a:cubicBezTo>
                  <a:pt x="119" y="0"/>
                  <a:pt x="110" y="13"/>
                  <a:pt x="108" y="22"/>
                </a:cubicBezTo>
                <a:cubicBezTo>
                  <a:pt x="104" y="53"/>
                  <a:pt x="97" y="92"/>
                  <a:pt x="78" y="118"/>
                </a:cubicBezTo>
                <a:cubicBezTo>
                  <a:pt x="69" y="142"/>
                  <a:pt x="49" y="157"/>
                  <a:pt x="34" y="176"/>
                </a:cubicBezTo>
                <a:cubicBezTo>
                  <a:pt x="18" y="194"/>
                  <a:pt x="7" y="211"/>
                  <a:pt x="0" y="234"/>
                </a:cubicBezTo>
                <a:cubicBezTo>
                  <a:pt x="0" y="238"/>
                  <a:pt x="2" y="243"/>
                  <a:pt x="2" y="248"/>
                </a:cubicBezTo>
                <a:cubicBezTo>
                  <a:pt x="2" y="250"/>
                  <a:pt x="0" y="251"/>
                  <a:pt x="0" y="254"/>
                </a:cubicBezTo>
                <a:cubicBezTo>
                  <a:pt x="0" y="274"/>
                  <a:pt x="11" y="295"/>
                  <a:pt x="18" y="314"/>
                </a:cubicBezTo>
                <a:cubicBezTo>
                  <a:pt x="14" y="332"/>
                  <a:pt x="14" y="337"/>
                  <a:pt x="16" y="358"/>
                </a:cubicBezTo>
                <a:cubicBezTo>
                  <a:pt x="11" y="372"/>
                  <a:pt x="11" y="388"/>
                  <a:pt x="10" y="404"/>
                </a:cubicBezTo>
                <a:cubicBezTo>
                  <a:pt x="13" y="413"/>
                  <a:pt x="12" y="408"/>
                  <a:pt x="8" y="422"/>
                </a:cubicBezTo>
                <a:cubicBezTo>
                  <a:pt x="6" y="426"/>
                  <a:pt x="4" y="434"/>
                  <a:pt x="4" y="434"/>
                </a:cubicBezTo>
                <a:cubicBezTo>
                  <a:pt x="7" y="445"/>
                  <a:pt x="23" y="444"/>
                  <a:pt x="34" y="448"/>
                </a:cubicBezTo>
                <a:cubicBezTo>
                  <a:pt x="56" y="445"/>
                  <a:pt x="78" y="443"/>
                  <a:pt x="102" y="444"/>
                </a:cubicBezTo>
                <a:cubicBezTo>
                  <a:pt x="109" y="444"/>
                  <a:pt x="119" y="456"/>
                  <a:pt x="128" y="458"/>
                </a:cubicBezTo>
                <a:cubicBezTo>
                  <a:pt x="141" y="459"/>
                  <a:pt x="154" y="459"/>
                  <a:pt x="168" y="460"/>
                </a:cubicBezTo>
                <a:cubicBezTo>
                  <a:pt x="196" y="456"/>
                  <a:pt x="223" y="453"/>
                  <a:pt x="252" y="450"/>
                </a:cubicBezTo>
                <a:cubicBezTo>
                  <a:pt x="285" y="453"/>
                  <a:pt x="283" y="454"/>
                  <a:pt x="332" y="450"/>
                </a:cubicBezTo>
                <a:cubicBezTo>
                  <a:pt x="338" y="449"/>
                  <a:pt x="350" y="444"/>
                  <a:pt x="350" y="444"/>
                </a:cubicBezTo>
                <a:cubicBezTo>
                  <a:pt x="349" y="442"/>
                  <a:pt x="347" y="439"/>
                  <a:pt x="348" y="438"/>
                </a:cubicBezTo>
                <a:cubicBezTo>
                  <a:pt x="348" y="435"/>
                  <a:pt x="352" y="435"/>
                  <a:pt x="354" y="434"/>
                </a:cubicBezTo>
                <a:cubicBezTo>
                  <a:pt x="359" y="426"/>
                  <a:pt x="362" y="414"/>
                  <a:pt x="364" y="406"/>
                </a:cubicBezTo>
                <a:cubicBezTo>
                  <a:pt x="358" y="390"/>
                  <a:pt x="363" y="384"/>
                  <a:pt x="366" y="368"/>
                </a:cubicBezTo>
                <a:cubicBezTo>
                  <a:pt x="365" y="354"/>
                  <a:pt x="363" y="340"/>
                  <a:pt x="364" y="326"/>
                </a:cubicBezTo>
                <a:cubicBezTo>
                  <a:pt x="364" y="321"/>
                  <a:pt x="368" y="314"/>
                  <a:pt x="368" y="314"/>
                </a:cubicBezTo>
                <a:cubicBezTo>
                  <a:pt x="367" y="299"/>
                  <a:pt x="366" y="284"/>
                  <a:pt x="366" y="270"/>
                </a:cubicBezTo>
                <a:cubicBezTo>
                  <a:pt x="364" y="246"/>
                  <a:pt x="366" y="173"/>
                  <a:pt x="396" y="164"/>
                </a:cubicBezTo>
                <a:cubicBezTo>
                  <a:pt x="400" y="157"/>
                  <a:pt x="410" y="144"/>
                  <a:pt x="410" y="144"/>
                </a:cubicBezTo>
                <a:cubicBezTo>
                  <a:pt x="412" y="113"/>
                  <a:pt x="420" y="84"/>
                  <a:pt x="424" y="54"/>
                </a:cubicBezTo>
                <a:cubicBezTo>
                  <a:pt x="418" y="36"/>
                  <a:pt x="354" y="33"/>
                  <a:pt x="338" y="32"/>
                </a:cubicBezTo>
                <a:cubicBezTo>
                  <a:pt x="328" y="28"/>
                  <a:pt x="320" y="24"/>
                  <a:pt x="312" y="22"/>
                </a:cubicBezTo>
                <a:cubicBezTo>
                  <a:pt x="290" y="26"/>
                  <a:pt x="274" y="25"/>
                  <a:pt x="254" y="20"/>
                </a:cubicBezTo>
                <a:cubicBezTo>
                  <a:pt x="246" y="22"/>
                  <a:pt x="241" y="20"/>
                  <a:pt x="234" y="18"/>
                </a:cubicBezTo>
                <a:cubicBezTo>
                  <a:pt x="227" y="16"/>
                  <a:pt x="216" y="12"/>
                  <a:pt x="216" y="12"/>
                </a:cubicBezTo>
                <a:cubicBezTo>
                  <a:pt x="208" y="14"/>
                  <a:pt x="200" y="15"/>
                  <a:pt x="192" y="18"/>
                </a:cubicBezTo>
                <a:cubicBezTo>
                  <a:pt x="171" y="14"/>
                  <a:pt x="150" y="7"/>
                  <a:pt x="130" y="2"/>
                </a:cubicBezTo>
                <a:cubicBezTo>
                  <a:pt x="122" y="4"/>
                  <a:pt x="117" y="8"/>
                  <a:pt x="110" y="10"/>
                </a:cubicBezTo>
                <a:cubicBezTo>
                  <a:pt x="107" y="17"/>
                  <a:pt x="109" y="17"/>
                  <a:pt x="104" y="12"/>
                </a:cubicBezTo>
                <a:close/>
              </a:path>
            </a:pathLst>
          </a:custGeom>
          <a:solidFill>
            <a:srgbClr val="333333"/>
          </a:solidFill>
          <a:ln w="9525">
            <a:solidFill>
              <a:schemeClr val="tx1"/>
            </a:solidFill>
            <a:round/>
            <a:headEnd/>
            <a:tailEnd/>
          </a:ln>
        </p:spPr>
        <p:txBody>
          <a:bodyPr wrap="none" anchor="ctr"/>
          <a:lstStyle/>
          <a:p>
            <a:pPr defTabSz="914400" fontAlgn="base">
              <a:spcBef>
                <a:spcPct val="0"/>
              </a:spcBef>
              <a:spcAft>
                <a:spcPct val="0"/>
              </a:spcAft>
              <a:defRPr/>
            </a:pPr>
            <a:endParaRPr lang="en-US" sz="2000" b="1">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58374" name="Text Box 6"/>
          <p:cNvSpPr txBox="1">
            <a:spLocks noChangeArrowheads="1"/>
          </p:cNvSpPr>
          <p:nvPr/>
        </p:nvSpPr>
        <p:spPr bwMode="auto">
          <a:xfrm>
            <a:off x="152400" y="3124200"/>
            <a:ext cx="1828800" cy="784225"/>
          </a:xfrm>
          <a:prstGeom prst="rect">
            <a:avLst/>
          </a:prstGeom>
          <a:noFill/>
          <a:ln w="9525">
            <a:noFill/>
            <a:miter lim="800000"/>
            <a:headEnd/>
            <a:tailEnd/>
          </a:ln>
          <a:effectLst>
            <a:outerShdw blurRad="63500" dist="46662" dir="2115817"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sz="1800" b="1">
                <a:solidFill>
                  <a:srgbClr val="FFFFFF"/>
                </a:solidFill>
                <a:effectLst>
                  <a:outerShdw blurRad="38100" dist="38100" dir="2700000" algn="tl">
                    <a:srgbClr val="000000"/>
                  </a:outerShdw>
                </a:effectLst>
                <a:latin typeface="Arial" charset="0"/>
                <a:cs typeface="Arial" charset="0"/>
              </a:rPr>
              <a:t>Mediterranean</a:t>
            </a:r>
          </a:p>
          <a:p>
            <a:pPr algn="ctr" defTabSz="914400" eaLnBrk="1" fontAlgn="base" hangingPunct="1">
              <a:spcBef>
                <a:spcPct val="50000"/>
              </a:spcBef>
              <a:spcAft>
                <a:spcPct val="0"/>
              </a:spcAft>
              <a:defRPr/>
            </a:pPr>
            <a:r>
              <a:rPr lang="en-US" sz="1800" b="1">
                <a:solidFill>
                  <a:srgbClr val="FFFFFF"/>
                </a:solidFill>
                <a:effectLst>
                  <a:outerShdw blurRad="38100" dist="38100" dir="2700000" algn="tl">
                    <a:srgbClr val="000000"/>
                  </a:outerShdw>
                </a:effectLst>
                <a:latin typeface="Arial" charset="0"/>
                <a:cs typeface="Arial" charset="0"/>
              </a:rPr>
              <a:t>Sea</a:t>
            </a:r>
            <a:endParaRPr lang="en-US" sz="2000" b="1">
              <a:solidFill>
                <a:srgbClr val="FFFFFF"/>
              </a:solidFill>
              <a:effectLst>
                <a:outerShdw blurRad="38100" dist="38100" dir="2700000" algn="tl">
                  <a:srgbClr val="000000"/>
                </a:outerShdw>
              </a:effectLst>
              <a:latin typeface="Arial" charset="0"/>
              <a:cs typeface="Arial" charset="0"/>
            </a:endParaRPr>
          </a:p>
        </p:txBody>
      </p:sp>
      <p:sp>
        <p:nvSpPr>
          <p:cNvPr id="58375" name="Text Box 7"/>
          <p:cNvSpPr txBox="1">
            <a:spLocks noChangeArrowheads="1"/>
          </p:cNvSpPr>
          <p:nvPr/>
        </p:nvSpPr>
        <p:spPr bwMode="auto">
          <a:xfrm>
            <a:off x="2438400" y="3352800"/>
            <a:ext cx="1295400" cy="523875"/>
          </a:xfrm>
          <a:prstGeom prst="rect">
            <a:avLst/>
          </a:prstGeom>
          <a:noFill/>
          <a:ln w="9525">
            <a:noFill/>
            <a:miter lim="800000"/>
            <a:headEnd/>
            <a:tailEnd/>
          </a:ln>
          <a:effectLst>
            <a:outerShdw blurRad="63500" dist="46662" dir="2115817"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defRPr/>
            </a:pPr>
            <a:r>
              <a:rPr lang="en-US" sz="2800" b="1">
                <a:solidFill>
                  <a:srgbClr val="FFFFFF"/>
                </a:solidFill>
                <a:effectLst>
                  <a:outerShdw blurRad="38100" dist="38100" dir="2700000" algn="tl">
                    <a:srgbClr val="000000"/>
                  </a:outerShdw>
                </a:effectLst>
                <a:latin typeface="Arial" charset="0"/>
                <a:cs typeface="Arial" charset="0"/>
              </a:rPr>
              <a:t>Syria</a:t>
            </a:r>
            <a:endParaRPr lang="en-US" sz="2000" b="1">
              <a:solidFill>
                <a:srgbClr val="FFFFFF"/>
              </a:solidFill>
              <a:effectLst>
                <a:outerShdw blurRad="38100" dist="38100" dir="2700000" algn="tl">
                  <a:srgbClr val="000000"/>
                </a:outerShdw>
              </a:effectLst>
              <a:latin typeface="Arial" charset="0"/>
              <a:cs typeface="Arial" charset="0"/>
            </a:endParaRPr>
          </a:p>
        </p:txBody>
      </p:sp>
      <p:sp>
        <p:nvSpPr>
          <p:cNvPr id="58376" name="Text Box 8"/>
          <p:cNvSpPr txBox="1">
            <a:spLocks noChangeArrowheads="1"/>
          </p:cNvSpPr>
          <p:nvPr/>
        </p:nvSpPr>
        <p:spPr bwMode="auto">
          <a:xfrm>
            <a:off x="0" y="5791200"/>
            <a:ext cx="1447800" cy="523875"/>
          </a:xfrm>
          <a:prstGeom prst="rect">
            <a:avLst/>
          </a:prstGeom>
          <a:noFill/>
          <a:ln w="9525">
            <a:noFill/>
            <a:miter lim="800000"/>
            <a:headEnd/>
            <a:tailEnd/>
          </a:ln>
          <a:effectLst>
            <a:outerShdw blurRad="63500" dist="46662" dir="2115817"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defRPr/>
            </a:pPr>
            <a:r>
              <a:rPr lang="en-US" sz="2800" b="1">
                <a:solidFill>
                  <a:srgbClr val="FFFFFF"/>
                </a:solidFill>
                <a:effectLst>
                  <a:outerShdw blurRad="38100" dist="38100" dir="2700000" algn="tl">
                    <a:srgbClr val="000000"/>
                  </a:outerShdw>
                </a:effectLst>
                <a:latin typeface="Arial" charset="0"/>
                <a:cs typeface="Arial" charset="0"/>
              </a:rPr>
              <a:t>Egypt</a:t>
            </a:r>
            <a:endParaRPr lang="en-US" sz="2000" b="1">
              <a:solidFill>
                <a:srgbClr val="FFFFFF"/>
              </a:solidFill>
              <a:effectLst>
                <a:outerShdw blurRad="38100" dist="38100" dir="2700000" algn="tl">
                  <a:srgbClr val="000000"/>
                </a:outerShdw>
              </a:effectLst>
              <a:latin typeface="Arial" charset="0"/>
              <a:cs typeface="Arial" charset="0"/>
            </a:endParaRPr>
          </a:p>
        </p:txBody>
      </p:sp>
      <p:sp>
        <p:nvSpPr>
          <p:cNvPr id="130057" name="Freeform 9"/>
          <p:cNvSpPr>
            <a:spLocks/>
          </p:cNvSpPr>
          <p:nvPr/>
        </p:nvSpPr>
        <p:spPr bwMode="auto">
          <a:xfrm>
            <a:off x="2438400" y="5969000"/>
            <a:ext cx="381000" cy="1193800"/>
          </a:xfrm>
          <a:custGeom>
            <a:avLst/>
            <a:gdLst>
              <a:gd name="T0" fmla="*/ 2147483647 w 175"/>
              <a:gd name="T1" fmla="*/ 2147483647 h 426"/>
              <a:gd name="T2" fmla="*/ 2147483647 w 175"/>
              <a:gd name="T3" fmla="*/ 2147483647 h 426"/>
              <a:gd name="T4" fmla="*/ 2147483647 w 175"/>
              <a:gd name="T5" fmla="*/ 0 h 426"/>
              <a:gd name="T6" fmla="*/ 2147483647 w 175"/>
              <a:gd name="T7" fmla="*/ 2147483647 h 426"/>
              <a:gd name="T8" fmla="*/ 2147483647 w 175"/>
              <a:gd name="T9" fmla="*/ 2147483647 h 426"/>
              <a:gd name="T10" fmla="*/ 2147483647 w 175"/>
              <a:gd name="T11" fmla="*/ 2147483647 h 426"/>
              <a:gd name="T12" fmla="*/ 0 60000 65536"/>
              <a:gd name="T13" fmla="*/ 0 60000 65536"/>
              <a:gd name="T14" fmla="*/ 0 60000 65536"/>
              <a:gd name="T15" fmla="*/ 0 60000 65536"/>
              <a:gd name="T16" fmla="*/ 0 60000 65536"/>
              <a:gd name="T17" fmla="*/ 0 60000 65536"/>
              <a:gd name="T18" fmla="*/ 0 w 175"/>
              <a:gd name="T19" fmla="*/ 0 h 426"/>
              <a:gd name="T20" fmla="*/ 175 w 175"/>
              <a:gd name="T21" fmla="*/ 426 h 426"/>
            </a:gdLst>
            <a:ahLst/>
            <a:cxnLst>
              <a:cxn ang="T12">
                <a:pos x="T0" y="T1"/>
              </a:cxn>
              <a:cxn ang="T13">
                <a:pos x="T2" y="T3"/>
              </a:cxn>
              <a:cxn ang="T14">
                <a:pos x="T4" y="T5"/>
              </a:cxn>
              <a:cxn ang="T15">
                <a:pos x="T6" y="T7"/>
              </a:cxn>
              <a:cxn ang="T16">
                <a:pos x="T8" y="T9"/>
              </a:cxn>
              <a:cxn ang="T17">
                <a:pos x="T10" y="T11"/>
              </a:cxn>
            </a:cxnLst>
            <a:rect l="T18" t="T19" r="T20" b="T21"/>
            <a:pathLst>
              <a:path w="175" h="426">
                <a:moveTo>
                  <a:pt x="91" y="340"/>
                </a:moveTo>
                <a:cubicBezTo>
                  <a:pt x="51" y="280"/>
                  <a:pt x="65" y="320"/>
                  <a:pt x="78" y="231"/>
                </a:cubicBezTo>
                <a:cubicBezTo>
                  <a:pt x="89" y="148"/>
                  <a:pt x="101" y="78"/>
                  <a:pt x="127" y="0"/>
                </a:cubicBezTo>
                <a:cubicBezTo>
                  <a:pt x="154" y="85"/>
                  <a:pt x="159" y="48"/>
                  <a:pt x="139" y="109"/>
                </a:cubicBezTo>
                <a:cubicBezTo>
                  <a:pt x="148" y="191"/>
                  <a:pt x="159" y="270"/>
                  <a:pt x="175" y="352"/>
                </a:cubicBezTo>
                <a:cubicBezTo>
                  <a:pt x="174" y="352"/>
                  <a:pt x="0" y="426"/>
                  <a:pt x="91" y="340"/>
                </a:cubicBezTo>
                <a:close/>
              </a:path>
            </a:pathLst>
          </a:custGeom>
          <a:solidFill>
            <a:srgbClr val="0000FF"/>
          </a:solidFill>
          <a:ln w="9525">
            <a:solidFill>
              <a:schemeClr val="tx1"/>
            </a:solidFill>
            <a:round/>
            <a:headEnd/>
            <a:tailEnd/>
          </a:ln>
        </p:spPr>
        <p:txBody>
          <a:bodyPr wrap="none" anchor="ctr"/>
          <a:lstStyle/>
          <a:p>
            <a:pPr defTabSz="914400" fontAlgn="base">
              <a:spcBef>
                <a:spcPct val="0"/>
              </a:spcBef>
              <a:spcAft>
                <a:spcPct val="0"/>
              </a:spcAft>
              <a:defRPr/>
            </a:pPr>
            <a:endParaRPr lang="en-US" sz="2000" b="1">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30058" name="Freeform 10"/>
          <p:cNvSpPr>
            <a:spLocks/>
          </p:cNvSpPr>
          <p:nvPr/>
        </p:nvSpPr>
        <p:spPr bwMode="auto">
          <a:xfrm rot="-1060246">
            <a:off x="1524000" y="6096000"/>
            <a:ext cx="228600" cy="1066800"/>
          </a:xfrm>
          <a:custGeom>
            <a:avLst/>
            <a:gdLst>
              <a:gd name="T0" fmla="*/ 2147483647 w 121"/>
              <a:gd name="T1" fmla="*/ 2147483647 h 327"/>
              <a:gd name="T2" fmla="*/ 2147483647 w 121"/>
              <a:gd name="T3" fmla="*/ 0 h 327"/>
              <a:gd name="T4" fmla="*/ 0 w 121"/>
              <a:gd name="T5" fmla="*/ 2147483647 h 327"/>
              <a:gd name="T6" fmla="*/ 2147483647 w 121"/>
              <a:gd name="T7" fmla="*/ 2147483647 h 327"/>
              <a:gd name="T8" fmla="*/ 2147483647 w 121"/>
              <a:gd name="T9" fmla="*/ 2147483647 h 327"/>
              <a:gd name="T10" fmla="*/ 2147483647 w 121"/>
              <a:gd name="T11" fmla="*/ 2147483647 h 327"/>
              <a:gd name="T12" fmla="*/ 2147483647 w 121"/>
              <a:gd name="T13" fmla="*/ 2147483647 h 327"/>
              <a:gd name="T14" fmla="*/ 0 60000 65536"/>
              <a:gd name="T15" fmla="*/ 0 60000 65536"/>
              <a:gd name="T16" fmla="*/ 0 60000 65536"/>
              <a:gd name="T17" fmla="*/ 0 60000 65536"/>
              <a:gd name="T18" fmla="*/ 0 60000 65536"/>
              <a:gd name="T19" fmla="*/ 0 60000 65536"/>
              <a:gd name="T20" fmla="*/ 0 60000 65536"/>
              <a:gd name="T21" fmla="*/ 0 w 121"/>
              <a:gd name="T22" fmla="*/ 0 h 327"/>
              <a:gd name="T23" fmla="*/ 121 w 121"/>
              <a:gd name="T24" fmla="*/ 327 h 3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 h="327">
                <a:moveTo>
                  <a:pt x="121" y="290"/>
                </a:moveTo>
                <a:cubicBezTo>
                  <a:pt x="63" y="203"/>
                  <a:pt x="82" y="96"/>
                  <a:pt x="48" y="0"/>
                </a:cubicBezTo>
                <a:cubicBezTo>
                  <a:pt x="30" y="52"/>
                  <a:pt x="13" y="103"/>
                  <a:pt x="0" y="157"/>
                </a:cubicBezTo>
                <a:cubicBezTo>
                  <a:pt x="14" y="286"/>
                  <a:pt x="12" y="229"/>
                  <a:pt x="12" y="327"/>
                </a:cubicBezTo>
                <a:cubicBezTo>
                  <a:pt x="36" y="319"/>
                  <a:pt x="67" y="321"/>
                  <a:pt x="85" y="303"/>
                </a:cubicBezTo>
                <a:cubicBezTo>
                  <a:pt x="93" y="294"/>
                  <a:pt x="98" y="281"/>
                  <a:pt x="109" y="278"/>
                </a:cubicBezTo>
                <a:cubicBezTo>
                  <a:pt x="114" y="276"/>
                  <a:pt x="117" y="286"/>
                  <a:pt x="121" y="290"/>
                </a:cubicBezTo>
                <a:close/>
              </a:path>
            </a:pathLst>
          </a:custGeom>
          <a:solidFill>
            <a:srgbClr val="0000FF"/>
          </a:solidFill>
          <a:ln w="9525">
            <a:solidFill>
              <a:schemeClr val="tx1"/>
            </a:solidFill>
            <a:round/>
            <a:headEnd/>
            <a:tailEnd/>
          </a:ln>
        </p:spPr>
        <p:txBody>
          <a:bodyPr wrap="none" anchor="ctr"/>
          <a:lstStyle/>
          <a:p>
            <a:pPr defTabSz="914400" fontAlgn="base">
              <a:spcBef>
                <a:spcPct val="0"/>
              </a:spcBef>
              <a:spcAft>
                <a:spcPct val="0"/>
              </a:spcAft>
              <a:defRPr/>
            </a:pPr>
            <a:endParaRPr lang="en-US" sz="2000" b="1">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grpSp>
        <p:nvGrpSpPr>
          <p:cNvPr id="454667" name="Group 11"/>
          <p:cNvGrpSpPr>
            <a:grpSpLocks/>
          </p:cNvGrpSpPr>
          <p:nvPr/>
        </p:nvGrpSpPr>
        <p:grpSpPr bwMode="auto">
          <a:xfrm>
            <a:off x="3330575" y="1193800"/>
            <a:ext cx="5203825" cy="4292600"/>
            <a:chOff x="2002" y="992"/>
            <a:chExt cx="3278" cy="2704"/>
          </a:xfrm>
        </p:grpSpPr>
        <p:sp>
          <p:nvSpPr>
            <p:cNvPr id="130085" name="Freeform 12"/>
            <p:cNvSpPr>
              <a:spLocks/>
            </p:cNvSpPr>
            <p:nvPr/>
          </p:nvSpPr>
          <p:spPr bwMode="auto">
            <a:xfrm>
              <a:off x="3474" y="1152"/>
              <a:ext cx="1806" cy="2544"/>
            </a:xfrm>
            <a:custGeom>
              <a:avLst/>
              <a:gdLst>
                <a:gd name="T0" fmla="*/ 6906 w 1556"/>
                <a:gd name="T1" fmla="*/ 21022 h 2012"/>
                <a:gd name="T2" fmla="*/ 5983 w 1556"/>
                <a:gd name="T3" fmla="*/ 19933 h 2012"/>
                <a:gd name="T4" fmla="*/ 5584 w 1556"/>
                <a:gd name="T5" fmla="*/ 19313 h 2012"/>
                <a:gd name="T6" fmla="*/ 5522 w 1556"/>
                <a:gd name="T7" fmla="*/ 18080 h 2012"/>
                <a:gd name="T8" fmla="*/ 5326 w 1556"/>
                <a:gd name="T9" fmla="*/ 17769 h 2012"/>
                <a:gd name="T10" fmla="*/ 4932 w 1556"/>
                <a:gd name="T11" fmla="*/ 16996 h 2012"/>
                <a:gd name="T12" fmla="*/ 4732 w 1556"/>
                <a:gd name="T13" fmla="*/ 16063 h 2012"/>
                <a:gd name="T14" fmla="*/ 4340 w 1556"/>
                <a:gd name="T15" fmla="*/ 14523 h 2012"/>
                <a:gd name="T16" fmla="*/ 4276 w 1556"/>
                <a:gd name="T17" fmla="*/ 14053 h 2012"/>
                <a:gd name="T18" fmla="*/ 3875 w 1556"/>
                <a:gd name="T19" fmla="*/ 13587 h 2012"/>
                <a:gd name="T20" fmla="*/ 3221 w 1556"/>
                <a:gd name="T21" fmla="*/ 9561 h 2012"/>
                <a:gd name="T22" fmla="*/ 3018 w 1556"/>
                <a:gd name="T23" fmla="*/ 8960 h 2012"/>
                <a:gd name="T24" fmla="*/ 2894 w 1556"/>
                <a:gd name="T25" fmla="*/ 8484 h 2012"/>
                <a:gd name="T26" fmla="*/ 2495 w 1556"/>
                <a:gd name="T27" fmla="*/ 7861 h 2012"/>
                <a:gd name="T28" fmla="*/ 1778 w 1556"/>
                <a:gd name="T29" fmla="*/ 6623 h 2012"/>
                <a:gd name="T30" fmla="*/ 1447 w 1556"/>
                <a:gd name="T31" fmla="*/ 5701 h 2012"/>
                <a:gd name="T32" fmla="*/ 1185 w 1556"/>
                <a:gd name="T33" fmla="*/ 4146 h 2012"/>
                <a:gd name="T34" fmla="*/ 917 w 1556"/>
                <a:gd name="T35" fmla="*/ 3228 h 2012"/>
                <a:gd name="T36" fmla="*/ 590 w 1556"/>
                <a:gd name="T37" fmla="*/ 1529 h 2012"/>
                <a:gd name="T38" fmla="*/ 0 w 1556"/>
                <a:gd name="T39" fmla="*/ 436 h 20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56"/>
                <a:gd name="T61" fmla="*/ 0 h 2012"/>
                <a:gd name="T62" fmla="*/ 1556 w 1556"/>
                <a:gd name="T63" fmla="*/ 2012 h 20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56" h="2012">
                  <a:moveTo>
                    <a:pt x="1556" y="2012"/>
                  </a:moveTo>
                  <a:cubicBezTo>
                    <a:pt x="1487" y="1961"/>
                    <a:pt x="1419" y="1947"/>
                    <a:pt x="1348" y="1908"/>
                  </a:cubicBezTo>
                  <a:cubicBezTo>
                    <a:pt x="1316" y="1890"/>
                    <a:pt x="1259" y="1849"/>
                    <a:pt x="1259" y="1849"/>
                  </a:cubicBezTo>
                  <a:cubicBezTo>
                    <a:pt x="1254" y="1809"/>
                    <a:pt x="1259" y="1767"/>
                    <a:pt x="1245" y="1731"/>
                  </a:cubicBezTo>
                  <a:cubicBezTo>
                    <a:pt x="1238" y="1714"/>
                    <a:pt x="1213" y="1712"/>
                    <a:pt x="1200" y="1701"/>
                  </a:cubicBezTo>
                  <a:cubicBezTo>
                    <a:pt x="1085" y="1605"/>
                    <a:pt x="1223" y="1702"/>
                    <a:pt x="1111" y="1627"/>
                  </a:cubicBezTo>
                  <a:cubicBezTo>
                    <a:pt x="1015" y="1479"/>
                    <a:pt x="1138" y="1676"/>
                    <a:pt x="1067" y="1538"/>
                  </a:cubicBezTo>
                  <a:cubicBezTo>
                    <a:pt x="1041" y="1487"/>
                    <a:pt x="1003" y="1440"/>
                    <a:pt x="978" y="1390"/>
                  </a:cubicBezTo>
                  <a:cubicBezTo>
                    <a:pt x="970" y="1375"/>
                    <a:pt x="975" y="1355"/>
                    <a:pt x="963" y="1345"/>
                  </a:cubicBezTo>
                  <a:cubicBezTo>
                    <a:pt x="937" y="1323"/>
                    <a:pt x="903" y="1315"/>
                    <a:pt x="874" y="1301"/>
                  </a:cubicBezTo>
                  <a:cubicBezTo>
                    <a:pt x="674" y="935"/>
                    <a:pt x="892" y="1364"/>
                    <a:pt x="726" y="916"/>
                  </a:cubicBezTo>
                  <a:cubicBezTo>
                    <a:pt x="717" y="892"/>
                    <a:pt x="695" y="877"/>
                    <a:pt x="681" y="857"/>
                  </a:cubicBezTo>
                  <a:cubicBezTo>
                    <a:pt x="670" y="842"/>
                    <a:pt x="665" y="823"/>
                    <a:pt x="652" y="812"/>
                  </a:cubicBezTo>
                  <a:cubicBezTo>
                    <a:pt x="625" y="788"/>
                    <a:pt x="563" y="753"/>
                    <a:pt x="563" y="753"/>
                  </a:cubicBezTo>
                  <a:cubicBezTo>
                    <a:pt x="521" y="690"/>
                    <a:pt x="468" y="657"/>
                    <a:pt x="400" y="634"/>
                  </a:cubicBezTo>
                  <a:cubicBezTo>
                    <a:pt x="373" y="607"/>
                    <a:pt x="341" y="581"/>
                    <a:pt x="326" y="546"/>
                  </a:cubicBezTo>
                  <a:cubicBezTo>
                    <a:pt x="282" y="450"/>
                    <a:pt x="314" y="475"/>
                    <a:pt x="267" y="397"/>
                  </a:cubicBezTo>
                  <a:cubicBezTo>
                    <a:pt x="248" y="366"/>
                    <a:pt x="207" y="309"/>
                    <a:pt x="207" y="309"/>
                  </a:cubicBezTo>
                  <a:cubicBezTo>
                    <a:pt x="190" y="219"/>
                    <a:pt x="197" y="208"/>
                    <a:pt x="133" y="146"/>
                  </a:cubicBezTo>
                  <a:cubicBezTo>
                    <a:pt x="115" y="74"/>
                    <a:pt x="83" y="0"/>
                    <a:pt x="0" y="42"/>
                  </a:cubicBezTo>
                </a:path>
              </a:pathLst>
            </a:custGeom>
            <a:noFill/>
            <a:ln w="38100">
              <a:solidFill>
                <a:schemeClr val="tx1"/>
              </a:solidFill>
              <a:round/>
              <a:headEnd/>
              <a:tailEnd/>
            </a:ln>
          </p:spPr>
          <p:txBody>
            <a:bodyPr wrap="none" anchor="ctr"/>
            <a:lstStyle/>
            <a:p>
              <a:pPr defTabSz="914400" fontAlgn="base">
                <a:spcBef>
                  <a:spcPct val="0"/>
                </a:spcBef>
                <a:spcAft>
                  <a:spcPct val="0"/>
                </a:spcAft>
                <a:defRPr/>
              </a:pPr>
              <a:endParaRPr lang="en-US" sz="2000" b="1">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30086" name="Freeform 13"/>
            <p:cNvSpPr>
              <a:spLocks/>
            </p:cNvSpPr>
            <p:nvPr/>
          </p:nvSpPr>
          <p:spPr bwMode="auto">
            <a:xfrm>
              <a:off x="2002" y="992"/>
              <a:ext cx="2915" cy="2528"/>
            </a:xfrm>
            <a:custGeom>
              <a:avLst/>
              <a:gdLst>
                <a:gd name="T0" fmla="*/ 2915 w 2915"/>
                <a:gd name="T1" fmla="*/ 2528 h 2528"/>
                <a:gd name="T2" fmla="*/ 2809 w 2915"/>
                <a:gd name="T3" fmla="*/ 2475 h 2528"/>
                <a:gd name="T4" fmla="*/ 2723 w 2915"/>
                <a:gd name="T5" fmla="*/ 2400 h 2528"/>
                <a:gd name="T6" fmla="*/ 2691 w 2915"/>
                <a:gd name="T7" fmla="*/ 2389 h 2528"/>
                <a:gd name="T8" fmla="*/ 2553 w 2915"/>
                <a:gd name="T9" fmla="*/ 2315 h 2528"/>
                <a:gd name="T10" fmla="*/ 2499 w 2915"/>
                <a:gd name="T11" fmla="*/ 2283 h 2528"/>
                <a:gd name="T12" fmla="*/ 2435 w 2915"/>
                <a:gd name="T13" fmla="*/ 2240 h 2528"/>
                <a:gd name="T14" fmla="*/ 2318 w 2915"/>
                <a:gd name="T15" fmla="*/ 2069 h 2528"/>
                <a:gd name="T16" fmla="*/ 2243 w 2915"/>
                <a:gd name="T17" fmla="*/ 1931 h 2528"/>
                <a:gd name="T18" fmla="*/ 2201 w 2915"/>
                <a:gd name="T19" fmla="*/ 1771 h 2528"/>
                <a:gd name="T20" fmla="*/ 2179 w 2915"/>
                <a:gd name="T21" fmla="*/ 1707 h 2528"/>
                <a:gd name="T22" fmla="*/ 2073 w 2915"/>
                <a:gd name="T23" fmla="*/ 1579 h 2528"/>
                <a:gd name="T24" fmla="*/ 1987 w 2915"/>
                <a:gd name="T25" fmla="*/ 1504 h 2528"/>
                <a:gd name="T26" fmla="*/ 1891 w 2915"/>
                <a:gd name="T27" fmla="*/ 1376 h 2528"/>
                <a:gd name="T28" fmla="*/ 1753 w 2915"/>
                <a:gd name="T29" fmla="*/ 1365 h 2528"/>
                <a:gd name="T30" fmla="*/ 1603 w 2915"/>
                <a:gd name="T31" fmla="*/ 1323 h 2528"/>
                <a:gd name="T32" fmla="*/ 1347 w 2915"/>
                <a:gd name="T33" fmla="*/ 1216 h 2528"/>
                <a:gd name="T34" fmla="*/ 1017 w 2915"/>
                <a:gd name="T35" fmla="*/ 1077 h 2528"/>
                <a:gd name="T36" fmla="*/ 995 w 2915"/>
                <a:gd name="T37" fmla="*/ 1056 h 2528"/>
                <a:gd name="T38" fmla="*/ 931 w 2915"/>
                <a:gd name="T39" fmla="*/ 1035 h 2528"/>
                <a:gd name="T40" fmla="*/ 729 w 2915"/>
                <a:gd name="T41" fmla="*/ 907 h 2528"/>
                <a:gd name="T42" fmla="*/ 451 w 2915"/>
                <a:gd name="T43" fmla="*/ 853 h 2528"/>
                <a:gd name="T44" fmla="*/ 419 w 2915"/>
                <a:gd name="T45" fmla="*/ 843 h 2528"/>
                <a:gd name="T46" fmla="*/ 398 w 2915"/>
                <a:gd name="T47" fmla="*/ 821 h 2528"/>
                <a:gd name="T48" fmla="*/ 302 w 2915"/>
                <a:gd name="T49" fmla="*/ 789 h 2528"/>
                <a:gd name="T50" fmla="*/ 270 w 2915"/>
                <a:gd name="T51" fmla="*/ 768 h 2528"/>
                <a:gd name="T52" fmla="*/ 46 w 2915"/>
                <a:gd name="T53" fmla="*/ 629 h 2528"/>
                <a:gd name="T54" fmla="*/ 35 w 2915"/>
                <a:gd name="T55" fmla="*/ 363 h 2528"/>
                <a:gd name="T56" fmla="*/ 142 w 2915"/>
                <a:gd name="T57" fmla="*/ 117 h 2528"/>
                <a:gd name="T58" fmla="*/ 195 w 2915"/>
                <a:gd name="T59" fmla="*/ 0 h 252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15"/>
                <a:gd name="T91" fmla="*/ 0 h 2528"/>
                <a:gd name="T92" fmla="*/ 2915 w 2915"/>
                <a:gd name="T93" fmla="*/ 2528 h 252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15" h="2528">
                  <a:moveTo>
                    <a:pt x="2915" y="2528"/>
                  </a:moveTo>
                  <a:cubicBezTo>
                    <a:pt x="2879" y="2510"/>
                    <a:pt x="2840" y="2499"/>
                    <a:pt x="2809" y="2475"/>
                  </a:cubicBezTo>
                  <a:cubicBezTo>
                    <a:pt x="2735" y="2416"/>
                    <a:pt x="2879" y="2504"/>
                    <a:pt x="2723" y="2400"/>
                  </a:cubicBezTo>
                  <a:cubicBezTo>
                    <a:pt x="2713" y="2393"/>
                    <a:pt x="2700" y="2394"/>
                    <a:pt x="2691" y="2389"/>
                  </a:cubicBezTo>
                  <a:cubicBezTo>
                    <a:pt x="2529" y="2299"/>
                    <a:pt x="2729" y="2391"/>
                    <a:pt x="2553" y="2315"/>
                  </a:cubicBezTo>
                  <a:cubicBezTo>
                    <a:pt x="2502" y="2264"/>
                    <a:pt x="2563" y="2318"/>
                    <a:pt x="2499" y="2283"/>
                  </a:cubicBezTo>
                  <a:cubicBezTo>
                    <a:pt x="2476" y="2270"/>
                    <a:pt x="2435" y="2240"/>
                    <a:pt x="2435" y="2240"/>
                  </a:cubicBezTo>
                  <a:cubicBezTo>
                    <a:pt x="2413" y="2171"/>
                    <a:pt x="2357" y="2128"/>
                    <a:pt x="2318" y="2069"/>
                  </a:cubicBezTo>
                  <a:cubicBezTo>
                    <a:pt x="2303" y="2014"/>
                    <a:pt x="2283" y="1970"/>
                    <a:pt x="2243" y="1931"/>
                  </a:cubicBezTo>
                  <a:cubicBezTo>
                    <a:pt x="2217" y="1878"/>
                    <a:pt x="2217" y="1826"/>
                    <a:pt x="2201" y="1771"/>
                  </a:cubicBezTo>
                  <a:cubicBezTo>
                    <a:pt x="2194" y="1749"/>
                    <a:pt x="2194" y="1723"/>
                    <a:pt x="2179" y="1707"/>
                  </a:cubicBezTo>
                  <a:cubicBezTo>
                    <a:pt x="2140" y="1666"/>
                    <a:pt x="2108" y="1621"/>
                    <a:pt x="2073" y="1579"/>
                  </a:cubicBezTo>
                  <a:cubicBezTo>
                    <a:pt x="2048" y="1549"/>
                    <a:pt x="2014" y="1531"/>
                    <a:pt x="1987" y="1504"/>
                  </a:cubicBezTo>
                  <a:cubicBezTo>
                    <a:pt x="1970" y="1454"/>
                    <a:pt x="1955" y="1384"/>
                    <a:pt x="1891" y="1376"/>
                  </a:cubicBezTo>
                  <a:cubicBezTo>
                    <a:pt x="1845" y="1370"/>
                    <a:pt x="1799" y="1368"/>
                    <a:pt x="1753" y="1365"/>
                  </a:cubicBezTo>
                  <a:cubicBezTo>
                    <a:pt x="1700" y="1347"/>
                    <a:pt x="1657" y="1333"/>
                    <a:pt x="1603" y="1323"/>
                  </a:cubicBezTo>
                  <a:cubicBezTo>
                    <a:pt x="1551" y="1268"/>
                    <a:pt x="1420" y="1226"/>
                    <a:pt x="1347" y="1216"/>
                  </a:cubicBezTo>
                  <a:cubicBezTo>
                    <a:pt x="1247" y="1140"/>
                    <a:pt x="1133" y="1116"/>
                    <a:pt x="1017" y="1077"/>
                  </a:cubicBezTo>
                  <a:cubicBezTo>
                    <a:pt x="1009" y="1070"/>
                    <a:pt x="1004" y="1060"/>
                    <a:pt x="995" y="1056"/>
                  </a:cubicBezTo>
                  <a:cubicBezTo>
                    <a:pt x="974" y="1046"/>
                    <a:pt x="931" y="1035"/>
                    <a:pt x="931" y="1035"/>
                  </a:cubicBezTo>
                  <a:cubicBezTo>
                    <a:pt x="874" y="949"/>
                    <a:pt x="822" y="932"/>
                    <a:pt x="729" y="907"/>
                  </a:cubicBezTo>
                  <a:cubicBezTo>
                    <a:pt x="634" y="881"/>
                    <a:pt x="549" y="864"/>
                    <a:pt x="451" y="853"/>
                  </a:cubicBezTo>
                  <a:cubicBezTo>
                    <a:pt x="440" y="849"/>
                    <a:pt x="428" y="848"/>
                    <a:pt x="419" y="843"/>
                  </a:cubicBezTo>
                  <a:cubicBezTo>
                    <a:pt x="410" y="837"/>
                    <a:pt x="407" y="825"/>
                    <a:pt x="398" y="821"/>
                  </a:cubicBezTo>
                  <a:cubicBezTo>
                    <a:pt x="367" y="805"/>
                    <a:pt x="330" y="807"/>
                    <a:pt x="302" y="789"/>
                  </a:cubicBezTo>
                  <a:cubicBezTo>
                    <a:pt x="291" y="782"/>
                    <a:pt x="281" y="773"/>
                    <a:pt x="270" y="768"/>
                  </a:cubicBezTo>
                  <a:cubicBezTo>
                    <a:pt x="183" y="730"/>
                    <a:pt x="100" y="712"/>
                    <a:pt x="46" y="629"/>
                  </a:cubicBezTo>
                  <a:cubicBezTo>
                    <a:pt x="27" y="541"/>
                    <a:pt x="13" y="451"/>
                    <a:pt x="35" y="363"/>
                  </a:cubicBezTo>
                  <a:cubicBezTo>
                    <a:pt x="45" y="162"/>
                    <a:pt x="0" y="165"/>
                    <a:pt x="142" y="117"/>
                  </a:cubicBezTo>
                  <a:cubicBezTo>
                    <a:pt x="173" y="85"/>
                    <a:pt x="219" y="46"/>
                    <a:pt x="195" y="0"/>
                  </a:cubicBezTo>
                </a:path>
              </a:pathLst>
            </a:custGeom>
            <a:noFill/>
            <a:ln w="38100">
              <a:solidFill>
                <a:schemeClr val="tx1"/>
              </a:solidFill>
              <a:round/>
              <a:headEnd/>
              <a:tailEnd/>
            </a:ln>
          </p:spPr>
          <p:txBody>
            <a:bodyPr wrap="none" anchor="ctr"/>
            <a:lstStyle/>
            <a:p>
              <a:pPr defTabSz="914400" fontAlgn="base">
                <a:spcBef>
                  <a:spcPct val="0"/>
                </a:spcBef>
                <a:spcAft>
                  <a:spcPct val="0"/>
                </a:spcAft>
                <a:defRPr/>
              </a:pPr>
              <a:endParaRPr lang="en-US" sz="2000" b="1">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grpSp>
      <p:sp>
        <p:nvSpPr>
          <p:cNvPr id="58382" name="Freeform 14"/>
          <p:cNvSpPr>
            <a:spLocks/>
          </p:cNvSpPr>
          <p:nvPr/>
        </p:nvSpPr>
        <p:spPr bwMode="auto">
          <a:xfrm>
            <a:off x="3352800" y="1138238"/>
            <a:ext cx="3759200" cy="3114675"/>
          </a:xfrm>
          <a:custGeom>
            <a:avLst/>
            <a:gdLst>
              <a:gd name="T0" fmla="*/ 2147483647 w 2368"/>
              <a:gd name="T1" fmla="*/ 2147483647 h 1962"/>
              <a:gd name="T2" fmla="*/ 2147483647 w 2368"/>
              <a:gd name="T3" fmla="*/ 2147483647 h 1962"/>
              <a:gd name="T4" fmla="*/ 2147483647 w 2368"/>
              <a:gd name="T5" fmla="*/ 2147483647 h 1962"/>
              <a:gd name="T6" fmla="*/ 2147483647 w 2368"/>
              <a:gd name="T7" fmla="*/ 2147483647 h 1962"/>
              <a:gd name="T8" fmla="*/ 2147483647 w 2368"/>
              <a:gd name="T9" fmla="*/ 2147483647 h 1962"/>
              <a:gd name="T10" fmla="*/ 2147483647 w 2368"/>
              <a:gd name="T11" fmla="*/ 2147483647 h 1962"/>
              <a:gd name="T12" fmla="*/ 2147483647 w 2368"/>
              <a:gd name="T13" fmla="*/ 2147483647 h 1962"/>
              <a:gd name="T14" fmla="*/ 2147483647 w 2368"/>
              <a:gd name="T15" fmla="*/ 2147483647 h 1962"/>
              <a:gd name="T16" fmla="*/ 2147483647 w 2368"/>
              <a:gd name="T17" fmla="*/ 2147483647 h 1962"/>
              <a:gd name="T18" fmla="*/ 2147483647 w 2368"/>
              <a:gd name="T19" fmla="*/ 2147483647 h 1962"/>
              <a:gd name="T20" fmla="*/ 2147483647 w 2368"/>
              <a:gd name="T21" fmla="*/ 2147483647 h 1962"/>
              <a:gd name="T22" fmla="*/ 2147483647 w 2368"/>
              <a:gd name="T23" fmla="*/ 2147483647 h 1962"/>
              <a:gd name="T24" fmla="*/ 2147483647 w 2368"/>
              <a:gd name="T25" fmla="*/ 2147483647 h 1962"/>
              <a:gd name="T26" fmla="*/ 2147483647 w 2368"/>
              <a:gd name="T27" fmla="*/ 2147483647 h 1962"/>
              <a:gd name="T28" fmla="*/ 2147483647 w 2368"/>
              <a:gd name="T29" fmla="*/ 2147483647 h 1962"/>
              <a:gd name="T30" fmla="*/ 2147483647 w 2368"/>
              <a:gd name="T31" fmla="*/ 2147483647 h 1962"/>
              <a:gd name="T32" fmla="*/ 2147483647 w 2368"/>
              <a:gd name="T33" fmla="*/ 2147483647 h 1962"/>
              <a:gd name="T34" fmla="*/ 2147483647 w 2368"/>
              <a:gd name="T35" fmla="*/ 2147483647 h 1962"/>
              <a:gd name="T36" fmla="*/ 2147483647 w 2368"/>
              <a:gd name="T37" fmla="*/ 2147483647 h 1962"/>
              <a:gd name="T38" fmla="*/ 2147483647 w 2368"/>
              <a:gd name="T39" fmla="*/ 2147483647 h 1962"/>
              <a:gd name="T40" fmla="*/ 2147483647 w 2368"/>
              <a:gd name="T41" fmla="*/ 2147483647 h 1962"/>
              <a:gd name="T42" fmla="*/ 2147483647 w 2368"/>
              <a:gd name="T43" fmla="*/ 2147483647 h 1962"/>
              <a:gd name="T44" fmla="*/ 2147483647 w 2368"/>
              <a:gd name="T45" fmla="*/ 2147483647 h 1962"/>
              <a:gd name="T46" fmla="*/ 2147483647 w 2368"/>
              <a:gd name="T47" fmla="*/ 2147483647 h 1962"/>
              <a:gd name="T48" fmla="*/ 2147483647 w 2368"/>
              <a:gd name="T49" fmla="*/ 2147483647 h 1962"/>
              <a:gd name="T50" fmla="*/ 2147483647 w 2368"/>
              <a:gd name="T51" fmla="*/ 2147483647 h 1962"/>
              <a:gd name="T52" fmla="*/ 2147483647 w 2368"/>
              <a:gd name="T53" fmla="*/ 2147483647 h 1962"/>
              <a:gd name="T54" fmla="*/ 2147483647 w 2368"/>
              <a:gd name="T55" fmla="*/ 2147483647 h 1962"/>
              <a:gd name="T56" fmla="*/ 2147483647 w 2368"/>
              <a:gd name="T57" fmla="*/ 2147483647 h 1962"/>
              <a:gd name="T58" fmla="*/ 2147483647 w 2368"/>
              <a:gd name="T59" fmla="*/ 2147483647 h 1962"/>
              <a:gd name="T60" fmla="*/ 2147483647 w 2368"/>
              <a:gd name="T61" fmla="*/ 2147483647 h 1962"/>
              <a:gd name="T62" fmla="*/ 2147483647 w 2368"/>
              <a:gd name="T63" fmla="*/ 2147483647 h 1962"/>
              <a:gd name="T64" fmla="*/ 2147483647 w 2368"/>
              <a:gd name="T65" fmla="*/ 2147483647 h 1962"/>
              <a:gd name="T66" fmla="*/ 2147483647 w 2368"/>
              <a:gd name="T67" fmla="*/ 2147483647 h 1962"/>
              <a:gd name="T68" fmla="*/ 2147483647 w 2368"/>
              <a:gd name="T69" fmla="*/ 2147483647 h 1962"/>
              <a:gd name="T70" fmla="*/ 2147483647 w 2368"/>
              <a:gd name="T71" fmla="*/ 2147483647 h 1962"/>
              <a:gd name="T72" fmla="*/ 2147483647 w 2368"/>
              <a:gd name="T73" fmla="*/ 2147483647 h 1962"/>
              <a:gd name="T74" fmla="*/ 0 w 2368"/>
              <a:gd name="T75" fmla="*/ 2147483647 h 1962"/>
              <a:gd name="T76" fmla="*/ 2147483647 w 2368"/>
              <a:gd name="T77" fmla="*/ 2147483647 h 1962"/>
              <a:gd name="T78" fmla="*/ 2147483647 w 2368"/>
              <a:gd name="T79" fmla="*/ 2147483647 h 1962"/>
              <a:gd name="T80" fmla="*/ 2147483647 w 2368"/>
              <a:gd name="T81" fmla="*/ 2147483647 h 1962"/>
              <a:gd name="T82" fmla="*/ 2147483647 w 2368"/>
              <a:gd name="T83" fmla="*/ 2147483647 h 1962"/>
              <a:gd name="T84" fmla="*/ 2147483647 w 2368"/>
              <a:gd name="T85" fmla="*/ 2147483647 h 1962"/>
              <a:gd name="T86" fmla="*/ 2147483647 w 2368"/>
              <a:gd name="T87" fmla="*/ 2147483647 h 1962"/>
              <a:gd name="T88" fmla="*/ 2147483647 w 2368"/>
              <a:gd name="T89" fmla="*/ 2147483647 h 1962"/>
              <a:gd name="T90" fmla="*/ 2147483647 w 2368"/>
              <a:gd name="T91" fmla="*/ 2147483647 h 1962"/>
              <a:gd name="T92" fmla="*/ 2147483647 w 2368"/>
              <a:gd name="T93" fmla="*/ 2147483647 h 1962"/>
              <a:gd name="T94" fmla="*/ 2147483647 w 2368"/>
              <a:gd name="T95" fmla="*/ 2147483647 h 1962"/>
              <a:gd name="T96" fmla="*/ 2147483647 w 2368"/>
              <a:gd name="T97" fmla="*/ 2147483647 h 1962"/>
              <a:gd name="T98" fmla="*/ 2147483647 w 2368"/>
              <a:gd name="T99" fmla="*/ 2147483647 h 1962"/>
              <a:gd name="T100" fmla="*/ 2147483647 w 2368"/>
              <a:gd name="T101" fmla="*/ 2147483647 h 1962"/>
              <a:gd name="T102" fmla="*/ 2147483647 w 2368"/>
              <a:gd name="T103" fmla="*/ 2147483647 h 1962"/>
              <a:gd name="T104" fmla="*/ 2147483647 w 2368"/>
              <a:gd name="T105" fmla="*/ 2147483647 h 1962"/>
              <a:gd name="T106" fmla="*/ 2147483647 w 2368"/>
              <a:gd name="T107" fmla="*/ 2147483647 h 1962"/>
              <a:gd name="T108" fmla="*/ 2147483647 w 2368"/>
              <a:gd name="T109" fmla="*/ 2147483647 h 1962"/>
              <a:gd name="T110" fmla="*/ 2147483647 w 2368"/>
              <a:gd name="T111" fmla="*/ 2147483647 h 1962"/>
              <a:gd name="T112" fmla="*/ 2147483647 w 2368"/>
              <a:gd name="T113" fmla="*/ 2147483647 h 1962"/>
              <a:gd name="T114" fmla="*/ 2147483647 w 2368"/>
              <a:gd name="T115" fmla="*/ 2147483647 h 1962"/>
              <a:gd name="T116" fmla="*/ 2147483647 w 2368"/>
              <a:gd name="T117" fmla="*/ 2147483647 h 1962"/>
              <a:gd name="T118" fmla="*/ 2147483647 w 2368"/>
              <a:gd name="T119" fmla="*/ 2147483647 h 1962"/>
              <a:gd name="T120" fmla="*/ 2147483647 w 2368"/>
              <a:gd name="T121" fmla="*/ 2147483647 h 1962"/>
              <a:gd name="T122" fmla="*/ 2147483647 w 2368"/>
              <a:gd name="T123" fmla="*/ 2147483647 h 196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368"/>
              <a:gd name="T187" fmla="*/ 0 h 1962"/>
              <a:gd name="T188" fmla="*/ 2368 w 2368"/>
              <a:gd name="T189" fmla="*/ 1962 h 196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368" h="1962">
                <a:moveTo>
                  <a:pt x="2240" y="1944"/>
                </a:moveTo>
                <a:cubicBezTo>
                  <a:pt x="2287" y="1880"/>
                  <a:pt x="2315" y="1853"/>
                  <a:pt x="2336" y="1784"/>
                </a:cubicBezTo>
                <a:cubicBezTo>
                  <a:pt x="2345" y="1751"/>
                  <a:pt x="2368" y="1688"/>
                  <a:pt x="2368" y="1688"/>
                </a:cubicBezTo>
                <a:cubicBezTo>
                  <a:pt x="2364" y="1652"/>
                  <a:pt x="2363" y="1616"/>
                  <a:pt x="2357" y="1582"/>
                </a:cubicBezTo>
                <a:cubicBezTo>
                  <a:pt x="2350" y="1548"/>
                  <a:pt x="2331" y="1519"/>
                  <a:pt x="2325" y="1486"/>
                </a:cubicBezTo>
                <a:cubicBezTo>
                  <a:pt x="2317" y="1447"/>
                  <a:pt x="2325" y="1430"/>
                  <a:pt x="2293" y="1411"/>
                </a:cubicBezTo>
                <a:cubicBezTo>
                  <a:pt x="2242" y="1381"/>
                  <a:pt x="2175" y="1370"/>
                  <a:pt x="2133" y="1326"/>
                </a:cubicBezTo>
                <a:cubicBezTo>
                  <a:pt x="2094" y="1285"/>
                  <a:pt x="2069" y="1226"/>
                  <a:pt x="2016" y="1208"/>
                </a:cubicBezTo>
                <a:cubicBezTo>
                  <a:pt x="1971" y="1174"/>
                  <a:pt x="1922" y="1164"/>
                  <a:pt x="1877" y="1134"/>
                </a:cubicBezTo>
                <a:cubicBezTo>
                  <a:pt x="1850" y="1092"/>
                  <a:pt x="1815" y="1061"/>
                  <a:pt x="1781" y="1027"/>
                </a:cubicBezTo>
                <a:cubicBezTo>
                  <a:pt x="1770" y="1016"/>
                  <a:pt x="1763" y="999"/>
                  <a:pt x="1749" y="995"/>
                </a:cubicBezTo>
                <a:cubicBezTo>
                  <a:pt x="1704" y="979"/>
                  <a:pt x="1726" y="990"/>
                  <a:pt x="1685" y="963"/>
                </a:cubicBezTo>
                <a:cubicBezTo>
                  <a:pt x="1678" y="952"/>
                  <a:pt x="1673" y="940"/>
                  <a:pt x="1664" y="931"/>
                </a:cubicBezTo>
                <a:cubicBezTo>
                  <a:pt x="1654" y="921"/>
                  <a:pt x="1640" y="919"/>
                  <a:pt x="1632" y="910"/>
                </a:cubicBezTo>
                <a:cubicBezTo>
                  <a:pt x="1614" y="890"/>
                  <a:pt x="1589" y="846"/>
                  <a:pt x="1589" y="846"/>
                </a:cubicBezTo>
                <a:cubicBezTo>
                  <a:pt x="1596" y="792"/>
                  <a:pt x="1607" y="756"/>
                  <a:pt x="1621" y="707"/>
                </a:cubicBezTo>
                <a:cubicBezTo>
                  <a:pt x="1621" y="706"/>
                  <a:pt x="1637" y="637"/>
                  <a:pt x="1643" y="632"/>
                </a:cubicBezTo>
                <a:cubicBezTo>
                  <a:pt x="1661" y="614"/>
                  <a:pt x="1707" y="590"/>
                  <a:pt x="1707" y="590"/>
                </a:cubicBezTo>
                <a:cubicBezTo>
                  <a:pt x="1723" y="536"/>
                  <a:pt x="1706" y="533"/>
                  <a:pt x="1664" y="504"/>
                </a:cubicBezTo>
                <a:cubicBezTo>
                  <a:pt x="1650" y="465"/>
                  <a:pt x="1650" y="423"/>
                  <a:pt x="1632" y="387"/>
                </a:cubicBezTo>
                <a:cubicBezTo>
                  <a:pt x="1626" y="375"/>
                  <a:pt x="1619" y="364"/>
                  <a:pt x="1611" y="355"/>
                </a:cubicBezTo>
                <a:cubicBezTo>
                  <a:pt x="1597" y="339"/>
                  <a:pt x="1568" y="312"/>
                  <a:pt x="1568" y="312"/>
                </a:cubicBezTo>
                <a:cubicBezTo>
                  <a:pt x="1564" y="301"/>
                  <a:pt x="1557" y="291"/>
                  <a:pt x="1557" y="280"/>
                </a:cubicBezTo>
                <a:cubicBezTo>
                  <a:pt x="1557" y="268"/>
                  <a:pt x="1574" y="256"/>
                  <a:pt x="1568" y="248"/>
                </a:cubicBezTo>
                <a:cubicBezTo>
                  <a:pt x="1559" y="236"/>
                  <a:pt x="1539" y="240"/>
                  <a:pt x="1525" y="238"/>
                </a:cubicBezTo>
                <a:cubicBezTo>
                  <a:pt x="1496" y="233"/>
                  <a:pt x="1468" y="230"/>
                  <a:pt x="1440" y="227"/>
                </a:cubicBezTo>
                <a:cubicBezTo>
                  <a:pt x="1363" y="200"/>
                  <a:pt x="1461" y="237"/>
                  <a:pt x="1365" y="184"/>
                </a:cubicBezTo>
                <a:cubicBezTo>
                  <a:pt x="1328" y="163"/>
                  <a:pt x="1266" y="155"/>
                  <a:pt x="1227" y="142"/>
                </a:cubicBezTo>
                <a:cubicBezTo>
                  <a:pt x="1205" y="134"/>
                  <a:pt x="1184" y="127"/>
                  <a:pt x="1163" y="120"/>
                </a:cubicBezTo>
                <a:cubicBezTo>
                  <a:pt x="1152" y="116"/>
                  <a:pt x="1131" y="110"/>
                  <a:pt x="1131" y="110"/>
                </a:cubicBezTo>
                <a:cubicBezTo>
                  <a:pt x="1120" y="102"/>
                  <a:pt x="1110" y="93"/>
                  <a:pt x="1099" y="88"/>
                </a:cubicBezTo>
                <a:cubicBezTo>
                  <a:pt x="1085" y="82"/>
                  <a:pt x="1068" y="86"/>
                  <a:pt x="1056" y="78"/>
                </a:cubicBezTo>
                <a:cubicBezTo>
                  <a:pt x="1035" y="64"/>
                  <a:pt x="1024" y="37"/>
                  <a:pt x="1003" y="24"/>
                </a:cubicBezTo>
                <a:cubicBezTo>
                  <a:pt x="992" y="17"/>
                  <a:pt x="981" y="10"/>
                  <a:pt x="971" y="3"/>
                </a:cubicBezTo>
                <a:cubicBezTo>
                  <a:pt x="736" y="21"/>
                  <a:pt x="499" y="0"/>
                  <a:pt x="267" y="35"/>
                </a:cubicBezTo>
                <a:cubicBezTo>
                  <a:pt x="253" y="73"/>
                  <a:pt x="249" y="101"/>
                  <a:pt x="224" y="131"/>
                </a:cubicBezTo>
                <a:cubicBezTo>
                  <a:pt x="183" y="177"/>
                  <a:pt x="121" y="209"/>
                  <a:pt x="85" y="259"/>
                </a:cubicBezTo>
                <a:cubicBezTo>
                  <a:pt x="24" y="339"/>
                  <a:pt x="31" y="359"/>
                  <a:pt x="0" y="451"/>
                </a:cubicBezTo>
                <a:cubicBezTo>
                  <a:pt x="24" y="521"/>
                  <a:pt x="15" y="647"/>
                  <a:pt x="53" y="696"/>
                </a:cubicBezTo>
                <a:cubicBezTo>
                  <a:pt x="74" y="723"/>
                  <a:pt x="149" y="739"/>
                  <a:pt x="149" y="739"/>
                </a:cubicBezTo>
                <a:cubicBezTo>
                  <a:pt x="235" y="825"/>
                  <a:pt x="291" y="833"/>
                  <a:pt x="405" y="867"/>
                </a:cubicBezTo>
                <a:cubicBezTo>
                  <a:pt x="439" y="877"/>
                  <a:pt x="465" y="904"/>
                  <a:pt x="501" y="910"/>
                </a:cubicBezTo>
                <a:cubicBezTo>
                  <a:pt x="536" y="915"/>
                  <a:pt x="572" y="916"/>
                  <a:pt x="608" y="920"/>
                </a:cubicBezTo>
                <a:cubicBezTo>
                  <a:pt x="692" y="949"/>
                  <a:pt x="649" y="938"/>
                  <a:pt x="736" y="952"/>
                </a:cubicBezTo>
                <a:cubicBezTo>
                  <a:pt x="813" y="927"/>
                  <a:pt x="794" y="967"/>
                  <a:pt x="843" y="1006"/>
                </a:cubicBezTo>
                <a:cubicBezTo>
                  <a:pt x="872" y="1029"/>
                  <a:pt x="907" y="1038"/>
                  <a:pt x="939" y="1059"/>
                </a:cubicBezTo>
                <a:cubicBezTo>
                  <a:pt x="971" y="1108"/>
                  <a:pt x="997" y="1114"/>
                  <a:pt x="1056" y="1134"/>
                </a:cubicBezTo>
                <a:cubicBezTo>
                  <a:pt x="1066" y="1137"/>
                  <a:pt x="1088" y="1144"/>
                  <a:pt x="1088" y="1144"/>
                </a:cubicBezTo>
                <a:cubicBezTo>
                  <a:pt x="1121" y="1179"/>
                  <a:pt x="1180" y="1182"/>
                  <a:pt x="1227" y="1198"/>
                </a:cubicBezTo>
                <a:cubicBezTo>
                  <a:pt x="1237" y="1201"/>
                  <a:pt x="1259" y="1208"/>
                  <a:pt x="1259" y="1208"/>
                </a:cubicBezTo>
                <a:cubicBezTo>
                  <a:pt x="1295" y="1246"/>
                  <a:pt x="1269" y="1226"/>
                  <a:pt x="1344" y="1251"/>
                </a:cubicBezTo>
                <a:cubicBezTo>
                  <a:pt x="1354" y="1254"/>
                  <a:pt x="1365" y="1258"/>
                  <a:pt x="1376" y="1262"/>
                </a:cubicBezTo>
                <a:cubicBezTo>
                  <a:pt x="1386" y="1265"/>
                  <a:pt x="1408" y="1272"/>
                  <a:pt x="1408" y="1272"/>
                </a:cubicBezTo>
                <a:cubicBezTo>
                  <a:pt x="1481" y="1345"/>
                  <a:pt x="1515" y="1336"/>
                  <a:pt x="1621" y="1347"/>
                </a:cubicBezTo>
                <a:cubicBezTo>
                  <a:pt x="1642" y="1361"/>
                  <a:pt x="1681" y="1406"/>
                  <a:pt x="1707" y="1411"/>
                </a:cubicBezTo>
                <a:cubicBezTo>
                  <a:pt x="1770" y="1422"/>
                  <a:pt x="1835" y="1425"/>
                  <a:pt x="1899" y="1432"/>
                </a:cubicBezTo>
                <a:cubicBezTo>
                  <a:pt x="1918" y="1438"/>
                  <a:pt x="1948" y="1446"/>
                  <a:pt x="1963" y="1464"/>
                </a:cubicBezTo>
                <a:cubicBezTo>
                  <a:pt x="1987" y="1494"/>
                  <a:pt x="1967" y="1554"/>
                  <a:pt x="1995" y="1582"/>
                </a:cubicBezTo>
                <a:cubicBezTo>
                  <a:pt x="2013" y="1599"/>
                  <a:pt x="2041" y="1605"/>
                  <a:pt x="2059" y="1624"/>
                </a:cubicBezTo>
                <a:cubicBezTo>
                  <a:pt x="2093" y="1660"/>
                  <a:pt x="2125" y="1701"/>
                  <a:pt x="2155" y="1742"/>
                </a:cubicBezTo>
                <a:cubicBezTo>
                  <a:pt x="2180" y="1823"/>
                  <a:pt x="2176" y="1859"/>
                  <a:pt x="2240" y="1923"/>
                </a:cubicBezTo>
                <a:cubicBezTo>
                  <a:pt x="2252" y="1959"/>
                  <a:pt x="2258" y="1962"/>
                  <a:pt x="2240" y="1944"/>
                </a:cubicBezTo>
                <a:close/>
              </a:path>
            </a:pathLst>
          </a:custGeom>
          <a:solidFill>
            <a:srgbClr val="FF66CC"/>
          </a:solidFill>
          <a:ln w="9525">
            <a:solidFill>
              <a:schemeClr val="tx1"/>
            </a:solidFill>
            <a:round/>
            <a:headEnd/>
            <a:tailEnd/>
          </a:ln>
        </p:spPr>
        <p:txBody>
          <a:bodyPr wrap="none" anchor="ctr"/>
          <a:lstStyle/>
          <a:p>
            <a:pPr defTabSz="914400" fontAlgn="base">
              <a:spcBef>
                <a:spcPct val="0"/>
              </a:spcBef>
              <a:spcAft>
                <a:spcPct val="0"/>
              </a:spcAft>
              <a:defRPr/>
            </a:pPr>
            <a:endParaRPr lang="en-US" sz="2000" b="1">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58383" name="Freeform 15"/>
          <p:cNvSpPr>
            <a:spLocks/>
          </p:cNvSpPr>
          <p:nvPr/>
        </p:nvSpPr>
        <p:spPr bwMode="auto">
          <a:xfrm>
            <a:off x="1143000" y="965200"/>
            <a:ext cx="2235200" cy="2286000"/>
          </a:xfrm>
          <a:custGeom>
            <a:avLst/>
            <a:gdLst>
              <a:gd name="T0" fmla="*/ 2147483647 w 1408"/>
              <a:gd name="T1" fmla="*/ 2147483647 h 1440"/>
              <a:gd name="T2" fmla="*/ 2147483647 w 1408"/>
              <a:gd name="T3" fmla="*/ 2147483647 h 1440"/>
              <a:gd name="T4" fmla="*/ 2147483647 w 1408"/>
              <a:gd name="T5" fmla="*/ 2147483647 h 1440"/>
              <a:gd name="T6" fmla="*/ 2147483647 w 1408"/>
              <a:gd name="T7" fmla="*/ 2147483647 h 1440"/>
              <a:gd name="T8" fmla="*/ 2147483647 w 1408"/>
              <a:gd name="T9" fmla="*/ 2147483647 h 1440"/>
              <a:gd name="T10" fmla="*/ 2147483647 w 1408"/>
              <a:gd name="T11" fmla="*/ 2147483647 h 1440"/>
              <a:gd name="T12" fmla="*/ 2147483647 w 1408"/>
              <a:gd name="T13" fmla="*/ 2147483647 h 1440"/>
              <a:gd name="T14" fmla="*/ 2147483647 w 1408"/>
              <a:gd name="T15" fmla="*/ 0 h 1440"/>
              <a:gd name="T16" fmla="*/ 2147483647 w 1408"/>
              <a:gd name="T17" fmla="*/ 2147483647 h 1440"/>
              <a:gd name="T18" fmla="*/ 2147483647 w 1408"/>
              <a:gd name="T19" fmla="*/ 2147483647 h 1440"/>
              <a:gd name="T20" fmla="*/ 2147483647 w 1408"/>
              <a:gd name="T21" fmla="*/ 2147483647 h 1440"/>
              <a:gd name="T22" fmla="*/ 2147483647 w 1408"/>
              <a:gd name="T23" fmla="*/ 2147483647 h 1440"/>
              <a:gd name="T24" fmla="*/ 2147483647 w 1408"/>
              <a:gd name="T25" fmla="*/ 2147483647 h 1440"/>
              <a:gd name="T26" fmla="*/ 2147483647 w 1408"/>
              <a:gd name="T27" fmla="*/ 2147483647 h 1440"/>
              <a:gd name="T28" fmla="*/ 2147483647 w 1408"/>
              <a:gd name="T29" fmla="*/ 2147483647 h 1440"/>
              <a:gd name="T30" fmla="*/ 2147483647 w 1408"/>
              <a:gd name="T31" fmla="*/ 2147483647 h 1440"/>
              <a:gd name="T32" fmla="*/ 2147483647 w 1408"/>
              <a:gd name="T33" fmla="*/ 2147483647 h 1440"/>
              <a:gd name="T34" fmla="*/ 2147483647 w 1408"/>
              <a:gd name="T35" fmla="*/ 2147483647 h 1440"/>
              <a:gd name="T36" fmla="*/ 2147483647 w 1408"/>
              <a:gd name="T37" fmla="*/ 2147483647 h 1440"/>
              <a:gd name="T38" fmla="*/ 2147483647 w 1408"/>
              <a:gd name="T39" fmla="*/ 2147483647 h 1440"/>
              <a:gd name="T40" fmla="*/ 2147483647 w 1408"/>
              <a:gd name="T41" fmla="*/ 2147483647 h 1440"/>
              <a:gd name="T42" fmla="*/ 2147483647 w 1408"/>
              <a:gd name="T43" fmla="*/ 2147483647 h 1440"/>
              <a:gd name="T44" fmla="*/ 2147483647 w 1408"/>
              <a:gd name="T45" fmla="*/ 2147483647 h 1440"/>
              <a:gd name="T46" fmla="*/ 2147483647 w 1408"/>
              <a:gd name="T47" fmla="*/ 2147483647 h 1440"/>
              <a:gd name="T48" fmla="*/ 2147483647 w 1408"/>
              <a:gd name="T49" fmla="*/ 2147483647 h 1440"/>
              <a:gd name="T50" fmla="*/ 2147483647 w 1408"/>
              <a:gd name="T51" fmla="*/ 2147483647 h 1440"/>
              <a:gd name="T52" fmla="*/ 2147483647 w 1408"/>
              <a:gd name="T53" fmla="*/ 2147483647 h 1440"/>
              <a:gd name="T54" fmla="*/ 2147483647 w 1408"/>
              <a:gd name="T55" fmla="*/ 2147483647 h 1440"/>
              <a:gd name="T56" fmla="*/ 2147483647 w 1408"/>
              <a:gd name="T57" fmla="*/ 2147483647 h 1440"/>
              <a:gd name="T58" fmla="*/ 2147483647 w 1408"/>
              <a:gd name="T59" fmla="*/ 2147483647 h 1440"/>
              <a:gd name="T60" fmla="*/ 2147483647 w 1408"/>
              <a:gd name="T61" fmla="*/ 2147483647 h 1440"/>
              <a:gd name="T62" fmla="*/ 2147483647 w 1408"/>
              <a:gd name="T63" fmla="*/ 2147483647 h 1440"/>
              <a:gd name="T64" fmla="*/ 2147483647 w 1408"/>
              <a:gd name="T65" fmla="*/ 2147483647 h 1440"/>
              <a:gd name="T66" fmla="*/ 2147483647 w 1408"/>
              <a:gd name="T67" fmla="*/ 2147483647 h 1440"/>
              <a:gd name="T68" fmla="*/ 2147483647 w 1408"/>
              <a:gd name="T69" fmla="*/ 2147483647 h 1440"/>
              <a:gd name="T70" fmla="*/ 2147483647 w 1408"/>
              <a:gd name="T71" fmla="*/ 2147483647 h 1440"/>
              <a:gd name="T72" fmla="*/ 2147483647 w 1408"/>
              <a:gd name="T73" fmla="*/ 2147483647 h 1440"/>
              <a:gd name="T74" fmla="*/ 2147483647 w 1408"/>
              <a:gd name="T75" fmla="*/ 2147483647 h 1440"/>
              <a:gd name="T76" fmla="*/ 2147483647 w 1408"/>
              <a:gd name="T77" fmla="*/ 2147483647 h 1440"/>
              <a:gd name="T78" fmla="*/ 2147483647 w 1408"/>
              <a:gd name="T79" fmla="*/ 2147483647 h 1440"/>
              <a:gd name="T80" fmla="*/ 2147483647 w 1408"/>
              <a:gd name="T81" fmla="*/ 2147483647 h 1440"/>
              <a:gd name="T82" fmla="*/ 2147483647 w 1408"/>
              <a:gd name="T83" fmla="*/ 2147483647 h 1440"/>
              <a:gd name="T84" fmla="*/ 2147483647 w 1408"/>
              <a:gd name="T85" fmla="*/ 2147483647 h 1440"/>
              <a:gd name="T86" fmla="*/ 2147483647 w 1408"/>
              <a:gd name="T87" fmla="*/ 2147483647 h 1440"/>
              <a:gd name="T88" fmla="*/ 2147483647 w 1408"/>
              <a:gd name="T89" fmla="*/ 2147483647 h 1440"/>
              <a:gd name="T90" fmla="*/ 2147483647 w 1408"/>
              <a:gd name="T91" fmla="*/ 2147483647 h 1440"/>
              <a:gd name="T92" fmla="*/ 2147483647 w 1408"/>
              <a:gd name="T93" fmla="*/ 2147483647 h 1440"/>
              <a:gd name="T94" fmla="*/ 2147483647 w 1408"/>
              <a:gd name="T95" fmla="*/ 2147483647 h 1440"/>
              <a:gd name="T96" fmla="*/ 2147483647 w 1408"/>
              <a:gd name="T97" fmla="*/ 2147483647 h 14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08"/>
              <a:gd name="T148" fmla="*/ 0 h 1440"/>
              <a:gd name="T149" fmla="*/ 1408 w 1408"/>
              <a:gd name="T150" fmla="*/ 1440 h 14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08" h="1440">
                <a:moveTo>
                  <a:pt x="1384" y="536"/>
                </a:moveTo>
                <a:cubicBezTo>
                  <a:pt x="1362" y="525"/>
                  <a:pt x="1336" y="514"/>
                  <a:pt x="1320" y="496"/>
                </a:cubicBezTo>
                <a:cubicBezTo>
                  <a:pt x="1307" y="481"/>
                  <a:pt x="1298" y="464"/>
                  <a:pt x="1288" y="448"/>
                </a:cubicBezTo>
                <a:cubicBezTo>
                  <a:pt x="1282" y="440"/>
                  <a:pt x="1272" y="424"/>
                  <a:pt x="1272" y="424"/>
                </a:cubicBezTo>
                <a:cubicBezTo>
                  <a:pt x="1278" y="362"/>
                  <a:pt x="1284" y="318"/>
                  <a:pt x="1312" y="264"/>
                </a:cubicBezTo>
                <a:cubicBezTo>
                  <a:pt x="1327" y="188"/>
                  <a:pt x="1335" y="136"/>
                  <a:pt x="1392" y="80"/>
                </a:cubicBezTo>
                <a:cubicBezTo>
                  <a:pt x="1354" y="23"/>
                  <a:pt x="1376" y="42"/>
                  <a:pt x="1336" y="16"/>
                </a:cubicBezTo>
                <a:cubicBezTo>
                  <a:pt x="1251" y="22"/>
                  <a:pt x="1224" y="24"/>
                  <a:pt x="1152" y="0"/>
                </a:cubicBezTo>
                <a:cubicBezTo>
                  <a:pt x="1116" y="7"/>
                  <a:pt x="1108" y="0"/>
                  <a:pt x="1088" y="32"/>
                </a:cubicBezTo>
                <a:cubicBezTo>
                  <a:pt x="1083" y="39"/>
                  <a:pt x="1085" y="50"/>
                  <a:pt x="1080" y="56"/>
                </a:cubicBezTo>
                <a:cubicBezTo>
                  <a:pt x="1074" y="61"/>
                  <a:pt x="1063" y="59"/>
                  <a:pt x="1056" y="64"/>
                </a:cubicBezTo>
                <a:cubicBezTo>
                  <a:pt x="1017" y="85"/>
                  <a:pt x="989" y="116"/>
                  <a:pt x="944" y="128"/>
                </a:cubicBezTo>
                <a:cubicBezTo>
                  <a:pt x="933" y="130"/>
                  <a:pt x="899" y="138"/>
                  <a:pt x="888" y="144"/>
                </a:cubicBezTo>
                <a:cubicBezTo>
                  <a:pt x="847" y="164"/>
                  <a:pt x="815" y="213"/>
                  <a:pt x="792" y="248"/>
                </a:cubicBezTo>
                <a:cubicBezTo>
                  <a:pt x="777" y="269"/>
                  <a:pt x="778" y="301"/>
                  <a:pt x="760" y="320"/>
                </a:cubicBezTo>
                <a:cubicBezTo>
                  <a:pt x="744" y="336"/>
                  <a:pt x="728" y="352"/>
                  <a:pt x="712" y="368"/>
                </a:cubicBezTo>
                <a:cubicBezTo>
                  <a:pt x="704" y="376"/>
                  <a:pt x="688" y="392"/>
                  <a:pt x="688" y="392"/>
                </a:cubicBezTo>
                <a:cubicBezTo>
                  <a:pt x="680" y="415"/>
                  <a:pt x="675" y="444"/>
                  <a:pt x="656" y="464"/>
                </a:cubicBezTo>
                <a:cubicBezTo>
                  <a:pt x="617" y="502"/>
                  <a:pt x="535" y="552"/>
                  <a:pt x="488" y="584"/>
                </a:cubicBezTo>
                <a:cubicBezTo>
                  <a:pt x="470" y="609"/>
                  <a:pt x="438" y="676"/>
                  <a:pt x="408" y="688"/>
                </a:cubicBezTo>
                <a:cubicBezTo>
                  <a:pt x="343" y="712"/>
                  <a:pt x="266" y="711"/>
                  <a:pt x="200" y="728"/>
                </a:cubicBezTo>
                <a:cubicBezTo>
                  <a:pt x="170" y="735"/>
                  <a:pt x="150" y="752"/>
                  <a:pt x="120" y="760"/>
                </a:cubicBezTo>
                <a:cubicBezTo>
                  <a:pt x="104" y="770"/>
                  <a:pt x="78" y="773"/>
                  <a:pt x="72" y="792"/>
                </a:cubicBezTo>
                <a:cubicBezTo>
                  <a:pt x="58" y="832"/>
                  <a:pt x="35" y="873"/>
                  <a:pt x="16" y="912"/>
                </a:cubicBezTo>
                <a:cubicBezTo>
                  <a:pt x="13" y="928"/>
                  <a:pt x="0" y="945"/>
                  <a:pt x="8" y="960"/>
                </a:cubicBezTo>
                <a:cubicBezTo>
                  <a:pt x="28" y="1000"/>
                  <a:pt x="73" y="959"/>
                  <a:pt x="96" y="952"/>
                </a:cubicBezTo>
                <a:cubicBezTo>
                  <a:pt x="181" y="957"/>
                  <a:pt x="217" y="966"/>
                  <a:pt x="296" y="952"/>
                </a:cubicBezTo>
                <a:cubicBezTo>
                  <a:pt x="296" y="951"/>
                  <a:pt x="355" y="932"/>
                  <a:pt x="368" y="928"/>
                </a:cubicBezTo>
                <a:cubicBezTo>
                  <a:pt x="376" y="925"/>
                  <a:pt x="392" y="920"/>
                  <a:pt x="392" y="920"/>
                </a:cubicBezTo>
                <a:cubicBezTo>
                  <a:pt x="408" y="922"/>
                  <a:pt x="425" y="921"/>
                  <a:pt x="440" y="928"/>
                </a:cubicBezTo>
                <a:cubicBezTo>
                  <a:pt x="450" y="932"/>
                  <a:pt x="453" y="946"/>
                  <a:pt x="464" y="952"/>
                </a:cubicBezTo>
                <a:cubicBezTo>
                  <a:pt x="486" y="963"/>
                  <a:pt x="512" y="968"/>
                  <a:pt x="536" y="976"/>
                </a:cubicBezTo>
                <a:cubicBezTo>
                  <a:pt x="545" y="979"/>
                  <a:pt x="552" y="986"/>
                  <a:pt x="560" y="992"/>
                </a:cubicBezTo>
                <a:cubicBezTo>
                  <a:pt x="586" y="1071"/>
                  <a:pt x="585" y="1137"/>
                  <a:pt x="648" y="1200"/>
                </a:cubicBezTo>
                <a:cubicBezTo>
                  <a:pt x="651" y="1235"/>
                  <a:pt x="652" y="1293"/>
                  <a:pt x="672" y="1328"/>
                </a:cubicBezTo>
                <a:cubicBezTo>
                  <a:pt x="681" y="1344"/>
                  <a:pt x="697" y="1357"/>
                  <a:pt x="704" y="1376"/>
                </a:cubicBezTo>
                <a:cubicBezTo>
                  <a:pt x="723" y="1433"/>
                  <a:pt x="705" y="1414"/>
                  <a:pt x="744" y="1440"/>
                </a:cubicBezTo>
                <a:cubicBezTo>
                  <a:pt x="752" y="1437"/>
                  <a:pt x="760" y="1436"/>
                  <a:pt x="768" y="1432"/>
                </a:cubicBezTo>
                <a:cubicBezTo>
                  <a:pt x="777" y="1425"/>
                  <a:pt x="781" y="1410"/>
                  <a:pt x="792" y="1408"/>
                </a:cubicBezTo>
                <a:cubicBezTo>
                  <a:pt x="825" y="1399"/>
                  <a:pt x="861" y="1402"/>
                  <a:pt x="896" y="1400"/>
                </a:cubicBezTo>
                <a:cubicBezTo>
                  <a:pt x="937" y="1393"/>
                  <a:pt x="958" y="1390"/>
                  <a:pt x="992" y="1368"/>
                </a:cubicBezTo>
                <a:cubicBezTo>
                  <a:pt x="982" y="1312"/>
                  <a:pt x="957" y="1272"/>
                  <a:pt x="928" y="1224"/>
                </a:cubicBezTo>
                <a:cubicBezTo>
                  <a:pt x="918" y="1178"/>
                  <a:pt x="918" y="1131"/>
                  <a:pt x="904" y="1088"/>
                </a:cubicBezTo>
                <a:cubicBezTo>
                  <a:pt x="890" y="994"/>
                  <a:pt x="890" y="917"/>
                  <a:pt x="960" y="848"/>
                </a:cubicBezTo>
                <a:cubicBezTo>
                  <a:pt x="997" y="736"/>
                  <a:pt x="1067" y="735"/>
                  <a:pt x="1176" y="728"/>
                </a:cubicBezTo>
                <a:cubicBezTo>
                  <a:pt x="1237" y="703"/>
                  <a:pt x="1238" y="703"/>
                  <a:pt x="1312" y="712"/>
                </a:cubicBezTo>
                <a:cubicBezTo>
                  <a:pt x="1353" y="725"/>
                  <a:pt x="1391" y="738"/>
                  <a:pt x="1408" y="688"/>
                </a:cubicBezTo>
                <a:cubicBezTo>
                  <a:pt x="1395" y="651"/>
                  <a:pt x="1390" y="614"/>
                  <a:pt x="1384" y="576"/>
                </a:cubicBezTo>
                <a:cubicBezTo>
                  <a:pt x="1376" y="533"/>
                  <a:pt x="1362" y="536"/>
                  <a:pt x="1384" y="536"/>
                </a:cubicBezTo>
                <a:close/>
              </a:path>
            </a:pathLst>
          </a:custGeom>
          <a:solidFill>
            <a:schemeClr val="accent1"/>
          </a:solidFill>
          <a:ln w="9525">
            <a:solidFill>
              <a:schemeClr val="tx1"/>
            </a:solidFill>
            <a:round/>
            <a:headEnd/>
            <a:tailEnd/>
          </a:ln>
        </p:spPr>
        <p:txBody>
          <a:bodyPr wrap="none" anchor="ctr"/>
          <a:lstStyle/>
          <a:p>
            <a:pPr defTabSz="914400" fontAlgn="base">
              <a:spcBef>
                <a:spcPct val="0"/>
              </a:spcBef>
              <a:spcAft>
                <a:spcPct val="0"/>
              </a:spcAft>
              <a:defRPr/>
            </a:pPr>
            <a:endParaRPr lang="en-US" sz="2000" b="1">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58384" name="Freeform 16"/>
          <p:cNvSpPr>
            <a:spLocks/>
          </p:cNvSpPr>
          <p:nvPr/>
        </p:nvSpPr>
        <p:spPr bwMode="auto">
          <a:xfrm>
            <a:off x="2514600" y="2051050"/>
            <a:ext cx="895350" cy="996950"/>
          </a:xfrm>
          <a:custGeom>
            <a:avLst/>
            <a:gdLst>
              <a:gd name="T0" fmla="*/ 2147483647 w 564"/>
              <a:gd name="T1" fmla="*/ 2147483647 h 628"/>
              <a:gd name="T2" fmla="*/ 2147483647 w 564"/>
              <a:gd name="T3" fmla="*/ 2147483647 h 628"/>
              <a:gd name="T4" fmla="*/ 2147483647 w 564"/>
              <a:gd name="T5" fmla="*/ 2147483647 h 628"/>
              <a:gd name="T6" fmla="*/ 2147483647 w 564"/>
              <a:gd name="T7" fmla="*/ 2147483647 h 628"/>
              <a:gd name="T8" fmla="*/ 2147483647 w 564"/>
              <a:gd name="T9" fmla="*/ 2147483647 h 628"/>
              <a:gd name="T10" fmla="*/ 2147483647 w 564"/>
              <a:gd name="T11" fmla="*/ 2147483647 h 628"/>
              <a:gd name="T12" fmla="*/ 2147483647 w 564"/>
              <a:gd name="T13" fmla="*/ 2147483647 h 628"/>
              <a:gd name="T14" fmla="*/ 2147483647 w 564"/>
              <a:gd name="T15" fmla="*/ 2147483647 h 628"/>
              <a:gd name="T16" fmla="*/ 2147483647 w 564"/>
              <a:gd name="T17" fmla="*/ 2147483647 h 628"/>
              <a:gd name="T18" fmla="*/ 2147483647 w 564"/>
              <a:gd name="T19" fmla="*/ 2147483647 h 628"/>
              <a:gd name="T20" fmla="*/ 2147483647 w 564"/>
              <a:gd name="T21" fmla="*/ 2147483647 h 628"/>
              <a:gd name="T22" fmla="*/ 2147483647 w 564"/>
              <a:gd name="T23" fmla="*/ 2147483647 h 628"/>
              <a:gd name="T24" fmla="*/ 2147483647 w 564"/>
              <a:gd name="T25" fmla="*/ 2147483647 h 628"/>
              <a:gd name="T26" fmla="*/ 2147483647 w 564"/>
              <a:gd name="T27" fmla="*/ 2147483647 h 628"/>
              <a:gd name="T28" fmla="*/ 2147483647 w 564"/>
              <a:gd name="T29" fmla="*/ 2147483647 h 628"/>
              <a:gd name="T30" fmla="*/ 2147483647 w 564"/>
              <a:gd name="T31" fmla="*/ 2147483647 h 628"/>
              <a:gd name="T32" fmla="*/ 2147483647 w 564"/>
              <a:gd name="T33" fmla="*/ 2147483647 h 628"/>
              <a:gd name="T34" fmla="*/ 2147483647 w 564"/>
              <a:gd name="T35" fmla="*/ 2147483647 h 628"/>
              <a:gd name="T36" fmla="*/ 2147483647 w 564"/>
              <a:gd name="T37" fmla="*/ 0 h 628"/>
              <a:gd name="T38" fmla="*/ 2147483647 w 564"/>
              <a:gd name="T39" fmla="*/ 2147483647 h 628"/>
              <a:gd name="T40" fmla="*/ 2147483647 w 564"/>
              <a:gd name="T41" fmla="*/ 2147483647 h 628"/>
              <a:gd name="T42" fmla="*/ 2147483647 w 564"/>
              <a:gd name="T43" fmla="*/ 2147483647 h 628"/>
              <a:gd name="T44" fmla="*/ 2147483647 w 564"/>
              <a:gd name="T45" fmla="*/ 2147483647 h 6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4"/>
              <a:gd name="T70" fmla="*/ 0 h 628"/>
              <a:gd name="T71" fmla="*/ 564 w 564"/>
              <a:gd name="T72" fmla="*/ 628 h 6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4" h="628">
                <a:moveTo>
                  <a:pt x="532" y="80"/>
                </a:moveTo>
                <a:cubicBezTo>
                  <a:pt x="498" y="113"/>
                  <a:pt x="458" y="134"/>
                  <a:pt x="420" y="160"/>
                </a:cubicBezTo>
                <a:cubicBezTo>
                  <a:pt x="387" y="208"/>
                  <a:pt x="352" y="252"/>
                  <a:pt x="316" y="296"/>
                </a:cubicBezTo>
                <a:cubicBezTo>
                  <a:pt x="309" y="303"/>
                  <a:pt x="307" y="314"/>
                  <a:pt x="300" y="320"/>
                </a:cubicBezTo>
                <a:cubicBezTo>
                  <a:pt x="280" y="333"/>
                  <a:pt x="257" y="341"/>
                  <a:pt x="236" y="352"/>
                </a:cubicBezTo>
                <a:cubicBezTo>
                  <a:pt x="173" y="429"/>
                  <a:pt x="130" y="518"/>
                  <a:pt x="76" y="600"/>
                </a:cubicBezTo>
                <a:cubicBezTo>
                  <a:pt x="78" y="608"/>
                  <a:pt x="91" y="620"/>
                  <a:pt x="84" y="624"/>
                </a:cubicBezTo>
                <a:cubicBezTo>
                  <a:pt x="75" y="628"/>
                  <a:pt x="65" y="616"/>
                  <a:pt x="60" y="608"/>
                </a:cubicBezTo>
                <a:cubicBezTo>
                  <a:pt x="59" y="607"/>
                  <a:pt x="40" y="548"/>
                  <a:pt x="36" y="536"/>
                </a:cubicBezTo>
                <a:cubicBezTo>
                  <a:pt x="30" y="520"/>
                  <a:pt x="20" y="488"/>
                  <a:pt x="20" y="488"/>
                </a:cubicBezTo>
                <a:cubicBezTo>
                  <a:pt x="34" y="445"/>
                  <a:pt x="33" y="458"/>
                  <a:pt x="20" y="392"/>
                </a:cubicBezTo>
                <a:cubicBezTo>
                  <a:pt x="16" y="375"/>
                  <a:pt x="4" y="344"/>
                  <a:pt x="4" y="344"/>
                </a:cubicBezTo>
                <a:cubicBezTo>
                  <a:pt x="9" y="309"/>
                  <a:pt x="0" y="269"/>
                  <a:pt x="20" y="240"/>
                </a:cubicBezTo>
                <a:cubicBezTo>
                  <a:pt x="32" y="220"/>
                  <a:pt x="57" y="213"/>
                  <a:pt x="76" y="200"/>
                </a:cubicBezTo>
                <a:cubicBezTo>
                  <a:pt x="109" y="150"/>
                  <a:pt x="84" y="201"/>
                  <a:pt x="84" y="152"/>
                </a:cubicBezTo>
                <a:cubicBezTo>
                  <a:pt x="84" y="112"/>
                  <a:pt x="133" y="90"/>
                  <a:pt x="164" y="80"/>
                </a:cubicBezTo>
                <a:cubicBezTo>
                  <a:pt x="200" y="49"/>
                  <a:pt x="205" y="39"/>
                  <a:pt x="244" y="24"/>
                </a:cubicBezTo>
                <a:cubicBezTo>
                  <a:pt x="259" y="17"/>
                  <a:pt x="276" y="13"/>
                  <a:pt x="292" y="8"/>
                </a:cubicBezTo>
                <a:cubicBezTo>
                  <a:pt x="300" y="5"/>
                  <a:pt x="316" y="0"/>
                  <a:pt x="316" y="0"/>
                </a:cubicBezTo>
                <a:cubicBezTo>
                  <a:pt x="326" y="2"/>
                  <a:pt x="338" y="3"/>
                  <a:pt x="348" y="8"/>
                </a:cubicBezTo>
                <a:cubicBezTo>
                  <a:pt x="365" y="16"/>
                  <a:pt x="396" y="40"/>
                  <a:pt x="396" y="40"/>
                </a:cubicBezTo>
                <a:cubicBezTo>
                  <a:pt x="447" y="33"/>
                  <a:pt x="482" y="22"/>
                  <a:pt x="532" y="32"/>
                </a:cubicBezTo>
                <a:cubicBezTo>
                  <a:pt x="564" y="64"/>
                  <a:pt x="564" y="48"/>
                  <a:pt x="532" y="80"/>
                </a:cubicBezTo>
                <a:close/>
              </a:path>
            </a:pathLst>
          </a:custGeom>
          <a:solidFill>
            <a:srgbClr val="00FF00"/>
          </a:solidFill>
          <a:ln w="9525">
            <a:solidFill>
              <a:schemeClr val="tx1"/>
            </a:solidFill>
            <a:round/>
            <a:headEnd/>
            <a:tailEnd/>
          </a:ln>
        </p:spPr>
        <p:txBody>
          <a:bodyPr wrap="none" anchor="ctr"/>
          <a:lstStyle/>
          <a:p>
            <a:pPr defTabSz="914400" fontAlgn="base">
              <a:spcBef>
                <a:spcPct val="0"/>
              </a:spcBef>
              <a:spcAft>
                <a:spcPct val="0"/>
              </a:spcAft>
              <a:defRPr/>
            </a:pPr>
            <a:endParaRPr lang="en-US" sz="2000" b="1">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58385" name="Text Box 17"/>
          <p:cNvSpPr txBox="1">
            <a:spLocks noChangeArrowheads="1"/>
          </p:cNvSpPr>
          <p:nvPr/>
        </p:nvSpPr>
        <p:spPr bwMode="auto">
          <a:xfrm>
            <a:off x="2057400" y="1371600"/>
            <a:ext cx="4191000" cy="523875"/>
          </a:xfrm>
          <a:prstGeom prst="rect">
            <a:avLst/>
          </a:prstGeom>
          <a:noFill/>
          <a:ln w="9525">
            <a:noFill/>
            <a:miter lim="800000"/>
            <a:headEnd/>
            <a:tailEnd/>
          </a:ln>
          <a:effectLst>
            <a:outerShdw blurRad="63500" dist="46662" dir="2115817"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defRPr/>
            </a:pPr>
            <a:r>
              <a:rPr lang="en-US" sz="2800" b="1">
                <a:solidFill>
                  <a:srgbClr val="FFFFFF"/>
                </a:solidFill>
                <a:effectLst>
                  <a:outerShdw blurRad="38100" dist="38100" dir="2700000" algn="tl">
                    <a:srgbClr val="000000"/>
                  </a:outerShdw>
                </a:effectLst>
                <a:latin typeface="Arial" charset="0"/>
                <a:cs typeface="Arial" charset="0"/>
              </a:rPr>
              <a:t>Westward Expansion</a:t>
            </a:r>
            <a:endParaRPr lang="en-US" sz="2000" b="1">
              <a:solidFill>
                <a:srgbClr val="FFFFFF"/>
              </a:solidFill>
              <a:effectLst>
                <a:outerShdw blurRad="38100" dist="38100" dir="2700000" algn="tl">
                  <a:srgbClr val="000000"/>
                </a:outerShdw>
              </a:effectLst>
              <a:latin typeface="Arial" charset="0"/>
              <a:cs typeface="Arial" charset="0"/>
            </a:endParaRPr>
          </a:p>
        </p:txBody>
      </p:sp>
      <p:sp>
        <p:nvSpPr>
          <p:cNvPr id="58386" name="Freeform 18"/>
          <p:cNvSpPr>
            <a:spLocks/>
          </p:cNvSpPr>
          <p:nvPr/>
        </p:nvSpPr>
        <p:spPr bwMode="auto">
          <a:xfrm>
            <a:off x="2159000" y="3822700"/>
            <a:ext cx="558800" cy="800100"/>
          </a:xfrm>
          <a:custGeom>
            <a:avLst/>
            <a:gdLst>
              <a:gd name="T0" fmla="*/ 2147483647 w 352"/>
              <a:gd name="T1" fmla="*/ 2147483647 h 504"/>
              <a:gd name="T2" fmla="*/ 2147483647 w 352"/>
              <a:gd name="T3" fmla="*/ 2147483647 h 504"/>
              <a:gd name="T4" fmla="*/ 2147483647 w 352"/>
              <a:gd name="T5" fmla="*/ 2147483647 h 504"/>
              <a:gd name="T6" fmla="*/ 2147483647 w 352"/>
              <a:gd name="T7" fmla="*/ 2147483647 h 504"/>
              <a:gd name="T8" fmla="*/ 2147483647 w 352"/>
              <a:gd name="T9" fmla="*/ 2147483647 h 504"/>
              <a:gd name="T10" fmla="*/ 2147483647 w 352"/>
              <a:gd name="T11" fmla="*/ 2147483647 h 504"/>
              <a:gd name="T12" fmla="*/ 2147483647 w 352"/>
              <a:gd name="T13" fmla="*/ 2147483647 h 504"/>
              <a:gd name="T14" fmla="*/ 2147483647 w 352"/>
              <a:gd name="T15" fmla="*/ 2147483647 h 504"/>
              <a:gd name="T16" fmla="*/ 2147483647 w 352"/>
              <a:gd name="T17" fmla="*/ 2147483647 h 504"/>
              <a:gd name="T18" fmla="*/ 2147483647 w 352"/>
              <a:gd name="T19" fmla="*/ 2147483647 h 504"/>
              <a:gd name="T20" fmla="*/ 2147483647 w 352"/>
              <a:gd name="T21" fmla="*/ 2147483647 h 504"/>
              <a:gd name="T22" fmla="*/ 2147483647 w 352"/>
              <a:gd name="T23" fmla="*/ 2147483647 h 504"/>
              <a:gd name="T24" fmla="*/ 2147483647 w 352"/>
              <a:gd name="T25" fmla="*/ 2147483647 h 504"/>
              <a:gd name="T26" fmla="*/ 2147483647 w 352"/>
              <a:gd name="T27" fmla="*/ 2147483647 h 504"/>
              <a:gd name="T28" fmla="*/ 2147483647 w 352"/>
              <a:gd name="T29" fmla="*/ 0 h 504"/>
              <a:gd name="T30" fmla="*/ 2147483647 w 352"/>
              <a:gd name="T31" fmla="*/ 2147483647 h 504"/>
              <a:gd name="T32" fmla="*/ 2147483647 w 352"/>
              <a:gd name="T33" fmla="*/ 2147483647 h 504"/>
              <a:gd name="T34" fmla="*/ 0 w 352"/>
              <a:gd name="T35" fmla="*/ 2147483647 h 504"/>
              <a:gd name="T36" fmla="*/ 2147483647 w 352"/>
              <a:gd name="T37" fmla="*/ 2147483647 h 504"/>
              <a:gd name="T38" fmla="*/ 2147483647 w 352"/>
              <a:gd name="T39" fmla="*/ 2147483647 h 504"/>
              <a:gd name="T40" fmla="*/ 2147483647 w 352"/>
              <a:gd name="T41" fmla="*/ 2147483647 h 504"/>
              <a:gd name="T42" fmla="*/ 2147483647 w 352"/>
              <a:gd name="T43" fmla="*/ 2147483647 h 504"/>
              <a:gd name="T44" fmla="*/ 2147483647 w 352"/>
              <a:gd name="T45" fmla="*/ 2147483647 h 504"/>
              <a:gd name="T46" fmla="*/ 2147483647 w 352"/>
              <a:gd name="T47" fmla="*/ 2147483647 h 504"/>
              <a:gd name="T48" fmla="*/ 2147483647 w 352"/>
              <a:gd name="T49" fmla="*/ 2147483647 h 50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52"/>
              <a:gd name="T76" fmla="*/ 0 h 504"/>
              <a:gd name="T77" fmla="*/ 352 w 352"/>
              <a:gd name="T78" fmla="*/ 504 h 50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52" h="504">
                <a:moveTo>
                  <a:pt x="352" y="504"/>
                </a:moveTo>
                <a:cubicBezTo>
                  <a:pt x="343" y="477"/>
                  <a:pt x="334" y="454"/>
                  <a:pt x="324" y="428"/>
                </a:cubicBezTo>
                <a:cubicBezTo>
                  <a:pt x="329" y="397"/>
                  <a:pt x="323" y="366"/>
                  <a:pt x="316" y="336"/>
                </a:cubicBezTo>
                <a:cubicBezTo>
                  <a:pt x="321" y="306"/>
                  <a:pt x="323" y="285"/>
                  <a:pt x="336" y="260"/>
                </a:cubicBezTo>
                <a:cubicBezTo>
                  <a:pt x="332" y="239"/>
                  <a:pt x="335" y="226"/>
                  <a:pt x="316" y="220"/>
                </a:cubicBezTo>
                <a:cubicBezTo>
                  <a:pt x="313" y="216"/>
                  <a:pt x="311" y="211"/>
                  <a:pt x="308" y="208"/>
                </a:cubicBezTo>
                <a:cubicBezTo>
                  <a:pt x="304" y="205"/>
                  <a:pt x="298" y="206"/>
                  <a:pt x="296" y="204"/>
                </a:cubicBezTo>
                <a:cubicBezTo>
                  <a:pt x="282" y="190"/>
                  <a:pt x="281" y="183"/>
                  <a:pt x="276" y="168"/>
                </a:cubicBezTo>
                <a:cubicBezTo>
                  <a:pt x="282" y="136"/>
                  <a:pt x="299" y="128"/>
                  <a:pt x="324" y="112"/>
                </a:cubicBezTo>
                <a:cubicBezTo>
                  <a:pt x="332" y="98"/>
                  <a:pt x="343" y="93"/>
                  <a:pt x="352" y="80"/>
                </a:cubicBezTo>
                <a:cubicBezTo>
                  <a:pt x="333" y="24"/>
                  <a:pt x="311" y="51"/>
                  <a:pt x="232" y="48"/>
                </a:cubicBezTo>
                <a:cubicBezTo>
                  <a:pt x="201" y="37"/>
                  <a:pt x="182" y="63"/>
                  <a:pt x="156" y="72"/>
                </a:cubicBezTo>
                <a:cubicBezTo>
                  <a:pt x="109" y="66"/>
                  <a:pt x="125" y="58"/>
                  <a:pt x="92" y="36"/>
                </a:cubicBezTo>
                <a:cubicBezTo>
                  <a:pt x="86" y="28"/>
                  <a:pt x="81" y="20"/>
                  <a:pt x="76" y="12"/>
                </a:cubicBezTo>
                <a:cubicBezTo>
                  <a:pt x="73" y="8"/>
                  <a:pt x="68" y="0"/>
                  <a:pt x="68" y="0"/>
                </a:cubicBezTo>
                <a:cubicBezTo>
                  <a:pt x="42" y="8"/>
                  <a:pt x="51" y="38"/>
                  <a:pt x="40" y="60"/>
                </a:cubicBezTo>
                <a:cubicBezTo>
                  <a:pt x="30" y="77"/>
                  <a:pt x="16" y="93"/>
                  <a:pt x="8" y="112"/>
                </a:cubicBezTo>
                <a:cubicBezTo>
                  <a:pt x="4" y="119"/>
                  <a:pt x="0" y="136"/>
                  <a:pt x="0" y="136"/>
                </a:cubicBezTo>
                <a:cubicBezTo>
                  <a:pt x="1" y="168"/>
                  <a:pt x="1" y="200"/>
                  <a:pt x="4" y="232"/>
                </a:cubicBezTo>
                <a:cubicBezTo>
                  <a:pt x="5" y="247"/>
                  <a:pt x="16" y="276"/>
                  <a:pt x="16" y="276"/>
                </a:cubicBezTo>
                <a:cubicBezTo>
                  <a:pt x="19" y="326"/>
                  <a:pt x="6" y="391"/>
                  <a:pt x="36" y="436"/>
                </a:cubicBezTo>
                <a:cubicBezTo>
                  <a:pt x="47" y="481"/>
                  <a:pt x="39" y="463"/>
                  <a:pt x="112" y="468"/>
                </a:cubicBezTo>
                <a:cubicBezTo>
                  <a:pt x="133" y="471"/>
                  <a:pt x="151" y="475"/>
                  <a:pt x="172" y="480"/>
                </a:cubicBezTo>
                <a:cubicBezTo>
                  <a:pt x="196" y="471"/>
                  <a:pt x="237" y="489"/>
                  <a:pt x="264" y="492"/>
                </a:cubicBezTo>
                <a:cubicBezTo>
                  <a:pt x="290" y="500"/>
                  <a:pt x="323" y="504"/>
                  <a:pt x="352" y="504"/>
                </a:cubicBezTo>
                <a:close/>
              </a:path>
            </a:pathLst>
          </a:custGeom>
          <a:solidFill>
            <a:srgbClr val="FF0000"/>
          </a:solidFill>
          <a:ln w="9525">
            <a:solidFill>
              <a:schemeClr val="tx1"/>
            </a:solidFill>
            <a:round/>
            <a:headEnd/>
            <a:tailEnd/>
          </a:ln>
        </p:spPr>
        <p:txBody>
          <a:bodyPr wrap="none" anchor="ctr"/>
          <a:lstStyle/>
          <a:p>
            <a:pPr defTabSz="914400" fontAlgn="base">
              <a:spcBef>
                <a:spcPct val="0"/>
              </a:spcBef>
              <a:spcAft>
                <a:spcPct val="0"/>
              </a:spcAft>
              <a:defRPr/>
            </a:pPr>
            <a:endParaRPr lang="en-US" sz="2000" b="1">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grpSp>
        <p:nvGrpSpPr>
          <p:cNvPr id="454673" name="Group 19"/>
          <p:cNvGrpSpPr>
            <a:grpSpLocks/>
          </p:cNvGrpSpPr>
          <p:nvPr/>
        </p:nvGrpSpPr>
        <p:grpSpPr bwMode="auto">
          <a:xfrm>
            <a:off x="2574925" y="4003675"/>
            <a:ext cx="168275" cy="1227138"/>
            <a:chOff x="1046" y="2763"/>
            <a:chExt cx="106" cy="773"/>
          </a:xfrm>
        </p:grpSpPr>
        <p:sp>
          <p:nvSpPr>
            <p:cNvPr id="130082" name="Freeform 20"/>
            <p:cNvSpPr>
              <a:spLocks/>
            </p:cNvSpPr>
            <p:nvPr/>
          </p:nvSpPr>
          <p:spPr bwMode="auto">
            <a:xfrm>
              <a:off x="1113" y="2864"/>
              <a:ext cx="31" cy="392"/>
            </a:xfrm>
            <a:custGeom>
              <a:avLst/>
              <a:gdLst>
                <a:gd name="T0" fmla="*/ 15 w 31"/>
                <a:gd name="T1" fmla="*/ 0 h 392"/>
                <a:gd name="T2" fmla="*/ 31 w 31"/>
                <a:gd name="T3" fmla="*/ 280 h 392"/>
                <a:gd name="T4" fmla="*/ 15 w 31"/>
                <a:gd name="T5" fmla="*/ 392 h 392"/>
                <a:gd name="T6" fmla="*/ 0 60000 65536"/>
                <a:gd name="T7" fmla="*/ 0 60000 65536"/>
                <a:gd name="T8" fmla="*/ 0 60000 65536"/>
                <a:gd name="T9" fmla="*/ 0 w 31"/>
                <a:gd name="T10" fmla="*/ 0 h 392"/>
                <a:gd name="T11" fmla="*/ 31 w 31"/>
                <a:gd name="T12" fmla="*/ 392 h 392"/>
              </a:gdLst>
              <a:ahLst/>
              <a:cxnLst>
                <a:cxn ang="T6">
                  <a:pos x="T0" y="T1"/>
                </a:cxn>
                <a:cxn ang="T7">
                  <a:pos x="T2" y="T3"/>
                </a:cxn>
                <a:cxn ang="T8">
                  <a:pos x="T4" y="T5"/>
                </a:cxn>
              </a:cxnLst>
              <a:rect l="T9" t="T10" r="T11" b="T12"/>
              <a:pathLst>
                <a:path w="31" h="392">
                  <a:moveTo>
                    <a:pt x="15" y="0"/>
                  </a:moveTo>
                  <a:cubicBezTo>
                    <a:pt x="7" y="93"/>
                    <a:pt x="0" y="189"/>
                    <a:pt x="31" y="280"/>
                  </a:cubicBezTo>
                  <a:cubicBezTo>
                    <a:pt x="29" y="296"/>
                    <a:pt x="15" y="363"/>
                    <a:pt x="15" y="392"/>
                  </a:cubicBezTo>
                </a:path>
              </a:pathLst>
            </a:custGeom>
            <a:solidFill>
              <a:srgbClr val="0000FF"/>
            </a:solidFill>
            <a:ln w="9525">
              <a:solidFill>
                <a:schemeClr val="tx1"/>
              </a:solidFill>
              <a:round/>
              <a:headEnd/>
              <a:tailEnd/>
            </a:ln>
          </p:spPr>
          <p:txBody>
            <a:bodyPr wrap="none" anchor="ctr"/>
            <a:lstStyle/>
            <a:p>
              <a:pPr defTabSz="914400" fontAlgn="base">
                <a:spcBef>
                  <a:spcPct val="0"/>
                </a:spcBef>
                <a:spcAft>
                  <a:spcPct val="0"/>
                </a:spcAft>
                <a:defRPr/>
              </a:pPr>
              <a:endParaRPr lang="en-US" sz="2000" b="1">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30083" name="Freeform 21"/>
            <p:cNvSpPr>
              <a:spLocks/>
            </p:cNvSpPr>
            <p:nvPr/>
          </p:nvSpPr>
          <p:spPr bwMode="auto">
            <a:xfrm>
              <a:off x="1046" y="3256"/>
              <a:ext cx="106" cy="280"/>
            </a:xfrm>
            <a:custGeom>
              <a:avLst/>
              <a:gdLst>
                <a:gd name="T0" fmla="*/ 82 w 106"/>
                <a:gd name="T1" fmla="*/ 0 h 280"/>
                <a:gd name="T2" fmla="*/ 34 w 106"/>
                <a:gd name="T3" fmla="*/ 264 h 280"/>
                <a:gd name="T4" fmla="*/ 106 w 106"/>
                <a:gd name="T5" fmla="*/ 216 h 280"/>
                <a:gd name="T6" fmla="*/ 74 w 106"/>
                <a:gd name="T7" fmla="*/ 112 h 280"/>
                <a:gd name="T8" fmla="*/ 74 w 106"/>
                <a:gd name="T9" fmla="*/ 48 h 280"/>
                <a:gd name="T10" fmla="*/ 58 w 106"/>
                <a:gd name="T11" fmla="*/ 24 h 280"/>
                <a:gd name="T12" fmla="*/ 82 w 106"/>
                <a:gd name="T13" fmla="*/ 0 h 280"/>
                <a:gd name="T14" fmla="*/ 0 60000 65536"/>
                <a:gd name="T15" fmla="*/ 0 60000 65536"/>
                <a:gd name="T16" fmla="*/ 0 60000 65536"/>
                <a:gd name="T17" fmla="*/ 0 60000 65536"/>
                <a:gd name="T18" fmla="*/ 0 60000 65536"/>
                <a:gd name="T19" fmla="*/ 0 60000 65536"/>
                <a:gd name="T20" fmla="*/ 0 60000 65536"/>
                <a:gd name="T21" fmla="*/ 0 w 106"/>
                <a:gd name="T22" fmla="*/ 0 h 280"/>
                <a:gd name="T23" fmla="*/ 106 w 106"/>
                <a:gd name="T24" fmla="*/ 280 h 2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 h="280">
                  <a:moveTo>
                    <a:pt x="82" y="0"/>
                  </a:moveTo>
                  <a:cubicBezTo>
                    <a:pt x="0" y="54"/>
                    <a:pt x="56" y="175"/>
                    <a:pt x="34" y="264"/>
                  </a:cubicBezTo>
                  <a:cubicBezTo>
                    <a:pt x="83" y="280"/>
                    <a:pt x="91" y="259"/>
                    <a:pt x="106" y="216"/>
                  </a:cubicBezTo>
                  <a:cubicBezTo>
                    <a:pt x="94" y="180"/>
                    <a:pt x="82" y="147"/>
                    <a:pt x="74" y="112"/>
                  </a:cubicBezTo>
                  <a:cubicBezTo>
                    <a:pt x="83" y="82"/>
                    <a:pt x="87" y="84"/>
                    <a:pt x="74" y="48"/>
                  </a:cubicBezTo>
                  <a:cubicBezTo>
                    <a:pt x="70" y="38"/>
                    <a:pt x="56" y="33"/>
                    <a:pt x="58" y="24"/>
                  </a:cubicBezTo>
                  <a:cubicBezTo>
                    <a:pt x="59" y="12"/>
                    <a:pt x="74" y="8"/>
                    <a:pt x="82" y="0"/>
                  </a:cubicBezTo>
                  <a:close/>
                </a:path>
              </a:pathLst>
            </a:custGeom>
            <a:solidFill>
              <a:srgbClr val="0000FF"/>
            </a:solidFill>
            <a:ln w="9525">
              <a:solidFill>
                <a:schemeClr val="tx1"/>
              </a:solidFill>
              <a:round/>
              <a:headEnd/>
              <a:tailEnd/>
            </a:ln>
          </p:spPr>
          <p:txBody>
            <a:bodyPr wrap="none" anchor="ctr"/>
            <a:lstStyle/>
            <a:p>
              <a:pPr defTabSz="914400" fontAlgn="base">
                <a:spcBef>
                  <a:spcPct val="0"/>
                </a:spcBef>
                <a:spcAft>
                  <a:spcPct val="0"/>
                </a:spcAft>
                <a:defRPr/>
              </a:pPr>
              <a:endParaRPr lang="en-US" sz="2000" b="1">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30084" name="Freeform 22"/>
            <p:cNvSpPr>
              <a:spLocks/>
            </p:cNvSpPr>
            <p:nvPr/>
          </p:nvSpPr>
          <p:spPr bwMode="auto">
            <a:xfrm>
              <a:off x="1070" y="2763"/>
              <a:ext cx="80" cy="114"/>
            </a:xfrm>
            <a:custGeom>
              <a:avLst/>
              <a:gdLst>
                <a:gd name="T0" fmla="*/ 58 w 80"/>
                <a:gd name="T1" fmla="*/ 105 h 114"/>
                <a:gd name="T2" fmla="*/ 22 w 80"/>
                <a:gd name="T3" fmla="*/ 87 h 114"/>
                <a:gd name="T4" fmla="*/ 6 w 80"/>
                <a:gd name="T5" fmla="*/ 61 h 114"/>
                <a:gd name="T6" fmla="*/ 0 w 80"/>
                <a:gd name="T7" fmla="*/ 35 h 114"/>
                <a:gd name="T8" fmla="*/ 16 w 80"/>
                <a:gd name="T9" fmla="*/ 25 h 114"/>
                <a:gd name="T10" fmla="*/ 36 w 80"/>
                <a:gd name="T11" fmla="*/ 1 h 114"/>
                <a:gd name="T12" fmla="*/ 78 w 80"/>
                <a:gd name="T13" fmla="*/ 23 h 114"/>
                <a:gd name="T14" fmla="*/ 62 w 80"/>
                <a:gd name="T15" fmla="*/ 93 h 114"/>
                <a:gd name="T16" fmla="*/ 58 w 80"/>
                <a:gd name="T17" fmla="*/ 105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0"/>
                <a:gd name="T28" fmla="*/ 0 h 114"/>
                <a:gd name="T29" fmla="*/ 80 w 80"/>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0" h="114">
                  <a:moveTo>
                    <a:pt x="58" y="105"/>
                  </a:moveTo>
                  <a:cubicBezTo>
                    <a:pt x="47" y="97"/>
                    <a:pt x="34" y="91"/>
                    <a:pt x="22" y="87"/>
                  </a:cubicBezTo>
                  <a:cubicBezTo>
                    <a:pt x="16" y="78"/>
                    <a:pt x="10" y="70"/>
                    <a:pt x="6" y="61"/>
                  </a:cubicBezTo>
                  <a:cubicBezTo>
                    <a:pt x="4" y="51"/>
                    <a:pt x="2" y="43"/>
                    <a:pt x="0" y="35"/>
                  </a:cubicBezTo>
                  <a:cubicBezTo>
                    <a:pt x="2" y="26"/>
                    <a:pt x="7" y="27"/>
                    <a:pt x="16" y="25"/>
                  </a:cubicBezTo>
                  <a:cubicBezTo>
                    <a:pt x="22" y="16"/>
                    <a:pt x="27" y="6"/>
                    <a:pt x="36" y="1"/>
                  </a:cubicBezTo>
                  <a:cubicBezTo>
                    <a:pt x="62" y="9"/>
                    <a:pt x="62" y="0"/>
                    <a:pt x="78" y="23"/>
                  </a:cubicBezTo>
                  <a:cubicBezTo>
                    <a:pt x="80" y="45"/>
                    <a:pt x="75" y="73"/>
                    <a:pt x="62" y="93"/>
                  </a:cubicBezTo>
                  <a:cubicBezTo>
                    <a:pt x="57" y="110"/>
                    <a:pt x="58" y="114"/>
                    <a:pt x="58" y="105"/>
                  </a:cubicBezTo>
                  <a:close/>
                </a:path>
              </a:pathLst>
            </a:custGeom>
            <a:solidFill>
              <a:srgbClr val="0000FF"/>
            </a:solidFill>
            <a:ln w="9525">
              <a:solidFill>
                <a:schemeClr val="tx1"/>
              </a:solidFill>
              <a:round/>
              <a:headEnd/>
              <a:tailEnd/>
            </a:ln>
          </p:spPr>
          <p:txBody>
            <a:bodyPr wrap="none" anchor="ctr"/>
            <a:lstStyle/>
            <a:p>
              <a:pPr defTabSz="914400" fontAlgn="base">
                <a:spcBef>
                  <a:spcPct val="0"/>
                </a:spcBef>
                <a:spcAft>
                  <a:spcPct val="0"/>
                </a:spcAft>
                <a:defRPr/>
              </a:pPr>
              <a:endParaRPr lang="en-US" sz="2000" b="1">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grpSp>
      <p:sp>
        <p:nvSpPr>
          <p:cNvPr id="58391" name="Text Box 23"/>
          <p:cNvSpPr txBox="1">
            <a:spLocks noChangeArrowheads="1"/>
          </p:cNvSpPr>
          <p:nvPr/>
        </p:nvSpPr>
        <p:spPr bwMode="auto">
          <a:xfrm>
            <a:off x="2286000" y="3962400"/>
            <a:ext cx="1219200" cy="523875"/>
          </a:xfrm>
          <a:prstGeom prst="rect">
            <a:avLst/>
          </a:prstGeom>
          <a:noFill/>
          <a:ln w="9525">
            <a:noFill/>
            <a:miter lim="800000"/>
            <a:headEnd/>
            <a:tailEnd/>
          </a:ln>
          <a:effectLst>
            <a:outerShdw blurRad="63500" dist="46662" dir="2115817"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defRPr/>
            </a:pPr>
            <a:r>
              <a:rPr lang="en-US" sz="2800" b="1">
                <a:solidFill>
                  <a:srgbClr val="FFFFFF"/>
                </a:solidFill>
                <a:effectLst>
                  <a:outerShdw blurRad="38100" dist="38100" dir="2700000" algn="tl">
                    <a:srgbClr val="000000"/>
                  </a:outerShdw>
                </a:effectLst>
                <a:latin typeface="Arial" charset="0"/>
                <a:cs typeface="Arial" charset="0"/>
              </a:rPr>
              <a:t>Israel</a:t>
            </a:r>
            <a:endParaRPr lang="en-US" sz="2000" b="1">
              <a:solidFill>
                <a:srgbClr val="FFFFFF"/>
              </a:solidFill>
              <a:effectLst>
                <a:outerShdw blurRad="38100" dist="38100" dir="2700000" algn="tl">
                  <a:srgbClr val="000000"/>
                </a:outerShdw>
              </a:effectLst>
              <a:latin typeface="Arial" charset="0"/>
              <a:cs typeface="Arial" charset="0"/>
            </a:endParaRPr>
          </a:p>
        </p:txBody>
      </p:sp>
      <p:sp>
        <p:nvSpPr>
          <p:cNvPr id="130067" name="Freeform 24"/>
          <p:cNvSpPr>
            <a:spLocks/>
          </p:cNvSpPr>
          <p:nvPr/>
        </p:nvSpPr>
        <p:spPr bwMode="auto">
          <a:xfrm>
            <a:off x="7696200" y="5254625"/>
            <a:ext cx="1752600" cy="1831975"/>
          </a:xfrm>
          <a:custGeom>
            <a:avLst/>
            <a:gdLst>
              <a:gd name="T0" fmla="*/ 2147483647 w 757"/>
              <a:gd name="T1" fmla="*/ 2147483647 h 1106"/>
              <a:gd name="T2" fmla="*/ 2147483647 w 757"/>
              <a:gd name="T3" fmla="*/ 2147483647 h 1106"/>
              <a:gd name="T4" fmla="*/ 2147483647 w 757"/>
              <a:gd name="T5" fmla="*/ 2147483647 h 1106"/>
              <a:gd name="T6" fmla="*/ 2147483647 w 757"/>
              <a:gd name="T7" fmla="*/ 2147483647 h 1106"/>
              <a:gd name="T8" fmla="*/ 2147483647 w 757"/>
              <a:gd name="T9" fmla="*/ 2147483647 h 1106"/>
              <a:gd name="T10" fmla="*/ 2147483647 w 757"/>
              <a:gd name="T11" fmla="*/ 2147483647 h 1106"/>
              <a:gd name="T12" fmla="*/ 2147483647 w 757"/>
              <a:gd name="T13" fmla="*/ 2147483647 h 1106"/>
              <a:gd name="T14" fmla="*/ 2147483647 w 757"/>
              <a:gd name="T15" fmla="*/ 2147483647 h 1106"/>
              <a:gd name="T16" fmla="*/ 2147483647 w 757"/>
              <a:gd name="T17" fmla="*/ 2147483647 h 1106"/>
              <a:gd name="T18" fmla="*/ 2147483647 w 757"/>
              <a:gd name="T19" fmla="*/ 2147483647 h 1106"/>
              <a:gd name="T20" fmla="*/ 2147483647 w 757"/>
              <a:gd name="T21" fmla="*/ 2147483647 h 1106"/>
              <a:gd name="T22" fmla="*/ 0 w 757"/>
              <a:gd name="T23" fmla="*/ 2147483647 h 1106"/>
              <a:gd name="T24" fmla="*/ 2147483647 w 757"/>
              <a:gd name="T25" fmla="*/ 2147483647 h 1106"/>
              <a:gd name="T26" fmla="*/ 2147483647 w 757"/>
              <a:gd name="T27" fmla="*/ 2147483647 h 1106"/>
              <a:gd name="T28" fmla="*/ 2147483647 w 757"/>
              <a:gd name="T29" fmla="*/ 2147483647 h 1106"/>
              <a:gd name="T30" fmla="*/ 2147483647 w 757"/>
              <a:gd name="T31" fmla="*/ 2147483647 h 1106"/>
              <a:gd name="T32" fmla="*/ 2147483647 w 757"/>
              <a:gd name="T33" fmla="*/ 2147483647 h 1106"/>
              <a:gd name="T34" fmla="*/ 2147483647 w 757"/>
              <a:gd name="T35" fmla="*/ 2147483647 h 1106"/>
              <a:gd name="T36" fmla="*/ 2147483647 w 757"/>
              <a:gd name="T37" fmla="*/ 2147483647 h 1106"/>
              <a:gd name="T38" fmla="*/ 2147483647 w 757"/>
              <a:gd name="T39" fmla="*/ 2147483647 h 1106"/>
              <a:gd name="T40" fmla="*/ 2147483647 w 757"/>
              <a:gd name="T41" fmla="*/ 2147483647 h 1106"/>
              <a:gd name="T42" fmla="*/ 2147483647 w 757"/>
              <a:gd name="T43" fmla="*/ 2147483647 h 1106"/>
              <a:gd name="T44" fmla="*/ 2147483647 w 757"/>
              <a:gd name="T45" fmla="*/ 2147483647 h 1106"/>
              <a:gd name="T46" fmla="*/ 2147483647 w 757"/>
              <a:gd name="T47" fmla="*/ 2147483647 h 1106"/>
              <a:gd name="T48" fmla="*/ 2147483647 w 757"/>
              <a:gd name="T49" fmla="*/ 2147483647 h 1106"/>
              <a:gd name="T50" fmla="*/ 2147483647 w 757"/>
              <a:gd name="T51" fmla="*/ 2147483647 h 1106"/>
              <a:gd name="T52" fmla="*/ 2147483647 w 757"/>
              <a:gd name="T53" fmla="*/ 2147483647 h 1106"/>
              <a:gd name="T54" fmla="*/ 2147483647 w 757"/>
              <a:gd name="T55" fmla="*/ 2147483647 h 1106"/>
              <a:gd name="T56" fmla="*/ 2147483647 w 757"/>
              <a:gd name="T57" fmla="*/ 2147483647 h 110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57"/>
              <a:gd name="T88" fmla="*/ 0 h 1106"/>
              <a:gd name="T89" fmla="*/ 757 w 757"/>
              <a:gd name="T90" fmla="*/ 1106 h 110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57" h="1106">
                <a:moveTo>
                  <a:pt x="691" y="229"/>
                </a:moveTo>
                <a:cubicBezTo>
                  <a:pt x="668" y="159"/>
                  <a:pt x="691" y="201"/>
                  <a:pt x="594" y="144"/>
                </a:cubicBezTo>
                <a:cubicBezTo>
                  <a:pt x="571" y="130"/>
                  <a:pt x="556" y="105"/>
                  <a:pt x="533" y="95"/>
                </a:cubicBezTo>
                <a:cubicBezTo>
                  <a:pt x="514" y="86"/>
                  <a:pt x="492" y="88"/>
                  <a:pt x="473" y="83"/>
                </a:cubicBezTo>
                <a:cubicBezTo>
                  <a:pt x="463" y="80"/>
                  <a:pt x="387" y="54"/>
                  <a:pt x="364" y="47"/>
                </a:cubicBezTo>
                <a:cubicBezTo>
                  <a:pt x="351" y="42"/>
                  <a:pt x="327" y="35"/>
                  <a:pt x="327" y="35"/>
                </a:cubicBezTo>
                <a:cubicBezTo>
                  <a:pt x="319" y="26"/>
                  <a:pt x="309" y="0"/>
                  <a:pt x="303" y="10"/>
                </a:cubicBezTo>
                <a:cubicBezTo>
                  <a:pt x="280" y="40"/>
                  <a:pt x="295" y="86"/>
                  <a:pt x="279" y="120"/>
                </a:cubicBezTo>
                <a:cubicBezTo>
                  <a:pt x="258" y="161"/>
                  <a:pt x="175" y="249"/>
                  <a:pt x="133" y="277"/>
                </a:cubicBezTo>
                <a:cubicBezTo>
                  <a:pt x="94" y="334"/>
                  <a:pt x="113" y="299"/>
                  <a:pt x="85" y="386"/>
                </a:cubicBezTo>
                <a:cubicBezTo>
                  <a:pt x="80" y="398"/>
                  <a:pt x="82" y="414"/>
                  <a:pt x="73" y="423"/>
                </a:cubicBezTo>
                <a:cubicBezTo>
                  <a:pt x="35" y="459"/>
                  <a:pt x="58" y="441"/>
                  <a:pt x="0" y="471"/>
                </a:cubicBezTo>
                <a:cubicBezTo>
                  <a:pt x="18" y="525"/>
                  <a:pt x="45" y="550"/>
                  <a:pt x="97" y="568"/>
                </a:cubicBezTo>
                <a:cubicBezTo>
                  <a:pt x="129" y="616"/>
                  <a:pt x="131" y="676"/>
                  <a:pt x="182" y="714"/>
                </a:cubicBezTo>
                <a:cubicBezTo>
                  <a:pt x="205" y="731"/>
                  <a:pt x="255" y="762"/>
                  <a:pt x="255" y="762"/>
                </a:cubicBezTo>
                <a:cubicBezTo>
                  <a:pt x="250" y="778"/>
                  <a:pt x="239" y="794"/>
                  <a:pt x="242" y="811"/>
                </a:cubicBezTo>
                <a:cubicBezTo>
                  <a:pt x="243" y="822"/>
                  <a:pt x="260" y="825"/>
                  <a:pt x="267" y="835"/>
                </a:cubicBezTo>
                <a:cubicBezTo>
                  <a:pt x="307" y="900"/>
                  <a:pt x="241" y="845"/>
                  <a:pt x="315" y="895"/>
                </a:cubicBezTo>
                <a:cubicBezTo>
                  <a:pt x="323" y="919"/>
                  <a:pt x="330" y="943"/>
                  <a:pt x="339" y="968"/>
                </a:cubicBezTo>
                <a:cubicBezTo>
                  <a:pt x="342" y="980"/>
                  <a:pt x="339" y="999"/>
                  <a:pt x="351" y="1004"/>
                </a:cubicBezTo>
                <a:cubicBezTo>
                  <a:pt x="375" y="1012"/>
                  <a:pt x="424" y="1029"/>
                  <a:pt x="424" y="1029"/>
                </a:cubicBezTo>
                <a:cubicBezTo>
                  <a:pt x="452" y="1025"/>
                  <a:pt x="480" y="1017"/>
                  <a:pt x="509" y="1017"/>
                </a:cubicBezTo>
                <a:cubicBezTo>
                  <a:pt x="752" y="1017"/>
                  <a:pt x="757" y="1106"/>
                  <a:pt x="727" y="980"/>
                </a:cubicBezTo>
                <a:cubicBezTo>
                  <a:pt x="735" y="923"/>
                  <a:pt x="748" y="867"/>
                  <a:pt x="751" y="811"/>
                </a:cubicBezTo>
                <a:cubicBezTo>
                  <a:pt x="754" y="736"/>
                  <a:pt x="727" y="653"/>
                  <a:pt x="715" y="580"/>
                </a:cubicBezTo>
                <a:cubicBezTo>
                  <a:pt x="733" y="505"/>
                  <a:pt x="712" y="426"/>
                  <a:pt x="703" y="350"/>
                </a:cubicBezTo>
                <a:cubicBezTo>
                  <a:pt x="699" y="321"/>
                  <a:pt x="696" y="293"/>
                  <a:pt x="691" y="265"/>
                </a:cubicBezTo>
                <a:cubicBezTo>
                  <a:pt x="688" y="252"/>
                  <a:pt x="679" y="241"/>
                  <a:pt x="679" y="229"/>
                </a:cubicBezTo>
                <a:cubicBezTo>
                  <a:pt x="679" y="225"/>
                  <a:pt x="687" y="229"/>
                  <a:pt x="691" y="229"/>
                </a:cubicBezTo>
                <a:close/>
              </a:path>
            </a:pathLst>
          </a:custGeom>
          <a:solidFill>
            <a:srgbClr val="0000FF"/>
          </a:solidFill>
          <a:ln w="9525">
            <a:solidFill>
              <a:schemeClr val="tx1"/>
            </a:solidFill>
            <a:round/>
            <a:headEnd/>
            <a:tailEnd/>
          </a:ln>
        </p:spPr>
        <p:txBody>
          <a:bodyPr wrap="none" anchor="ctr"/>
          <a:lstStyle/>
          <a:p>
            <a:pPr defTabSz="914400" fontAlgn="base">
              <a:spcBef>
                <a:spcPct val="0"/>
              </a:spcBef>
              <a:spcAft>
                <a:spcPct val="0"/>
              </a:spcAft>
              <a:defRPr/>
            </a:pPr>
            <a:endParaRPr lang="en-US" sz="2000" b="1">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58393" name="Text Box 25"/>
          <p:cNvSpPr txBox="1">
            <a:spLocks noChangeArrowheads="1"/>
          </p:cNvSpPr>
          <p:nvPr/>
        </p:nvSpPr>
        <p:spPr bwMode="auto">
          <a:xfrm>
            <a:off x="8001000" y="5638800"/>
            <a:ext cx="1066800" cy="784225"/>
          </a:xfrm>
          <a:prstGeom prst="rect">
            <a:avLst/>
          </a:prstGeom>
          <a:noFill/>
          <a:ln w="9525">
            <a:noFill/>
            <a:miter lim="800000"/>
            <a:headEnd/>
            <a:tailEnd/>
          </a:ln>
          <a:effectLst>
            <a:outerShdw blurRad="63500" dist="46662" dir="2115817"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sz="1800" b="1">
                <a:solidFill>
                  <a:srgbClr val="FFFFFF"/>
                </a:solidFill>
                <a:effectLst>
                  <a:outerShdw blurRad="38100" dist="38100" dir="2700000" algn="tl">
                    <a:srgbClr val="000000"/>
                  </a:outerShdw>
                </a:effectLst>
                <a:latin typeface="Arial" charset="0"/>
                <a:cs typeface="Arial" charset="0"/>
              </a:rPr>
              <a:t>Persian</a:t>
            </a:r>
          </a:p>
          <a:p>
            <a:pPr algn="ctr" defTabSz="914400" eaLnBrk="1" fontAlgn="base" hangingPunct="1">
              <a:spcBef>
                <a:spcPct val="50000"/>
              </a:spcBef>
              <a:spcAft>
                <a:spcPct val="0"/>
              </a:spcAft>
              <a:defRPr/>
            </a:pPr>
            <a:r>
              <a:rPr lang="en-US" sz="1800" b="1">
                <a:solidFill>
                  <a:srgbClr val="FFFFFF"/>
                </a:solidFill>
                <a:effectLst>
                  <a:outerShdw blurRad="38100" dist="38100" dir="2700000" algn="tl">
                    <a:srgbClr val="000000"/>
                  </a:outerShdw>
                </a:effectLst>
                <a:latin typeface="Arial" charset="0"/>
                <a:cs typeface="Arial" charset="0"/>
              </a:rPr>
              <a:t>Gulf</a:t>
            </a:r>
            <a:endParaRPr lang="en-US" sz="2000" b="1">
              <a:solidFill>
                <a:srgbClr val="FFFFFF"/>
              </a:solidFill>
              <a:effectLst>
                <a:outerShdw blurRad="38100" dist="38100" dir="2700000" algn="tl">
                  <a:srgbClr val="000000"/>
                </a:outerShdw>
              </a:effectLst>
              <a:latin typeface="Arial" charset="0"/>
              <a:cs typeface="Arial" charset="0"/>
            </a:endParaRPr>
          </a:p>
        </p:txBody>
      </p:sp>
      <p:sp>
        <p:nvSpPr>
          <p:cNvPr id="58394" name="AutoShape 26"/>
          <p:cNvSpPr>
            <a:spLocks noChangeArrowheads="1"/>
          </p:cNvSpPr>
          <p:nvPr/>
        </p:nvSpPr>
        <p:spPr bwMode="auto">
          <a:xfrm>
            <a:off x="5791200" y="3048000"/>
            <a:ext cx="533400" cy="533400"/>
          </a:xfrm>
          <a:prstGeom prst="irregularSeal2">
            <a:avLst/>
          </a:prstGeom>
          <a:solidFill>
            <a:srgbClr val="FF0000"/>
          </a:solidFill>
          <a:ln w="9525">
            <a:solidFill>
              <a:schemeClr val="tx1"/>
            </a:solidFill>
            <a:miter lim="800000"/>
            <a:headEnd/>
            <a:tailEnd/>
          </a:ln>
        </p:spPr>
        <p:txBody>
          <a:bodyPr wrap="none" anchor="ctr"/>
          <a:lstStyle/>
          <a:p>
            <a:pPr defTabSz="914400" fontAlgn="base">
              <a:spcBef>
                <a:spcPct val="0"/>
              </a:spcBef>
              <a:spcAft>
                <a:spcPct val="0"/>
              </a:spcAft>
              <a:defRPr/>
            </a:pPr>
            <a:endParaRPr lang="en-US" sz="2000" b="1">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58395" name="AutoShape 27"/>
          <p:cNvSpPr>
            <a:spLocks noChangeArrowheads="1"/>
          </p:cNvSpPr>
          <p:nvPr/>
        </p:nvSpPr>
        <p:spPr bwMode="auto">
          <a:xfrm flipH="1">
            <a:off x="2667000" y="2133600"/>
            <a:ext cx="3429000" cy="17526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916" y="5399"/>
                  <a:pt x="5541" y="7665"/>
                  <a:pt x="5405" y="10546"/>
                </a:cubicBezTo>
                <a:lnTo>
                  <a:pt x="11" y="10292"/>
                </a:lnTo>
                <a:cubicBezTo>
                  <a:pt x="282" y="4531"/>
                  <a:pt x="5032" y="-1"/>
                  <a:pt x="10800" y="-1"/>
                </a:cubicBezTo>
                <a:cubicBezTo>
                  <a:pt x="16764" y="-1"/>
                  <a:pt x="21599" y="4835"/>
                  <a:pt x="21600" y="10799"/>
                </a:cubicBezTo>
                <a:lnTo>
                  <a:pt x="21600" y="10800"/>
                </a:lnTo>
                <a:lnTo>
                  <a:pt x="24300" y="10800"/>
                </a:lnTo>
                <a:lnTo>
                  <a:pt x="18900" y="16200"/>
                </a:lnTo>
                <a:lnTo>
                  <a:pt x="13500" y="10800"/>
                </a:lnTo>
                <a:lnTo>
                  <a:pt x="16200" y="10800"/>
                </a:lnTo>
                <a:close/>
              </a:path>
            </a:pathLst>
          </a:custGeom>
          <a:solidFill>
            <a:srgbClr val="CCFF33"/>
          </a:solidFill>
          <a:ln w="9525">
            <a:solidFill>
              <a:schemeClr val="tx1"/>
            </a:solidFill>
            <a:miter lim="800000"/>
            <a:headEnd/>
            <a:tailEnd/>
          </a:ln>
        </p:spPr>
        <p:txBody>
          <a:bodyPr wrap="none" anchor="ctr"/>
          <a:lstStyle/>
          <a:p>
            <a:pPr algn="ctr" defTabSz="914400" fontAlgn="base">
              <a:spcBef>
                <a:spcPct val="0"/>
              </a:spcBef>
              <a:spcAft>
                <a:spcPct val="0"/>
              </a:spcAft>
              <a:defRPr/>
            </a:pPr>
            <a:endParaRPr lang="en-US" sz="3600" b="1">
              <a:solidFill>
                <a:srgbClr val="CCFF33"/>
              </a:solidFill>
              <a:effectLst>
                <a:outerShdw blurRad="38100" dist="38100" dir="2700000" algn="tl">
                  <a:srgbClr val="000000">
                    <a:alpha val="43137"/>
                  </a:srgbClr>
                </a:outerShdw>
              </a:effectLst>
              <a:latin typeface="Arial"/>
              <a:ea typeface="ＭＳ Ｐゴシック" charset="0"/>
              <a:cs typeface="Arial"/>
            </a:endParaRPr>
          </a:p>
        </p:txBody>
      </p:sp>
      <p:sp>
        <p:nvSpPr>
          <p:cNvPr id="58396" name="Text Box 28"/>
          <p:cNvSpPr txBox="1">
            <a:spLocks noChangeArrowheads="1"/>
          </p:cNvSpPr>
          <p:nvPr/>
        </p:nvSpPr>
        <p:spPr bwMode="auto">
          <a:xfrm>
            <a:off x="2133600" y="4495800"/>
            <a:ext cx="1295400" cy="523875"/>
          </a:xfrm>
          <a:prstGeom prst="rect">
            <a:avLst/>
          </a:prstGeom>
          <a:noFill/>
          <a:ln w="9525">
            <a:noFill/>
            <a:miter lim="800000"/>
            <a:headEnd/>
            <a:tailEnd/>
          </a:ln>
          <a:effectLst>
            <a:outerShdw blurRad="63500" dist="46662" dir="2115817"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defRPr/>
            </a:pPr>
            <a:r>
              <a:rPr lang="en-US" sz="2800" b="1">
                <a:solidFill>
                  <a:srgbClr val="FFFFFF"/>
                </a:solidFill>
                <a:effectLst>
                  <a:outerShdw blurRad="38100" dist="38100" dir="2700000" algn="tl">
                    <a:srgbClr val="000000"/>
                  </a:outerShdw>
                </a:effectLst>
                <a:latin typeface="Arial" charset="0"/>
                <a:cs typeface="Arial" charset="0"/>
              </a:rPr>
              <a:t>Judah</a:t>
            </a:r>
            <a:endParaRPr lang="en-US" sz="2000" b="1">
              <a:solidFill>
                <a:srgbClr val="FFFFFF"/>
              </a:solidFill>
              <a:effectLst>
                <a:outerShdw blurRad="38100" dist="38100" dir="2700000" algn="tl">
                  <a:srgbClr val="000000"/>
                </a:outerShdw>
              </a:effectLst>
              <a:latin typeface="Arial" charset="0"/>
              <a:cs typeface="Arial" charset="0"/>
            </a:endParaRPr>
          </a:p>
        </p:txBody>
      </p:sp>
      <p:sp>
        <p:nvSpPr>
          <p:cNvPr id="58397" name="AutoShape 29"/>
          <p:cNvSpPr>
            <a:spLocks noChangeArrowheads="1"/>
          </p:cNvSpPr>
          <p:nvPr/>
        </p:nvSpPr>
        <p:spPr bwMode="auto">
          <a:xfrm rot="-1555194">
            <a:off x="3303588" y="3852863"/>
            <a:ext cx="1657350" cy="990600"/>
          </a:xfrm>
          <a:prstGeom prst="rightArrow">
            <a:avLst>
              <a:gd name="adj1" fmla="val 50000"/>
              <a:gd name="adj2" fmla="val 41827"/>
            </a:avLst>
          </a:prstGeom>
          <a:solidFill>
            <a:srgbClr val="FF0066"/>
          </a:solidFill>
          <a:ln w="9525">
            <a:solidFill>
              <a:schemeClr val="tx1"/>
            </a:solidFill>
            <a:miter lim="800000"/>
            <a:headEnd/>
            <a:tailEnd/>
          </a:ln>
        </p:spPr>
        <p:txBody>
          <a:bodyPr wrap="none" anchor="ctr"/>
          <a:lstStyle/>
          <a:p>
            <a:pPr defTabSz="914400" fontAlgn="base">
              <a:spcBef>
                <a:spcPct val="0"/>
              </a:spcBef>
              <a:spcAft>
                <a:spcPct val="0"/>
              </a:spcAft>
              <a:defRPr/>
            </a:pPr>
            <a:endParaRPr lang="en-US" sz="2000" b="1">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58398" name="Freeform 30"/>
          <p:cNvSpPr>
            <a:spLocks/>
          </p:cNvSpPr>
          <p:nvPr/>
        </p:nvSpPr>
        <p:spPr bwMode="auto">
          <a:xfrm rot="-1003895">
            <a:off x="5942013" y="1893888"/>
            <a:ext cx="1066800" cy="1543050"/>
          </a:xfrm>
          <a:custGeom>
            <a:avLst/>
            <a:gdLst>
              <a:gd name="T0" fmla="*/ 2147483647 w 625"/>
              <a:gd name="T1" fmla="*/ 2147483647 h 972"/>
              <a:gd name="T2" fmla="*/ 2147483647 w 625"/>
              <a:gd name="T3" fmla="*/ 2147483647 h 972"/>
              <a:gd name="T4" fmla="*/ 2147483647 w 625"/>
              <a:gd name="T5" fmla="*/ 2147483647 h 972"/>
              <a:gd name="T6" fmla="*/ 2147483647 w 625"/>
              <a:gd name="T7" fmla="*/ 2147483647 h 972"/>
              <a:gd name="T8" fmla="*/ 2147483647 w 625"/>
              <a:gd name="T9" fmla="*/ 2147483647 h 972"/>
              <a:gd name="T10" fmla="*/ 2147483647 w 625"/>
              <a:gd name="T11" fmla="*/ 2147483647 h 972"/>
              <a:gd name="T12" fmla="*/ 2147483647 w 625"/>
              <a:gd name="T13" fmla="*/ 2147483647 h 972"/>
              <a:gd name="T14" fmla="*/ 2147483647 w 625"/>
              <a:gd name="T15" fmla="*/ 2147483647 h 972"/>
              <a:gd name="T16" fmla="*/ 2147483647 w 625"/>
              <a:gd name="T17" fmla="*/ 2147483647 h 972"/>
              <a:gd name="T18" fmla="*/ 2147483647 w 625"/>
              <a:gd name="T19" fmla="*/ 2147483647 h 972"/>
              <a:gd name="T20" fmla="*/ 2147483647 w 625"/>
              <a:gd name="T21" fmla="*/ 2147483647 h 972"/>
              <a:gd name="T22" fmla="*/ 2147483647 w 625"/>
              <a:gd name="T23" fmla="*/ 2147483647 h 972"/>
              <a:gd name="T24" fmla="*/ 2147483647 w 625"/>
              <a:gd name="T25" fmla="*/ 2147483647 h 972"/>
              <a:gd name="T26" fmla="*/ 2147483647 w 625"/>
              <a:gd name="T27" fmla="*/ 2147483647 h 972"/>
              <a:gd name="T28" fmla="*/ 2147483647 w 625"/>
              <a:gd name="T29" fmla="*/ 2147483647 h 972"/>
              <a:gd name="T30" fmla="*/ 2147483647 w 625"/>
              <a:gd name="T31" fmla="*/ 2147483647 h 9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5"/>
              <a:gd name="T49" fmla="*/ 0 h 972"/>
              <a:gd name="T50" fmla="*/ 625 w 625"/>
              <a:gd name="T51" fmla="*/ 972 h 9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5" h="972">
                <a:moveTo>
                  <a:pt x="135" y="50"/>
                </a:moveTo>
                <a:cubicBezTo>
                  <a:pt x="91" y="114"/>
                  <a:pt x="125" y="158"/>
                  <a:pt x="50" y="184"/>
                </a:cubicBezTo>
                <a:cubicBezTo>
                  <a:pt x="5" y="250"/>
                  <a:pt x="0" y="340"/>
                  <a:pt x="62" y="402"/>
                </a:cubicBezTo>
                <a:cubicBezTo>
                  <a:pt x="80" y="420"/>
                  <a:pt x="104" y="432"/>
                  <a:pt x="123" y="450"/>
                </a:cubicBezTo>
                <a:cubicBezTo>
                  <a:pt x="152" y="541"/>
                  <a:pt x="179" y="659"/>
                  <a:pt x="280" y="693"/>
                </a:cubicBezTo>
                <a:cubicBezTo>
                  <a:pt x="310" y="786"/>
                  <a:pt x="307" y="832"/>
                  <a:pt x="389" y="887"/>
                </a:cubicBezTo>
                <a:cubicBezTo>
                  <a:pt x="414" y="924"/>
                  <a:pt x="443" y="940"/>
                  <a:pt x="474" y="972"/>
                </a:cubicBezTo>
                <a:cubicBezTo>
                  <a:pt x="506" y="968"/>
                  <a:pt x="538" y="966"/>
                  <a:pt x="571" y="960"/>
                </a:cubicBezTo>
                <a:cubicBezTo>
                  <a:pt x="583" y="957"/>
                  <a:pt x="605" y="959"/>
                  <a:pt x="607" y="947"/>
                </a:cubicBezTo>
                <a:cubicBezTo>
                  <a:pt x="625" y="732"/>
                  <a:pt x="553" y="566"/>
                  <a:pt x="510" y="366"/>
                </a:cubicBezTo>
                <a:cubicBezTo>
                  <a:pt x="514" y="338"/>
                  <a:pt x="535" y="207"/>
                  <a:pt x="535" y="184"/>
                </a:cubicBezTo>
                <a:cubicBezTo>
                  <a:pt x="535" y="109"/>
                  <a:pt x="478" y="24"/>
                  <a:pt x="401" y="14"/>
                </a:cubicBezTo>
                <a:cubicBezTo>
                  <a:pt x="352" y="7"/>
                  <a:pt x="304" y="6"/>
                  <a:pt x="256" y="2"/>
                </a:cubicBezTo>
                <a:cubicBezTo>
                  <a:pt x="223" y="6"/>
                  <a:pt x="188" y="0"/>
                  <a:pt x="159" y="14"/>
                </a:cubicBezTo>
                <a:cubicBezTo>
                  <a:pt x="84" y="46"/>
                  <a:pt x="218" y="62"/>
                  <a:pt x="110" y="62"/>
                </a:cubicBezTo>
                <a:cubicBezTo>
                  <a:pt x="100" y="62"/>
                  <a:pt x="126" y="54"/>
                  <a:pt x="135" y="50"/>
                </a:cubicBezTo>
                <a:close/>
              </a:path>
            </a:pathLst>
          </a:custGeom>
          <a:solidFill>
            <a:srgbClr val="660066"/>
          </a:solidFill>
          <a:ln w="9525">
            <a:solidFill>
              <a:schemeClr val="tx1"/>
            </a:solidFill>
            <a:round/>
            <a:headEnd/>
            <a:tailEnd/>
          </a:ln>
        </p:spPr>
        <p:txBody>
          <a:bodyPr wrap="none" anchor="ctr"/>
          <a:lstStyle/>
          <a:p>
            <a:pPr defTabSz="914400" fontAlgn="base">
              <a:spcBef>
                <a:spcPct val="0"/>
              </a:spcBef>
              <a:spcAft>
                <a:spcPct val="0"/>
              </a:spcAft>
              <a:defRPr/>
            </a:pPr>
            <a:endParaRPr lang="en-US" sz="2000" b="1">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58399" name="Text Box 31"/>
          <p:cNvSpPr txBox="1">
            <a:spLocks noChangeArrowheads="1"/>
          </p:cNvSpPr>
          <p:nvPr/>
        </p:nvSpPr>
        <p:spPr bwMode="auto">
          <a:xfrm>
            <a:off x="4953000" y="3276600"/>
            <a:ext cx="2057400" cy="523875"/>
          </a:xfrm>
          <a:prstGeom prst="rect">
            <a:avLst/>
          </a:prstGeom>
          <a:noFill/>
          <a:ln w="9525">
            <a:noFill/>
            <a:miter lim="800000"/>
            <a:headEnd/>
            <a:tailEnd/>
          </a:ln>
          <a:effectLst>
            <a:outerShdw blurRad="63500" dist="46662" dir="2115817"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defRPr/>
            </a:pPr>
            <a:r>
              <a:rPr lang="en-US" sz="2800" b="1">
                <a:solidFill>
                  <a:srgbClr val="FFFFFF"/>
                </a:solidFill>
                <a:effectLst>
                  <a:outerShdw blurRad="38100" dist="38100" dir="2700000" algn="tl">
                    <a:srgbClr val="000000"/>
                  </a:outerShdw>
                </a:effectLst>
                <a:latin typeface="Arial" charset="0"/>
                <a:cs typeface="Arial" charset="0"/>
              </a:rPr>
              <a:t>Babylon</a:t>
            </a:r>
          </a:p>
        </p:txBody>
      </p:sp>
      <p:sp>
        <p:nvSpPr>
          <p:cNvPr id="58400" name="Text Box 32"/>
          <p:cNvSpPr txBox="1">
            <a:spLocks noChangeArrowheads="1"/>
          </p:cNvSpPr>
          <p:nvPr/>
        </p:nvSpPr>
        <p:spPr bwMode="auto">
          <a:xfrm>
            <a:off x="4038600" y="4572000"/>
            <a:ext cx="1524000" cy="523875"/>
          </a:xfrm>
          <a:prstGeom prst="rect">
            <a:avLst/>
          </a:prstGeom>
          <a:noFill/>
          <a:ln w="9525">
            <a:noFill/>
            <a:miter lim="800000"/>
            <a:headEnd/>
            <a:tailEnd/>
          </a:ln>
          <a:effectLst>
            <a:outerShdw blurRad="63500" dist="46662" dir="2115817"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defRPr/>
            </a:pPr>
            <a:r>
              <a:rPr lang="en-US" sz="2800" b="1">
                <a:solidFill>
                  <a:srgbClr val="FFFFFF"/>
                </a:solidFill>
                <a:effectLst>
                  <a:outerShdw blurRad="38100" dist="38100" dir="2700000" algn="tl">
                    <a:srgbClr val="000000"/>
                  </a:outerShdw>
                </a:effectLst>
                <a:latin typeface="Arial" charset="0"/>
                <a:cs typeface="Arial" charset="0"/>
              </a:rPr>
              <a:t>605 </a:t>
            </a:r>
            <a:r>
              <a:rPr lang="en-US" sz="2000" b="1">
                <a:solidFill>
                  <a:srgbClr val="FFFFFF"/>
                </a:solidFill>
                <a:effectLst>
                  <a:outerShdw blurRad="38100" dist="38100" dir="2700000" algn="tl">
                    <a:srgbClr val="000000"/>
                  </a:outerShdw>
                </a:effectLst>
                <a:latin typeface="Arial" charset="0"/>
                <a:cs typeface="Arial" charset="0"/>
              </a:rPr>
              <a:t>BC</a:t>
            </a:r>
          </a:p>
        </p:txBody>
      </p:sp>
      <p:sp>
        <p:nvSpPr>
          <p:cNvPr id="58401" name="AutoShape 33"/>
          <p:cNvSpPr>
            <a:spLocks noChangeArrowheads="1"/>
          </p:cNvSpPr>
          <p:nvPr/>
        </p:nvSpPr>
        <p:spPr bwMode="auto">
          <a:xfrm>
            <a:off x="5105400" y="1905000"/>
            <a:ext cx="533400" cy="533400"/>
          </a:xfrm>
          <a:prstGeom prst="irregularSeal2">
            <a:avLst/>
          </a:prstGeom>
          <a:solidFill>
            <a:srgbClr val="FF0000"/>
          </a:solidFill>
          <a:ln w="9525">
            <a:solidFill>
              <a:schemeClr val="tx1"/>
            </a:solidFill>
            <a:miter lim="800000"/>
            <a:headEnd/>
            <a:tailEnd/>
          </a:ln>
        </p:spPr>
        <p:txBody>
          <a:bodyPr wrap="none" anchor="ctr"/>
          <a:lstStyle/>
          <a:p>
            <a:pPr defTabSz="914400" fontAlgn="base">
              <a:spcBef>
                <a:spcPct val="0"/>
              </a:spcBef>
              <a:spcAft>
                <a:spcPct val="0"/>
              </a:spcAft>
              <a:defRPr/>
            </a:pPr>
            <a:endParaRPr lang="en-US" sz="2000" b="1">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58402" name="Text Box 34"/>
          <p:cNvSpPr txBox="1">
            <a:spLocks noChangeArrowheads="1"/>
          </p:cNvSpPr>
          <p:nvPr/>
        </p:nvSpPr>
        <p:spPr bwMode="auto">
          <a:xfrm>
            <a:off x="5486400" y="1889125"/>
            <a:ext cx="2057400" cy="523875"/>
          </a:xfrm>
          <a:prstGeom prst="rect">
            <a:avLst/>
          </a:prstGeom>
          <a:noFill/>
          <a:ln w="9525">
            <a:noFill/>
            <a:miter lim="800000"/>
            <a:headEnd/>
            <a:tailEnd/>
          </a:ln>
          <a:effectLst>
            <a:outerShdw blurRad="63500" dist="46662" dir="2115817"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defRPr/>
            </a:pPr>
            <a:r>
              <a:rPr lang="en-US" sz="2800" b="1">
                <a:solidFill>
                  <a:srgbClr val="FFFFFF"/>
                </a:solidFill>
                <a:effectLst>
                  <a:outerShdw blurRad="38100" dist="38100" dir="2700000" algn="tl">
                    <a:srgbClr val="000000"/>
                  </a:outerShdw>
                </a:effectLst>
                <a:latin typeface="Arial" charset="0"/>
                <a:cs typeface="Arial" charset="0"/>
              </a:rPr>
              <a:t>Nineveh</a:t>
            </a:r>
          </a:p>
        </p:txBody>
      </p:sp>
      <p:sp>
        <p:nvSpPr>
          <p:cNvPr id="130078" name="Text Box 35"/>
          <p:cNvSpPr txBox="1">
            <a:spLocks noChangeArrowheads="1"/>
          </p:cNvSpPr>
          <p:nvPr/>
        </p:nvSpPr>
        <p:spPr bwMode="auto">
          <a:xfrm>
            <a:off x="8458200" y="76200"/>
            <a:ext cx="533400" cy="400050"/>
          </a:xfrm>
          <a:prstGeom prst="rect">
            <a:avLst/>
          </a:prstGeom>
          <a:noFill/>
          <a:ln w="12700" cap="sq">
            <a:no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defRPr/>
            </a:pPr>
            <a:r>
              <a:rPr lang="en-US" sz="2000" b="1">
                <a:solidFill>
                  <a:srgbClr val="FFFFFF"/>
                </a:solidFill>
                <a:effectLst>
                  <a:outerShdw blurRad="38100" dist="38100" dir="2700000" algn="tl">
                    <a:srgbClr val="000000"/>
                  </a:outerShdw>
                </a:effectLst>
                <a:latin typeface="Arial" charset="0"/>
                <a:cs typeface="Arial" charset="0"/>
              </a:rPr>
              <a:t>50</a:t>
            </a:r>
          </a:p>
        </p:txBody>
      </p:sp>
      <p:sp>
        <p:nvSpPr>
          <p:cNvPr id="58404" name="Rectangle 36"/>
          <p:cNvSpPr>
            <a:spLocks noGrp="1" noChangeArrowheads="1"/>
          </p:cNvSpPr>
          <p:nvPr>
            <p:ph type="title" idx="4294967295"/>
          </p:nvPr>
        </p:nvSpPr>
        <p:spPr>
          <a:xfrm>
            <a:off x="762000" y="0"/>
            <a:ext cx="7772400" cy="1143000"/>
          </a:xfrm>
          <a:effectLst>
            <a:outerShdw blurRad="63500" dist="45791" dir="2021404" algn="ctr" rotWithShape="0">
              <a:schemeClr val="bg2">
                <a:alpha val="50000"/>
              </a:schemeClr>
            </a:outerShdw>
          </a:effectLst>
        </p:spPr>
        <p:txBody>
          <a:bodyPr/>
          <a:lstStyle/>
          <a:p>
            <a:pPr eaLnBrk="1" hangingPunct="1">
              <a:defRPr/>
            </a:pPr>
            <a:r>
              <a:rPr lang="en-US" sz="4800" b="1">
                <a:solidFill>
                  <a:srgbClr val="CCFF33"/>
                </a:solidFill>
                <a:effectLst>
                  <a:outerShdw blurRad="38100" dist="38100" dir="2700000" algn="tl">
                    <a:srgbClr val="000000"/>
                  </a:outerShdw>
                </a:effectLst>
                <a:latin typeface="Arial" charset="0"/>
                <a:ea typeface="ＭＳ Ｐゴシック" charset="0"/>
                <a:cs typeface="Arial" charset="0"/>
              </a:rPr>
              <a:t>The Babylonian Kingdom</a:t>
            </a:r>
          </a:p>
        </p:txBody>
      </p:sp>
      <p:sp>
        <p:nvSpPr>
          <p:cNvPr id="58405" name="AutoShape 37"/>
          <p:cNvSpPr>
            <a:spLocks noChangeArrowheads="1"/>
          </p:cNvSpPr>
          <p:nvPr/>
        </p:nvSpPr>
        <p:spPr bwMode="auto">
          <a:xfrm>
            <a:off x="2895600" y="2133600"/>
            <a:ext cx="533400" cy="533400"/>
          </a:xfrm>
          <a:prstGeom prst="irregularSeal2">
            <a:avLst/>
          </a:prstGeom>
          <a:solidFill>
            <a:srgbClr val="FF0000"/>
          </a:solidFill>
          <a:ln w="9525">
            <a:solidFill>
              <a:schemeClr val="tx1"/>
            </a:solidFill>
            <a:miter lim="800000"/>
            <a:headEnd/>
            <a:tailEnd/>
          </a:ln>
        </p:spPr>
        <p:txBody>
          <a:bodyPr wrap="none" anchor="ctr"/>
          <a:lstStyle/>
          <a:p>
            <a:pPr defTabSz="914400" fontAlgn="base">
              <a:spcBef>
                <a:spcPct val="0"/>
              </a:spcBef>
              <a:spcAft>
                <a:spcPct val="0"/>
              </a:spcAft>
              <a:defRPr/>
            </a:pPr>
            <a:endParaRPr lang="en-US" sz="2000" b="1">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58406" name="Text Box 38"/>
          <p:cNvSpPr txBox="1">
            <a:spLocks noChangeArrowheads="1"/>
          </p:cNvSpPr>
          <p:nvPr/>
        </p:nvSpPr>
        <p:spPr bwMode="auto">
          <a:xfrm>
            <a:off x="2057400" y="2362200"/>
            <a:ext cx="2895600" cy="523875"/>
          </a:xfrm>
          <a:prstGeom prst="rect">
            <a:avLst/>
          </a:prstGeom>
          <a:noFill/>
          <a:ln w="9525">
            <a:noFill/>
            <a:miter lim="800000"/>
            <a:headEnd/>
            <a:tailEnd/>
          </a:ln>
          <a:effectLst>
            <a:outerShdw blurRad="63500" dist="46662" dir="2115817"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defRPr/>
            </a:pPr>
            <a:r>
              <a:rPr lang="en-US" sz="2800" b="1">
                <a:solidFill>
                  <a:srgbClr val="FFFFFF"/>
                </a:solidFill>
                <a:effectLst>
                  <a:outerShdw blurRad="38100" dist="38100" dir="2700000" algn="tl">
                    <a:srgbClr val="000000"/>
                  </a:outerShdw>
                </a:effectLst>
                <a:latin typeface="Arial" charset="0"/>
                <a:cs typeface="Arial" charset="0"/>
              </a:rPr>
              <a:t>Carchemish</a:t>
            </a:r>
          </a:p>
        </p:txBody>
      </p:sp>
    </p:spTree>
    <p:extLst>
      <p:ext uri="{BB962C8B-B14F-4D97-AF65-F5344CB8AC3E}">
        <p14:creationId xmlns:p14="http://schemas.microsoft.com/office/powerpoint/2010/main" val="22007513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58394"/>
                                        </p:tgtEl>
                                        <p:attrNameLst>
                                          <p:attrName>style.visibility</p:attrName>
                                        </p:attrNameLst>
                                      </p:cBhvr>
                                      <p:to>
                                        <p:strVal val="visible"/>
                                      </p:to>
                                    </p:set>
                                  </p:childTnLst>
                                </p:cTn>
                              </p:par>
                            </p:childTnLst>
                          </p:cTn>
                        </p:par>
                        <p:par>
                          <p:cTn id="7" fill="hold" nodeType="afterGroup">
                            <p:stCondLst>
                              <p:cond delay="500"/>
                            </p:stCondLst>
                            <p:childTnLst>
                              <p:par>
                                <p:cTn id="8" presetID="15" presetClass="entr" presetSubtype="0" fill="hold" grpId="0" nodeType="afterEffect">
                                  <p:stCondLst>
                                    <p:cond delay="0"/>
                                  </p:stCondLst>
                                  <p:childTnLst>
                                    <p:set>
                                      <p:cBhvr>
                                        <p:cTn id="9" dur="1" fill="hold">
                                          <p:stCondLst>
                                            <p:cond delay="0"/>
                                          </p:stCondLst>
                                        </p:cTn>
                                        <p:tgtEl>
                                          <p:spTgt spid="58399"/>
                                        </p:tgtEl>
                                        <p:attrNameLst>
                                          <p:attrName>style.visibility</p:attrName>
                                        </p:attrNameLst>
                                      </p:cBhvr>
                                      <p:to>
                                        <p:strVal val="visible"/>
                                      </p:to>
                                    </p:set>
                                    <p:anim calcmode="lin" valueType="num">
                                      <p:cBhvr>
                                        <p:cTn id="10" dur="1000" fill="hold"/>
                                        <p:tgtEl>
                                          <p:spTgt spid="58399"/>
                                        </p:tgtEl>
                                        <p:attrNameLst>
                                          <p:attrName>ppt_w</p:attrName>
                                        </p:attrNameLst>
                                      </p:cBhvr>
                                      <p:tavLst>
                                        <p:tav tm="0">
                                          <p:val>
                                            <p:fltVal val="0"/>
                                          </p:val>
                                        </p:tav>
                                        <p:tav tm="100000">
                                          <p:val>
                                            <p:strVal val="#ppt_w"/>
                                          </p:val>
                                        </p:tav>
                                      </p:tavLst>
                                    </p:anim>
                                    <p:anim calcmode="lin" valueType="num">
                                      <p:cBhvr>
                                        <p:cTn id="11" dur="1000" fill="hold"/>
                                        <p:tgtEl>
                                          <p:spTgt spid="58399"/>
                                        </p:tgtEl>
                                        <p:attrNameLst>
                                          <p:attrName>ppt_h</p:attrName>
                                        </p:attrNameLst>
                                      </p:cBhvr>
                                      <p:tavLst>
                                        <p:tav tm="0">
                                          <p:val>
                                            <p:fltVal val="0"/>
                                          </p:val>
                                        </p:tav>
                                        <p:tav tm="100000">
                                          <p:val>
                                            <p:strVal val="#ppt_h"/>
                                          </p:val>
                                        </p:tav>
                                      </p:tavLst>
                                    </p:anim>
                                    <p:anim calcmode="lin" valueType="num">
                                      <p:cBhvr>
                                        <p:cTn id="12" dur="1000" fill="hold"/>
                                        <p:tgtEl>
                                          <p:spTgt spid="58399"/>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58399"/>
                                        </p:tgtEl>
                                        <p:attrNameLst>
                                          <p:attrName>ppt_y</p:attrName>
                                        </p:attrNameLst>
                                      </p:cBhvr>
                                      <p:tavLst>
                                        <p:tav tm="0" fmla="#ppt_y+(sin(-2*pi*(1-$))*-#ppt_x+cos(-2*pi*(1-$))*(1-#ppt_y))*(1-$)">
                                          <p:val>
                                            <p:fltVal val="0"/>
                                          </p:val>
                                        </p:tav>
                                        <p:tav tm="100000">
                                          <p:val>
                                            <p:fltVal val="1"/>
                                          </p:val>
                                        </p:tav>
                                      </p:tavLst>
                                    </p:anim>
                                  </p:childTnLst>
                                </p:cTn>
                              </p:par>
                            </p:childTnLst>
                          </p:cTn>
                        </p:par>
                        <p:par>
                          <p:cTn id="14" fill="hold" nodeType="afterGroup">
                            <p:stCondLst>
                              <p:cond delay="1500"/>
                            </p:stCondLst>
                            <p:childTnLst>
                              <p:par>
                                <p:cTn id="15" presetID="22" presetClass="entr" presetSubtype="2" fill="hold" nodeType="afterEffect">
                                  <p:stCondLst>
                                    <p:cond delay="0"/>
                                  </p:stCondLst>
                                  <p:childTnLst>
                                    <p:set>
                                      <p:cBhvr>
                                        <p:cTn id="16" dur="1" fill="hold">
                                          <p:stCondLst>
                                            <p:cond delay="0"/>
                                          </p:stCondLst>
                                        </p:cTn>
                                        <p:tgtEl>
                                          <p:spTgt spid="58395"/>
                                        </p:tgtEl>
                                        <p:attrNameLst>
                                          <p:attrName>style.visibility</p:attrName>
                                        </p:attrNameLst>
                                      </p:cBhvr>
                                      <p:to>
                                        <p:strVal val="visible"/>
                                      </p:to>
                                    </p:set>
                                    <p:animEffect transition="in" filter="wipe(right)">
                                      <p:cBhvr>
                                        <p:cTn id="17" dur="500"/>
                                        <p:tgtEl>
                                          <p:spTgt spid="58395"/>
                                        </p:tgtEl>
                                      </p:cBhvr>
                                    </p:animEffect>
                                  </p:childTnLst>
                                </p:cTn>
                              </p:par>
                            </p:childTnLst>
                          </p:cTn>
                        </p:par>
                        <p:par>
                          <p:cTn id="18" fill="hold" nodeType="afterGroup">
                            <p:stCondLst>
                              <p:cond delay="2000"/>
                            </p:stCondLst>
                            <p:childTnLst>
                              <p:par>
                                <p:cTn id="19" presetID="1" presetClass="entr" presetSubtype="0" fill="hold" grpId="0" nodeType="afterEffect">
                                  <p:stCondLst>
                                    <p:cond delay="0"/>
                                  </p:stCondLst>
                                  <p:childTnLst>
                                    <p:set>
                                      <p:cBhvr>
                                        <p:cTn id="20" dur="1" fill="hold">
                                          <p:stCondLst>
                                            <p:cond delay="499"/>
                                          </p:stCondLst>
                                        </p:cTn>
                                        <p:tgtEl>
                                          <p:spTgt spid="58401"/>
                                        </p:tgtEl>
                                        <p:attrNameLst>
                                          <p:attrName>style.visibility</p:attrName>
                                        </p:attrNameLst>
                                      </p:cBhvr>
                                      <p:to>
                                        <p:strVal val="visible"/>
                                      </p:to>
                                    </p:set>
                                  </p:childTnLst>
                                </p:cTn>
                              </p:par>
                            </p:childTnLst>
                          </p:cTn>
                        </p:par>
                        <p:par>
                          <p:cTn id="21" fill="hold" nodeType="afterGroup">
                            <p:stCondLst>
                              <p:cond delay="2500"/>
                            </p:stCondLst>
                            <p:childTnLst>
                              <p:par>
                                <p:cTn id="22" presetID="15" presetClass="entr" presetSubtype="0" fill="hold" grpId="0" nodeType="afterEffect">
                                  <p:stCondLst>
                                    <p:cond delay="0"/>
                                  </p:stCondLst>
                                  <p:childTnLst>
                                    <p:set>
                                      <p:cBhvr>
                                        <p:cTn id="23" dur="1" fill="hold">
                                          <p:stCondLst>
                                            <p:cond delay="0"/>
                                          </p:stCondLst>
                                        </p:cTn>
                                        <p:tgtEl>
                                          <p:spTgt spid="58402"/>
                                        </p:tgtEl>
                                        <p:attrNameLst>
                                          <p:attrName>style.visibility</p:attrName>
                                        </p:attrNameLst>
                                      </p:cBhvr>
                                      <p:to>
                                        <p:strVal val="visible"/>
                                      </p:to>
                                    </p:set>
                                    <p:anim calcmode="lin" valueType="num">
                                      <p:cBhvr>
                                        <p:cTn id="24" dur="1000" fill="hold"/>
                                        <p:tgtEl>
                                          <p:spTgt spid="58402"/>
                                        </p:tgtEl>
                                        <p:attrNameLst>
                                          <p:attrName>ppt_w</p:attrName>
                                        </p:attrNameLst>
                                      </p:cBhvr>
                                      <p:tavLst>
                                        <p:tav tm="0">
                                          <p:val>
                                            <p:fltVal val="0"/>
                                          </p:val>
                                        </p:tav>
                                        <p:tav tm="100000">
                                          <p:val>
                                            <p:strVal val="#ppt_w"/>
                                          </p:val>
                                        </p:tav>
                                      </p:tavLst>
                                    </p:anim>
                                    <p:anim calcmode="lin" valueType="num">
                                      <p:cBhvr>
                                        <p:cTn id="25" dur="1000" fill="hold"/>
                                        <p:tgtEl>
                                          <p:spTgt spid="58402"/>
                                        </p:tgtEl>
                                        <p:attrNameLst>
                                          <p:attrName>ppt_h</p:attrName>
                                        </p:attrNameLst>
                                      </p:cBhvr>
                                      <p:tavLst>
                                        <p:tav tm="0">
                                          <p:val>
                                            <p:fltVal val="0"/>
                                          </p:val>
                                        </p:tav>
                                        <p:tav tm="100000">
                                          <p:val>
                                            <p:strVal val="#ppt_h"/>
                                          </p:val>
                                        </p:tav>
                                      </p:tavLst>
                                    </p:anim>
                                    <p:anim calcmode="lin" valueType="num">
                                      <p:cBhvr>
                                        <p:cTn id="26" dur="1000" fill="hold"/>
                                        <p:tgtEl>
                                          <p:spTgt spid="58402"/>
                                        </p:tgtEl>
                                        <p:attrNameLst>
                                          <p:attrName>ppt_x</p:attrName>
                                        </p:attrNameLst>
                                      </p:cBhvr>
                                      <p:tavLst>
                                        <p:tav tm="0" fmla="#ppt_x+(cos(-2*pi*(1-$))*-#ppt_x-sin(-2*pi*(1-$))*(1-#ppt_y))*(1-$)">
                                          <p:val>
                                            <p:fltVal val="0"/>
                                          </p:val>
                                        </p:tav>
                                        <p:tav tm="100000">
                                          <p:val>
                                            <p:fltVal val="1"/>
                                          </p:val>
                                        </p:tav>
                                      </p:tavLst>
                                    </p:anim>
                                    <p:anim calcmode="lin" valueType="num">
                                      <p:cBhvr>
                                        <p:cTn id="27" dur="1000" fill="hold"/>
                                        <p:tgtEl>
                                          <p:spTgt spid="58402"/>
                                        </p:tgtEl>
                                        <p:attrNameLst>
                                          <p:attrName>ppt_y</p:attrName>
                                        </p:attrNameLst>
                                      </p:cBhvr>
                                      <p:tavLst>
                                        <p:tav tm="0" fmla="#ppt_y+(sin(-2*pi*(1-$))*-#ppt_x+cos(-2*pi*(1-$))*(1-#ppt_y))*(1-$)">
                                          <p:val>
                                            <p:fltVal val="0"/>
                                          </p:val>
                                        </p:tav>
                                        <p:tav tm="100000">
                                          <p:val>
                                            <p:fltVal val="1"/>
                                          </p:val>
                                        </p:tav>
                                      </p:tavLst>
                                    </p:anim>
                                  </p:childTnLst>
                                </p:cTn>
                              </p:par>
                            </p:childTnLst>
                          </p:cTn>
                        </p:par>
                        <p:par>
                          <p:cTn id="28" fill="hold" nodeType="afterGroup">
                            <p:stCondLst>
                              <p:cond delay="3500"/>
                            </p:stCondLst>
                            <p:childTnLst>
                              <p:par>
                                <p:cTn id="29" presetID="4" presetClass="entr" presetSubtype="32" fill="hold" nodeType="afterEffect">
                                  <p:stCondLst>
                                    <p:cond delay="1000"/>
                                  </p:stCondLst>
                                  <p:childTnLst>
                                    <p:set>
                                      <p:cBhvr>
                                        <p:cTn id="30" dur="1" fill="hold">
                                          <p:stCondLst>
                                            <p:cond delay="0"/>
                                          </p:stCondLst>
                                        </p:cTn>
                                        <p:tgtEl>
                                          <p:spTgt spid="58398"/>
                                        </p:tgtEl>
                                        <p:attrNameLst>
                                          <p:attrName>style.visibility</p:attrName>
                                        </p:attrNameLst>
                                      </p:cBhvr>
                                      <p:to>
                                        <p:strVal val="visible"/>
                                      </p:to>
                                    </p:set>
                                    <p:animEffect transition="in" filter="box(out)">
                                      <p:cBhvr>
                                        <p:cTn id="31" dur="500"/>
                                        <p:tgtEl>
                                          <p:spTgt spid="58398"/>
                                        </p:tgtEl>
                                      </p:cBhvr>
                                    </p:animEffect>
                                  </p:childTnLst>
                                </p:cTn>
                              </p:par>
                            </p:childTnLst>
                          </p:cTn>
                        </p:par>
                        <p:par>
                          <p:cTn id="32" fill="hold" nodeType="afterGroup">
                            <p:stCondLst>
                              <p:cond delay="5000"/>
                            </p:stCondLst>
                            <p:childTnLst>
                              <p:par>
                                <p:cTn id="33" presetID="22" presetClass="entr" presetSubtype="2" fill="hold" nodeType="afterEffect">
                                  <p:stCondLst>
                                    <p:cond delay="0"/>
                                  </p:stCondLst>
                                  <p:childTnLst>
                                    <p:set>
                                      <p:cBhvr>
                                        <p:cTn id="34" dur="1" fill="hold">
                                          <p:stCondLst>
                                            <p:cond delay="0"/>
                                          </p:stCondLst>
                                        </p:cTn>
                                        <p:tgtEl>
                                          <p:spTgt spid="58382"/>
                                        </p:tgtEl>
                                        <p:attrNameLst>
                                          <p:attrName>style.visibility</p:attrName>
                                        </p:attrNameLst>
                                      </p:cBhvr>
                                      <p:to>
                                        <p:strVal val="visible"/>
                                      </p:to>
                                    </p:set>
                                    <p:animEffect transition="in" filter="wipe(right)">
                                      <p:cBhvr>
                                        <p:cTn id="35" dur="500"/>
                                        <p:tgtEl>
                                          <p:spTgt spid="58382"/>
                                        </p:tgtEl>
                                      </p:cBhvr>
                                    </p:animEffect>
                                  </p:childTnLst>
                                </p:cTn>
                              </p:par>
                            </p:childTnLst>
                          </p:cTn>
                        </p:par>
                        <p:par>
                          <p:cTn id="36" fill="hold" nodeType="afterGroup">
                            <p:stCondLst>
                              <p:cond delay="5500"/>
                            </p:stCondLst>
                            <p:childTnLst>
                              <p:par>
                                <p:cTn id="37" presetID="22" presetClass="entr" presetSubtype="2" fill="hold" nodeType="afterEffect">
                                  <p:stCondLst>
                                    <p:cond delay="1000"/>
                                  </p:stCondLst>
                                  <p:childTnLst>
                                    <p:set>
                                      <p:cBhvr>
                                        <p:cTn id="38" dur="1" fill="hold">
                                          <p:stCondLst>
                                            <p:cond delay="0"/>
                                          </p:stCondLst>
                                        </p:cTn>
                                        <p:tgtEl>
                                          <p:spTgt spid="58383"/>
                                        </p:tgtEl>
                                        <p:attrNameLst>
                                          <p:attrName>style.visibility</p:attrName>
                                        </p:attrNameLst>
                                      </p:cBhvr>
                                      <p:to>
                                        <p:strVal val="visible"/>
                                      </p:to>
                                    </p:set>
                                    <p:animEffect transition="in" filter="wipe(right)">
                                      <p:cBhvr>
                                        <p:cTn id="39" dur="500"/>
                                        <p:tgtEl>
                                          <p:spTgt spid="58383"/>
                                        </p:tgtEl>
                                      </p:cBhvr>
                                    </p:animEffect>
                                  </p:childTnLst>
                                </p:cTn>
                              </p:par>
                            </p:childTnLst>
                          </p:cTn>
                        </p:par>
                        <p:par>
                          <p:cTn id="40" fill="hold" nodeType="afterGroup">
                            <p:stCondLst>
                              <p:cond delay="7000"/>
                            </p:stCondLst>
                            <p:childTnLst>
                              <p:par>
                                <p:cTn id="41" presetID="22" presetClass="entr" presetSubtype="2" fill="hold" nodeType="afterEffect">
                                  <p:stCondLst>
                                    <p:cond delay="0"/>
                                  </p:stCondLst>
                                  <p:childTnLst>
                                    <p:set>
                                      <p:cBhvr>
                                        <p:cTn id="42" dur="1" fill="hold">
                                          <p:stCondLst>
                                            <p:cond delay="0"/>
                                          </p:stCondLst>
                                        </p:cTn>
                                        <p:tgtEl>
                                          <p:spTgt spid="58384"/>
                                        </p:tgtEl>
                                        <p:attrNameLst>
                                          <p:attrName>style.visibility</p:attrName>
                                        </p:attrNameLst>
                                      </p:cBhvr>
                                      <p:to>
                                        <p:strVal val="visible"/>
                                      </p:to>
                                    </p:set>
                                    <p:animEffect transition="in" filter="wipe(right)">
                                      <p:cBhvr>
                                        <p:cTn id="43" dur="500"/>
                                        <p:tgtEl>
                                          <p:spTgt spid="58384"/>
                                        </p:tgtEl>
                                      </p:cBhvr>
                                    </p:animEffect>
                                  </p:childTnLst>
                                </p:cTn>
                              </p:par>
                            </p:childTnLst>
                          </p:cTn>
                        </p:par>
                        <p:par>
                          <p:cTn id="44" fill="hold" nodeType="afterGroup">
                            <p:stCondLst>
                              <p:cond delay="7500"/>
                            </p:stCondLst>
                            <p:childTnLst>
                              <p:par>
                                <p:cTn id="45" presetID="3" presetClass="entr" presetSubtype="10" fill="hold" grpId="0" nodeType="afterEffect">
                                  <p:stCondLst>
                                    <p:cond delay="0"/>
                                  </p:stCondLst>
                                  <p:childTnLst>
                                    <p:set>
                                      <p:cBhvr>
                                        <p:cTn id="46" dur="1" fill="hold">
                                          <p:stCondLst>
                                            <p:cond delay="0"/>
                                          </p:stCondLst>
                                        </p:cTn>
                                        <p:tgtEl>
                                          <p:spTgt spid="58385"/>
                                        </p:tgtEl>
                                        <p:attrNameLst>
                                          <p:attrName>style.visibility</p:attrName>
                                        </p:attrNameLst>
                                      </p:cBhvr>
                                      <p:to>
                                        <p:strVal val="visible"/>
                                      </p:to>
                                    </p:set>
                                    <p:animEffect transition="in" filter="blinds(horizontal)">
                                      <p:cBhvr>
                                        <p:cTn id="47" dur="500"/>
                                        <p:tgtEl>
                                          <p:spTgt spid="58385"/>
                                        </p:tgtEl>
                                      </p:cBhvr>
                                    </p:animEffect>
                                  </p:childTnLst>
                                </p:cTn>
                              </p:par>
                            </p:childTnLst>
                          </p:cTn>
                        </p:par>
                        <p:par>
                          <p:cTn id="48" fill="hold" nodeType="afterGroup">
                            <p:stCondLst>
                              <p:cond delay="8000"/>
                            </p:stCondLst>
                            <p:childTnLst>
                              <p:par>
                                <p:cTn id="49" presetID="9" presetClass="entr" presetSubtype="0" fill="hold" nodeType="afterEffect">
                                  <p:stCondLst>
                                    <p:cond delay="1000"/>
                                  </p:stCondLst>
                                  <p:childTnLst>
                                    <p:set>
                                      <p:cBhvr>
                                        <p:cTn id="50" dur="1" fill="hold">
                                          <p:stCondLst>
                                            <p:cond delay="0"/>
                                          </p:stCondLst>
                                        </p:cTn>
                                        <p:tgtEl>
                                          <p:spTgt spid="58372"/>
                                        </p:tgtEl>
                                        <p:attrNameLst>
                                          <p:attrName>style.visibility</p:attrName>
                                        </p:attrNameLst>
                                      </p:cBhvr>
                                      <p:to>
                                        <p:strVal val="visible"/>
                                      </p:to>
                                    </p:set>
                                    <p:animEffect transition="in" filter="dissolve">
                                      <p:cBhvr>
                                        <p:cTn id="51" dur="500"/>
                                        <p:tgtEl>
                                          <p:spTgt spid="58372"/>
                                        </p:tgtEl>
                                      </p:cBhvr>
                                    </p:animEffect>
                                  </p:childTnLst>
                                </p:cTn>
                              </p:par>
                            </p:childTnLst>
                          </p:cTn>
                        </p:par>
                        <p:par>
                          <p:cTn id="52" fill="hold" nodeType="afterGroup">
                            <p:stCondLst>
                              <p:cond delay="9500"/>
                            </p:stCondLst>
                            <p:childTnLst>
                              <p:par>
                                <p:cTn id="53" presetID="35" presetClass="entr" presetSubtype="0" fill="hold" grpId="0" nodeType="afterEffect">
                                  <p:stCondLst>
                                    <p:cond delay="0"/>
                                  </p:stCondLst>
                                  <p:childTnLst>
                                    <p:set>
                                      <p:cBhvr>
                                        <p:cTn id="54" dur="1" fill="hold">
                                          <p:stCondLst>
                                            <p:cond delay="0"/>
                                          </p:stCondLst>
                                        </p:cTn>
                                        <p:tgtEl>
                                          <p:spTgt spid="58405"/>
                                        </p:tgtEl>
                                        <p:attrNameLst>
                                          <p:attrName>style.visibility</p:attrName>
                                        </p:attrNameLst>
                                      </p:cBhvr>
                                      <p:to>
                                        <p:strVal val="visible"/>
                                      </p:to>
                                    </p:set>
                                    <p:animEffect transition="in" filter="fade">
                                      <p:cBhvr>
                                        <p:cTn id="55" dur="2000"/>
                                        <p:tgtEl>
                                          <p:spTgt spid="58405"/>
                                        </p:tgtEl>
                                      </p:cBhvr>
                                    </p:animEffect>
                                    <p:anim calcmode="lin" valueType="num">
                                      <p:cBhvr>
                                        <p:cTn id="56" dur="2000" fill="hold"/>
                                        <p:tgtEl>
                                          <p:spTgt spid="58405"/>
                                        </p:tgtEl>
                                        <p:attrNameLst>
                                          <p:attrName>style.rotation</p:attrName>
                                        </p:attrNameLst>
                                      </p:cBhvr>
                                      <p:tavLst>
                                        <p:tav tm="0">
                                          <p:val>
                                            <p:fltVal val="720"/>
                                          </p:val>
                                        </p:tav>
                                        <p:tav tm="100000">
                                          <p:val>
                                            <p:fltVal val="0"/>
                                          </p:val>
                                        </p:tav>
                                      </p:tavLst>
                                    </p:anim>
                                    <p:anim calcmode="lin" valueType="num">
                                      <p:cBhvr>
                                        <p:cTn id="57" dur="2000" fill="hold"/>
                                        <p:tgtEl>
                                          <p:spTgt spid="58405"/>
                                        </p:tgtEl>
                                        <p:attrNameLst>
                                          <p:attrName>ppt_h</p:attrName>
                                        </p:attrNameLst>
                                      </p:cBhvr>
                                      <p:tavLst>
                                        <p:tav tm="0">
                                          <p:val>
                                            <p:fltVal val="0"/>
                                          </p:val>
                                        </p:tav>
                                        <p:tav tm="100000">
                                          <p:val>
                                            <p:strVal val="#ppt_h"/>
                                          </p:val>
                                        </p:tav>
                                      </p:tavLst>
                                    </p:anim>
                                    <p:anim calcmode="lin" valueType="num">
                                      <p:cBhvr>
                                        <p:cTn id="58" dur="2000" fill="hold"/>
                                        <p:tgtEl>
                                          <p:spTgt spid="58405"/>
                                        </p:tgtEl>
                                        <p:attrNameLst>
                                          <p:attrName>ppt_w</p:attrName>
                                        </p:attrNameLst>
                                      </p:cBhvr>
                                      <p:tavLst>
                                        <p:tav tm="0">
                                          <p:val>
                                            <p:fltVal val="0"/>
                                          </p:val>
                                        </p:tav>
                                        <p:tav tm="100000">
                                          <p:val>
                                            <p:strVal val="#ppt_w"/>
                                          </p:val>
                                        </p:tav>
                                      </p:tavLst>
                                    </p:anim>
                                  </p:childTnLst>
                                </p:cTn>
                              </p:par>
                            </p:childTnLst>
                          </p:cTn>
                        </p:par>
                        <p:par>
                          <p:cTn id="59" fill="hold" nodeType="afterGroup">
                            <p:stCondLst>
                              <p:cond delay="11500"/>
                            </p:stCondLst>
                            <p:childTnLst>
                              <p:par>
                                <p:cTn id="60" presetID="35" presetClass="entr" presetSubtype="0" fill="hold" grpId="0" nodeType="afterEffect">
                                  <p:stCondLst>
                                    <p:cond delay="0"/>
                                  </p:stCondLst>
                                  <p:childTnLst>
                                    <p:set>
                                      <p:cBhvr>
                                        <p:cTn id="61" dur="1" fill="hold">
                                          <p:stCondLst>
                                            <p:cond delay="0"/>
                                          </p:stCondLst>
                                        </p:cTn>
                                        <p:tgtEl>
                                          <p:spTgt spid="58406"/>
                                        </p:tgtEl>
                                        <p:attrNameLst>
                                          <p:attrName>style.visibility</p:attrName>
                                        </p:attrNameLst>
                                      </p:cBhvr>
                                      <p:to>
                                        <p:strVal val="visible"/>
                                      </p:to>
                                    </p:set>
                                    <p:animEffect transition="in" filter="fade">
                                      <p:cBhvr>
                                        <p:cTn id="62" dur="2000"/>
                                        <p:tgtEl>
                                          <p:spTgt spid="58406"/>
                                        </p:tgtEl>
                                      </p:cBhvr>
                                    </p:animEffect>
                                    <p:anim calcmode="lin" valueType="num">
                                      <p:cBhvr>
                                        <p:cTn id="63" dur="2000" fill="hold"/>
                                        <p:tgtEl>
                                          <p:spTgt spid="58406"/>
                                        </p:tgtEl>
                                        <p:attrNameLst>
                                          <p:attrName>style.rotation</p:attrName>
                                        </p:attrNameLst>
                                      </p:cBhvr>
                                      <p:tavLst>
                                        <p:tav tm="0">
                                          <p:val>
                                            <p:fltVal val="720"/>
                                          </p:val>
                                        </p:tav>
                                        <p:tav tm="100000">
                                          <p:val>
                                            <p:fltVal val="0"/>
                                          </p:val>
                                        </p:tav>
                                      </p:tavLst>
                                    </p:anim>
                                    <p:anim calcmode="lin" valueType="num">
                                      <p:cBhvr>
                                        <p:cTn id="64" dur="2000" fill="hold"/>
                                        <p:tgtEl>
                                          <p:spTgt spid="58406"/>
                                        </p:tgtEl>
                                        <p:attrNameLst>
                                          <p:attrName>ppt_h</p:attrName>
                                        </p:attrNameLst>
                                      </p:cBhvr>
                                      <p:tavLst>
                                        <p:tav tm="0">
                                          <p:val>
                                            <p:fltVal val="0"/>
                                          </p:val>
                                        </p:tav>
                                        <p:tav tm="100000">
                                          <p:val>
                                            <p:strVal val="#ppt_h"/>
                                          </p:val>
                                        </p:tav>
                                      </p:tavLst>
                                    </p:anim>
                                    <p:anim calcmode="lin" valueType="num">
                                      <p:cBhvr>
                                        <p:cTn id="65" dur="2000" fill="hold"/>
                                        <p:tgtEl>
                                          <p:spTgt spid="58406"/>
                                        </p:tgtEl>
                                        <p:attrNameLst>
                                          <p:attrName>ppt_w</p:attrName>
                                        </p:attrNameLst>
                                      </p:cBhvr>
                                      <p:tavLst>
                                        <p:tav tm="0">
                                          <p:val>
                                            <p:fltVal val="0"/>
                                          </p:val>
                                        </p:tav>
                                        <p:tav tm="100000">
                                          <p:val>
                                            <p:strVal val="#ppt_w"/>
                                          </p:val>
                                        </p:tav>
                                      </p:tavLst>
                                    </p:anim>
                                  </p:childTnLst>
                                </p:cTn>
                              </p:par>
                            </p:childTnLst>
                          </p:cTn>
                        </p:par>
                        <p:par>
                          <p:cTn id="66" fill="hold" nodeType="afterGroup">
                            <p:stCondLst>
                              <p:cond delay="13500"/>
                            </p:stCondLst>
                            <p:childTnLst>
                              <p:par>
                                <p:cTn id="67" presetID="9" presetClass="entr" presetSubtype="0" fill="hold" grpId="0" nodeType="afterEffect">
                                  <p:stCondLst>
                                    <p:cond delay="0"/>
                                  </p:stCondLst>
                                  <p:childTnLst>
                                    <p:set>
                                      <p:cBhvr>
                                        <p:cTn id="68" dur="1" fill="hold">
                                          <p:stCondLst>
                                            <p:cond delay="0"/>
                                          </p:stCondLst>
                                        </p:cTn>
                                        <p:tgtEl>
                                          <p:spTgt spid="58375"/>
                                        </p:tgtEl>
                                        <p:attrNameLst>
                                          <p:attrName>style.visibility</p:attrName>
                                        </p:attrNameLst>
                                      </p:cBhvr>
                                      <p:to>
                                        <p:strVal val="visible"/>
                                      </p:to>
                                    </p:set>
                                    <p:animEffect transition="in" filter="dissolve">
                                      <p:cBhvr>
                                        <p:cTn id="69" dur="500"/>
                                        <p:tgtEl>
                                          <p:spTgt spid="58375"/>
                                        </p:tgtEl>
                                      </p:cBhvr>
                                    </p:animEffect>
                                  </p:childTnLst>
                                </p:cTn>
                              </p:par>
                            </p:childTnLst>
                          </p:cTn>
                        </p:par>
                        <p:par>
                          <p:cTn id="70" fill="hold" nodeType="afterGroup">
                            <p:stCondLst>
                              <p:cond delay="14000"/>
                            </p:stCondLst>
                            <p:childTnLst>
                              <p:par>
                                <p:cTn id="71" presetID="9" presetClass="entr" presetSubtype="0" fill="hold" nodeType="afterEffect">
                                  <p:stCondLst>
                                    <p:cond delay="1000"/>
                                  </p:stCondLst>
                                  <p:childTnLst>
                                    <p:set>
                                      <p:cBhvr>
                                        <p:cTn id="72" dur="1" fill="hold">
                                          <p:stCondLst>
                                            <p:cond delay="0"/>
                                          </p:stCondLst>
                                        </p:cTn>
                                        <p:tgtEl>
                                          <p:spTgt spid="58386"/>
                                        </p:tgtEl>
                                        <p:attrNameLst>
                                          <p:attrName>style.visibility</p:attrName>
                                        </p:attrNameLst>
                                      </p:cBhvr>
                                      <p:to>
                                        <p:strVal val="visible"/>
                                      </p:to>
                                    </p:set>
                                    <p:animEffect transition="in" filter="dissolve">
                                      <p:cBhvr>
                                        <p:cTn id="73" dur="500"/>
                                        <p:tgtEl>
                                          <p:spTgt spid="58386"/>
                                        </p:tgtEl>
                                      </p:cBhvr>
                                    </p:animEffect>
                                  </p:childTnLst>
                                </p:cTn>
                              </p:par>
                            </p:childTnLst>
                          </p:cTn>
                        </p:par>
                        <p:par>
                          <p:cTn id="74" fill="hold" nodeType="afterGroup">
                            <p:stCondLst>
                              <p:cond delay="15500"/>
                            </p:stCondLst>
                            <p:childTnLst>
                              <p:par>
                                <p:cTn id="75" presetID="9" presetClass="entr" presetSubtype="0" fill="hold" grpId="0" nodeType="afterEffect">
                                  <p:stCondLst>
                                    <p:cond delay="0"/>
                                  </p:stCondLst>
                                  <p:childTnLst>
                                    <p:set>
                                      <p:cBhvr>
                                        <p:cTn id="76" dur="1" fill="hold">
                                          <p:stCondLst>
                                            <p:cond delay="0"/>
                                          </p:stCondLst>
                                        </p:cTn>
                                        <p:tgtEl>
                                          <p:spTgt spid="58391"/>
                                        </p:tgtEl>
                                        <p:attrNameLst>
                                          <p:attrName>style.visibility</p:attrName>
                                        </p:attrNameLst>
                                      </p:cBhvr>
                                      <p:to>
                                        <p:strVal val="visible"/>
                                      </p:to>
                                    </p:set>
                                    <p:animEffect transition="in" filter="dissolve">
                                      <p:cBhvr>
                                        <p:cTn id="77" dur="500"/>
                                        <p:tgtEl>
                                          <p:spTgt spid="58391"/>
                                        </p:tgtEl>
                                      </p:cBhvr>
                                    </p:animEffect>
                                  </p:childTnLst>
                                </p:cTn>
                              </p:par>
                            </p:childTnLst>
                          </p:cTn>
                        </p:par>
                        <p:par>
                          <p:cTn id="78" fill="hold" nodeType="afterGroup">
                            <p:stCondLst>
                              <p:cond delay="16000"/>
                            </p:stCondLst>
                            <p:childTnLst>
                              <p:par>
                                <p:cTn id="79" presetID="9" presetClass="entr" presetSubtype="0" fill="hold" nodeType="afterEffect">
                                  <p:stCondLst>
                                    <p:cond delay="1000"/>
                                  </p:stCondLst>
                                  <p:childTnLst>
                                    <p:set>
                                      <p:cBhvr>
                                        <p:cTn id="80" dur="1" fill="hold">
                                          <p:stCondLst>
                                            <p:cond delay="0"/>
                                          </p:stCondLst>
                                        </p:cTn>
                                        <p:tgtEl>
                                          <p:spTgt spid="58373"/>
                                        </p:tgtEl>
                                        <p:attrNameLst>
                                          <p:attrName>style.visibility</p:attrName>
                                        </p:attrNameLst>
                                      </p:cBhvr>
                                      <p:to>
                                        <p:strVal val="visible"/>
                                      </p:to>
                                    </p:set>
                                    <p:animEffect transition="in" filter="dissolve">
                                      <p:cBhvr>
                                        <p:cTn id="81" dur="500"/>
                                        <p:tgtEl>
                                          <p:spTgt spid="58373"/>
                                        </p:tgtEl>
                                      </p:cBhvr>
                                    </p:animEffect>
                                  </p:childTnLst>
                                </p:cTn>
                              </p:par>
                            </p:childTnLst>
                          </p:cTn>
                        </p:par>
                        <p:par>
                          <p:cTn id="82" fill="hold" nodeType="afterGroup">
                            <p:stCondLst>
                              <p:cond delay="17500"/>
                            </p:stCondLst>
                            <p:childTnLst>
                              <p:par>
                                <p:cTn id="83" presetID="9" presetClass="entr" presetSubtype="0" fill="hold" grpId="0" nodeType="afterEffect">
                                  <p:stCondLst>
                                    <p:cond delay="0"/>
                                  </p:stCondLst>
                                  <p:childTnLst>
                                    <p:set>
                                      <p:cBhvr>
                                        <p:cTn id="84" dur="1" fill="hold">
                                          <p:stCondLst>
                                            <p:cond delay="0"/>
                                          </p:stCondLst>
                                        </p:cTn>
                                        <p:tgtEl>
                                          <p:spTgt spid="58396"/>
                                        </p:tgtEl>
                                        <p:attrNameLst>
                                          <p:attrName>style.visibility</p:attrName>
                                        </p:attrNameLst>
                                      </p:cBhvr>
                                      <p:to>
                                        <p:strVal val="visible"/>
                                      </p:to>
                                    </p:set>
                                    <p:animEffect transition="in" filter="dissolve">
                                      <p:cBhvr>
                                        <p:cTn id="85" dur="500"/>
                                        <p:tgtEl>
                                          <p:spTgt spid="58396"/>
                                        </p:tgtEl>
                                      </p:cBhvr>
                                    </p:animEffect>
                                  </p:childTnLst>
                                </p:cTn>
                              </p:par>
                            </p:childTnLst>
                          </p:cTn>
                        </p:par>
                        <p:par>
                          <p:cTn id="86" fill="hold" nodeType="afterGroup">
                            <p:stCondLst>
                              <p:cond delay="18000"/>
                            </p:stCondLst>
                            <p:childTnLst>
                              <p:par>
                                <p:cTn id="87" presetID="22" presetClass="entr" presetSubtype="8" fill="hold" grpId="0" nodeType="afterEffect">
                                  <p:stCondLst>
                                    <p:cond delay="2000"/>
                                  </p:stCondLst>
                                  <p:childTnLst>
                                    <p:set>
                                      <p:cBhvr>
                                        <p:cTn id="88" dur="1" fill="hold">
                                          <p:stCondLst>
                                            <p:cond delay="0"/>
                                          </p:stCondLst>
                                        </p:cTn>
                                        <p:tgtEl>
                                          <p:spTgt spid="58397"/>
                                        </p:tgtEl>
                                        <p:attrNameLst>
                                          <p:attrName>style.visibility</p:attrName>
                                        </p:attrNameLst>
                                      </p:cBhvr>
                                      <p:to>
                                        <p:strVal val="visible"/>
                                      </p:to>
                                    </p:set>
                                    <p:animEffect transition="in" filter="wipe(left)">
                                      <p:cBhvr>
                                        <p:cTn id="89" dur="500"/>
                                        <p:tgtEl>
                                          <p:spTgt spid="58397"/>
                                        </p:tgtEl>
                                      </p:cBhvr>
                                    </p:animEffect>
                                  </p:childTnLst>
                                </p:cTn>
                              </p:par>
                            </p:childTnLst>
                          </p:cTn>
                        </p:par>
                        <p:par>
                          <p:cTn id="90" fill="hold" nodeType="afterGroup">
                            <p:stCondLst>
                              <p:cond delay="20500"/>
                            </p:stCondLst>
                            <p:childTnLst>
                              <p:par>
                                <p:cTn id="91" presetID="9" presetClass="entr" presetSubtype="0" fill="hold" grpId="0" nodeType="afterEffect">
                                  <p:stCondLst>
                                    <p:cond delay="0"/>
                                  </p:stCondLst>
                                  <p:childTnLst>
                                    <p:set>
                                      <p:cBhvr>
                                        <p:cTn id="92" dur="1" fill="hold">
                                          <p:stCondLst>
                                            <p:cond delay="0"/>
                                          </p:stCondLst>
                                        </p:cTn>
                                        <p:tgtEl>
                                          <p:spTgt spid="58400"/>
                                        </p:tgtEl>
                                        <p:attrNameLst>
                                          <p:attrName>style.visibility</p:attrName>
                                        </p:attrNameLst>
                                      </p:cBhvr>
                                      <p:to>
                                        <p:strVal val="visible"/>
                                      </p:to>
                                    </p:set>
                                    <p:animEffect transition="in" filter="dissolve">
                                      <p:cBhvr>
                                        <p:cTn id="93" dur="500"/>
                                        <p:tgtEl>
                                          <p:spTgt spid="58400"/>
                                        </p:tgtEl>
                                      </p:cBhvr>
                                    </p:animEffect>
                                  </p:childTnLst>
                                </p:cTn>
                              </p:par>
                            </p:childTnLst>
                          </p:cTn>
                        </p:par>
                        <p:par>
                          <p:cTn id="94" fill="hold" nodeType="afterGroup">
                            <p:stCondLst>
                              <p:cond delay="21000"/>
                            </p:stCondLst>
                            <p:childTnLst>
                              <p:par>
                                <p:cTn id="95" presetID="1" presetClass="entr" presetSubtype="0" fill="hold" grpId="1" nodeType="afterEffect">
                                  <p:stCondLst>
                                    <p:cond delay="0"/>
                                  </p:stCondLst>
                                  <p:childTnLst>
                                    <p:set>
                                      <p:cBhvr>
                                        <p:cTn id="96" dur="1" fill="hold">
                                          <p:stCondLst>
                                            <p:cond delay="499"/>
                                          </p:stCondLst>
                                        </p:cTn>
                                        <p:tgtEl>
                                          <p:spTgt spid="584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5" grpId="0" autoUpdateAnimBg="0"/>
      <p:bldP spid="58385" grpId="0" autoUpdateAnimBg="0"/>
      <p:bldP spid="58391" grpId="0" autoUpdateAnimBg="0"/>
      <p:bldP spid="58394" grpId="0" animBg="1"/>
      <p:bldP spid="58396" grpId="0" autoUpdateAnimBg="0"/>
      <p:bldP spid="58397" grpId="0" animBg="1"/>
      <p:bldP spid="58399" grpId="0" autoUpdateAnimBg="0"/>
      <p:bldP spid="58400" grpId="0" autoUpdateAnimBg="0"/>
      <p:bldP spid="58401" grpId="0" animBg="1"/>
      <p:bldP spid="58402" grpId="0" autoUpdateAnimBg="0"/>
      <p:bldP spid="58405" grpId="0" animBg="1"/>
      <p:bldP spid="58405" grpId="1" animBg="1"/>
      <p:bldP spid="5840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Rectangle 2"/>
          <p:cNvSpPr>
            <a:spLocks noGrp="1" noChangeArrowheads="1"/>
          </p:cNvSpPr>
          <p:nvPr>
            <p:ph type="ctrTitle"/>
          </p:nvPr>
        </p:nvSpPr>
        <p:spPr>
          <a:xfrm>
            <a:off x="914400" y="152400"/>
            <a:ext cx="7239000" cy="762000"/>
          </a:xfrm>
          <a:solidFill>
            <a:srgbClr val="701A1F"/>
          </a:solidFill>
          <a:effectLst/>
        </p:spPr>
        <p:txBody>
          <a:bodyPr/>
          <a:lstStyle/>
          <a:p>
            <a:pPr eaLnBrk="1" hangingPunct="1">
              <a:defRPr/>
            </a:pPr>
            <a:r>
              <a:rPr kumimoji="1" lang="en-US" sz="3600">
                <a:solidFill>
                  <a:schemeClr val="tx1"/>
                </a:solidFill>
                <a:effectLst>
                  <a:outerShdw blurRad="50800" dist="76200" dir="2700000" algn="tl" rotWithShape="0">
                    <a:srgbClr val="000000"/>
                  </a:outerShdw>
                </a:effectLst>
                <a:ea typeface="ＭＳ Ｐゴシック" charset="0"/>
                <a:cs typeface="Arial" charset="0"/>
              </a:rPr>
              <a:t>Neo-Babylonian Kings</a:t>
            </a:r>
          </a:p>
        </p:txBody>
      </p:sp>
      <p:sp>
        <p:nvSpPr>
          <p:cNvPr id="507914" name="Text Box 10"/>
          <p:cNvSpPr txBox="1">
            <a:spLocks noChangeArrowheads="1"/>
          </p:cNvSpPr>
          <p:nvPr/>
        </p:nvSpPr>
        <p:spPr bwMode="auto">
          <a:xfrm>
            <a:off x="422275" y="2957513"/>
            <a:ext cx="3044825" cy="1138237"/>
          </a:xfrm>
          <a:prstGeom prst="rect">
            <a:avLst/>
          </a:prstGeom>
          <a:noFill/>
          <a:ln w="9525">
            <a:noFill/>
            <a:miter lim="800000"/>
            <a:headEnd/>
            <a:tailEnd/>
          </a:ln>
          <a:effectLst/>
        </p:spPr>
        <p:txBody>
          <a:bodyPr wrap="none">
            <a:spAutoFit/>
          </a:bodyPr>
          <a:lstStyle/>
          <a:p>
            <a:pPr algn="ctr" defTabSz="914400" eaLnBrk="0" fontAlgn="base" hangingPunct="0">
              <a:spcBef>
                <a:spcPct val="0"/>
              </a:spcBef>
              <a:spcAft>
                <a:spcPct val="0"/>
              </a:spcAft>
              <a:defRPr/>
            </a:pPr>
            <a:r>
              <a:rPr lang="en-US" sz="2800" b="1" dirty="0">
                <a:solidFill>
                  <a:srgbClr val="FFFFFF"/>
                </a:solidFill>
                <a:effectLst>
                  <a:outerShdw blurRad="50800" dist="76200" dir="2700000" algn="tl" rotWithShape="0">
                    <a:srgbClr val="000000"/>
                  </a:outerShdw>
                </a:effectLst>
                <a:latin typeface="Arial"/>
                <a:ea typeface="ＭＳ Ｐゴシック" charset="0"/>
                <a:cs typeface="Arial"/>
              </a:rPr>
              <a:t>Nebuchadnezzar</a:t>
            </a:r>
            <a:br>
              <a:rPr lang="en-US" sz="2800" b="1" dirty="0">
                <a:solidFill>
                  <a:srgbClr val="FFFFFF"/>
                </a:solidFill>
                <a:effectLst>
                  <a:outerShdw blurRad="50800" dist="76200" dir="2700000" algn="tl" rotWithShape="0">
                    <a:srgbClr val="000000"/>
                  </a:outerShdw>
                </a:effectLst>
                <a:latin typeface="Arial"/>
                <a:ea typeface="ＭＳ Ｐゴシック" charset="0"/>
                <a:cs typeface="Arial"/>
              </a:rPr>
            </a:br>
            <a:r>
              <a:rPr lang="en-US" sz="2000" b="1" dirty="0">
                <a:solidFill>
                  <a:srgbClr val="FFFFFF"/>
                </a:solidFill>
                <a:effectLst>
                  <a:outerShdw blurRad="50800" dist="76200" dir="2700000" algn="tl" rotWithShape="0">
                    <a:srgbClr val="000000"/>
                  </a:outerShdw>
                </a:effectLst>
                <a:latin typeface="Arial"/>
                <a:ea typeface="ＭＳ Ｐゴシック" charset="0"/>
                <a:cs typeface="Arial"/>
              </a:rPr>
              <a:t>605-562 (43 yrs.)</a:t>
            </a:r>
          </a:p>
          <a:p>
            <a:pPr algn="ctr" defTabSz="914400" eaLnBrk="0" fontAlgn="base" hangingPunct="0">
              <a:spcBef>
                <a:spcPct val="0"/>
              </a:spcBef>
              <a:spcAft>
                <a:spcPct val="0"/>
              </a:spcAft>
              <a:defRPr/>
            </a:pPr>
            <a:r>
              <a:rPr lang="en-US" sz="2000" b="1" dirty="0">
                <a:solidFill>
                  <a:srgbClr val="FFFFFF"/>
                </a:solidFill>
                <a:effectLst>
                  <a:outerShdw blurRad="50800" dist="76200" dir="2700000" algn="tl" rotWithShape="0">
                    <a:srgbClr val="000000"/>
                  </a:outerShdw>
                </a:effectLst>
                <a:latin typeface="Arial"/>
                <a:ea typeface="ＭＳ Ｐゴシック" charset="0"/>
                <a:cs typeface="Arial"/>
              </a:rPr>
              <a:t>Conquered Judah</a:t>
            </a:r>
          </a:p>
        </p:txBody>
      </p:sp>
      <p:sp>
        <p:nvSpPr>
          <p:cNvPr id="507919" name="Line 15"/>
          <p:cNvSpPr>
            <a:spLocks noChangeShapeType="1"/>
          </p:cNvSpPr>
          <p:nvPr/>
        </p:nvSpPr>
        <p:spPr bwMode="auto">
          <a:xfrm>
            <a:off x="5600700" y="5105400"/>
            <a:ext cx="0" cy="457200"/>
          </a:xfrm>
          <a:prstGeom prst="line">
            <a:avLst/>
          </a:prstGeom>
          <a:noFill/>
          <a:ln w="9525">
            <a:solidFill>
              <a:schemeClr val="tx1"/>
            </a:solidFill>
            <a:round/>
            <a:headEnd/>
            <a:tailEnd/>
          </a:ln>
          <a:effectLst/>
        </p:spPr>
        <p:txBody>
          <a:bodyPr wrap="none" anchor="ctr"/>
          <a:lstStyle/>
          <a:p>
            <a:pPr defTabSz="914400" eaLnBrk="0" fontAlgn="base" hangingPunct="0">
              <a:spcBef>
                <a:spcPct val="0"/>
              </a:spcBef>
              <a:spcAft>
                <a:spcPct val="0"/>
              </a:spcAft>
              <a:defRPr/>
            </a:pPr>
            <a:endParaRPr lang="en-US" sz="2000">
              <a:solidFill>
                <a:srgbClr val="FFFFFF"/>
              </a:solidFill>
              <a:effectLst>
                <a:outerShdw blurRad="50800" dist="76200" dir="2700000" algn="tl" rotWithShape="0">
                  <a:srgbClr val="000000"/>
                </a:outerShdw>
              </a:effectLst>
              <a:latin typeface="Arial"/>
              <a:ea typeface="ＭＳ Ｐゴシック" charset="0"/>
              <a:cs typeface="Arial"/>
            </a:endParaRPr>
          </a:p>
        </p:txBody>
      </p:sp>
      <p:sp>
        <p:nvSpPr>
          <p:cNvPr id="507920" name="Text Box 16"/>
          <p:cNvSpPr txBox="1">
            <a:spLocks noChangeArrowheads="1"/>
          </p:cNvSpPr>
          <p:nvPr/>
        </p:nvSpPr>
        <p:spPr bwMode="auto">
          <a:xfrm>
            <a:off x="4570413" y="5491163"/>
            <a:ext cx="2060575" cy="1138237"/>
          </a:xfrm>
          <a:prstGeom prst="rect">
            <a:avLst/>
          </a:prstGeom>
          <a:noFill/>
          <a:ln w="9525">
            <a:noFill/>
            <a:miter lim="800000"/>
            <a:headEnd/>
            <a:tailEnd/>
          </a:ln>
          <a:effectLst/>
        </p:spPr>
        <p:txBody>
          <a:bodyPr wrap="none">
            <a:spAutoFit/>
          </a:bodyPr>
          <a:lstStyle/>
          <a:p>
            <a:pPr algn="ctr" defTabSz="914400" eaLnBrk="0" fontAlgn="base" hangingPunct="0">
              <a:spcBef>
                <a:spcPct val="0"/>
              </a:spcBef>
              <a:spcAft>
                <a:spcPct val="0"/>
              </a:spcAft>
              <a:defRPr/>
            </a:pPr>
            <a:r>
              <a:rPr lang="en-US" sz="2800" b="1">
                <a:solidFill>
                  <a:srgbClr val="FFFF00"/>
                </a:solidFill>
                <a:effectLst>
                  <a:outerShdw blurRad="50800" dist="76200" dir="2700000" algn="tl" rotWithShape="0">
                    <a:srgbClr val="000000"/>
                  </a:outerShdw>
                </a:effectLst>
                <a:latin typeface="Arial" charset="0"/>
                <a:ea typeface="Arial" charset="0"/>
                <a:cs typeface="Arial" charset="0"/>
              </a:rPr>
              <a:t>Belshazzar</a:t>
            </a:r>
            <a:br>
              <a:rPr lang="en-US" sz="2800" b="1">
                <a:solidFill>
                  <a:srgbClr val="FFFF00"/>
                </a:solidFill>
                <a:effectLst>
                  <a:outerShdw blurRad="50800" dist="76200" dir="2700000" algn="tl" rotWithShape="0">
                    <a:srgbClr val="000000"/>
                  </a:outerShdw>
                </a:effectLst>
                <a:latin typeface="Arial" charset="0"/>
                <a:ea typeface="Arial" charset="0"/>
                <a:cs typeface="Arial" charset="0"/>
              </a:rPr>
            </a:br>
            <a:r>
              <a:rPr lang="en-US" sz="2000" b="1">
                <a:solidFill>
                  <a:srgbClr val="FFFF00"/>
                </a:solidFill>
                <a:effectLst>
                  <a:outerShdw blurRad="50800" dist="76200" dir="2700000" algn="tl" rotWithShape="0">
                    <a:srgbClr val="000000"/>
                  </a:outerShdw>
                </a:effectLst>
                <a:latin typeface="Arial" charset="0"/>
                <a:ea typeface="Arial" charset="0"/>
                <a:cs typeface="Arial" charset="0"/>
              </a:rPr>
              <a:t>553-539</a:t>
            </a:r>
            <a:br>
              <a:rPr lang="en-US" sz="2000" b="1">
                <a:solidFill>
                  <a:srgbClr val="FFFF00"/>
                </a:solidFill>
                <a:effectLst>
                  <a:outerShdw blurRad="50800" dist="76200" dir="2700000" algn="tl" rotWithShape="0">
                    <a:srgbClr val="000000"/>
                  </a:outerShdw>
                </a:effectLst>
                <a:latin typeface="Arial" charset="0"/>
                <a:ea typeface="Arial" charset="0"/>
                <a:cs typeface="Arial" charset="0"/>
              </a:rPr>
            </a:br>
            <a:r>
              <a:rPr lang="en-US" sz="2000" b="1">
                <a:solidFill>
                  <a:srgbClr val="FFFF00"/>
                </a:solidFill>
                <a:effectLst>
                  <a:outerShdw blurRad="50800" dist="76200" dir="2700000" algn="tl" rotWithShape="0">
                    <a:srgbClr val="000000"/>
                  </a:outerShdw>
                </a:effectLst>
                <a:latin typeface="Arial" charset="0"/>
                <a:ea typeface="Arial" charset="0"/>
                <a:cs typeface="Arial" charset="0"/>
              </a:rPr>
              <a:t>(14 yrs.)</a:t>
            </a:r>
          </a:p>
        </p:txBody>
      </p:sp>
      <p:sp>
        <p:nvSpPr>
          <p:cNvPr id="507922" name="Text Box 18"/>
          <p:cNvSpPr txBox="1">
            <a:spLocks noChangeArrowheads="1"/>
          </p:cNvSpPr>
          <p:nvPr/>
        </p:nvSpPr>
        <p:spPr bwMode="auto">
          <a:xfrm>
            <a:off x="641350" y="1066800"/>
            <a:ext cx="2606675" cy="1138238"/>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defRPr/>
            </a:pPr>
            <a:r>
              <a:rPr lang="en-US" sz="2800" b="1">
                <a:solidFill>
                  <a:srgbClr val="FFFFFF"/>
                </a:solidFill>
                <a:effectLst>
                  <a:outerShdw blurRad="50800" dist="76200" dir="2700000" algn="tl" rotWithShape="0">
                    <a:srgbClr val="000000"/>
                  </a:outerShdw>
                </a:effectLst>
                <a:latin typeface="Arial" charset="0"/>
                <a:cs typeface="Arial" charset="0"/>
              </a:rPr>
              <a:t>Nabopolassar</a:t>
            </a:r>
          </a:p>
          <a:p>
            <a:pPr algn="ctr" defTabSz="914400" fontAlgn="base">
              <a:spcBef>
                <a:spcPct val="0"/>
              </a:spcBef>
              <a:spcAft>
                <a:spcPct val="0"/>
              </a:spcAft>
              <a:defRPr/>
            </a:pPr>
            <a:r>
              <a:rPr lang="en-US" sz="2000" b="1">
                <a:solidFill>
                  <a:srgbClr val="FFFFFF"/>
                </a:solidFill>
                <a:effectLst>
                  <a:outerShdw blurRad="50800" dist="76200" dir="2700000" algn="tl" rotWithShape="0">
                    <a:srgbClr val="000000"/>
                  </a:outerShdw>
                </a:effectLst>
                <a:latin typeface="Arial" charset="0"/>
                <a:cs typeface="Arial" charset="0"/>
              </a:rPr>
              <a:t>625-605 (20 yrs.)</a:t>
            </a:r>
          </a:p>
          <a:p>
            <a:pPr algn="ctr" defTabSz="914400" fontAlgn="base">
              <a:spcBef>
                <a:spcPct val="0"/>
              </a:spcBef>
              <a:spcAft>
                <a:spcPct val="0"/>
              </a:spcAft>
              <a:defRPr/>
            </a:pPr>
            <a:r>
              <a:rPr lang="en-US" sz="2000" b="1">
                <a:solidFill>
                  <a:srgbClr val="FFFFFF"/>
                </a:solidFill>
                <a:effectLst>
                  <a:outerShdw blurRad="50800" dist="76200" dir="2700000" algn="tl" rotWithShape="0">
                    <a:srgbClr val="000000"/>
                  </a:outerShdw>
                </a:effectLst>
                <a:latin typeface="Arial" charset="0"/>
                <a:cs typeface="Arial" charset="0"/>
              </a:rPr>
              <a:t>Conquered Nineveh</a:t>
            </a:r>
            <a:endParaRPr lang="en-US" sz="2000">
              <a:solidFill>
                <a:srgbClr val="FFFFFF"/>
              </a:solidFill>
              <a:effectLst>
                <a:outerShdw blurRad="50800" dist="76200" dir="2700000" algn="tl" rotWithShape="0">
                  <a:srgbClr val="000000"/>
                </a:outerShdw>
              </a:effectLst>
              <a:latin typeface="Arial" charset="0"/>
              <a:cs typeface="Arial" charset="0"/>
            </a:endParaRPr>
          </a:p>
        </p:txBody>
      </p:sp>
      <p:sp>
        <p:nvSpPr>
          <p:cNvPr id="507924" name="Text Box 20"/>
          <p:cNvSpPr txBox="1">
            <a:spLocks noChangeArrowheads="1"/>
          </p:cNvSpPr>
          <p:nvPr/>
        </p:nvSpPr>
        <p:spPr bwMode="auto">
          <a:xfrm>
            <a:off x="4572000" y="3544888"/>
            <a:ext cx="2057400" cy="1138237"/>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defRPr/>
            </a:pPr>
            <a:r>
              <a:rPr lang="en-US" sz="2800" b="1">
                <a:solidFill>
                  <a:srgbClr val="FFFF00"/>
                </a:solidFill>
                <a:effectLst>
                  <a:outerShdw blurRad="50800" dist="76200" dir="2700000" algn="tl" rotWithShape="0">
                    <a:srgbClr val="000000"/>
                  </a:outerShdw>
                </a:effectLst>
                <a:latin typeface="Arial" charset="0"/>
                <a:cs typeface="Arial" charset="0"/>
              </a:rPr>
              <a:t>Nabonidus</a:t>
            </a:r>
            <a:br>
              <a:rPr lang="en-US" sz="2800" b="1">
                <a:solidFill>
                  <a:srgbClr val="FFFF00"/>
                </a:solidFill>
                <a:effectLst>
                  <a:outerShdw blurRad="50800" dist="76200" dir="2700000" algn="tl" rotWithShape="0">
                    <a:srgbClr val="000000"/>
                  </a:outerShdw>
                </a:effectLst>
                <a:latin typeface="Arial" charset="0"/>
                <a:cs typeface="Arial" charset="0"/>
              </a:rPr>
            </a:br>
            <a:r>
              <a:rPr lang="en-US" sz="2000" b="1">
                <a:solidFill>
                  <a:srgbClr val="FFFF00"/>
                </a:solidFill>
                <a:effectLst>
                  <a:outerShdw blurRad="50800" dist="76200" dir="2700000" algn="tl" rotWithShape="0">
                    <a:srgbClr val="000000"/>
                  </a:outerShdw>
                </a:effectLst>
                <a:latin typeface="Arial" charset="0"/>
                <a:cs typeface="Arial" charset="0"/>
              </a:rPr>
              <a:t>556-539</a:t>
            </a:r>
            <a:br>
              <a:rPr lang="en-US" sz="2000" b="1">
                <a:solidFill>
                  <a:srgbClr val="FFFF00"/>
                </a:solidFill>
                <a:effectLst>
                  <a:outerShdw blurRad="50800" dist="76200" dir="2700000" algn="tl" rotWithShape="0">
                    <a:srgbClr val="000000"/>
                  </a:outerShdw>
                </a:effectLst>
                <a:latin typeface="Arial" charset="0"/>
                <a:cs typeface="Arial" charset="0"/>
              </a:rPr>
            </a:br>
            <a:r>
              <a:rPr lang="en-US" sz="2000" b="1">
                <a:solidFill>
                  <a:srgbClr val="FFFF00"/>
                </a:solidFill>
                <a:effectLst>
                  <a:outerShdw blurRad="50800" dist="76200" dir="2700000" algn="tl" rotWithShape="0">
                    <a:srgbClr val="000000"/>
                  </a:outerShdw>
                </a:effectLst>
                <a:latin typeface="Arial" charset="0"/>
                <a:cs typeface="Arial" charset="0"/>
              </a:rPr>
              <a:t>(17 yrs.)</a:t>
            </a:r>
            <a:endParaRPr lang="en-US" sz="2800" b="1">
              <a:solidFill>
                <a:srgbClr val="FFFF00"/>
              </a:solidFill>
              <a:effectLst>
                <a:outerShdw blurRad="50800" dist="76200" dir="2700000" algn="tl" rotWithShape="0">
                  <a:srgbClr val="000000"/>
                </a:outerShdw>
              </a:effectLst>
              <a:latin typeface="Arial" charset="0"/>
              <a:cs typeface="Arial" charset="0"/>
            </a:endParaRPr>
          </a:p>
        </p:txBody>
      </p:sp>
      <p:sp>
        <p:nvSpPr>
          <p:cNvPr id="507925" name="Text Box 21"/>
          <p:cNvSpPr txBox="1">
            <a:spLocks noChangeArrowheads="1"/>
          </p:cNvSpPr>
          <p:nvPr/>
        </p:nvSpPr>
        <p:spPr bwMode="auto">
          <a:xfrm>
            <a:off x="4076700" y="990600"/>
            <a:ext cx="3048000" cy="830263"/>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defRPr/>
            </a:pPr>
            <a:r>
              <a:rPr lang="en-US" sz="2800" b="1">
                <a:solidFill>
                  <a:srgbClr val="FFFF00"/>
                </a:solidFill>
                <a:effectLst>
                  <a:outerShdw blurRad="50800" dist="76200" dir="2700000" algn="tl" rotWithShape="0">
                    <a:srgbClr val="000000"/>
                  </a:outerShdw>
                </a:effectLst>
                <a:latin typeface="Arial" charset="0"/>
                <a:cs typeface="Arial" charset="0"/>
              </a:rPr>
              <a:t>Neriglissar</a:t>
            </a:r>
            <a:br>
              <a:rPr lang="en-US" sz="2000" b="1">
                <a:solidFill>
                  <a:srgbClr val="FFFF00"/>
                </a:solidFill>
                <a:effectLst>
                  <a:outerShdw blurRad="50800" dist="76200" dir="2700000" algn="tl" rotWithShape="0">
                    <a:srgbClr val="000000"/>
                  </a:outerShdw>
                </a:effectLst>
                <a:latin typeface="Arial" charset="0"/>
                <a:cs typeface="Arial" charset="0"/>
              </a:rPr>
            </a:br>
            <a:r>
              <a:rPr lang="en-US" sz="2000" b="1">
                <a:solidFill>
                  <a:srgbClr val="FFFF00"/>
                </a:solidFill>
                <a:effectLst>
                  <a:outerShdw blurRad="50800" dist="76200" dir="2700000" algn="tl" rotWithShape="0">
                    <a:srgbClr val="000000"/>
                  </a:outerShdw>
                </a:effectLst>
                <a:latin typeface="Arial" charset="0"/>
                <a:cs typeface="Arial" charset="0"/>
              </a:rPr>
              <a:t>560-556 (4 yrs.)</a:t>
            </a:r>
            <a:endParaRPr lang="en-US" sz="2800" b="1">
              <a:solidFill>
                <a:srgbClr val="FFFF00"/>
              </a:solidFill>
              <a:effectLst>
                <a:outerShdw blurRad="50800" dist="76200" dir="2700000" algn="tl" rotWithShape="0">
                  <a:srgbClr val="000000"/>
                </a:outerShdw>
              </a:effectLst>
              <a:latin typeface="Arial" charset="0"/>
              <a:cs typeface="Arial" charset="0"/>
            </a:endParaRPr>
          </a:p>
        </p:txBody>
      </p:sp>
      <p:sp>
        <p:nvSpPr>
          <p:cNvPr id="507927" name="Text Box 23"/>
          <p:cNvSpPr txBox="1">
            <a:spLocks noChangeArrowheads="1"/>
          </p:cNvSpPr>
          <p:nvPr/>
        </p:nvSpPr>
        <p:spPr bwMode="auto">
          <a:xfrm>
            <a:off x="4076700" y="4625975"/>
            <a:ext cx="3048000" cy="460375"/>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defRPr/>
            </a:pPr>
            <a:r>
              <a:rPr lang="en-US" b="1">
                <a:solidFill>
                  <a:srgbClr val="FFBCF0"/>
                </a:solidFill>
                <a:effectLst>
                  <a:outerShdw blurRad="50800" dist="76200" dir="2700000" algn="tl" rotWithShape="0">
                    <a:srgbClr val="000000"/>
                  </a:outerShdw>
                </a:effectLst>
                <a:latin typeface="Arial" charset="0"/>
                <a:cs typeface="Arial" charset="0"/>
              </a:rPr>
              <a:t>Self-Imposed Exile</a:t>
            </a:r>
            <a:endParaRPr lang="en-US" sz="2000" i="1">
              <a:solidFill>
                <a:srgbClr val="FFBCF0"/>
              </a:solidFill>
              <a:effectLst>
                <a:outerShdw blurRad="50800" dist="76200" dir="2700000" algn="tl" rotWithShape="0">
                  <a:srgbClr val="000000"/>
                </a:outerShdw>
              </a:effectLst>
              <a:latin typeface="Arial" charset="0"/>
              <a:cs typeface="Arial" charset="0"/>
            </a:endParaRPr>
          </a:p>
        </p:txBody>
      </p:sp>
      <p:sp>
        <p:nvSpPr>
          <p:cNvPr id="507929" name="Line 25"/>
          <p:cNvSpPr>
            <a:spLocks noChangeShapeType="1"/>
          </p:cNvSpPr>
          <p:nvPr/>
        </p:nvSpPr>
        <p:spPr bwMode="auto">
          <a:xfrm flipV="1">
            <a:off x="7010400" y="4191000"/>
            <a:ext cx="762000" cy="381000"/>
          </a:xfrm>
          <a:prstGeom prst="line">
            <a:avLst/>
          </a:prstGeom>
          <a:noFill/>
          <a:ln w="76200">
            <a:solidFill>
              <a:schemeClr val="hlink"/>
            </a:solidFill>
            <a:round/>
            <a:headEnd/>
            <a:tailEnd type="triangle" w="med" len="med"/>
          </a:ln>
          <a:effectLst/>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defRPr/>
            </a:pPr>
            <a:endParaRPr lang="en-US" sz="2400">
              <a:solidFill>
                <a:srgbClr val="FFFFFF"/>
              </a:solidFill>
              <a:effectLst>
                <a:outerShdw blurRad="50800" dist="76200" dir="2700000" algn="tl" rotWithShape="0">
                  <a:srgbClr val="000000"/>
                </a:outerShdw>
              </a:effectLst>
              <a:latin typeface="Times New Roman" charset="0"/>
              <a:ea typeface="ＭＳ Ｐゴシック" charset="0"/>
              <a:cs typeface="ＭＳ Ｐゴシック" charset="0"/>
            </a:endParaRPr>
          </a:p>
        </p:txBody>
      </p:sp>
      <p:sp>
        <p:nvSpPr>
          <p:cNvPr id="507930" name="Text Box 26"/>
          <p:cNvSpPr txBox="1">
            <a:spLocks noChangeArrowheads="1"/>
          </p:cNvSpPr>
          <p:nvPr/>
        </p:nvSpPr>
        <p:spPr bwMode="auto">
          <a:xfrm>
            <a:off x="8382000" y="90488"/>
            <a:ext cx="698500" cy="461962"/>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0"/>
              </a:spcBef>
              <a:spcAft>
                <a:spcPct val="0"/>
              </a:spcAft>
              <a:defRPr/>
            </a:pPr>
            <a:r>
              <a:rPr lang="en-US" b="1">
                <a:solidFill>
                  <a:srgbClr val="FFFFFF"/>
                </a:solidFill>
                <a:effectLst>
                  <a:outerShdw blurRad="50800" dist="76200" dir="2700000" algn="tl" rotWithShape="0">
                    <a:srgbClr val="000000"/>
                  </a:outerShdw>
                </a:effectLst>
                <a:latin typeface="Arial" charset="0"/>
                <a:cs typeface="Arial" charset="0"/>
              </a:rPr>
              <a:t>342</a:t>
            </a:r>
            <a:endParaRPr lang="en-US">
              <a:solidFill>
                <a:srgbClr val="FFFFFF"/>
              </a:solidFill>
              <a:effectLst>
                <a:outerShdw blurRad="50800" dist="76200" dir="2700000" algn="tl" rotWithShape="0">
                  <a:srgbClr val="000000"/>
                </a:outerShdw>
              </a:effectLst>
              <a:latin typeface="Arial" charset="0"/>
              <a:cs typeface="Arial" charset="0"/>
            </a:endParaRPr>
          </a:p>
        </p:txBody>
      </p:sp>
      <p:sp>
        <p:nvSpPr>
          <p:cNvPr id="507931" name="Text Box 27"/>
          <p:cNvSpPr txBox="1">
            <a:spLocks noChangeArrowheads="1"/>
          </p:cNvSpPr>
          <p:nvPr/>
        </p:nvSpPr>
        <p:spPr bwMode="auto">
          <a:xfrm>
            <a:off x="6324600" y="6019800"/>
            <a:ext cx="2835275" cy="400050"/>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0"/>
              </a:spcBef>
              <a:spcAft>
                <a:spcPct val="0"/>
              </a:spcAft>
              <a:defRPr/>
            </a:pPr>
            <a:r>
              <a:rPr lang="en-US" sz="2000" b="1">
                <a:solidFill>
                  <a:srgbClr val="FFFFFF"/>
                </a:solidFill>
                <a:effectLst>
                  <a:outerShdw blurRad="50800" dist="76200" dir="2700000" algn="tl" rotWithShape="0">
                    <a:srgbClr val="000000"/>
                  </a:outerShdw>
                </a:effectLst>
                <a:latin typeface="Arial" charset="0"/>
                <a:cs typeface="Arial" charset="0"/>
              </a:rPr>
              <a:t>First Dynasty in white</a:t>
            </a:r>
            <a:endParaRPr lang="en-US" sz="1600">
              <a:solidFill>
                <a:srgbClr val="FFFFFF"/>
              </a:solidFill>
              <a:effectLst>
                <a:outerShdw blurRad="50800" dist="76200" dir="2700000" algn="tl" rotWithShape="0">
                  <a:srgbClr val="000000"/>
                </a:outerShdw>
              </a:effectLst>
              <a:latin typeface="Arial" charset="0"/>
              <a:cs typeface="Arial" charset="0"/>
            </a:endParaRPr>
          </a:p>
        </p:txBody>
      </p:sp>
      <p:sp>
        <p:nvSpPr>
          <p:cNvPr id="507932" name="Text Box 28"/>
          <p:cNvSpPr txBox="1">
            <a:spLocks noChangeArrowheads="1"/>
          </p:cNvSpPr>
          <p:nvPr/>
        </p:nvSpPr>
        <p:spPr bwMode="auto">
          <a:xfrm>
            <a:off x="6659563" y="6400800"/>
            <a:ext cx="2165350" cy="400050"/>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0"/>
              </a:spcBef>
              <a:spcAft>
                <a:spcPct val="0"/>
              </a:spcAft>
              <a:defRPr/>
            </a:pPr>
            <a:r>
              <a:rPr lang="en-US" sz="2000" b="1">
                <a:solidFill>
                  <a:srgbClr val="FFFF00"/>
                </a:solidFill>
                <a:effectLst>
                  <a:outerShdw blurRad="50800" dist="76200" dir="2700000" algn="tl" rotWithShape="0">
                    <a:srgbClr val="000000"/>
                  </a:outerShdw>
                </a:effectLst>
                <a:latin typeface="Arial" charset="0"/>
                <a:cs typeface="Arial" charset="0"/>
              </a:rPr>
              <a:t>Others in yellow</a:t>
            </a:r>
            <a:endParaRPr lang="en-US" sz="1600">
              <a:solidFill>
                <a:srgbClr val="FFFF00"/>
              </a:solidFill>
              <a:effectLst>
                <a:outerShdw blurRad="50800" dist="76200" dir="2700000" algn="tl" rotWithShape="0">
                  <a:srgbClr val="000000"/>
                </a:outerShdw>
              </a:effectLst>
              <a:latin typeface="Arial" charset="0"/>
              <a:cs typeface="Arial" charset="0"/>
            </a:endParaRPr>
          </a:p>
        </p:txBody>
      </p:sp>
      <p:sp>
        <p:nvSpPr>
          <p:cNvPr id="507934" name="Text Box 30"/>
          <p:cNvSpPr txBox="1">
            <a:spLocks noChangeArrowheads="1"/>
          </p:cNvSpPr>
          <p:nvPr/>
        </p:nvSpPr>
        <p:spPr bwMode="auto">
          <a:xfrm>
            <a:off x="7467600" y="3733800"/>
            <a:ext cx="1676400" cy="461963"/>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defRPr/>
            </a:pPr>
            <a:r>
              <a:rPr lang="en-US" b="1">
                <a:solidFill>
                  <a:srgbClr val="FFBCF0"/>
                </a:solidFill>
                <a:effectLst>
                  <a:outerShdw blurRad="50800" dist="76200" dir="2700000" algn="tl" rotWithShape="0">
                    <a:srgbClr val="000000"/>
                  </a:outerShdw>
                </a:effectLst>
                <a:latin typeface="Arial" charset="0"/>
                <a:cs typeface="Arial" charset="0"/>
              </a:rPr>
              <a:t>Tema</a:t>
            </a:r>
            <a:endParaRPr lang="en-US" sz="2000" i="1">
              <a:solidFill>
                <a:srgbClr val="FFBCF0"/>
              </a:solidFill>
              <a:effectLst>
                <a:outerShdw blurRad="50800" dist="76200" dir="2700000" algn="tl" rotWithShape="0">
                  <a:srgbClr val="000000"/>
                </a:outerShdw>
              </a:effectLst>
              <a:latin typeface="Arial" charset="0"/>
              <a:cs typeface="Arial" charset="0"/>
            </a:endParaRPr>
          </a:p>
        </p:txBody>
      </p:sp>
      <p:grpSp>
        <p:nvGrpSpPr>
          <p:cNvPr id="2" name="Group 35"/>
          <p:cNvGrpSpPr>
            <a:grpSpLocks/>
          </p:cNvGrpSpPr>
          <p:nvPr/>
        </p:nvGrpSpPr>
        <p:grpSpPr bwMode="auto">
          <a:xfrm>
            <a:off x="201613" y="793750"/>
            <a:ext cx="381000" cy="420688"/>
            <a:chOff x="146" y="806"/>
            <a:chExt cx="240" cy="265"/>
          </a:xfrm>
        </p:grpSpPr>
        <p:sp>
          <p:nvSpPr>
            <p:cNvPr id="507937" name="Oval 33"/>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000">
                <a:solidFill>
                  <a:srgbClr val="FFFFFF"/>
                </a:solidFill>
                <a:effectLst>
                  <a:outerShdw blurRad="50800" dist="76200" dir="2700000" algn="tl" rotWithShape="0">
                    <a:srgbClr val="000000"/>
                  </a:outerShdw>
                </a:effectLst>
                <a:latin typeface="Arial"/>
                <a:ea typeface="ＭＳ Ｐゴシック" charset="0"/>
                <a:cs typeface="Arial"/>
              </a:endParaRPr>
            </a:p>
          </p:txBody>
        </p:sp>
        <p:sp>
          <p:nvSpPr>
            <p:cNvPr id="507936" name="Text Box 32"/>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defRPr/>
              </a:pPr>
              <a:r>
                <a:rPr lang="en-US" sz="2000" b="1">
                  <a:solidFill>
                    <a:srgbClr val="FFFFFF"/>
                  </a:solidFill>
                  <a:effectLst>
                    <a:outerShdw blurRad="50800" dist="76200" dir="2700000" algn="tl" rotWithShape="0">
                      <a:srgbClr val="000000"/>
                    </a:outerShdw>
                  </a:effectLst>
                  <a:latin typeface="Arial" charset="0"/>
                  <a:cs typeface="Arial" charset="0"/>
                </a:rPr>
                <a:t>1</a:t>
              </a:r>
              <a:endParaRPr lang="en-US" sz="2000">
                <a:solidFill>
                  <a:srgbClr val="FFFFFF"/>
                </a:solidFill>
                <a:effectLst>
                  <a:outerShdw blurRad="50800" dist="76200" dir="2700000" algn="tl" rotWithShape="0">
                    <a:srgbClr val="000000"/>
                  </a:outerShdw>
                </a:effectLst>
                <a:latin typeface="Arial" charset="0"/>
                <a:cs typeface="Arial" charset="0"/>
              </a:endParaRPr>
            </a:p>
          </p:txBody>
        </p:sp>
      </p:grpSp>
      <p:grpSp>
        <p:nvGrpSpPr>
          <p:cNvPr id="3" name="Group 36"/>
          <p:cNvGrpSpPr>
            <a:grpSpLocks/>
          </p:cNvGrpSpPr>
          <p:nvPr/>
        </p:nvGrpSpPr>
        <p:grpSpPr bwMode="auto">
          <a:xfrm>
            <a:off x="228600" y="2667000"/>
            <a:ext cx="381000" cy="420688"/>
            <a:chOff x="146" y="806"/>
            <a:chExt cx="240" cy="265"/>
          </a:xfrm>
        </p:grpSpPr>
        <p:sp>
          <p:nvSpPr>
            <p:cNvPr id="507941" name="Oval 37"/>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000">
                <a:solidFill>
                  <a:srgbClr val="FFFFFF"/>
                </a:solidFill>
                <a:effectLst>
                  <a:outerShdw blurRad="50800" dist="76200" dir="2700000" algn="tl" rotWithShape="0">
                    <a:srgbClr val="000000"/>
                  </a:outerShdw>
                </a:effectLst>
                <a:latin typeface="Arial"/>
                <a:ea typeface="ＭＳ Ｐゴシック" charset="0"/>
                <a:cs typeface="Arial"/>
              </a:endParaRPr>
            </a:p>
          </p:txBody>
        </p:sp>
        <p:sp>
          <p:nvSpPr>
            <p:cNvPr id="507942" name="Text Box 38"/>
            <p:cNvSpPr txBox="1">
              <a:spLocks noChangeArrowheads="1"/>
            </p:cNvSpPr>
            <p:nvPr/>
          </p:nvSpPr>
          <p:spPr bwMode="auto">
            <a:xfrm>
              <a:off x="17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lgn="ctr" defTabSz="914400" eaLnBrk="0" fontAlgn="base" hangingPunct="0">
                <a:spcBef>
                  <a:spcPct val="0"/>
                </a:spcBef>
                <a:spcAft>
                  <a:spcPct val="0"/>
                </a:spcAft>
                <a:defRPr/>
              </a:pPr>
              <a:r>
                <a:rPr lang="en-US" sz="2000" dirty="0">
                  <a:solidFill>
                    <a:srgbClr val="FFFFFF"/>
                  </a:solidFill>
                  <a:effectLst>
                    <a:outerShdw blurRad="50800" dist="76200" dir="2700000" algn="tl" rotWithShape="0">
                      <a:srgbClr val="000000"/>
                    </a:outerShdw>
                  </a:effectLst>
                  <a:latin typeface="Arial"/>
                  <a:ea typeface="ＭＳ Ｐゴシック" charset="0"/>
                  <a:cs typeface="Arial"/>
                </a:rPr>
                <a:t>2</a:t>
              </a:r>
            </a:p>
          </p:txBody>
        </p:sp>
      </p:grpSp>
      <p:grpSp>
        <p:nvGrpSpPr>
          <p:cNvPr id="4" name="Group 39"/>
          <p:cNvGrpSpPr>
            <a:grpSpLocks/>
          </p:cNvGrpSpPr>
          <p:nvPr/>
        </p:nvGrpSpPr>
        <p:grpSpPr bwMode="auto">
          <a:xfrm>
            <a:off x="4038600" y="995363"/>
            <a:ext cx="381000" cy="420687"/>
            <a:chOff x="146" y="806"/>
            <a:chExt cx="240" cy="265"/>
          </a:xfrm>
        </p:grpSpPr>
        <p:sp>
          <p:nvSpPr>
            <p:cNvPr id="507944" name="Oval 40"/>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000">
                <a:solidFill>
                  <a:srgbClr val="FFFFFF"/>
                </a:solidFill>
                <a:effectLst>
                  <a:outerShdw blurRad="50800" dist="76200" dir="2700000" algn="tl" rotWithShape="0">
                    <a:srgbClr val="000000"/>
                  </a:outerShdw>
                </a:effectLst>
                <a:latin typeface="Arial"/>
                <a:ea typeface="ＭＳ Ｐゴシック" charset="0"/>
                <a:cs typeface="Arial"/>
              </a:endParaRPr>
            </a:p>
          </p:txBody>
        </p:sp>
        <p:sp>
          <p:nvSpPr>
            <p:cNvPr id="507945" name="Text Box 41"/>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lgn="ctr" defTabSz="914400" eaLnBrk="0" fontAlgn="base" hangingPunct="0">
                <a:spcBef>
                  <a:spcPct val="0"/>
                </a:spcBef>
                <a:spcAft>
                  <a:spcPct val="0"/>
                </a:spcAft>
                <a:defRPr/>
              </a:pPr>
              <a:r>
                <a:rPr lang="en-US" sz="2000" dirty="0">
                  <a:solidFill>
                    <a:srgbClr val="FFFFFF"/>
                  </a:solidFill>
                  <a:effectLst>
                    <a:outerShdw blurRad="50800" dist="76200" dir="2700000" algn="tl" rotWithShape="0">
                      <a:srgbClr val="000000"/>
                    </a:outerShdw>
                  </a:effectLst>
                  <a:latin typeface="Arial"/>
                  <a:ea typeface="ＭＳ Ｐゴシック" charset="0"/>
                  <a:cs typeface="Arial"/>
                </a:rPr>
                <a:t>4</a:t>
              </a:r>
            </a:p>
          </p:txBody>
        </p:sp>
      </p:grpSp>
      <p:grpSp>
        <p:nvGrpSpPr>
          <p:cNvPr id="5" name="Group 42"/>
          <p:cNvGrpSpPr>
            <a:grpSpLocks/>
          </p:cNvGrpSpPr>
          <p:nvPr/>
        </p:nvGrpSpPr>
        <p:grpSpPr bwMode="auto">
          <a:xfrm>
            <a:off x="4114800" y="5419725"/>
            <a:ext cx="381000" cy="420688"/>
            <a:chOff x="146" y="806"/>
            <a:chExt cx="240" cy="265"/>
          </a:xfrm>
        </p:grpSpPr>
        <p:sp>
          <p:nvSpPr>
            <p:cNvPr id="507947" name="Oval 43"/>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000">
                <a:solidFill>
                  <a:srgbClr val="FFFFFF"/>
                </a:solidFill>
                <a:effectLst>
                  <a:outerShdw blurRad="50800" dist="76200" dir="2700000" algn="tl" rotWithShape="0">
                    <a:srgbClr val="000000"/>
                  </a:outerShdw>
                </a:effectLst>
                <a:latin typeface="Arial"/>
                <a:ea typeface="ＭＳ Ｐゴシック" charset="0"/>
                <a:cs typeface="Arial"/>
              </a:endParaRPr>
            </a:p>
          </p:txBody>
        </p:sp>
        <p:sp>
          <p:nvSpPr>
            <p:cNvPr id="507948" name="Text Box 44"/>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lgn="ctr" defTabSz="914400" eaLnBrk="0" fontAlgn="base" hangingPunct="0">
                <a:spcBef>
                  <a:spcPct val="0"/>
                </a:spcBef>
                <a:spcAft>
                  <a:spcPct val="0"/>
                </a:spcAft>
                <a:defRPr/>
              </a:pPr>
              <a:r>
                <a:rPr lang="en-US" sz="2000" dirty="0">
                  <a:solidFill>
                    <a:srgbClr val="FFFFFF"/>
                  </a:solidFill>
                  <a:effectLst>
                    <a:outerShdw blurRad="50800" dist="76200" dir="2700000" algn="tl" rotWithShape="0">
                      <a:srgbClr val="000000"/>
                    </a:outerShdw>
                  </a:effectLst>
                  <a:latin typeface="Arial"/>
                  <a:ea typeface="ＭＳ Ｐゴシック" charset="0"/>
                  <a:cs typeface="Arial"/>
                </a:rPr>
                <a:t>7</a:t>
              </a:r>
            </a:p>
          </p:txBody>
        </p:sp>
      </p:grpSp>
      <p:sp>
        <p:nvSpPr>
          <p:cNvPr id="38" name="Text Box 21"/>
          <p:cNvSpPr txBox="1">
            <a:spLocks noChangeArrowheads="1"/>
          </p:cNvSpPr>
          <p:nvPr/>
        </p:nvSpPr>
        <p:spPr bwMode="auto">
          <a:xfrm>
            <a:off x="420688" y="4992688"/>
            <a:ext cx="3048000" cy="1446212"/>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defRPr/>
            </a:pPr>
            <a:r>
              <a:rPr lang="en-US" sz="2800" b="1">
                <a:solidFill>
                  <a:srgbClr val="FFFFFF"/>
                </a:solidFill>
                <a:effectLst>
                  <a:outerShdw blurRad="50800" dist="76200" dir="2700000" algn="tl" rotWithShape="0">
                    <a:srgbClr val="000000"/>
                  </a:outerShdw>
                </a:effectLst>
                <a:latin typeface="Arial" charset="0"/>
                <a:cs typeface="Arial" charset="0"/>
              </a:rPr>
              <a:t>Evil-Merodach</a:t>
            </a:r>
            <a:br>
              <a:rPr lang="en-US" sz="2800" b="1">
                <a:solidFill>
                  <a:srgbClr val="FFFFFF"/>
                </a:solidFill>
                <a:effectLst>
                  <a:outerShdw blurRad="50800" dist="76200" dir="2700000" algn="tl" rotWithShape="0">
                    <a:srgbClr val="000000"/>
                  </a:outerShdw>
                </a:effectLst>
                <a:latin typeface="Arial" charset="0"/>
                <a:cs typeface="Arial" charset="0"/>
              </a:rPr>
            </a:br>
            <a:r>
              <a:rPr lang="en-US" sz="2000" b="1">
                <a:solidFill>
                  <a:srgbClr val="FFFFFF"/>
                </a:solidFill>
                <a:effectLst>
                  <a:outerShdw blurRad="50800" dist="76200" dir="2700000" algn="tl" rotWithShape="0">
                    <a:srgbClr val="000000"/>
                  </a:outerShdw>
                </a:effectLst>
                <a:latin typeface="Arial" charset="0"/>
                <a:cs typeface="Arial" charset="0"/>
              </a:rPr>
              <a:t>562-560 (2 yrs.)</a:t>
            </a:r>
          </a:p>
          <a:p>
            <a:pPr algn="ctr" defTabSz="914400" fontAlgn="base">
              <a:spcBef>
                <a:spcPct val="0"/>
              </a:spcBef>
              <a:spcAft>
                <a:spcPct val="0"/>
              </a:spcAft>
              <a:defRPr/>
            </a:pPr>
            <a:r>
              <a:rPr lang="en-US" sz="2000" b="1">
                <a:solidFill>
                  <a:srgbClr val="FFFFFF"/>
                </a:solidFill>
                <a:effectLst>
                  <a:outerShdw blurRad="50800" dist="76200" dir="2700000" algn="tl" rotWithShape="0">
                    <a:srgbClr val="000000"/>
                  </a:outerShdw>
                </a:effectLst>
                <a:latin typeface="Arial" charset="0"/>
                <a:cs typeface="Arial" charset="0"/>
              </a:rPr>
              <a:t>Released Jehoiakim </a:t>
            </a:r>
            <a:br>
              <a:rPr lang="en-US" sz="2000" b="1">
                <a:solidFill>
                  <a:srgbClr val="FFFFFF"/>
                </a:solidFill>
                <a:effectLst>
                  <a:outerShdw blurRad="50800" dist="76200" dir="2700000" algn="tl" rotWithShape="0">
                    <a:srgbClr val="000000"/>
                  </a:outerShdw>
                </a:effectLst>
                <a:latin typeface="Arial" charset="0"/>
                <a:cs typeface="Arial" charset="0"/>
              </a:rPr>
            </a:br>
            <a:r>
              <a:rPr lang="en-US" sz="2000" b="1">
                <a:solidFill>
                  <a:srgbClr val="FFFFFF"/>
                </a:solidFill>
                <a:effectLst>
                  <a:outerShdw blurRad="50800" dist="76200" dir="2700000" algn="tl" rotWithShape="0">
                    <a:srgbClr val="000000"/>
                  </a:outerShdw>
                </a:effectLst>
                <a:latin typeface="Arial" charset="0"/>
                <a:cs typeface="Arial" charset="0"/>
              </a:rPr>
              <a:t>(2 Kings 25:27)</a:t>
            </a:r>
            <a:endParaRPr lang="en-US" sz="2800" b="1">
              <a:solidFill>
                <a:srgbClr val="FFFFFF"/>
              </a:solidFill>
              <a:effectLst>
                <a:outerShdw blurRad="50800" dist="76200" dir="2700000" algn="tl" rotWithShape="0">
                  <a:srgbClr val="000000"/>
                </a:outerShdw>
              </a:effectLst>
              <a:latin typeface="Arial" charset="0"/>
              <a:cs typeface="Arial" charset="0"/>
            </a:endParaRPr>
          </a:p>
        </p:txBody>
      </p:sp>
      <p:sp>
        <p:nvSpPr>
          <p:cNvPr id="39" name="Line 15"/>
          <p:cNvSpPr>
            <a:spLocks noChangeShapeType="1"/>
          </p:cNvSpPr>
          <p:nvPr/>
        </p:nvSpPr>
        <p:spPr bwMode="auto">
          <a:xfrm>
            <a:off x="1944688" y="4419600"/>
            <a:ext cx="0" cy="457200"/>
          </a:xfrm>
          <a:prstGeom prst="line">
            <a:avLst/>
          </a:prstGeom>
          <a:noFill/>
          <a:ln w="9525">
            <a:solidFill>
              <a:schemeClr val="tx1"/>
            </a:solidFill>
            <a:round/>
            <a:headEnd/>
            <a:tailEnd/>
          </a:ln>
          <a:effectLst/>
        </p:spPr>
        <p:txBody>
          <a:bodyPr wrap="none" anchor="ctr"/>
          <a:lstStyle/>
          <a:p>
            <a:pPr defTabSz="914400" eaLnBrk="0" fontAlgn="base" hangingPunct="0">
              <a:spcBef>
                <a:spcPct val="0"/>
              </a:spcBef>
              <a:spcAft>
                <a:spcPct val="0"/>
              </a:spcAft>
              <a:defRPr/>
            </a:pPr>
            <a:endParaRPr lang="en-US" sz="2000">
              <a:solidFill>
                <a:srgbClr val="FFFFFF"/>
              </a:solidFill>
              <a:effectLst>
                <a:outerShdw blurRad="50800" dist="76200" dir="2700000" algn="tl" rotWithShape="0">
                  <a:srgbClr val="000000"/>
                </a:outerShdw>
              </a:effectLst>
              <a:latin typeface="Arial"/>
              <a:ea typeface="ＭＳ Ｐゴシック" charset="0"/>
              <a:cs typeface="Arial"/>
            </a:endParaRPr>
          </a:p>
        </p:txBody>
      </p:sp>
      <p:sp>
        <p:nvSpPr>
          <p:cNvPr id="40" name="Line 15"/>
          <p:cNvSpPr>
            <a:spLocks noChangeShapeType="1"/>
          </p:cNvSpPr>
          <p:nvPr/>
        </p:nvSpPr>
        <p:spPr bwMode="auto">
          <a:xfrm>
            <a:off x="1944688" y="2286000"/>
            <a:ext cx="0" cy="457200"/>
          </a:xfrm>
          <a:prstGeom prst="line">
            <a:avLst/>
          </a:prstGeom>
          <a:noFill/>
          <a:ln w="9525">
            <a:solidFill>
              <a:schemeClr val="tx1"/>
            </a:solidFill>
            <a:round/>
            <a:headEnd/>
            <a:tailEnd/>
          </a:ln>
          <a:effectLst/>
        </p:spPr>
        <p:txBody>
          <a:bodyPr wrap="none" anchor="ctr"/>
          <a:lstStyle/>
          <a:p>
            <a:pPr defTabSz="914400" eaLnBrk="0" fontAlgn="base" hangingPunct="0">
              <a:spcBef>
                <a:spcPct val="0"/>
              </a:spcBef>
              <a:spcAft>
                <a:spcPct val="0"/>
              </a:spcAft>
              <a:defRPr/>
            </a:pPr>
            <a:endParaRPr lang="en-US" sz="2000">
              <a:solidFill>
                <a:srgbClr val="FFFFFF"/>
              </a:solidFill>
              <a:effectLst>
                <a:outerShdw blurRad="50800" dist="76200" dir="2700000" algn="tl" rotWithShape="0">
                  <a:srgbClr val="000000"/>
                </a:outerShdw>
              </a:effectLst>
              <a:latin typeface="Arial"/>
              <a:ea typeface="ＭＳ Ｐゴシック" charset="0"/>
              <a:cs typeface="Arial"/>
            </a:endParaRPr>
          </a:p>
        </p:txBody>
      </p:sp>
      <p:grpSp>
        <p:nvGrpSpPr>
          <p:cNvPr id="6" name="Group 39"/>
          <p:cNvGrpSpPr>
            <a:grpSpLocks/>
          </p:cNvGrpSpPr>
          <p:nvPr/>
        </p:nvGrpSpPr>
        <p:grpSpPr bwMode="auto">
          <a:xfrm>
            <a:off x="381000" y="4724400"/>
            <a:ext cx="381000" cy="420688"/>
            <a:chOff x="146" y="806"/>
            <a:chExt cx="240" cy="265"/>
          </a:xfrm>
        </p:grpSpPr>
        <p:sp>
          <p:nvSpPr>
            <p:cNvPr id="42" name="Oval 40"/>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000">
                <a:solidFill>
                  <a:srgbClr val="FFFFFF"/>
                </a:solidFill>
                <a:effectLst>
                  <a:outerShdw blurRad="50800" dist="76200" dir="2700000" algn="tl" rotWithShape="0">
                    <a:srgbClr val="000000"/>
                  </a:outerShdw>
                </a:effectLst>
                <a:latin typeface="Arial"/>
                <a:ea typeface="ＭＳ Ｐゴシック" charset="0"/>
                <a:cs typeface="Arial"/>
              </a:endParaRPr>
            </a:p>
          </p:txBody>
        </p:sp>
        <p:sp>
          <p:nvSpPr>
            <p:cNvPr id="43" name="Text Box 41"/>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lgn="ctr" defTabSz="914400" eaLnBrk="0" fontAlgn="base" hangingPunct="0">
                <a:spcBef>
                  <a:spcPct val="0"/>
                </a:spcBef>
                <a:spcAft>
                  <a:spcPct val="0"/>
                </a:spcAft>
                <a:defRPr/>
              </a:pPr>
              <a:r>
                <a:rPr lang="en-US" sz="2000" dirty="0">
                  <a:solidFill>
                    <a:srgbClr val="FFFFFF"/>
                  </a:solidFill>
                  <a:effectLst>
                    <a:outerShdw blurRad="50800" dist="76200" dir="2700000" algn="tl" rotWithShape="0">
                      <a:srgbClr val="000000"/>
                    </a:outerShdw>
                  </a:effectLst>
                  <a:latin typeface="Arial"/>
                  <a:ea typeface="ＭＳ Ｐゴシック" charset="0"/>
                  <a:cs typeface="Arial"/>
                </a:rPr>
                <a:t>3</a:t>
              </a:r>
            </a:p>
          </p:txBody>
        </p:sp>
      </p:grpSp>
      <p:grpSp>
        <p:nvGrpSpPr>
          <p:cNvPr id="7" name="Group 39"/>
          <p:cNvGrpSpPr>
            <a:grpSpLocks/>
          </p:cNvGrpSpPr>
          <p:nvPr/>
        </p:nvGrpSpPr>
        <p:grpSpPr bwMode="auto">
          <a:xfrm>
            <a:off x="4038600" y="3411538"/>
            <a:ext cx="381000" cy="420687"/>
            <a:chOff x="146" y="806"/>
            <a:chExt cx="240" cy="265"/>
          </a:xfrm>
        </p:grpSpPr>
        <p:sp>
          <p:nvSpPr>
            <p:cNvPr id="45" name="Oval 40"/>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000">
                <a:solidFill>
                  <a:srgbClr val="FFFFFF"/>
                </a:solidFill>
                <a:effectLst>
                  <a:outerShdw blurRad="50800" dist="76200" dir="2700000" algn="tl" rotWithShape="0">
                    <a:srgbClr val="000000"/>
                  </a:outerShdw>
                </a:effectLst>
                <a:latin typeface="Arial"/>
                <a:ea typeface="ＭＳ Ｐゴシック" charset="0"/>
                <a:cs typeface="Arial"/>
              </a:endParaRPr>
            </a:p>
          </p:txBody>
        </p:sp>
        <p:sp>
          <p:nvSpPr>
            <p:cNvPr id="46" name="Text Box 41"/>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lgn="ctr" defTabSz="914400" eaLnBrk="0" fontAlgn="base" hangingPunct="0">
                <a:spcBef>
                  <a:spcPct val="0"/>
                </a:spcBef>
                <a:spcAft>
                  <a:spcPct val="0"/>
                </a:spcAft>
                <a:defRPr/>
              </a:pPr>
              <a:r>
                <a:rPr lang="en-US" sz="2000" dirty="0">
                  <a:solidFill>
                    <a:srgbClr val="FFFFFF"/>
                  </a:solidFill>
                  <a:effectLst>
                    <a:outerShdw blurRad="50800" dist="76200" dir="2700000" algn="tl" rotWithShape="0">
                      <a:srgbClr val="000000"/>
                    </a:outerShdw>
                  </a:effectLst>
                  <a:latin typeface="Arial"/>
                  <a:ea typeface="ＭＳ Ｐゴシック" charset="0"/>
                  <a:cs typeface="Arial"/>
                </a:rPr>
                <a:t>6</a:t>
              </a:r>
            </a:p>
          </p:txBody>
        </p:sp>
      </p:grpSp>
      <p:sp>
        <p:nvSpPr>
          <p:cNvPr id="47" name="Text Box 21"/>
          <p:cNvSpPr txBox="1">
            <a:spLocks noChangeArrowheads="1"/>
          </p:cNvSpPr>
          <p:nvPr/>
        </p:nvSpPr>
        <p:spPr bwMode="auto">
          <a:xfrm>
            <a:off x="4076700" y="2217738"/>
            <a:ext cx="3048000" cy="830262"/>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defRPr/>
            </a:pPr>
            <a:r>
              <a:rPr lang="en-US" sz="2800" b="1">
                <a:solidFill>
                  <a:srgbClr val="FFFF00"/>
                </a:solidFill>
                <a:effectLst>
                  <a:outerShdw blurRad="50800" dist="76200" dir="2700000" algn="tl" rotWithShape="0">
                    <a:srgbClr val="000000"/>
                  </a:outerShdw>
                </a:effectLst>
                <a:latin typeface="Arial" charset="0"/>
                <a:cs typeface="Arial" charset="0"/>
              </a:rPr>
              <a:t>Labashi-Marduk</a:t>
            </a:r>
            <a:br>
              <a:rPr lang="en-US" sz="2000" b="1">
                <a:solidFill>
                  <a:srgbClr val="FFFF00"/>
                </a:solidFill>
                <a:effectLst>
                  <a:outerShdw blurRad="50800" dist="76200" dir="2700000" algn="tl" rotWithShape="0">
                    <a:srgbClr val="000000"/>
                  </a:outerShdw>
                </a:effectLst>
                <a:latin typeface="Arial" charset="0"/>
                <a:cs typeface="Arial" charset="0"/>
              </a:rPr>
            </a:br>
            <a:r>
              <a:rPr lang="en-US" sz="2000" b="1">
                <a:solidFill>
                  <a:srgbClr val="FFFF00"/>
                </a:solidFill>
                <a:effectLst>
                  <a:outerShdw blurRad="50800" dist="76200" dir="2700000" algn="tl" rotWithShape="0">
                    <a:srgbClr val="000000"/>
                  </a:outerShdw>
                </a:effectLst>
                <a:latin typeface="Arial" charset="0"/>
                <a:cs typeface="Arial" charset="0"/>
              </a:rPr>
              <a:t>556 (9 months)</a:t>
            </a:r>
            <a:endParaRPr lang="en-US" sz="2800" b="1">
              <a:solidFill>
                <a:srgbClr val="FFFF00"/>
              </a:solidFill>
              <a:effectLst>
                <a:outerShdw blurRad="50800" dist="76200" dir="2700000" algn="tl" rotWithShape="0">
                  <a:srgbClr val="000000"/>
                </a:outerShdw>
              </a:effectLst>
              <a:latin typeface="Arial" charset="0"/>
              <a:cs typeface="Arial" charset="0"/>
            </a:endParaRPr>
          </a:p>
        </p:txBody>
      </p:sp>
      <p:grpSp>
        <p:nvGrpSpPr>
          <p:cNvPr id="8" name="Group 39"/>
          <p:cNvGrpSpPr>
            <a:grpSpLocks/>
          </p:cNvGrpSpPr>
          <p:nvPr/>
        </p:nvGrpSpPr>
        <p:grpSpPr bwMode="auto">
          <a:xfrm>
            <a:off x="3989388" y="1917700"/>
            <a:ext cx="381000" cy="420688"/>
            <a:chOff x="146" y="806"/>
            <a:chExt cx="240" cy="265"/>
          </a:xfrm>
        </p:grpSpPr>
        <p:sp>
          <p:nvSpPr>
            <p:cNvPr id="49" name="Oval 40"/>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000">
                <a:solidFill>
                  <a:srgbClr val="FFFFFF"/>
                </a:solidFill>
                <a:effectLst>
                  <a:outerShdw blurRad="50800" dist="76200" dir="2700000" algn="tl" rotWithShape="0">
                    <a:srgbClr val="000000"/>
                  </a:outerShdw>
                </a:effectLst>
                <a:latin typeface="Arial"/>
                <a:ea typeface="ＭＳ Ｐゴシック" charset="0"/>
                <a:cs typeface="Arial"/>
              </a:endParaRPr>
            </a:p>
          </p:txBody>
        </p:sp>
        <p:sp>
          <p:nvSpPr>
            <p:cNvPr id="50" name="Text Box 41"/>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lgn="ctr" defTabSz="914400" eaLnBrk="0" fontAlgn="base" hangingPunct="0">
                <a:spcBef>
                  <a:spcPct val="0"/>
                </a:spcBef>
                <a:spcAft>
                  <a:spcPct val="0"/>
                </a:spcAft>
                <a:defRPr/>
              </a:pPr>
              <a:r>
                <a:rPr lang="en-US" sz="2000" dirty="0">
                  <a:solidFill>
                    <a:srgbClr val="FFFFFF"/>
                  </a:solidFill>
                  <a:effectLst>
                    <a:outerShdw blurRad="50800" dist="76200" dir="2700000" algn="tl" rotWithShape="0">
                      <a:srgbClr val="000000"/>
                    </a:outerShdw>
                  </a:effectLst>
                  <a:latin typeface="Arial"/>
                  <a:ea typeface="ＭＳ Ｐゴシック" charset="0"/>
                  <a:cs typeface="Arial"/>
                </a:rPr>
                <a:t>5</a:t>
              </a:r>
            </a:p>
          </p:txBody>
        </p:sp>
      </p:grpSp>
      <p:sp>
        <p:nvSpPr>
          <p:cNvPr id="51" name="Line 15"/>
          <p:cNvSpPr>
            <a:spLocks noChangeShapeType="1"/>
          </p:cNvSpPr>
          <p:nvPr/>
        </p:nvSpPr>
        <p:spPr bwMode="auto">
          <a:xfrm>
            <a:off x="5600700" y="1828800"/>
            <a:ext cx="0" cy="457200"/>
          </a:xfrm>
          <a:prstGeom prst="line">
            <a:avLst/>
          </a:prstGeom>
          <a:noFill/>
          <a:ln w="9525">
            <a:solidFill>
              <a:schemeClr val="tx1"/>
            </a:solidFill>
            <a:round/>
            <a:headEnd/>
            <a:tailEnd/>
          </a:ln>
          <a:effectLst/>
        </p:spPr>
        <p:txBody>
          <a:bodyPr wrap="none" anchor="ctr"/>
          <a:lstStyle/>
          <a:p>
            <a:pPr defTabSz="914400" eaLnBrk="0" fontAlgn="base" hangingPunct="0">
              <a:spcBef>
                <a:spcPct val="0"/>
              </a:spcBef>
              <a:spcAft>
                <a:spcPct val="0"/>
              </a:spcAft>
              <a:defRPr/>
            </a:pPr>
            <a:endParaRPr lang="en-US" sz="2000">
              <a:solidFill>
                <a:srgbClr val="FFFFFF"/>
              </a:solidFill>
              <a:effectLst>
                <a:outerShdw blurRad="50800" dist="76200" dir="2700000" algn="tl" rotWithShape="0">
                  <a:srgbClr val="000000"/>
                </a:outerShdw>
              </a:effectLst>
              <a:latin typeface="Arial"/>
              <a:ea typeface="ＭＳ Ｐゴシック" charset="0"/>
              <a:cs typeface="Arial"/>
            </a:endParaRPr>
          </a:p>
        </p:txBody>
      </p:sp>
      <p:sp>
        <p:nvSpPr>
          <p:cNvPr id="52" name="Line 15"/>
          <p:cNvSpPr>
            <a:spLocks noChangeShapeType="1"/>
          </p:cNvSpPr>
          <p:nvPr/>
        </p:nvSpPr>
        <p:spPr bwMode="auto">
          <a:xfrm>
            <a:off x="5600700" y="3124200"/>
            <a:ext cx="0" cy="457200"/>
          </a:xfrm>
          <a:prstGeom prst="line">
            <a:avLst/>
          </a:prstGeom>
          <a:noFill/>
          <a:ln w="9525">
            <a:solidFill>
              <a:schemeClr val="tx1"/>
            </a:solidFill>
            <a:round/>
            <a:headEnd/>
            <a:tailEnd/>
          </a:ln>
          <a:effectLst/>
        </p:spPr>
        <p:txBody>
          <a:bodyPr wrap="none" anchor="ctr"/>
          <a:lstStyle/>
          <a:p>
            <a:pPr defTabSz="914400" eaLnBrk="0" fontAlgn="base" hangingPunct="0">
              <a:spcBef>
                <a:spcPct val="0"/>
              </a:spcBef>
              <a:spcAft>
                <a:spcPct val="0"/>
              </a:spcAft>
              <a:defRPr/>
            </a:pPr>
            <a:endParaRPr lang="en-US" sz="2000">
              <a:solidFill>
                <a:srgbClr val="FFFFFF"/>
              </a:solidFill>
              <a:effectLst>
                <a:outerShdw blurRad="50800" dist="76200" dir="2700000" algn="tl" rotWithShape="0">
                  <a:srgbClr val="000000"/>
                </a:outerShdw>
              </a:effectLst>
              <a:latin typeface="Arial"/>
              <a:ea typeface="ＭＳ Ｐゴシック" charset="0"/>
              <a:cs typeface="Arial"/>
            </a:endParaRPr>
          </a:p>
        </p:txBody>
      </p:sp>
      <p:sp>
        <p:nvSpPr>
          <p:cNvPr id="53" name="Line 15"/>
          <p:cNvSpPr>
            <a:spLocks noChangeShapeType="1"/>
          </p:cNvSpPr>
          <p:nvPr/>
        </p:nvSpPr>
        <p:spPr bwMode="auto">
          <a:xfrm flipH="1">
            <a:off x="3200400" y="1600200"/>
            <a:ext cx="838200" cy="3429000"/>
          </a:xfrm>
          <a:prstGeom prst="line">
            <a:avLst/>
          </a:prstGeom>
          <a:noFill/>
          <a:ln w="9525">
            <a:solidFill>
              <a:schemeClr val="tx1"/>
            </a:solidFill>
            <a:round/>
            <a:headEnd/>
            <a:tailEnd/>
          </a:ln>
          <a:effectLst/>
        </p:spPr>
        <p:txBody>
          <a:bodyPr wrap="none" anchor="ctr"/>
          <a:lstStyle/>
          <a:p>
            <a:pPr defTabSz="914400" eaLnBrk="0" fontAlgn="base" hangingPunct="0">
              <a:spcBef>
                <a:spcPct val="0"/>
              </a:spcBef>
              <a:spcAft>
                <a:spcPct val="0"/>
              </a:spcAft>
              <a:defRPr/>
            </a:pPr>
            <a:endParaRPr lang="en-US" sz="2000">
              <a:solidFill>
                <a:srgbClr val="FFFFFF"/>
              </a:solidFill>
              <a:effectLst>
                <a:outerShdw blurRad="50800" dist="76200" dir="2700000" algn="tl" rotWithShape="0">
                  <a:srgbClr val="000000"/>
                </a:outerShdw>
              </a:effectLst>
              <a:latin typeface="Arial"/>
              <a:ea typeface="ＭＳ Ｐゴシック" charset="0"/>
              <a:cs typeface="Arial"/>
            </a:endParaRPr>
          </a:p>
        </p:txBody>
      </p:sp>
    </p:spTree>
    <p:extLst>
      <p:ext uri="{BB962C8B-B14F-4D97-AF65-F5344CB8AC3E}">
        <p14:creationId xmlns:p14="http://schemas.microsoft.com/office/powerpoint/2010/main" val="556578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07922"/>
                                        </p:tgtEl>
                                        <p:attrNameLst>
                                          <p:attrName>style.visibility</p:attrName>
                                        </p:attrNameLst>
                                      </p:cBhvr>
                                      <p:to>
                                        <p:strVal val="visible"/>
                                      </p:to>
                                    </p:set>
                                    <p:animEffect transition="in" filter="fade">
                                      <p:cBhvr>
                                        <p:cTn id="10" dur="2000"/>
                                        <p:tgtEl>
                                          <p:spTgt spid="50792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dissolve">
                                      <p:cBhvr>
                                        <p:cTn id="15" dur="500"/>
                                        <p:tgtEl>
                                          <p:spTgt spid="40"/>
                                        </p:tgtEl>
                                      </p:cBhvr>
                                    </p:animEffect>
                                  </p:childTnLst>
                                </p:cTn>
                              </p:par>
                            </p:childTnLst>
                          </p:cTn>
                        </p:par>
                        <p:par>
                          <p:cTn id="16" fill="hold" nodeType="afterGroup">
                            <p:stCondLst>
                              <p:cond delay="500"/>
                            </p:stCondLst>
                            <p:childTnLst>
                              <p:par>
                                <p:cTn id="17" presetID="9"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dissolve">
                                      <p:cBhvr>
                                        <p:cTn id="19" dur="500"/>
                                        <p:tgtEl>
                                          <p:spTgt spid="3"/>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507914">
                                            <p:txEl>
                                              <p:pRg st="0" end="0"/>
                                            </p:txEl>
                                          </p:spTgt>
                                        </p:tgtEl>
                                        <p:attrNameLst>
                                          <p:attrName>style.visibility</p:attrName>
                                        </p:attrNameLst>
                                      </p:cBhvr>
                                      <p:to>
                                        <p:strVal val="visible"/>
                                      </p:to>
                                    </p:set>
                                    <p:animEffect transition="in" filter="dissolve">
                                      <p:cBhvr>
                                        <p:cTn id="22" dur="500"/>
                                        <p:tgtEl>
                                          <p:spTgt spid="507914">
                                            <p:txEl>
                                              <p:pRg st="0" end="0"/>
                                            </p:txEl>
                                          </p:spTgt>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507914">
                                            <p:txEl>
                                              <p:pRg st="1" end="1"/>
                                            </p:txEl>
                                          </p:spTgt>
                                        </p:tgtEl>
                                        <p:attrNameLst>
                                          <p:attrName>style.visibility</p:attrName>
                                        </p:attrNameLst>
                                      </p:cBhvr>
                                      <p:to>
                                        <p:strVal val="visible"/>
                                      </p:to>
                                    </p:set>
                                    <p:animEffect transition="in" filter="dissolve">
                                      <p:cBhvr>
                                        <p:cTn id="25" dur="500"/>
                                        <p:tgtEl>
                                          <p:spTgt spid="507914">
                                            <p:txEl>
                                              <p:pRg st="1" end="1"/>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nodeType="click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dissolve">
                                      <p:cBhvr>
                                        <p:cTn id="30" dur="500"/>
                                        <p:tgtEl>
                                          <p:spTgt spid="39"/>
                                        </p:tgtEl>
                                      </p:cBhvr>
                                    </p:animEffect>
                                  </p:childTnLst>
                                </p:cTn>
                              </p:par>
                            </p:childTnLst>
                          </p:cTn>
                        </p:par>
                        <p:par>
                          <p:cTn id="31" fill="hold" nodeType="afterGroup">
                            <p:stCondLst>
                              <p:cond delay="500"/>
                            </p:stCondLst>
                            <p:childTnLst>
                              <p:par>
                                <p:cTn id="32" presetID="9" presetClass="entr" presetSubtype="0" fill="hold"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dissolve">
                                      <p:cBhvr>
                                        <p:cTn id="34" dur="500"/>
                                        <p:tgtEl>
                                          <p:spTgt spid="6"/>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38">
                                            <p:txEl>
                                              <p:pRg st="0" end="0"/>
                                            </p:txEl>
                                          </p:spTgt>
                                        </p:tgtEl>
                                        <p:attrNameLst>
                                          <p:attrName>style.visibility</p:attrName>
                                        </p:attrNameLst>
                                      </p:cBhvr>
                                      <p:to>
                                        <p:strVal val="visible"/>
                                      </p:to>
                                    </p:set>
                                    <p:animEffect transition="in" filter="dissolve">
                                      <p:cBhvr>
                                        <p:cTn id="37" dur="500"/>
                                        <p:tgtEl>
                                          <p:spTgt spid="38">
                                            <p:txEl>
                                              <p:pRg st="0" end="0"/>
                                            </p:txEl>
                                          </p:spTgt>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38">
                                            <p:txEl>
                                              <p:pRg st="1" end="1"/>
                                            </p:txEl>
                                          </p:spTgt>
                                        </p:tgtEl>
                                        <p:attrNameLst>
                                          <p:attrName>style.visibility</p:attrName>
                                        </p:attrNameLst>
                                      </p:cBhvr>
                                      <p:to>
                                        <p:strVal val="visible"/>
                                      </p:to>
                                    </p:set>
                                    <p:animEffect transition="in" filter="dissolve">
                                      <p:cBhvr>
                                        <p:cTn id="40" dur="500"/>
                                        <p:tgtEl>
                                          <p:spTgt spid="38">
                                            <p:txEl>
                                              <p:pRg st="1" end="1"/>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22" presetClass="entr" presetSubtype="4" fill="hold" nodeType="clickEffect">
                                  <p:stCondLst>
                                    <p:cond delay="0"/>
                                  </p:stCondLst>
                                  <p:childTnLst>
                                    <p:set>
                                      <p:cBhvr>
                                        <p:cTn id="44" dur="1" fill="hold">
                                          <p:stCondLst>
                                            <p:cond delay="0"/>
                                          </p:stCondLst>
                                        </p:cTn>
                                        <p:tgtEl>
                                          <p:spTgt spid="53"/>
                                        </p:tgtEl>
                                        <p:attrNameLst>
                                          <p:attrName>style.visibility</p:attrName>
                                        </p:attrNameLst>
                                      </p:cBhvr>
                                      <p:to>
                                        <p:strVal val="visible"/>
                                      </p:to>
                                    </p:set>
                                    <p:animEffect transition="in" filter="wipe(down)">
                                      <p:cBhvr>
                                        <p:cTn id="45" dur="500"/>
                                        <p:tgtEl>
                                          <p:spTgt spid="53"/>
                                        </p:tgtEl>
                                      </p:cBhvr>
                                    </p:animEffect>
                                  </p:childTnLst>
                                </p:cTn>
                              </p:par>
                            </p:childTnLst>
                          </p:cTn>
                        </p:par>
                        <p:par>
                          <p:cTn id="46" fill="hold" nodeType="afterGroup">
                            <p:stCondLst>
                              <p:cond delay="500"/>
                            </p:stCondLst>
                            <p:childTnLst>
                              <p:par>
                                <p:cTn id="47" presetID="9" presetClass="entr" presetSubtype="0" fill="hold" nodeType="after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dissolve">
                                      <p:cBhvr>
                                        <p:cTn id="49" dur="500"/>
                                        <p:tgtEl>
                                          <p:spTgt spid="4"/>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507925">
                                            <p:txEl>
                                              <p:pRg st="0" end="0"/>
                                            </p:txEl>
                                          </p:spTgt>
                                        </p:tgtEl>
                                        <p:attrNameLst>
                                          <p:attrName>style.visibility</p:attrName>
                                        </p:attrNameLst>
                                      </p:cBhvr>
                                      <p:to>
                                        <p:strVal val="visible"/>
                                      </p:to>
                                    </p:set>
                                    <p:animEffect transition="in" filter="dissolve">
                                      <p:cBhvr>
                                        <p:cTn id="52" dur="500"/>
                                        <p:tgtEl>
                                          <p:spTgt spid="507925">
                                            <p:txEl>
                                              <p:pRg st="0" end="0"/>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9" presetClass="entr" presetSubtype="0" fill="hold" nodeType="clickEffect">
                                  <p:stCondLst>
                                    <p:cond delay="0"/>
                                  </p:stCondLst>
                                  <p:childTnLst>
                                    <p:set>
                                      <p:cBhvr>
                                        <p:cTn id="56" dur="1" fill="hold">
                                          <p:stCondLst>
                                            <p:cond delay="0"/>
                                          </p:stCondLst>
                                        </p:cTn>
                                        <p:tgtEl>
                                          <p:spTgt spid="51"/>
                                        </p:tgtEl>
                                        <p:attrNameLst>
                                          <p:attrName>style.visibility</p:attrName>
                                        </p:attrNameLst>
                                      </p:cBhvr>
                                      <p:to>
                                        <p:strVal val="visible"/>
                                      </p:to>
                                    </p:set>
                                    <p:animEffect transition="in" filter="dissolve">
                                      <p:cBhvr>
                                        <p:cTn id="57" dur="500"/>
                                        <p:tgtEl>
                                          <p:spTgt spid="51"/>
                                        </p:tgtEl>
                                      </p:cBhvr>
                                    </p:animEffect>
                                  </p:childTnLst>
                                </p:cTn>
                              </p:par>
                            </p:childTnLst>
                          </p:cTn>
                        </p:par>
                        <p:par>
                          <p:cTn id="58" fill="hold" nodeType="afterGroup">
                            <p:stCondLst>
                              <p:cond delay="500"/>
                            </p:stCondLst>
                            <p:childTnLst>
                              <p:par>
                                <p:cTn id="59" presetID="9" presetClass="entr" presetSubtype="0" fill="hold" nodeType="after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dissolve">
                                      <p:cBhvr>
                                        <p:cTn id="61" dur="500"/>
                                        <p:tgtEl>
                                          <p:spTgt spid="8"/>
                                        </p:tgtEl>
                                      </p:cBhvr>
                                    </p:animEffect>
                                  </p:childTnLst>
                                </p:cTn>
                              </p:par>
                              <p:par>
                                <p:cTn id="62" presetID="9" presetClass="entr" presetSubtype="0" fill="hold" grpId="0" nodeType="withEffect">
                                  <p:stCondLst>
                                    <p:cond delay="0"/>
                                  </p:stCondLst>
                                  <p:childTnLst>
                                    <p:set>
                                      <p:cBhvr>
                                        <p:cTn id="63" dur="1" fill="hold">
                                          <p:stCondLst>
                                            <p:cond delay="0"/>
                                          </p:stCondLst>
                                        </p:cTn>
                                        <p:tgtEl>
                                          <p:spTgt spid="47">
                                            <p:txEl>
                                              <p:pRg st="0" end="0"/>
                                            </p:txEl>
                                          </p:spTgt>
                                        </p:tgtEl>
                                        <p:attrNameLst>
                                          <p:attrName>style.visibility</p:attrName>
                                        </p:attrNameLst>
                                      </p:cBhvr>
                                      <p:to>
                                        <p:strVal val="visible"/>
                                      </p:to>
                                    </p:set>
                                    <p:animEffect transition="in" filter="dissolve">
                                      <p:cBhvr>
                                        <p:cTn id="64" dur="500"/>
                                        <p:tgtEl>
                                          <p:spTgt spid="47">
                                            <p:txEl>
                                              <p:pRg st="0" end="0"/>
                                            </p:txEl>
                                          </p:spTgt>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9" presetClass="entr" presetSubtype="0" fill="hold" nodeType="clickEffect">
                                  <p:stCondLst>
                                    <p:cond delay="0"/>
                                  </p:stCondLst>
                                  <p:childTnLst>
                                    <p:set>
                                      <p:cBhvr>
                                        <p:cTn id="68" dur="1" fill="hold">
                                          <p:stCondLst>
                                            <p:cond delay="0"/>
                                          </p:stCondLst>
                                        </p:cTn>
                                        <p:tgtEl>
                                          <p:spTgt spid="52"/>
                                        </p:tgtEl>
                                        <p:attrNameLst>
                                          <p:attrName>style.visibility</p:attrName>
                                        </p:attrNameLst>
                                      </p:cBhvr>
                                      <p:to>
                                        <p:strVal val="visible"/>
                                      </p:to>
                                    </p:set>
                                    <p:animEffect transition="in" filter="dissolve">
                                      <p:cBhvr>
                                        <p:cTn id="69" dur="500"/>
                                        <p:tgtEl>
                                          <p:spTgt spid="52"/>
                                        </p:tgtEl>
                                      </p:cBhvr>
                                    </p:animEffect>
                                  </p:childTnLst>
                                </p:cTn>
                              </p:par>
                            </p:childTnLst>
                          </p:cTn>
                        </p:par>
                        <p:par>
                          <p:cTn id="70" fill="hold" nodeType="afterGroup">
                            <p:stCondLst>
                              <p:cond delay="500"/>
                            </p:stCondLst>
                            <p:childTnLst>
                              <p:par>
                                <p:cTn id="71" presetID="9" presetClass="entr" presetSubtype="0" fill="hold" nodeType="afterEffect">
                                  <p:stCondLst>
                                    <p:cond delay="0"/>
                                  </p:stCondLst>
                                  <p:childTnLst>
                                    <p:set>
                                      <p:cBhvr>
                                        <p:cTn id="72" dur="1" fill="hold">
                                          <p:stCondLst>
                                            <p:cond delay="0"/>
                                          </p:stCondLst>
                                        </p:cTn>
                                        <p:tgtEl>
                                          <p:spTgt spid="7"/>
                                        </p:tgtEl>
                                        <p:attrNameLst>
                                          <p:attrName>style.visibility</p:attrName>
                                        </p:attrNameLst>
                                      </p:cBhvr>
                                      <p:to>
                                        <p:strVal val="visible"/>
                                      </p:to>
                                    </p:set>
                                    <p:animEffect transition="in" filter="dissolve">
                                      <p:cBhvr>
                                        <p:cTn id="73" dur="500"/>
                                        <p:tgtEl>
                                          <p:spTgt spid="7"/>
                                        </p:tgtEl>
                                      </p:cBhvr>
                                    </p:animEffect>
                                  </p:childTnLst>
                                </p:cTn>
                              </p:par>
                              <p:par>
                                <p:cTn id="74" presetID="9" presetClass="entr" presetSubtype="0" fill="hold" grpId="0" nodeType="withEffect">
                                  <p:stCondLst>
                                    <p:cond delay="0"/>
                                  </p:stCondLst>
                                  <p:childTnLst>
                                    <p:set>
                                      <p:cBhvr>
                                        <p:cTn id="75" dur="1" fill="hold">
                                          <p:stCondLst>
                                            <p:cond delay="0"/>
                                          </p:stCondLst>
                                        </p:cTn>
                                        <p:tgtEl>
                                          <p:spTgt spid="507924">
                                            <p:txEl>
                                              <p:pRg st="0" end="0"/>
                                            </p:txEl>
                                          </p:spTgt>
                                        </p:tgtEl>
                                        <p:attrNameLst>
                                          <p:attrName>style.visibility</p:attrName>
                                        </p:attrNameLst>
                                      </p:cBhvr>
                                      <p:to>
                                        <p:strVal val="visible"/>
                                      </p:to>
                                    </p:set>
                                    <p:animEffect transition="in" filter="dissolve">
                                      <p:cBhvr>
                                        <p:cTn id="76" dur="500"/>
                                        <p:tgtEl>
                                          <p:spTgt spid="507924">
                                            <p:txEl>
                                              <p:pRg st="0" end="0"/>
                                            </p:txEl>
                                          </p:spTgt>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9" presetClass="entr" presetSubtype="0" fill="hold" grpId="0" nodeType="clickEffect">
                                  <p:stCondLst>
                                    <p:cond delay="0"/>
                                  </p:stCondLst>
                                  <p:childTnLst>
                                    <p:set>
                                      <p:cBhvr>
                                        <p:cTn id="80" dur="1" fill="hold">
                                          <p:stCondLst>
                                            <p:cond delay="0"/>
                                          </p:stCondLst>
                                        </p:cTn>
                                        <p:tgtEl>
                                          <p:spTgt spid="507927">
                                            <p:txEl>
                                              <p:pRg st="0" end="0"/>
                                            </p:txEl>
                                          </p:spTgt>
                                        </p:tgtEl>
                                        <p:attrNameLst>
                                          <p:attrName>style.visibility</p:attrName>
                                        </p:attrNameLst>
                                      </p:cBhvr>
                                      <p:to>
                                        <p:strVal val="visible"/>
                                      </p:to>
                                    </p:set>
                                    <p:animEffect transition="in" filter="dissolve">
                                      <p:cBhvr>
                                        <p:cTn id="81" dur="500"/>
                                        <p:tgtEl>
                                          <p:spTgt spid="507927">
                                            <p:txEl>
                                              <p:pRg st="0" end="0"/>
                                            </p:txEl>
                                          </p:spTgt>
                                        </p:tgtEl>
                                      </p:cBhvr>
                                    </p:animEffect>
                                  </p:childTnLst>
                                </p:cTn>
                              </p:par>
                              <p:par>
                                <p:cTn id="82" presetID="9" presetClass="entr" presetSubtype="0" fill="hold" nodeType="withEffect">
                                  <p:stCondLst>
                                    <p:cond delay="0"/>
                                  </p:stCondLst>
                                  <p:childTnLst>
                                    <p:set>
                                      <p:cBhvr>
                                        <p:cTn id="83" dur="1" fill="hold">
                                          <p:stCondLst>
                                            <p:cond delay="0"/>
                                          </p:stCondLst>
                                        </p:cTn>
                                        <p:tgtEl>
                                          <p:spTgt spid="507929"/>
                                        </p:tgtEl>
                                        <p:attrNameLst>
                                          <p:attrName>style.visibility</p:attrName>
                                        </p:attrNameLst>
                                      </p:cBhvr>
                                      <p:to>
                                        <p:strVal val="visible"/>
                                      </p:to>
                                    </p:set>
                                    <p:animEffect transition="in" filter="dissolve">
                                      <p:cBhvr>
                                        <p:cTn id="84" dur="500"/>
                                        <p:tgtEl>
                                          <p:spTgt spid="507929"/>
                                        </p:tgtEl>
                                      </p:cBhvr>
                                    </p:animEffect>
                                  </p:childTnLst>
                                </p:cTn>
                              </p:par>
                              <p:par>
                                <p:cTn id="85" presetID="9" presetClass="entr" presetSubtype="0" fill="hold" grpId="0" nodeType="withEffect">
                                  <p:stCondLst>
                                    <p:cond delay="0"/>
                                  </p:stCondLst>
                                  <p:childTnLst>
                                    <p:set>
                                      <p:cBhvr>
                                        <p:cTn id="86" dur="1" fill="hold">
                                          <p:stCondLst>
                                            <p:cond delay="0"/>
                                          </p:stCondLst>
                                        </p:cTn>
                                        <p:tgtEl>
                                          <p:spTgt spid="507934">
                                            <p:txEl>
                                              <p:pRg st="0" end="0"/>
                                            </p:txEl>
                                          </p:spTgt>
                                        </p:tgtEl>
                                        <p:attrNameLst>
                                          <p:attrName>style.visibility</p:attrName>
                                        </p:attrNameLst>
                                      </p:cBhvr>
                                      <p:to>
                                        <p:strVal val="visible"/>
                                      </p:to>
                                    </p:set>
                                    <p:animEffect transition="in" filter="dissolve">
                                      <p:cBhvr>
                                        <p:cTn id="87" dur="500"/>
                                        <p:tgtEl>
                                          <p:spTgt spid="507934">
                                            <p:txEl>
                                              <p:pRg st="0" end="0"/>
                                            </p:txEl>
                                          </p:spTgt>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9" presetClass="entr" presetSubtype="0" fill="hold" nodeType="clickEffect">
                                  <p:stCondLst>
                                    <p:cond delay="0"/>
                                  </p:stCondLst>
                                  <p:childTnLst>
                                    <p:set>
                                      <p:cBhvr>
                                        <p:cTn id="91" dur="1" fill="hold">
                                          <p:stCondLst>
                                            <p:cond delay="0"/>
                                          </p:stCondLst>
                                        </p:cTn>
                                        <p:tgtEl>
                                          <p:spTgt spid="507919"/>
                                        </p:tgtEl>
                                        <p:attrNameLst>
                                          <p:attrName>style.visibility</p:attrName>
                                        </p:attrNameLst>
                                      </p:cBhvr>
                                      <p:to>
                                        <p:strVal val="visible"/>
                                      </p:to>
                                    </p:set>
                                    <p:animEffect transition="in" filter="dissolve">
                                      <p:cBhvr>
                                        <p:cTn id="92" dur="500"/>
                                        <p:tgtEl>
                                          <p:spTgt spid="507919"/>
                                        </p:tgtEl>
                                      </p:cBhvr>
                                    </p:animEffect>
                                  </p:childTnLst>
                                </p:cTn>
                              </p:par>
                            </p:childTnLst>
                          </p:cTn>
                        </p:par>
                        <p:par>
                          <p:cTn id="93" fill="hold" nodeType="afterGroup">
                            <p:stCondLst>
                              <p:cond delay="500"/>
                            </p:stCondLst>
                            <p:childTnLst>
                              <p:par>
                                <p:cTn id="94" presetID="9" presetClass="entr" presetSubtype="0" fill="hold" nodeType="afterEffect">
                                  <p:stCondLst>
                                    <p:cond delay="0"/>
                                  </p:stCondLst>
                                  <p:childTnLst>
                                    <p:set>
                                      <p:cBhvr>
                                        <p:cTn id="95" dur="1" fill="hold">
                                          <p:stCondLst>
                                            <p:cond delay="0"/>
                                          </p:stCondLst>
                                        </p:cTn>
                                        <p:tgtEl>
                                          <p:spTgt spid="5"/>
                                        </p:tgtEl>
                                        <p:attrNameLst>
                                          <p:attrName>style.visibility</p:attrName>
                                        </p:attrNameLst>
                                      </p:cBhvr>
                                      <p:to>
                                        <p:strVal val="visible"/>
                                      </p:to>
                                    </p:set>
                                    <p:animEffect transition="in" filter="dissolve">
                                      <p:cBhvr>
                                        <p:cTn id="96" dur="500"/>
                                        <p:tgtEl>
                                          <p:spTgt spid="5"/>
                                        </p:tgtEl>
                                      </p:cBhvr>
                                    </p:animEffect>
                                  </p:childTnLst>
                                </p:cTn>
                              </p:par>
                            </p:childTnLst>
                          </p:cTn>
                        </p:par>
                        <p:par>
                          <p:cTn id="97" fill="hold" nodeType="afterGroup">
                            <p:stCondLst>
                              <p:cond delay="1000"/>
                            </p:stCondLst>
                            <p:childTnLst>
                              <p:par>
                                <p:cTn id="98" presetID="9" presetClass="entr" presetSubtype="0" fill="hold" grpId="0" nodeType="afterEffect">
                                  <p:stCondLst>
                                    <p:cond delay="0"/>
                                  </p:stCondLst>
                                  <p:childTnLst>
                                    <p:set>
                                      <p:cBhvr>
                                        <p:cTn id="99" dur="1" fill="hold">
                                          <p:stCondLst>
                                            <p:cond delay="0"/>
                                          </p:stCondLst>
                                        </p:cTn>
                                        <p:tgtEl>
                                          <p:spTgt spid="507920">
                                            <p:txEl>
                                              <p:pRg st="0" end="0"/>
                                            </p:txEl>
                                          </p:spTgt>
                                        </p:tgtEl>
                                        <p:attrNameLst>
                                          <p:attrName>style.visibility</p:attrName>
                                        </p:attrNameLst>
                                      </p:cBhvr>
                                      <p:to>
                                        <p:strVal val="visible"/>
                                      </p:to>
                                    </p:set>
                                    <p:animEffect transition="in" filter="dissolve">
                                      <p:cBhvr>
                                        <p:cTn id="100" dur="500"/>
                                        <p:tgtEl>
                                          <p:spTgt spid="5079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914" grpId="0" build="p" autoUpdateAnimBg="0"/>
      <p:bldP spid="507920" grpId="0" build="p" autoUpdateAnimBg="0"/>
      <p:bldP spid="507922" grpId="0"/>
      <p:bldP spid="507924" grpId="0" build="p" autoUpdateAnimBg="0"/>
      <p:bldP spid="507925" grpId="0" build="p" autoUpdateAnimBg="0"/>
      <p:bldP spid="507927" grpId="0" build="p" autoUpdateAnimBg="0"/>
      <p:bldP spid="507934" grpId="0" build="p" autoUpdateAnimBg="0"/>
      <p:bldP spid="38" grpId="0" build="p" autoUpdateAnimBg="0"/>
      <p:bldP spid="47" grpId="0" build="p"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2292" name="Text Box 4"/>
          <p:cNvSpPr txBox="1">
            <a:spLocks noChangeArrowheads="1"/>
          </p:cNvSpPr>
          <p:nvPr/>
        </p:nvSpPr>
        <p:spPr bwMode="auto">
          <a:xfrm>
            <a:off x="609600" y="1447800"/>
            <a:ext cx="4572000" cy="1570038"/>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b="1">
                <a:solidFill>
                  <a:srgbClr val="000000"/>
                </a:solidFill>
                <a:latin typeface="Arial" charset="0"/>
                <a:cs typeface="Arial" charset="0"/>
              </a:rPr>
              <a:t>1	NARRATIVE</a:t>
            </a:r>
          </a:p>
          <a:p>
            <a:pPr defTabSz="914400" eaLnBrk="1" fontAlgn="base" hangingPunct="1">
              <a:spcBef>
                <a:spcPct val="0"/>
              </a:spcBef>
              <a:spcAft>
                <a:spcPct val="0"/>
              </a:spcAft>
            </a:pPr>
            <a:r>
              <a:rPr lang="en-US" b="1">
                <a:solidFill>
                  <a:srgbClr val="000000"/>
                </a:solidFill>
                <a:latin typeface="Arial" charset="0"/>
                <a:cs typeface="Arial" charset="0"/>
              </a:rPr>
              <a:t>	1:1-7 	Exile</a:t>
            </a:r>
          </a:p>
          <a:p>
            <a:pPr defTabSz="914400" eaLnBrk="1" fontAlgn="base" hangingPunct="1">
              <a:spcBef>
                <a:spcPct val="0"/>
              </a:spcBef>
              <a:spcAft>
                <a:spcPct val="0"/>
              </a:spcAft>
            </a:pPr>
            <a:r>
              <a:rPr lang="en-US" b="1">
                <a:solidFill>
                  <a:srgbClr val="000000"/>
                </a:solidFill>
                <a:latin typeface="Arial" charset="0"/>
                <a:cs typeface="Arial" charset="0"/>
              </a:rPr>
              <a:t>	1:8-16 	Food</a:t>
            </a:r>
          </a:p>
          <a:p>
            <a:pPr defTabSz="914400" eaLnBrk="1" fontAlgn="base" hangingPunct="1">
              <a:spcBef>
                <a:spcPct val="0"/>
              </a:spcBef>
              <a:spcAft>
                <a:spcPct val="0"/>
              </a:spcAft>
            </a:pPr>
            <a:r>
              <a:rPr lang="en-US" b="1">
                <a:solidFill>
                  <a:srgbClr val="000000"/>
                </a:solidFill>
                <a:latin typeface="Arial" charset="0"/>
                <a:cs typeface="Arial" charset="0"/>
              </a:rPr>
              <a:t>	1:17-21 	Exaltation</a:t>
            </a:r>
          </a:p>
        </p:txBody>
      </p:sp>
      <p:sp>
        <p:nvSpPr>
          <p:cNvPr id="12293" name="Text Box 5"/>
          <p:cNvSpPr txBox="1">
            <a:spLocks noChangeArrowheads="1"/>
          </p:cNvSpPr>
          <p:nvPr/>
        </p:nvSpPr>
        <p:spPr bwMode="auto">
          <a:xfrm>
            <a:off x="1676400" y="3622675"/>
            <a:ext cx="7467600" cy="267811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57200" indent="-457200" eaLnBrk="0" hangingPunct="0">
              <a:tabLst>
                <a:tab pos="914400" algn="l"/>
                <a:tab pos="1371600"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914400" algn="l"/>
                <a:tab pos="1371600" algn="l"/>
              </a:tabLst>
              <a:defRPr sz="2400">
                <a:solidFill>
                  <a:schemeClr val="tx1"/>
                </a:solidFill>
                <a:latin typeface="Times New Roman" charset="0"/>
                <a:ea typeface="ＭＳ Ｐゴシック" charset="0"/>
              </a:defRPr>
            </a:lvl2pPr>
            <a:lvl3pPr marL="1143000" indent="-228600" eaLnBrk="0" hangingPunct="0">
              <a:tabLst>
                <a:tab pos="914400" algn="l"/>
                <a:tab pos="1371600" algn="l"/>
              </a:tabLst>
              <a:defRPr sz="2400">
                <a:solidFill>
                  <a:schemeClr val="tx1"/>
                </a:solidFill>
                <a:latin typeface="Times New Roman" charset="0"/>
                <a:ea typeface="ＭＳ Ｐゴシック" charset="0"/>
              </a:defRPr>
            </a:lvl3pPr>
            <a:lvl4pPr marL="1600200" indent="-228600" eaLnBrk="0" hangingPunct="0">
              <a:tabLst>
                <a:tab pos="914400" algn="l"/>
                <a:tab pos="1371600" algn="l"/>
              </a:tabLst>
              <a:defRPr sz="2400">
                <a:solidFill>
                  <a:schemeClr val="tx1"/>
                </a:solidFill>
                <a:latin typeface="Times New Roman" charset="0"/>
                <a:ea typeface="ＭＳ Ｐゴシック" charset="0"/>
              </a:defRPr>
            </a:lvl4pPr>
            <a:lvl5pPr marL="2057400" indent="-228600" eaLnBrk="0" hangingPunct="0">
              <a:tabLst>
                <a:tab pos="914400" algn="l"/>
                <a:tab pos="13716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914400" algn="l"/>
                <a:tab pos="13716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914400" algn="l"/>
                <a:tab pos="13716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914400" algn="l"/>
                <a:tab pos="13716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914400" algn="l"/>
                <a:tab pos="1371600" algn="l"/>
              </a:tabLs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b="1" dirty="0">
                <a:solidFill>
                  <a:srgbClr val="660033"/>
                </a:solidFill>
                <a:latin typeface="Arial" charset="0"/>
                <a:cs typeface="Arial" charset="0"/>
              </a:rPr>
              <a:t>2–7	  VISIONS IN NARRATIVE</a:t>
            </a:r>
          </a:p>
          <a:p>
            <a:pPr defTabSz="914400" eaLnBrk="1" fontAlgn="base" hangingPunct="1">
              <a:spcBef>
                <a:spcPct val="0"/>
              </a:spcBef>
              <a:spcAft>
                <a:spcPct val="0"/>
              </a:spcAft>
            </a:pPr>
            <a:r>
              <a:rPr lang="en-US" b="1" dirty="0">
                <a:solidFill>
                  <a:srgbClr val="000000"/>
                </a:solidFill>
                <a:latin typeface="Arial" charset="0"/>
                <a:cs typeface="Arial" charset="0"/>
              </a:rPr>
              <a:t>	 </a:t>
            </a:r>
            <a:r>
              <a:rPr lang="en-US" b="1" dirty="0">
                <a:solidFill>
                  <a:srgbClr val="3333CC"/>
                </a:solidFill>
                <a:latin typeface="Arial" charset="0"/>
                <a:cs typeface="Arial" charset="0"/>
              </a:rPr>
              <a:t>2	Kingdom: </a:t>
            </a:r>
            <a:r>
              <a:rPr lang="en-US" altLang="ja-JP" b="1" dirty="0">
                <a:solidFill>
                  <a:srgbClr val="3333CC"/>
                </a:solidFill>
                <a:latin typeface="Arial" charset="0"/>
                <a:cs typeface="Arial" charset="0"/>
              </a:rPr>
              <a:t>"Image" of history destroyed</a:t>
            </a:r>
          </a:p>
          <a:p>
            <a:pPr defTabSz="914400" eaLnBrk="1" fontAlgn="base" hangingPunct="1">
              <a:spcBef>
                <a:spcPct val="0"/>
              </a:spcBef>
              <a:spcAft>
                <a:spcPct val="0"/>
              </a:spcAft>
            </a:pPr>
            <a:r>
              <a:rPr lang="en-US" b="1" dirty="0">
                <a:solidFill>
                  <a:srgbClr val="000000"/>
                </a:solidFill>
                <a:latin typeface="Arial" charset="0"/>
                <a:cs typeface="Arial" charset="0"/>
              </a:rPr>
              <a:t>	  	</a:t>
            </a:r>
            <a:r>
              <a:rPr lang="en-US" b="1" dirty="0">
                <a:solidFill>
                  <a:srgbClr val="FF0000"/>
                </a:solidFill>
                <a:latin typeface="Arial" charset="0"/>
                <a:cs typeface="Arial" charset="0"/>
              </a:rPr>
              <a:t>3  Deliverance from fiery furnace</a:t>
            </a:r>
          </a:p>
          <a:p>
            <a:pPr defTabSz="914400" eaLnBrk="1" fontAlgn="base" hangingPunct="1">
              <a:spcBef>
                <a:spcPct val="0"/>
              </a:spcBef>
              <a:spcAft>
                <a:spcPct val="0"/>
              </a:spcAft>
            </a:pPr>
            <a:r>
              <a:rPr lang="en-US" b="1" dirty="0">
                <a:solidFill>
                  <a:srgbClr val="000000"/>
                </a:solidFill>
                <a:latin typeface="Arial" charset="0"/>
                <a:cs typeface="Arial" charset="0"/>
              </a:rPr>
              <a:t>	  		4 	Nebuchadnezzar humbled</a:t>
            </a:r>
          </a:p>
          <a:p>
            <a:pPr defTabSz="914400" eaLnBrk="1" fontAlgn="base" hangingPunct="1">
              <a:spcBef>
                <a:spcPct val="0"/>
              </a:spcBef>
              <a:spcAft>
                <a:spcPct val="0"/>
              </a:spcAft>
            </a:pPr>
            <a:r>
              <a:rPr lang="en-US" b="1" dirty="0">
                <a:solidFill>
                  <a:srgbClr val="000000"/>
                </a:solidFill>
                <a:latin typeface="Arial" charset="0"/>
                <a:cs typeface="Arial" charset="0"/>
              </a:rPr>
              <a:t>       		5	Belshazzar humbled</a:t>
            </a:r>
          </a:p>
          <a:p>
            <a:pPr defTabSz="914400" eaLnBrk="1" fontAlgn="base" hangingPunct="1">
              <a:spcBef>
                <a:spcPct val="0"/>
              </a:spcBef>
              <a:spcAft>
                <a:spcPct val="0"/>
              </a:spcAft>
            </a:pPr>
            <a:r>
              <a:rPr lang="en-US" b="1" dirty="0">
                <a:solidFill>
                  <a:srgbClr val="000000"/>
                </a:solidFill>
                <a:latin typeface="Arial" charset="0"/>
                <a:cs typeface="Arial" charset="0"/>
              </a:rPr>
              <a:t>		</a:t>
            </a:r>
            <a:r>
              <a:rPr lang="en-US" b="1" dirty="0">
                <a:solidFill>
                  <a:srgbClr val="FF0000"/>
                </a:solidFill>
                <a:latin typeface="Arial" charset="0"/>
                <a:cs typeface="Arial" charset="0"/>
              </a:rPr>
              <a:t>6  Deliverance from</a:t>
            </a:r>
            <a:r>
              <a:rPr lang="en-US" dirty="0">
                <a:solidFill>
                  <a:srgbClr val="000000"/>
                </a:solidFill>
                <a:latin typeface="Arial" charset="0"/>
                <a:cs typeface="Arial" charset="0"/>
              </a:rPr>
              <a:t> </a:t>
            </a:r>
            <a:r>
              <a:rPr lang="en-US" b="1" dirty="0">
                <a:solidFill>
                  <a:srgbClr val="FF0000"/>
                </a:solidFill>
                <a:latin typeface="Arial" charset="0"/>
                <a:cs typeface="Arial" charset="0"/>
              </a:rPr>
              <a:t>lion</a:t>
            </a:r>
            <a:r>
              <a:rPr lang="fr-FR" altLang="ja-JP" b="1" dirty="0">
                <a:solidFill>
                  <a:srgbClr val="FF0000"/>
                </a:solidFill>
                <a:latin typeface="Arial" charset="0"/>
                <a:cs typeface="Arial" charset="0"/>
              </a:rPr>
              <a:t>'</a:t>
            </a:r>
            <a:r>
              <a:rPr lang="en-US" altLang="ja-JP" b="1" dirty="0">
                <a:solidFill>
                  <a:srgbClr val="FF0000"/>
                </a:solidFill>
                <a:latin typeface="Arial" charset="0"/>
                <a:cs typeface="Arial" charset="0"/>
              </a:rPr>
              <a:t>s den</a:t>
            </a:r>
          </a:p>
          <a:p>
            <a:pPr defTabSz="914400" eaLnBrk="1" fontAlgn="base" hangingPunct="1">
              <a:spcBef>
                <a:spcPct val="0"/>
              </a:spcBef>
              <a:spcAft>
                <a:spcPct val="0"/>
              </a:spcAft>
            </a:pPr>
            <a:r>
              <a:rPr lang="en-US" b="1" dirty="0">
                <a:solidFill>
                  <a:srgbClr val="000000"/>
                </a:solidFill>
                <a:latin typeface="Arial" charset="0"/>
                <a:cs typeface="Arial" charset="0"/>
              </a:rPr>
              <a:t>	 </a:t>
            </a:r>
            <a:r>
              <a:rPr lang="en-US" b="1" dirty="0">
                <a:solidFill>
                  <a:srgbClr val="3333CC"/>
                </a:solidFill>
                <a:latin typeface="Arial" charset="0"/>
                <a:cs typeface="Arial" charset="0"/>
              </a:rPr>
              <a:t>7	Kingdom: </a:t>
            </a:r>
            <a:r>
              <a:rPr lang="en-US" altLang="ja-JP" b="1" dirty="0">
                <a:solidFill>
                  <a:srgbClr val="3333CC"/>
                </a:solidFill>
                <a:latin typeface="Arial" charset="0"/>
                <a:cs typeface="Arial" charset="0"/>
              </a:rPr>
              <a:t>"Beasts" of history destroyed</a:t>
            </a:r>
            <a:endParaRPr lang="en-US" b="1" dirty="0">
              <a:solidFill>
                <a:srgbClr val="3333CC"/>
              </a:solidFill>
              <a:latin typeface="Arial" charset="0"/>
              <a:cs typeface="Arial" charset="0"/>
            </a:endParaRPr>
          </a:p>
        </p:txBody>
      </p:sp>
      <p:sp>
        <p:nvSpPr>
          <p:cNvPr id="610308" name="WordArt 2"/>
          <p:cNvSpPr>
            <a:spLocks noChangeArrowheads="1" noChangeShapeType="1" noTextEdit="1"/>
          </p:cNvSpPr>
          <p:nvPr/>
        </p:nvSpPr>
        <p:spPr bwMode="auto">
          <a:xfrm>
            <a:off x="838200" y="304800"/>
            <a:ext cx="7543800" cy="83820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kern="10">
                <a:ln w="12700">
                  <a:solidFill>
                    <a:srgbClr val="3333CC"/>
                  </a:solidFill>
                  <a:round/>
                  <a:headEnd/>
                  <a:tailEnd/>
                </a:ln>
                <a:solidFill>
                  <a:srgbClr val="B2B2B2">
                    <a:alpha val="50195"/>
                  </a:srgbClr>
                </a:solidFill>
                <a:effectLst>
                  <a:outerShdw blurRad="63500" dist="46662" dir="2115817" algn="ctr" rotWithShape="0">
                    <a:srgbClr val="9999FF">
                      <a:alpha val="74997"/>
                    </a:srgbClr>
                  </a:outerShdw>
                </a:effectLst>
                <a:latin typeface="Bobo"/>
                <a:ea typeface="Bobo"/>
                <a:cs typeface="Bobo"/>
              </a:rPr>
              <a:t>outline</a:t>
            </a:r>
          </a:p>
        </p:txBody>
      </p:sp>
      <p:sp>
        <p:nvSpPr>
          <p:cNvPr id="610309" name="Text Box 10"/>
          <p:cNvSpPr txBox="1">
            <a:spLocks noChangeArrowheads="1"/>
          </p:cNvSpPr>
          <p:nvPr/>
        </p:nvSpPr>
        <p:spPr bwMode="auto">
          <a:xfrm>
            <a:off x="8229600" y="76200"/>
            <a:ext cx="9144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b="1">
                <a:solidFill>
                  <a:srgbClr val="FFFFFF"/>
                </a:solidFill>
                <a:latin typeface="Arial" charset="0"/>
                <a:cs typeface="Arial" charset="0"/>
              </a:rPr>
              <a:t>536</a:t>
            </a:r>
          </a:p>
        </p:txBody>
      </p:sp>
      <p:sp>
        <p:nvSpPr>
          <p:cNvPr id="12300" name="WordArt 12"/>
          <p:cNvSpPr>
            <a:spLocks noChangeArrowheads="1" noChangeShapeType="1" noTextEdit="1"/>
          </p:cNvSpPr>
          <p:nvPr/>
        </p:nvSpPr>
        <p:spPr bwMode="auto">
          <a:xfrm>
            <a:off x="838200" y="4724400"/>
            <a:ext cx="1981200" cy="68580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9999"/>
                    </a:srgbClr>
                  </a:outerShdw>
                </a:effectLst>
                <a:latin typeface="Arial Black"/>
                <a:ea typeface="Arial Black"/>
                <a:cs typeface="Arial Black"/>
              </a:rPr>
              <a:t>Chiasm</a:t>
            </a:r>
          </a:p>
        </p:txBody>
      </p:sp>
      <p:sp>
        <p:nvSpPr>
          <p:cNvPr id="12301" name="Rectangle 13"/>
          <p:cNvSpPr>
            <a:spLocks noChangeArrowheads="1"/>
          </p:cNvSpPr>
          <p:nvPr/>
        </p:nvSpPr>
        <p:spPr bwMode="auto">
          <a:xfrm>
            <a:off x="3048000" y="4800600"/>
            <a:ext cx="4724400" cy="685800"/>
          </a:xfrm>
          <a:prstGeom prst="rect">
            <a:avLst/>
          </a:prstGeom>
          <a:noFill/>
          <a:ln w="762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 name="Title 9"/>
          <p:cNvSpPr>
            <a:spLocks noGrp="1"/>
          </p:cNvSpPr>
          <p:nvPr>
            <p:ph type="title" idx="4294967295"/>
          </p:nvPr>
        </p:nvSpPr>
        <p:spPr>
          <a:xfrm>
            <a:off x="304800" y="2971800"/>
            <a:ext cx="7772400" cy="685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4000">
                <a:effectLst/>
                <a:latin typeface="Arial" charset="0"/>
                <a:ea typeface="ＭＳ Ｐゴシック" charset="0"/>
              </a:rPr>
              <a:t>Chiasm in Daniel 2–7</a:t>
            </a:r>
          </a:p>
        </p:txBody>
      </p:sp>
    </p:spTree>
    <p:extLst>
      <p:ext uri="{BB962C8B-B14F-4D97-AF65-F5344CB8AC3E}">
        <p14:creationId xmlns:p14="http://schemas.microsoft.com/office/powerpoint/2010/main" val="41457552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292"/>
                                        </p:tgtEl>
                                        <p:attrNameLst>
                                          <p:attrName>style.visibility</p:attrName>
                                        </p:attrNameLst>
                                      </p:cBhvr>
                                      <p:to>
                                        <p:strVal val="visible"/>
                                      </p:to>
                                    </p:set>
                                    <p:animEffect transition="in" filter="dissolve">
                                      <p:cBhvr>
                                        <p:cTn id="7" dur="500"/>
                                        <p:tgtEl>
                                          <p:spTgt spid="1229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2293"/>
                                        </p:tgtEl>
                                        <p:attrNameLst>
                                          <p:attrName>style.visibility</p:attrName>
                                        </p:attrNameLst>
                                      </p:cBhvr>
                                      <p:to>
                                        <p:strVal val="visible"/>
                                      </p:to>
                                    </p:set>
                                    <p:animEffect transition="in" filter="wipe(down)">
                                      <p:cBhvr>
                                        <p:cTn id="12" dur="580">
                                          <p:stCondLst>
                                            <p:cond delay="0"/>
                                          </p:stCondLst>
                                        </p:cTn>
                                        <p:tgtEl>
                                          <p:spTgt spid="12293"/>
                                        </p:tgtEl>
                                      </p:cBhvr>
                                    </p:animEffect>
                                    <p:anim calcmode="lin" valueType="num">
                                      <p:cBhvr>
                                        <p:cTn id="13" dur="1822" tmFilter="0,0; 0.14,0.36; 0.43,0.73; 0.71,0.91; 1.0,1.0">
                                          <p:stCondLst>
                                            <p:cond delay="0"/>
                                          </p:stCondLst>
                                        </p:cTn>
                                        <p:tgtEl>
                                          <p:spTgt spid="12293"/>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2293"/>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2293"/>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2293"/>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2293"/>
                                        </p:tgtEl>
                                        <p:attrNameLst>
                                          <p:attrName>ppt_y</p:attrName>
                                        </p:attrNameLst>
                                      </p:cBhvr>
                                      <p:tavLst>
                                        <p:tav tm="0" fmla="#ppt_y-sin(pi*$)/81">
                                          <p:val>
                                            <p:fltVal val="0"/>
                                          </p:val>
                                        </p:tav>
                                        <p:tav tm="100000">
                                          <p:val>
                                            <p:fltVal val="1"/>
                                          </p:val>
                                        </p:tav>
                                      </p:tavLst>
                                    </p:anim>
                                    <p:animScale>
                                      <p:cBhvr>
                                        <p:cTn id="18" dur="26">
                                          <p:stCondLst>
                                            <p:cond delay="650"/>
                                          </p:stCondLst>
                                        </p:cTn>
                                        <p:tgtEl>
                                          <p:spTgt spid="12293"/>
                                        </p:tgtEl>
                                      </p:cBhvr>
                                      <p:to x="100000" y="60000"/>
                                    </p:animScale>
                                    <p:animScale>
                                      <p:cBhvr>
                                        <p:cTn id="19" dur="166" decel="50000">
                                          <p:stCondLst>
                                            <p:cond delay="676"/>
                                          </p:stCondLst>
                                        </p:cTn>
                                        <p:tgtEl>
                                          <p:spTgt spid="12293"/>
                                        </p:tgtEl>
                                      </p:cBhvr>
                                      <p:to x="100000" y="100000"/>
                                    </p:animScale>
                                    <p:animScale>
                                      <p:cBhvr>
                                        <p:cTn id="20" dur="26">
                                          <p:stCondLst>
                                            <p:cond delay="1312"/>
                                          </p:stCondLst>
                                        </p:cTn>
                                        <p:tgtEl>
                                          <p:spTgt spid="12293"/>
                                        </p:tgtEl>
                                      </p:cBhvr>
                                      <p:to x="100000" y="80000"/>
                                    </p:animScale>
                                    <p:animScale>
                                      <p:cBhvr>
                                        <p:cTn id="21" dur="166" decel="50000">
                                          <p:stCondLst>
                                            <p:cond delay="1338"/>
                                          </p:stCondLst>
                                        </p:cTn>
                                        <p:tgtEl>
                                          <p:spTgt spid="12293"/>
                                        </p:tgtEl>
                                      </p:cBhvr>
                                      <p:to x="100000" y="100000"/>
                                    </p:animScale>
                                    <p:animScale>
                                      <p:cBhvr>
                                        <p:cTn id="22" dur="26">
                                          <p:stCondLst>
                                            <p:cond delay="1642"/>
                                          </p:stCondLst>
                                        </p:cTn>
                                        <p:tgtEl>
                                          <p:spTgt spid="12293"/>
                                        </p:tgtEl>
                                      </p:cBhvr>
                                      <p:to x="100000" y="90000"/>
                                    </p:animScale>
                                    <p:animScale>
                                      <p:cBhvr>
                                        <p:cTn id="23" dur="166" decel="50000">
                                          <p:stCondLst>
                                            <p:cond delay="1668"/>
                                          </p:stCondLst>
                                        </p:cTn>
                                        <p:tgtEl>
                                          <p:spTgt spid="12293"/>
                                        </p:tgtEl>
                                      </p:cBhvr>
                                      <p:to x="100000" y="100000"/>
                                    </p:animScale>
                                    <p:animScale>
                                      <p:cBhvr>
                                        <p:cTn id="24" dur="26">
                                          <p:stCondLst>
                                            <p:cond delay="1808"/>
                                          </p:stCondLst>
                                        </p:cTn>
                                        <p:tgtEl>
                                          <p:spTgt spid="12293"/>
                                        </p:tgtEl>
                                      </p:cBhvr>
                                      <p:to x="100000" y="95000"/>
                                    </p:animScale>
                                    <p:animScale>
                                      <p:cBhvr>
                                        <p:cTn id="25" dur="166" decel="50000">
                                          <p:stCondLst>
                                            <p:cond delay="1834"/>
                                          </p:stCondLst>
                                        </p:cTn>
                                        <p:tgtEl>
                                          <p:spTgt spid="12293"/>
                                        </p:tgtEl>
                                      </p:cBhvr>
                                      <p:to x="100000" y="100000"/>
                                    </p:animScale>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20" presetClass="entr" presetSubtype="0" fill="hold" grpId="0" nodeType="clickEffect">
                                  <p:stCondLst>
                                    <p:cond delay="0"/>
                                  </p:stCondLst>
                                  <p:childTnLst>
                                    <p:set>
                                      <p:cBhvr>
                                        <p:cTn id="33" dur="1" fill="hold">
                                          <p:stCondLst>
                                            <p:cond delay="0"/>
                                          </p:stCondLst>
                                        </p:cTn>
                                        <p:tgtEl>
                                          <p:spTgt spid="12300"/>
                                        </p:tgtEl>
                                        <p:attrNameLst>
                                          <p:attrName>style.visibility</p:attrName>
                                        </p:attrNameLst>
                                      </p:cBhvr>
                                      <p:to>
                                        <p:strVal val="visible"/>
                                      </p:to>
                                    </p:set>
                                    <p:animEffect transition="in" filter="wedge">
                                      <p:cBhvr>
                                        <p:cTn id="34" dur="2000"/>
                                        <p:tgtEl>
                                          <p:spTgt spid="12300"/>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1" presetClass="entr" presetSubtype="0" fill="hold" grpId="0" nodeType="clickEffect">
                                  <p:stCondLst>
                                    <p:cond delay="0"/>
                                  </p:stCondLst>
                                  <p:childTnLst>
                                    <p:set>
                                      <p:cBhvr>
                                        <p:cTn id="38" dur="1" fill="hold">
                                          <p:stCondLst>
                                            <p:cond delay="0"/>
                                          </p:stCondLst>
                                        </p:cTn>
                                        <p:tgtEl>
                                          <p:spTgt spid="12301"/>
                                        </p:tgtEl>
                                        <p:attrNameLst>
                                          <p:attrName>style.visibility</p:attrName>
                                        </p:attrNameLst>
                                      </p:cBhvr>
                                      <p:to>
                                        <p:strVal val="visible"/>
                                      </p:to>
                                    </p:set>
                                    <p:animEffect transition="in" filter="fade">
                                      <p:cBhvr>
                                        <p:cTn id="39" dur="770" decel="100000"/>
                                        <p:tgtEl>
                                          <p:spTgt spid="12301"/>
                                        </p:tgtEl>
                                      </p:cBhvr>
                                    </p:animEffect>
                                    <p:animScale>
                                      <p:cBhvr>
                                        <p:cTn id="40" dur="770" decel="100000"/>
                                        <p:tgtEl>
                                          <p:spTgt spid="12301"/>
                                        </p:tgtEl>
                                      </p:cBhvr>
                                      <p:from x="10000" y="10000"/>
                                      <p:to x="200000" y="450000"/>
                                    </p:animScale>
                                    <p:animScale>
                                      <p:cBhvr>
                                        <p:cTn id="41" dur="1230" accel="100000" fill="hold">
                                          <p:stCondLst>
                                            <p:cond delay="770"/>
                                          </p:stCondLst>
                                        </p:cTn>
                                        <p:tgtEl>
                                          <p:spTgt spid="12301"/>
                                        </p:tgtEl>
                                      </p:cBhvr>
                                      <p:from x="200000" y="450000"/>
                                      <p:to x="100000" y="100000"/>
                                    </p:animScale>
                                    <p:set>
                                      <p:cBhvr>
                                        <p:cTn id="42" dur="770" fill="hold"/>
                                        <p:tgtEl>
                                          <p:spTgt spid="12301"/>
                                        </p:tgtEl>
                                        <p:attrNameLst>
                                          <p:attrName>ppt_x</p:attrName>
                                        </p:attrNameLst>
                                      </p:cBhvr>
                                      <p:to>
                                        <p:strVal val="(0.5)"/>
                                      </p:to>
                                    </p:set>
                                    <p:anim from="(0.5)" to="(#ppt_x)" calcmode="lin" valueType="num">
                                      <p:cBhvr>
                                        <p:cTn id="43" dur="1230" accel="100000" fill="hold">
                                          <p:stCondLst>
                                            <p:cond delay="770"/>
                                          </p:stCondLst>
                                        </p:cTn>
                                        <p:tgtEl>
                                          <p:spTgt spid="12301"/>
                                        </p:tgtEl>
                                        <p:attrNameLst>
                                          <p:attrName>ppt_x</p:attrName>
                                        </p:attrNameLst>
                                      </p:cBhvr>
                                    </p:anim>
                                    <p:set>
                                      <p:cBhvr>
                                        <p:cTn id="44" dur="770" fill="hold"/>
                                        <p:tgtEl>
                                          <p:spTgt spid="12301"/>
                                        </p:tgtEl>
                                        <p:attrNameLst>
                                          <p:attrName>ppt_y</p:attrName>
                                        </p:attrNameLst>
                                      </p:cBhvr>
                                      <p:to>
                                        <p:strVal val="(#ppt_y+0.4)"/>
                                      </p:to>
                                    </p:set>
                                    <p:anim from="(#ppt_y+0.4)" to="(#ppt_y)" calcmode="lin" valueType="num">
                                      <p:cBhvr>
                                        <p:cTn id="45" dur="1230" accel="100000" fill="hold">
                                          <p:stCondLst>
                                            <p:cond delay="770"/>
                                          </p:stCondLst>
                                        </p:cTn>
                                        <p:tgtEl>
                                          <p:spTgt spid="12301"/>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2" grpId="0" animBg="1" autoUpdateAnimBg="0"/>
      <p:bldP spid="12293" grpId="0" animBg="1"/>
      <p:bldP spid="12300" grpId="0" animBg="1"/>
      <p:bldP spid="12301" grpId="0" animBg="1"/>
      <p:bldP spid="10"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Daniel 5</a:t>
            </a:r>
          </a:p>
        </p:txBody>
      </p:sp>
    </p:spTree>
    <p:extLst>
      <p:ext uri="{BB962C8B-B14F-4D97-AF65-F5344CB8AC3E}">
        <p14:creationId xmlns:p14="http://schemas.microsoft.com/office/powerpoint/2010/main" val="23452720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2"/>
          <p:cNvSpPr>
            <a:spLocks noChangeArrowheads="1"/>
          </p:cNvSpPr>
          <p:nvPr/>
        </p:nvSpPr>
        <p:spPr bwMode="auto">
          <a:xfrm>
            <a:off x="0" y="0"/>
            <a:ext cx="91440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p:spPr>
        <p:txBody>
          <a:bodyPr wrap="none" anchor="ctr"/>
          <a:lstStyle/>
          <a:p>
            <a:pPr algn="r" defTabSz="914400" fontAlgn="base">
              <a:spcBef>
                <a:spcPct val="0"/>
              </a:spcBef>
              <a:spcAft>
                <a:spcPct val="0"/>
              </a:spcAft>
              <a:defRPr/>
            </a:pPr>
            <a:endParaRPr lang="en-US" sz="2000" b="1">
              <a:solidFill>
                <a:srgbClr val="000000"/>
              </a:solidFill>
              <a:effectLst>
                <a:outerShdw blurRad="38100" dist="38100" dir="2700000" algn="tl">
                  <a:srgbClr val="FFFFFF"/>
                </a:outerShdw>
              </a:effectLst>
              <a:latin typeface="Arial"/>
              <a:ea typeface="ＭＳ Ｐゴシック" charset="0"/>
              <a:cs typeface="Arial"/>
            </a:endParaRPr>
          </a:p>
        </p:txBody>
      </p:sp>
      <p:sp>
        <p:nvSpPr>
          <p:cNvPr id="293891" name="Line 3"/>
          <p:cNvSpPr>
            <a:spLocks noChangeShapeType="1"/>
          </p:cNvSpPr>
          <p:nvPr/>
        </p:nvSpPr>
        <p:spPr bwMode="auto">
          <a:xfrm flipH="1">
            <a:off x="4724400" y="5105400"/>
            <a:ext cx="0" cy="7715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93892" name="Text Box 4"/>
          <p:cNvSpPr txBox="1">
            <a:spLocks noChangeArrowheads="1"/>
          </p:cNvSpPr>
          <p:nvPr/>
        </p:nvSpPr>
        <p:spPr bwMode="auto">
          <a:xfrm>
            <a:off x="381000" y="0"/>
            <a:ext cx="4191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4000" b="1">
                <a:solidFill>
                  <a:srgbClr val="FFFFFF"/>
                </a:solidFill>
                <a:latin typeface="Arial"/>
                <a:ea typeface="ＭＳ Ｐゴシック" charset="0"/>
                <a:cs typeface="Arial"/>
              </a:rPr>
              <a:t>Daniel</a:t>
            </a:r>
          </a:p>
        </p:txBody>
      </p:sp>
      <p:sp>
        <p:nvSpPr>
          <p:cNvPr id="293893" name="Text Box 5"/>
          <p:cNvSpPr txBox="1">
            <a:spLocks noChangeArrowheads="1"/>
          </p:cNvSpPr>
          <p:nvPr/>
        </p:nvSpPr>
        <p:spPr bwMode="auto">
          <a:xfrm rot="-5400000">
            <a:off x="6646068" y="4691569"/>
            <a:ext cx="3198813"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a:solidFill>
                  <a:srgbClr val="FFFFFF"/>
                </a:solidFill>
                <a:latin typeface="Arial"/>
                <a:ea typeface="ＭＳ Ｐゴシック" charset="0"/>
                <a:cs typeface="Arial"/>
              </a:rPr>
              <a:t>605-536 B.C.</a:t>
            </a:r>
          </a:p>
        </p:txBody>
      </p:sp>
      <p:sp>
        <p:nvSpPr>
          <p:cNvPr id="293894" name="Text Box 6"/>
          <p:cNvSpPr txBox="1">
            <a:spLocks noChangeArrowheads="1"/>
          </p:cNvSpPr>
          <p:nvPr/>
        </p:nvSpPr>
        <p:spPr bwMode="auto">
          <a:xfrm rot="-4521974">
            <a:off x="2724786" y="1835944"/>
            <a:ext cx="492443" cy="455613"/>
          </a:xfrm>
          <a:prstGeom prst="rect">
            <a:avLst/>
          </a:prstGeom>
          <a:noFill/>
          <a:ln w="9525">
            <a:noFill/>
            <a:miter lim="800000"/>
            <a:headEnd/>
            <a:tailEnd/>
          </a:ln>
          <a:effectLst/>
        </p:spPr>
        <p:txBody>
          <a:bodyPr vert="eaVert">
            <a:spAutoFit/>
          </a:bodyPr>
          <a:lstStyle/>
          <a:p>
            <a:pPr defTabSz="914400" fontAlgn="base">
              <a:spcBef>
                <a:spcPct val="50000"/>
              </a:spcBef>
              <a:spcAft>
                <a:spcPct val="0"/>
              </a:spcAft>
              <a:defRPr/>
            </a:pPr>
            <a:endParaRPr lang="en-US" sz="2000" b="1">
              <a:solidFill>
                <a:srgbClr val="000000"/>
              </a:solidFill>
              <a:effectLst>
                <a:outerShdw blurRad="38100" dist="38100" dir="2700000" algn="tl">
                  <a:srgbClr val="FFFFFF"/>
                </a:outerShdw>
              </a:effectLst>
              <a:latin typeface="Arial"/>
              <a:ea typeface="ＭＳ Ｐゴシック" charset="0"/>
              <a:cs typeface="Arial"/>
            </a:endParaRPr>
          </a:p>
        </p:txBody>
      </p:sp>
      <p:sp>
        <p:nvSpPr>
          <p:cNvPr id="293895" name="Text Box 7"/>
          <p:cNvSpPr txBox="1">
            <a:spLocks noChangeArrowheads="1"/>
          </p:cNvSpPr>
          <p:nvPr/>
        </p:nvSpPr>
        <p:spPr bwMode="auto">
          <a:xfrm rot="-22067">
            <a:off x="1447800" y="5209887"/>
            <a:ext cx="24384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0"/>
              </a:spcBef>
              <a:spcAft>
                <a:spcPct val="0"/>
              </a:spcAft>
              <a:defRPr/>
            </a:pPr>
            <a:r>
              <a:rPr lang="en-US" sz="3200" b="1">
                <a:solidFill>
                  <a:srgbClr val="FFFFFF"/>
                </a:solidFill>
                <a:latin typeface="Arial"/>
                <a:ea typeface="ＭＳ Ｐゴシック" charset="0"/>
                <a:cs typeface="Arial"/>
              </a:rPr>
              <a:t>Judgment</a:t>
            </a:r>
          </a:p>
        </p:txBody>
      </p:sp>
      <p:sp>
        <p:nvSpPr>
          <p:cNvPr id="293896" name="Text Box 8"/>
          <p:cNvSpPr txBox="1">
            <a:spLocks noChangeArrowheads="1"/>
          </p:cNvSpPr>
          <p:nvPr/>
        </p:nvSpPr>
        <p:spPr bwMode="auto">
          <a:xfrm rot="-4617793">
            <a:off x="-327025" y="3054062"/>
            <a:ext cx="32766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a:solidFill>
                  <a:srgbClr val="FFFFFF"/>
                </a:solidFill>
                <a:latin typeface="Arial"/>
                <a:ea typeface="ＭＳ Ｐゴシック" charset="0"/>
                <a:cs typeface="Arial"/>
              </a:rPr>
              <a:t>Personal 1</a:t>
            </a:r>
          </a:p>
        </p:txBody>
      </p:sp>
      <p:sp>
        <p:nvSpPr>
          <p:cNvPr id="293897" name="Text Box 9"/>
          <p:cNvSpPr txBox="1">
            <a:spLocks noChangeArrowheads="1"/>
          </p:cNvSpPr>
          <p:nvPr/>
        </p:nvSpPr>
        <p:spPr bwMode="auto">
          <a:xfrm>
            <a:off x="838200" y="5927725"/>
            <a:ext cx="63246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defRPr/>
            </a:pPr>
            <a:r>
              <a:rPr lang="en-US" sz="2800" b="1">
                <a:solidFill>
                  <a:srgbClr val="FFFFFF"/>
                </a:solidFill>
                <a:latin typeface="Arial"/>
                <a:cs typeface="Arial"/>
              </a:rPr>
              <a:t> </a:t>
            </a:r>
            <a:r>
              <a:rPr lang="en-US" sz="3600" b="1">
                <a:solidFill>
                  <a:srgbClr val="FFFFFF"/>
                </a:solidFill>
                <a:latin typeface="Arial"/>
                <a:cs typeface="Arial"/>
              </a:rPr>
              <a:t>God rules the world</a:t>
            </a:r>
            <a:endParaRPr lang="en-US" sz="3600" b="1">
              <a:solidFill>
                <a:srgbClr val="808080"/>
              </a:solidFill>
              <a:latin typeface="Arial"/>
              <a:cs typeface="Arial"/>
            </a:endParaRPr>
          </a:p>
        </p:txBody>
      </p:sp>
      <p:sp>
        <p:nvSpPr>
          <p:cNvPr id="293898" name="Text Box 10"/>
          <p:cNvSpPr txBox="1">
            <a:spLocks noChangeArrowheads="1"/>
          </p:cNvSpPr>
          <p:nvPr/>
        </p:nvSpPr>
        <p:spPr bwMode="auto">
          <a:xfrm>
            <a:off x="3124200" y="838200"/>
            <a:ext cx="45720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defRPr/>
            </a:pPr>
            <a:r>
              <a:rPr lang="en-US" sz="3600" b="1" dirty="0">
                <a:solidFill>
                  <a:srgbClr val="FFFFFF"/>
                </a:solidFill>
                <a:latin typeface="Arial"/>
                <a:cs typeface="Arial"/>
              </a:rPr>
              <a:t>Prophetic 2–12</a:t>
            </a:r>
            <a:endParaRPr lang="en-US" sz="3600" b="1" dirty="0">
              <a:solidFill>
                <a:srgbClr val="808080"/>
              </a:solidFill>
              <a:latin typeface="Arial"/>
              <a:cs typeface="Arial"/>
            </a:endParaRPr>
          </a:p>
        </p:txBody>
      </p:sp>
      <p:sp>
        <p:nvSpPr>
          <p:cNvPr id="293899" name="Text Box 11"/>
          <p:cNvSpPr txBox="1">
            <a:spLocks noChangeArrowheads="1"/>
          </p:cNvSpPr>
          <p:nvPr/>
        </p:nvSpPr>
        <p:spPr bwMode="auto">
          <a:xfrm rot="-22067">
            <a:off x="4724400" y="5209887"/>
            <a:ext cx="28956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0"/>
              </a:spcBef>
              <a:spcAft>
                <a:spcPct val="0"/>
              </a:spcAft>
              <a:defRPr/>
            </a:pPr>
            <a:r>
              <a:rPr lang="en-US" sz="3200" b="1">
                <a:solidFill>
                  <a:srgbClr val="FFFFFF"/>
                </a:solidFill>
                <a:latin typeface="Arial"/>
                <a:ea typeface="ＭＳ Ｐゴシック" charset="0"/>
                <a:cs typeface="Arial"/>
              </a:rPr>
              <a:t>Consolation</a:t>
            </a:r>
          </a:p>
        </p:txBody>
      </p:sp>
      <p:sp>
        <p:nvSpPr>
          <p:cNvPr id="293900" name="Line 12"/>
          <p:cNvSpPr>
            <a:spLocks noChangeShapeType="1"/>
          </p:cNvSpPr>
          <p:nvPr/>
        </p:nvSpPr>
        <p:spPr bwMode="auto">
          <a:xfrm>
            <a:off x="533400" y="5867400"/>
            <a:ext cx="70866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93901" name="Line 13"/>
          <p:cNvSpPr>
            <a:spLocks noChangeShapeType="1"/>
          </p:cNvSpPr>
          <p:nvPr/>
        </p:nvSpPr>
        <p:spPr bwMode="auto">
          <a:xfrm flipV="1">
            <a:off x="2057400" y="2286000"/>
            <a:ext cx="61722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93902" name="Text Box 14"/>
          <p:cNvSpPr txBox="1">
            <a:spLocks noChangeArrowheads="1"/>
          </p:cNvSpPr>
          <p:nvPr/>
        </p:nvSpPr>
        <p:spPr bwMode="auto">
          <a:xfrm>
            <a:off x="2267744" y="1568450"/>
            <a:ext cx="3312368"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en-US" sz="3200" b="1" dirty="0">
                <a:solidFill>
                  <a:srgbClr val="FFFFFF"/>
                </a:solidFill>
                <a:latin typeface="Arial"/>
                <a:ea typeface="ＭＳ Ｐゴシック" charset="0"/>
                <a:cs typeface="Arial"/>
              </a:rPr>
              <a:t>Gentiles 2–7</a:t>
            </a:r>
          </a:p>
        </p:txBody>
      </p:sp>
      <p:sp>
        <p:nvSpPr>
          <p:cNvPr id="293903" name="Text Box 15"/>
          <p:cNvSpPr txBox="1">
            <a:spLocks noChangeArrowheads="1"/>
          </p:cNvSpPr>
          <p:nvPr/>
        </p:nvSpPr>
        <p:spPr bwMode="auto">
          <a:xfrm>
            <a:off x="5943600" y="1568450"/>
            <a:ext cx="25146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dirty="0">
                <a:solidFill>
                  <a:srgbClr val="FFFFFF"/>
                </a:solidFill>
                <a:latin typeface="Arial"/>
                <a:ea typeface="ＭＳ Ｐゴシック" charset="0"/>
                <a:cs typeface="Arial"/>
              </a:rPr>
              <a:t>Israel 8–12</a:t>
            </a:r>
          </a:p>
        </p:txBody>
      </p:sp>
      <p:sp>
        <p:nvSpPr>
          <p:cNvPr id="293904" name="Text Box 16"/>
          <p:cNvSpPr txBox="1">
            <a:spLocks noChangeArrowheads="1"/>
          </p:cNvSpPr>
          <p:nvPr/>
        </p:nvSpPr>
        <p:spPr bwMode="auto">
          <a:xfrm>
            <a:off x="2514600" y="2192338"/>
            <a:ext cx="2514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i="1">
                <a:solidFill>
                  <a:srgbClr val="FFFFFF"/>
                </a:solidFill>
                <a:latin typeface="Arial"/>
                <a:ea typeface="ＭＳ Ｐゴシック" charset="0"/>
                <a:cs typeface="Arial"/>
              </a:rPr>
              <a:t>Aramaic</a:t>
            </a:r>
          </a:p>
        </p:txBody>
      </p:sp>
      <p:sp>
        <p:nvSpPr>
          <p:cNvPr id="293905" name="Text Box 17"/>
          <p:cNvSpPr txBox="1">
            <a:spLocks noChangeArrowheads="1"/>
          </p:cNvSpPr>
          <p:nvPr/>
        </p:nvSpPr>
        <p:spPr bwMode="auto">
          <a:xfrm>
            <a:off x="5638800" y="2224088"/>
            <a:ext cx="2514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i="1">
                <a:solidFill>
                  <a:srgbClr val="FFFFFF"/>
                </a:solidFill>
                <a:latin typeface="Arial"/>
                <a:ea typeface="ＭＳ Ｐゴシック" charset="0"/>
                <a:cs typeface="Arial"/>
              </a:rPr>
              <a:t>Hebrew</a:t>
            </a:r>
          </a:p>
        </p:txBody>
      </p:sp>
      <p:sp>
        <p:nvSpPr>
          <p:cNvPr id="293906" name="Text Box 18"/>
          <p:cNvSpPr txBox="1">
            <a:spLocks noChangeArrowheads="1"/>
          </p:cNvSpPr>
          <p:nvPr/>
        </p:nvSpPr>
        <p:spPr bwMode="auto">
          <a:xfrm rot="-4533293">
            <a:off x="975519" y="1490990"/>
            <a:ext cx="15240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i="1">
                <a:solidFill>
                  <a:srgbClr val="FFFFFF"/>
                </a:solidFill>
                <a:latin typeface="Arial"/>
                <a:ea typeface="ＭＳ Ｐゴシック" charset="0"/>
                <a:cs typeface="Arial"/>
              </a:rPr>
              <a:t>Hebrew</a:t>
            </a:r>
          </a:p>
        </p:txBody>
      </p:sp>
      <p:sp>
        <p:nvSpPr>
          <p:cNvPr id="293907" name="Text Box 19"/>
          <p:cNvSpPr txBox="1">
            <a:spLocks noChangeArrowheads="1"/>
          </p:cNvSpPr>
          <p:nvPr/>
        </p:nvSpPr>
        <p:spPr bwMode="auto">
          <a:xfrm>
            <a:off x="1981200" y="2697163"/>
            <a:ext cx="25146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200" b="1">
                <a:solidFill>
                  <a:srgbClr val="FFFFFF"/>
                </a:solidFill>
                <a:latin typeface="Arial"/>
                <a:ea typeface="ＭＳ Ｐゴシック" charset="0"/>
                <a:cs typeface="Arial"/>
              </a:rPr>
              <a:t>Interpreter</a:t>
            </a:r>
          </a:p>
        </p:txBody>
      </p:sp>
      <p:sp>
        <p:nvSpPr>
          <p:cNvPr id="293908" name="Text Box 20"/>
          <p:cNvSpPr txBox="1">
            <a:spLocks noChangeArrowheads="1"/>
          </p:cNvSpPr>
          <p:nvPr/>
        </p:nvSpPr>
        <p:spPr bwMode="auto">
          <a:xfrm>
            <a:off x="5181600" y="2697163"/>
            <a:ext cx="25146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200" b="1">
                <a:solidFill>
                  <a:srgbClr val="FFFFFF"/>
                </a:solidFill>
                <a:latin typeface="Arial"/>
                <a:ea typeface="ＭＳ Ｐゴシック" charset="0"/>
                <a:cs typeface="Arial"/>
              </a:rPr>
              <a:t>Inquirer</a:t>
            </a:r>
          </a:p>
        </p:txBody>
      </p:sp>
      <p:sp>
        <p:nvSpPr>
          <p:cNvPr id="293909" name="Line 21"/>
          <p:cNvSpPr>
            <a:spLocks noChangeShapeType="1"/>
          </p:cNvSpPr>
          <p:nvPr/>
        </p:nvSpPr>
        <p:spPr bwMode="auto">
          <a:xfrm flipH="1">
            <a:off x="6324600" y="3411538"/>
            <a:ext cx="479425" cy="167481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93910" name="Text Box 22"/>
          <p:cNvSpPr txBox="1">
            <a:spLocks noChangeArrowheads="1"/>
          </p:cNvSpPr>
          <p:nvPr/>
        </p:nvSpPr>
        <p:spPr bwMode="auto">
          <a:xfrm rot="-4468975">
            <a:off x="1840707" y="2964619"/>
            <a:ext cx="2209800" cy="26273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lnSpc>
                <a:spcPct val="110000"/>
              </a:lnSpc>
              <a:spcBef>
                <a:spcPct val="10000"/>
              </a:spcBef>
              <a:spcAft>
                <a:spcPct val="0"/>
              </a:spcAft>
              <a:defRPr/>
            </a:pPr>
            <a:r>
              <a:rPr lang="en-US" sz="2800" b="1" dirty="0">
                <a:solidFill>
                  <a:srgbClr val="FFFFFF"/>
                </a:solidFill>
                <a:latin typeface="Arial"/>
                <a:ea typeface="ＭＳ Ｐゴシック" charset="0"/>
                <a:cs typeface="Arial"/>
              </a:rPr>
              <a:t>Statue 2</a:t>
            </a:r>
          </a:p>
          <a:p>
            <a:pPr defTabSz="914400" fontAlgn="base">
              <a:lnSpc>
                <a:spcPct val="110000"/>
              </a:lnSpc>
              <a:spcBef>
                <a:spcPct val="10000"/>
              </a:spcBef>
              <a:spcAft>
                <a:spcPct val="0"/>
              </a:spcAft>
              <a:defRPr/>
            </a:pPr>
            <a:r>
              <a:rPr lang="en-US" sz="2800" b="1" dirty="0">
                <a:solidFill>
                  <a:srgbClr val="FFFFFF"/>
                </a:solidFill>
                <a:latin typeface="Arial"/>
                <a:ea typeface="ＭＳ Ｐゴシック" charset="0"/>
                <a:cs typeface="Arial"/>
              </a:rPr>
              <a:t> Idol 3 </a:t>
            </a:r>
          </a:p>
          <a:p>
            <a:pPr defTabSz="914400" fontAlgn="base">
              <a:lnSpc>
                <a:spcPct val="110000"/>
              </a:lnSpc>
              <a:spcBef>
                <a:spcPct val="10000"/>
              </a:spcBef>
              <a:spcAft>
                <a:spcPct val="0"/>
              </a:spcAft>
              <a:defRPr/>
            </a:pPr>
            <a:r>
              <a:rPr lang="en-US" sz="2800" b="1" dirty="0">
                <a:solidFill>
                  <a:srgbClr val="FFFFFF"/>
                </a:solidFill>
                <a:latin typeface="Arial"/>
                <a:ea typeface="ＭＳ Ｐゴシック" charset="0"/>
                <a:cs typeface="Arial"/>
              </a:rPr>
              <a:t>  Tree 4</a:t>
            </a:r>
          </a:p>
          <a:p>
            <a:pPr defTabSz="914400" fontAlgn="base">
              <a:lnSpc>
                <a:spcPct val="110000"/>
              </a:lnSpc>
              <a:spcBef>
                <a:spcPct val="10000"/>
              </a:spcBef>
              <a:spcAft>
                <a:spcPct val="0"/>
              </a:spcAft>
              <a:defRPr/>
            </a:pPr>
            <a:r>
              <a:rPr lang="en-US" sz="2800" b="1" dirty="0">
                <a:solidFill>
                  <a:srgbClr val="FFFFFF"/>
                </a:solidFill>
                <a:latin typeface="Arial"/>
                <a:ea typeface="ＭＳ Ｐゴシック" charset="0"/>
                <a:cs typeface="Arial"/>
              </a:rPr>
              <a:t>    Hand 5</a:t>
            </a:r>
          </a:p>
          <a:p>
            <a:pPr defTabSz="914400" fontAlgn="base">
              <a:lnSpc>
                <a:spcPct val="110000"/>
              </a:lnSpc>
              <a:spcBef>
                <a:spcPct val="10000"/>
              </a:spcBef>
              <a:spcAft>
                <a:spcPct val="0"/>
              </a:spcAft>
              <a:defRPr/>
            </a:pPr>
            <a:r>
              <a:rPr lang="en-US" sz="2800" b="1" dirty="0">
                <a:solidFill>
                  <a:srgbClr val="FFFFFF"/>
                </a:solidFill>
                <a:latin typeface="Arial"/>
                <a:ea typeface="ＭＳ Ｐゴシック" charset="0"/>
                <a:cs typeface="Arial"/>
              </a:rPr>
              <a:t>      </a:t>
            </a:r>
          </a:p>
        </p:txBody>
      </p:sp>
      <p:sp>
        <p:nvSpPr>
          <p:cNvPr id="293911" name="Line 23"/>
          <p:cNvSpPr>
            <a:spLocks noChangeShapeType="1"/>
          </p:cNvSpPr>
          <p:nvPr/>
        </p:nvSpPr>
        <p:spPr bwMode="auto">
          <a:xfrm flipH="1">
            <a:off x="1371600" y="752475"/>
            <a:ext cx="1039813" cy="43719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93912" name="Text Box 24"/>
          <p:cNvSpPr txBox="1">
            <a:spLocks noChangeArrowheads="1"/>
          </p:cNvSpPr>
          <p:nvPr/>
        </p:nvSpPr>
        <p:spPr bwMode="auto">
          <a:xfrm rot="-22067">
            <a:off x="4800600" y="3460284"/>
            <a:ext cx="1752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0"/>
              </a:spcBef>
              <a:spcAft>
                <a:spcPct val="0"/>
              </a:spcAft>
              <a:defRPr/>
            </a:pPr>
            <a:r>
              <a:rPr lang="en-US" sz="2800" b="1">
                <a:solidFill>
                  <a:srgbClr val="FFFFFF"/>
                </a:solidFill>
                <a:latin typeface="Arial"/>
                <a:ea typeface="ＭＳ Ｐゴシック" charset="0"/>
                <a:cs typeface="Arial"/>
              </a:rPr>
              <a:t> </a:t>
            </a:r>
          </a:p>
        </p:txBody>
      </p:sp>
      <p:sp>
        <p:nvSpPr>
          <p:cNvPr id="293913" name="Line 25"/>
          <p:cNvSpPr>
            <a:spLocks noChangeShapeType="1"/>
          </p:cNvSpPr>
          <p:nvPr/>
        </p:nvSpPr>
        <p:spPr bwMode="auto">
          <a:xfrm flipH="1">
            <a:off x="4076700" y="2743200"/>
            <a:ext cx="676275" cy="23606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93914" name="Line 26"/>
          <p:cNvSpPr>
            <a:spLocks noChangeShapeType="1"/>
          </p:cNvSpPr>
          <p:nvPr/>
        </p:nvSpPr>
        <p:spPr bwMode="auto">
          <a:xfrm flipH="1">
            <a:off x="5562600"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93915" name="Line 27"/>
          <p:cNvSpPr>
            <a:spLocks noChangeShapeType="1"/>
          </p:cNvSpPr>
          <p:nvPr/>
        </p:nvSpPr>
        <p:spPr bwMode="auto">
          <a:xfrm flipH="1">
            <a:off x="4724400"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93916" name="Line 28"/>
          <p:cNvSpPr>
            <a:spLocks noChangeShapeType="1"/>
          </p:cNvSpPr>
          <p:nvPr/>
        </p:nvSpPr>
        <p:spPr bwMode="auto">
          <a:xfrm flipH="1">
            <a:off x="35591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93917" name="Line 29"/>
          <p:cNvSpPr>
            <a:spLocks noChangeShapeType="1"/>
          </p:cNvSpPr>
          <p:nvPr/>
        </p:nvSpPr>
        <p:spPr bwMode="auto">
          <a:xfrm flipH="1">
            <a:off x="30257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93918" name="Line 30"/>
          <p:cNvSpPr>
            <a:spLocks noChangeShapeType="1"/>
          </p:cNvSpPr>
          <p:nvPr/>
        </p:nvSpPr>
        <p:spPr bwMode="auto">
          <a:xfrm flipH="1">
            <a:off x="24161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93919" name="Line 31"/>
          <p:cNvSpPr>
            <a:spLocks noChangeShapeType="1"/>
          </p:cNvSpPr>
          <p:nvPr/>
        </p:nvSpPr>
        <p:spPr bwMode="auto">
          <a:xfrm flipH="1">
            <a:off x="18827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93920" name="Line 32"/>
          <p:cNvSpPr>
            <a:spLocks noChangeShapeType="1"/>
          </p:cNvSpPr>
          <p:nvPr/>
        </p:nvSpPr>
        <p:spPr bwMode="auto">
          <a:xfrm flipH="1">
            <a:off x="5432425" y="1524000"/>
            <a:ext cx="349250" cy="12176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93921" name="Line 33"/>
          <p:cNvSpPr>
            <a:spLocks noChangeShapeType="1"/>
          </p:cNvSpPr>
          <p:nvPr/>
        </p:nvSpPr>
        <p:spPr bwMode="auto">
          <a:xfrm flipV="1">
            <a:off x="1143000" y="2743200"/>
            <a:ext cx="70104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93922" name="Line 34"/>
          <p:cNvSpPr>
            <a:spLocks noChangeShapeType="1"/>
          </p:cNvSpPr>
          <p:nvPr/>
        </p:nvSpPr>
        <p:spPr bwMode="auto">
          <a:xfrm>
            <a:off x="2228850" y="1533525"/>
            <a:ext cx="6210300" cy="95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93923" name="Line 35"/>
          <p:cNvSpPr>
            <a:spLocks noChangeShapeType="1"/>
          </p:cNvSpPr>
          <p:nvPr/>
        </p:nvSpPr>
        <p:spPr bwMode="auto">
          <a:xfrm flipH="1">
            <a:off x="7589838" y="769938"/>
            <a:ext cx="1020762" cy="433863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93924" name="Line 36"/>
          <p:cNvSpPr>
            <a:spLocks noChangeShapeType="1"/>
          </p:cNvSpPr>
          <p:nvPr/>
        </p:nvSpPr>
        <p:spPr bwMode="auto">
          <a:xfrm flipH="1">
            <a:off x="533400" y="752475"/>
            <a:ext cx="1036638" cy="43402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93925" name="Rectangle 37"/>
          <p:cNvSpPr>
            <a:spLocks noChangeArrowheads="1"/>
          </p:cNvSpPr>
          <p:nvPr/>
        </p:nvSpPr>
        <p:spPr bwMode="auto">
          <a:xfrm>
            <a:off x="533400" y="5105400"/>
            <a:ext cx="7058025" cy="15240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93926" name="Line 38"/>
          <p:cNvSpPr>
            <a:spLocks noChangeShapeType="1"/>
          </p:cNvSpPr>
          <p:nvPr/>
        </p:nvSpPr>
        <p:spPr bwMode="auto">
          <a:xfrm>
            <a:off x="1524000" y="762000"/>
            <a:ext cx="7115175"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93927" name="Line 39"/>
          <p:cNvSpPr>
            <a:spLocks noChangeShapeType="1"/>
          </p:cNvSpPr>
          <p:nvPr/>
        </p:nvSpPr>
        <p:spPr bwMode="auto">
          <a:xfrm flipV="1">
            <a:off x="1790700" y="3429000"/>
            <a:ext cx="62103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40" name="Title 39"/>
          <p:cNvSpPr>
            <a:spLocks noGrp="1"/>
          </p:cNvSpPr>
          <p:nvPr>
            <p:ph type="title" idx="4294967295"/>
          </p:nvPr>
        </p:nvSpPr>
        <p:spPr>
          <a:xfrm>
            <a:off x="685800" y="0"/>
            <a:ext cx="7772400" cy="762000"/>
          </a:xfrm>
        </p:spPr>
        <p:txBody>
          <a:bodyPr/>
          <a:lstStyle/>
          <a:p>
            <a:pPr>
              <a:defRPr/>
            </a:pPr>
            <a:r>
              <a:rPr lang="en-US" sz="3600">
                <a:effectLst>
                  <a:outerShdw blurRad="38100" dist="38100" dir="2700000" algn="tl">
                    <a:srgbClr val="808080"/>
                  </a:outerShdw>
                </a:effectLst>
                <a:ea typeface="ＭＳ Ｐゴシック" charset="0"/>
              </a:rPr>
              <a:t>Chapter 5</a:t>
            </a:r>
          </a:p>
        </p:txBody>
      </p:sp>
    </p:spTree>
    <p:extLst>
      <p:ext uri="{BB962C8B-B14F-4D97-AF65-F5344CB8AC3E}">
        <p14:creationId xmlns:p14="http://schemas.microsoft.com/office/powerpoint/2010/main" val="270385605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6449" name="Picture 5" descr="rembra249">
            <a:hlinkClick r:id="rId3"/>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0947" name="Rectangle 2"/>
          <p:cNvSpPr>
            <a:spLocks noGrp="1" noChangeArrowheads="1"/>
          </p:cNvSpPr>
          <p:nvPr>
            <p:ph type="title"/>
          </p:nvPr>
        </p:nvSpPr>
        <p:spPr>
          <a:xfrm>
            <a:off x="152400" y="228600"/>
            <a:ext cx="3657600" cy="1524000"/>
          </a:xfrm>
        </p:spPr>
        <p:txBody>
          <a:bodyPr/>
          <a:lstStyle/>
          <a:p>
            <a:pPr eaLnBrk="1" hangingPunct="1">
              <a:defRPr/>
            </a:pPr>
            <a:r>
              <a:rPr lang="en-US" b="1" dirty="0">
                <a:solidFill>
                  <a:schemeClr val="bg1"/>
                </a:solidFill>
                <a:effectLst>
                  <a:glow rad="228600">
                    <a:schemeClr val="tx1"/>
                  </a:glow>
                </a:effectLst>
                <a:latin typeface="Arial" charset="0"/>
                <a:ea typeface="ＭＳ Ｐゴシック" charset="0"/>
                <a:cs typeface="ＭＳ Ｐゴシック" charset="0"/>
              </a:rPr>
              <a:t>Belshazzar Humbled</a:t>
            </a:r>
          </a:p>
        </p:txBody>
      </p:sp>
      <p:sp>
        <p:nvSpPr>
          <p:cNvPr id="5" name="Rectangle 3"/>
          <p:cNvSpPr txBox="1">
            <a:spLocks noChangeArrowheads="1"/>
          </p:cNvSpPr>
          <p:nvPr/>
        </p:nvSpPr>
        <p:spPr bwMode="auto">
          <a:xfrm>
            <a:off x="5791200" y="6096000"/>
            <a:ext cx="3124200" cy="762000"/>
          </a:xfrm>
          <a:prstGeom prst="rect">
            <a:avLst/>
          </a:prstGeom>
          <a:noFill/>
          <a:ln w="9525">
            <a:noFill/>
            <a:miter lim="800000"/>
            <a:headEnd/>
            <a:tailEnd/>
          </a:ln>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20000"/>
              </a:spcBef>
              <a:spcAft>
                <a:spcPct val="0"/>
              </a:spcAft>
              <a:buFontTx/>
              <a:buChar char="•"/>
              <a:defRPr/>
            </a:pPr>
            <a:r>
              <a:rPr lang="en-US" sz="3200" b="1">
                <a:solidFill>
                  <a:srgbClr val="FFFFFF"/>
                </a:solidFill>
                <a:effectLst>
                  <a:glow rad="228600">
                    <a:srgbClr val="000000"/>
                  </a:glow>
                </a:effectLst>
                <a:latin typeface="Arial" charset="0"/>
              </a:rPr>
              <a:t>Rembrandt</a:t>
            </a:r>
          </a:p>
        </p:txBody>
      </p:sp>
    </p:spTree>
    <p:extLst>
      <p:ext uri="{BB962C8B-B14F-4D97-AF65-F5344CB8AC3E}">
        <p14:creationId xmlns:p14="http://schemas.microsoft.com/office/powerpoint/2010/main" val="277068293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204B1B"/>
        </a:solidFill>
        <a:effectLst/>
      </p:bgPr>
    </p:bg>
    <p:spTree>
      <p:nvGrpSpPr>
        <p:cNvPr id="1" name=""/>
        <p:cNvGrpSpPr/>
        <p:nvPr/>
      </p:nvGrpSpPr>
      <p:grpSpPr>
        <a:xfrm>
          <a:off x="0" y="0"/>
          <a:ext cx="0" cy="0"/>
          <a:chOff x="0" y="0"/>
          <a:chExt cx="0" cy="0"/>
        </a:xfrm>
      </p:grpSpPr>
      <p:sp>
        <p:nvSpPr>
          <p:cNvPr id="374787" name="Line 3"/>
          <p:cNvSpPr>
            <a:spLocks noChangeShapeType="1"/>
          </p:cNvSpPr>
          <p:nvPr/>
        </p:nvSpPr>
        <p:spPr bwMode="auto">
          <a:xfrm>
            <a:off x="533400" y="1219200"/>
            <a:ext cx="2209800" cy="0"/>
          </a:xfrm>
          <a:prstGeom prst="line">
            <a:avLst/>
          </a:prstGeom>
          <a:noFill/>
          <a:ln w="38100">
            <a:solidFill>
              <a:schemeClr val="bg1"/>
            </a:solidFill>
            <a:round/>
            <a:headEnd/>
            <a:tailEnd/>
          </a:ln>
          <a:effectLst>
            <a:outerShdw blurRad="63500" dist="38099" dir="2700000" algn="ctr" rotWithShape="0">
              <a:schemeClr val="tx2">
                <a:alpha val="74998"/>
              </a:schemeClr>
            </a:outerShdw>
          </a:effectLst>
        </p:spPr>
        <p:txBody>
          <a:bodyPr/>
          <a:lstStyle/>
          <a:p>
            <a:pPr defTabSz="914400" fontAlgn="base">
              <a:spcBef>
                <a:spcPct val="0"/>
              </a:spcBef>
              <a:spcAft>
                <a:spcPct val="0"/>
              </a:spcAft>
              <a:defRPr/>
            </a:pPr>
            <a:endParaRPr lang="en-US" sz="2400">
              <a:solidFill>
                <a:srgbClr val="000000"/>
              </a:solidFill>
              <a:latin typeface="Arial"/>
              <a:ea typeface="ＭＳ Ｐゴシック" charset="0"/>
              <a:cs typeface="Arial"/>
            </a:endParaRPr>
          </a:p>
        </p:txBody>
      </p:sp>
      <p:pic>
        <p:nvPicPr>
          <p:cNvPr id="618499" name="Picture 4" descr="Home">
            <a:hlinkClick r:id="rId3" action="ppaction://hlinksldjump"/>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153400" y="6119813"/>
            <a:ext cx="723900" cy="473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8500"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38200" y="2209800"/>
            <a:ext cx="4267200" cy="4187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4790"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953000" y="3895725"/>
            <a:ext cx="4191000" cy="2962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8502" name="Freeform 7"/>
          <p:cNvSpPr>
            <a:spLocks/>
          </p:cNvSpPr>
          <p:nvPr/>
        </p:nvSpPr>
        <p:spPr bwMode="auto">
          <a:xfrm>
            <a:off x="3355975" y="-212725"/>
            <a:ext cx="514350" cy="2498725"/>
          </a:xfrm>
          <a:custGeom>
            <a:avLst/>
            <a:gdLst>
              <a:gd name="T0" fmla="*/ 2147483647 w 324"/>
              <a:gd name="T1" fmla="*/ 2147483647 h 1574"/>
              <a:gd name="T2" fmla="*/ 2147483647 w 324"/>
              <a:gd name="T3" fmla="*/ 2147483647 h 1574"/>
              <a:gd name="T4" fmla="*/ 2147483647 w 324"/>
              <a:gd name="T5" fmla="*/ 2147483647 h 1574"/>
              <a:gd name="T6" fmla="*/ 2147483647 w 324"/>
              <a:gd name="T7" fmla="*/ 2147483647 h 1574"/>
              <a:gd name="T8" fmla="*/ 2147483647 w 324"/>
              <a:gd name="T9" fmla="*/ 2147483647 h 1574"/>
              <a:gd name="T10" fmla="*/ 2147483647 w 324"/>
              <a:gd name="T11" fmla="*/ 2147483647 h 1574"/>
              <a:gd name="T12" fmla="*/ 2147483647 w 324"/>
              <a:gd name="T13" fmla="*/ 2147483647 h 1574"/>
              <a:gd name="T14" fmla="*/ 2147483647 w 324"/>
              <a:gd name="T15" fmla="*/ 2147483647 h 1574"/>
              <a:gd name="T16" fmla="*/ 2147483647 w 324"/>
              <a:gd name="T17" fmla="*/ 0 h 15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4"/>
              <a:gd name="T28" fmla="*/ 0 h 1574"/>
              <a:gd name="T29" fmla="*/ 324 w 324"/>
              <a:gd name="T30" fmla="*/ 1574 h 15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4" h="1574">
                <a:moveTo>
                  <a:pt x="27" y="1574"/>
                </a:moveTo>
                <a:cubicBezTo>
                  <a:pt x="0" y="1497"/>
                  <a:pt x="27" y="1383"/>
                  <a:pt x="56" y="1305"/>
                </a:cubicBezTo>
                <a:cubicBezTo>
                  <a:pt x="66" y="1279"/>
                  <a:pt x="67" y="1250"/>
                  <a:pt x="84" y="1228"/>
                </a:cubicBezTo>
                <a:cubicBezTo>
                  <a:pt x="107" y="1198"/>
                  <a:pt x="186" y="1117"/>
                  <a:pt x="219" y="1084"/>
                </a:cubicBezTo>
                <a:cubicBezTo>
                  <a:pt x="243" y="1008"/>
                  <a:pt x="209" y="1101"/>
                  <a:pt x="248" y="1036"/>
                </a:cubicBezTo>
                <a:cubicBezTo>
                  <a:pt x="288" y="969"/>
                  <a:pt x="223" y="1043"/>
                  <a:pt x="276" y="988"/>
                </a:cubicBezTo>
                <a:cubicBezTo>
                  <a:pt x="306" y="903"/>
                  <a:pt x="294" y="951"/>
                  <a:pt x="305" y="844"/>
                </a:cubicBezTo>
                <a:cubicBezTo>
                  <a:pt x="299" y="461"/>
                  <a:pt x="324" y="418"/>
                  <a:pt x="267" y="172"/>
                </a:cubicBezTo>
                <a:cubicBezTo>
                  <a:pt x="255" y="38"/>
                  <a:pt x="257" y="95"/>
                  <a:pt x="257" y="0"/>
                </a:cubicBezTo>
              </a:path>
            </a:pathLst>
          </a:custGeom>
          <a:noFill/>
          <a:ln w="123825">
            <a:solidFill>
              <a:srgbClr val="9999FF"/>
            </a:solidFill>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374792" name="Freeform 8"/>
          <p:cNvSpPr>
            <a:spLocks/>
          </p:cNvSpPr>
          <p:nvPr/>
        </p:nvSpPr>
        <p:spPr bwMode="auto">
          <a:xfrm>
            <a:off x="228600" y="152400"/>
            <a:ext cx="3551238" cy="7162800"/>
          </a:xfrm>
          <a:custGeom>
            <a:avLst/>
            <a:gdLst>
              <a:gd name="T0" fmla="*/ 2147483647 w 2237"/>
              <a:gd name="T1" fmla="*/ 0 h 4512"/>
              <a:gd name="T2" fmla="*/ 2147483647 w 2237"/>
              <a:gd name="T3" fmla="*/ 2147483647 h 4512"/>
              <a:gd name="T4" fmla="*/ 2147483647 w 2237"/>
              <a:gd name="T5" fmla="*/ 2147483647 h 4512"/>
              <a:gd name="T6" fmla="*/ 2147483647 w 2237"/>
              <a:gd name="T7" fmla="*/ 2147483647 h 4512"/>
              <a:gd name="T8" fmla="*/ 2147483647 w 2237"/>
              <a:gd name="T9" fmla="*/ 2147483647 h 4512"/>
              <a:gd name="T10" fmla="*/ 2147483647 w 2237"/>
              <a:gd name="T11" fmla="*/ 2147483647 h 4512"/>
              <a:gd name="T12" fmla="*/ 2147483647 w 2237"/>
              <a:gd name="T13" fmla="*/ 2147483647 h 4512"/>
              <a:gd name="T14" fmla="*/ 2147483647 w 2237"/>
              <a:gd name="T15" fmla="*/ 2147483647 h 4512"/>
              <a:gd name="T16" fmla="*/ 2147483647 w 2237"/>
              <a:gd name="T17" fmla="*/ 2147483647 h 4512"/>
              <a:gd name="T18" fmla="*/ 2147483647 w 2237"/>
              <a:gd name="T19" fmla="*/ 2147483647 h 4512"/>
              <a:gd name="T20" fmla="*/ 2147483647 w 2237"/>
              <a:gd name="T21" fmla="*/ 2147483647 h 4512"/>
              <a:gd name="T22" fmla="*/ 2147483647 w 2237"/>
              <a:gd name="T23" fmla="*/ 2147483647 h 4512"/>
              <a:gd name="T24" fmla="*/ 2147483647 w 2237"/>
              <a:gd name="T25" fmla="*/ 2147483647 h 4512"/>
              <a:gd name="T26" fmla="*/ 2147483647 w 2237"/>
              <a:gd name="T27" fmla="*/ 2147483647 h 4512"/>
              <a:gd name="T28" fmla="*/ 2147483647 w 2237"/>
              <a:gd name="T29" fmla="*/ 2147483647 h 4512"/>
              <a:gd name="T30" fmla="*/ 2147483647 w 2237"/>
              <a:gd name="T31" fmla="*/ 2147483647 h 4512"/>
              <a:gd name="T32" fmla="*/ 2147483647 w 2237"/>
              <a:gd name="T33" fmla="*/ 2147483647 h 4512"/>
              <a:gd name="T34" fmla="*/ 2147483647 w 2237"/>
              <a:gd name="T35" fmla="*/ 2147483647 h 4512"/>
              <a:gd name="T36" fmla="*/ 2147483647 w 2237"/>
              <a:gd name="T37" fmla="*/ 2147483647 h 4512"/>
              <a:gd name="T38" fmla="*/ 2147483647 w 2237"/>
              <a:gd name="T39" fmla="*/ 2147483647 h 4512"/>
              <a:gd name="T40" fmla="*/ 2147483647 w 2237"/>
              <a:gd name="T41" fmla="*/ 2147483647 h 4512"/>
              <a:gd name="T42" fmla="*/ 0 w 2237"/>
              <a:gd name="T43" fmla="*/ 2147483647 h 4512"/>
              <a:gd name="T44" fmla="*/ 2147483647 w 2237"/>
              <a:gd name="T45" fmla="*/ 2147483647 h 4512"/>
              <a:gd name="T46" fmla="*/ 2147483647 w 2237"/>
              <a:gd name="T47" fmla="*/ 2147483647 h 4512"/>
              <a:gd name="T48" fmla="*/ 2147483647 w 2237"/>
              <a:gd name="T49" fmla="*/ 2147483647 h 4512"/>
              <a:gd name="T50" fmla="*/ 2147483647 w 2237"/>
              <a:gd name="T51" fmla="*/ 2147483647 h 4512"/>
              <a:gd name="T52" fmla="*/ 2147483647 w 2237"/>
              <a:gd name="T53" fmla="*/ 2147483647 h 4512"/>
              <a:gd name="T54" fmla="*/ 2147483647 w 2237"/>
              <a:gd name="T55" fmla="*/ 2147483647 h 4512"/>
              <a:gd name="T56" fmla="*/ 2147483647 w 2237"/>
              <a:gd name="T57" fmla="*/ 2147483647 h 4512"/>
              <a:gd name="T58" fmla="*/ 2147483647 w 2237"/>
              <a:gd name="T59" fmla="*/ 2147483647 h 4512"/>
              <a:gd name="T60" fmla="*/ 2147483647 w 2237"/>
              <a:gd name="T61" fmla="*/ 2147483647 h 4512"/>
              <a:gd name="T62" fmla="*/ 2147483647 w 2237"/>
              <a:gd name="T63" fmla="*/ 2147483647 h 4512"/>
              <a:gd name="T64" fmla="*/ 2147483647 w 2237"/>
              <a:gd name="T65" fmla="*/ 2147483647 h 4512"/>
              <a:gd name="T66" fmla="*/ 2147483647 w 2237"/>
              <a:gd name="T67" fmla="*/ 2147483647 h 45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237"/>
              <a:gd name="T103" fmla="*/ 0 h 4512"/>
              <a:gd name="T104" fmla="*/ 2237 w 2237"/>
              <a:gd name="T105" fmla="*/ 4512 h 451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237" h="4512">
                <a:moveTo>
                  <a:pt x="2237" y="0"/>
                </a:moveTo>
                <a:cubicBezTo>
                  <a:pt x="2153" y="108"/>
                  <a:pt x="2196" y="60"/>
                  <a:pt x="2112" y="144"/>
                </a:cubicBezTo>
                <a:cubicBezTo>
                  <a:pt x="2024" y="232"/>
                  <a:pt x="2148" y="81"/>
                  <a:pt x="2054" y="192"/>
                </a:cubicBezTo>
                <a:cubicBezTo>
                  <a:pt x="1994" y="263"/>
                  <a:pt x="2053" y="204"/>
                  <a:pt x="2006" y="249"/>
                </a:cubicBezTo>
                <a:cubicBezTo>
                  <a:pt x="2003" y="259"/>
                  <a:pt x="2002" y="269"/>
                  <a:pt x="1997" y="278"/>
                </a:cubicBezTo>
                <a:cubicBezTo>
                  <a:pt x="1986" y="298"/>
                  <a:pt x="1958" y="336"/>
                  <a:pt x="1958" y="336"/>
                </a:cubicBezTo>
                <a:cubicBezTo>
                  <a:pt x="1940" y="392"/>
                  <a:pt x="1907" y="438"/>
                  <a:pt x="1882" y="489"/>
                </a:cubicBezTo>
                <a:cubicBezTo>
                  <a:pt x="1877" y="498"/>
                  <a:pt x="1879" y="511"/>
                  <a:pt x="1872" y="518"/>
                </a:cubicBezTo>
                <a:cubicBezTo>
                  <a:pt x="1856" y="534"/>
                  <a:pt x="1832" y="541"/>
                  <a:pt x="1814" y="556"/>
                </a:cubicBezTo>
                <a:cubicBezTo>
                  <a:pt x="1728" y="626"/>
                  <a:pt x="1637" y="679"/>
                  <a:pt x="1526" y="700"/>
                </a:cubicBezTo>
                <a:cubicBezTo>
                  <a:pt x="1469" y="741"/>
                  <a:pt x="1532" y="702"/>
                  <a:pt x="1440" y="729"/>
                </a:cubicBezTo>
                <a:cubicBezTo>
                  <a:pt x="1358" y="753"/>
                  <a:pt x="1274" y="799"/>
                  <a:pt x="1190" y="816"/>
                </a:cubicBezTo>
                <a:cubicBezTo>
                  <a:pt x="1146" y="825"/>
                  <a:pt x="1101" y="829"/>
                  <a:pt x="1056" y="835"/>
                </a:cubicBezTo>
                <a:cubicBezTo>
                  <a:pt x="968" y="862"/>
                  <a:pt x="879" y="880"/>
                  <a:pt x="787" y="892"/>
                </a:cubicBezTo>
                <a:cubicBezTo>
                  <a:pt x="735" y="910"/>
                  <a:pt x="687" y="918"/>
                  <a:pt x="634" y="931"/>
                </a:cubicBezTo>
                <a:cubicBezTo>
                  <a:pt x="590" y="942"/>
                  <a:pt x="552" y="964"/>
                  <a:pt x="509" y="979"/>
                </a:cubicBezTo>
                <a:cubicBezTo>
                  <a:pt x="452" y="1045"/>
                  <a:pt x="405" y="1107"/>
                  <a:pt x="355" y="1180"/>
                </a:cubicBezTo>
                <a:cubicBezTo>
                  <a:pt x="332" y="1213"/>
                  <a:pt x="312" y="1252"/>
                  <a:pt x="278" y="1276"/>
                </a:cubicBezTo>
                <a:cubicBezTo>
                  <a:pt x="257" y="1291"/>
                  <a:pt x="233" y="1301"/>
                  <a:pt x="211" y="1315"/>
                </a:cubicBezTo>
                <a:cubicBezTo>
                  <a:pt x="189" y="1349"/>
                  <a:pt x="160" y="1361"/>
                  <a:pt x="134" y="1392"/>
                </a:cubicBezTo>
                <a:cubicBezTo>
                  <a:pt x="59" y="1482"/>
                  <a:pt x="165" y="1368"/>
                  <a:pt x="96" y="1440"/>
                </a:cubicBezTo>
                <a:cubicBezTo>
                  <a:pt x="16" y="1664"/>
                  <a:pt x="60" y="1912"/>
                  <a:pt x="0" y="2140"/>
                </a:cubicBezTo>
                <a:cubicBezTo>
                  <a:pt x="3" y="2556"/>
                  <a:pt x="4" y="2972"/>
                  <a:pt x="10" y="3388"/>
                </a:cubicBezTo>
                <a:cubicBezTo>
                  <a:pt x="13" y="3591"/>
                  <a:pt x="227" y="3640"/>
                  <a:pt x="346" y="3753"/>
                </a:cubicBezTo>
                <a:cubicBezTo>
                  <a:pt x="369" y="3828"/>
                  <a:pt x="336" y="3727"/>
                  <a:pt x="374" y="3820"/>
                </a:cubicBezTo>
                <a:cubicBezTo>
                  <a:pt x="402" y="3888"/>
                  <a:pt x="415" y="3941"/>
                  <a:pt x="490" y="3964"/>
                </a:cubicBezTo>
                <a:cubicBezTo>
                  <a:pt x="522" y="3998"/>
                  <a:pt x="561" y="4017"/>
                  <a:pt x="605" y="4032"/>
                </a:cubicBezTo>
                <a:cubicBezTo>
                  <a:pt x="680" y="4086"/>
                  <a:pt x="646" y="4072"/>
                  <a:pt x="701" y="4089"/>
                </a:cubicBezTo>
                <a:cubicBezTo>
                  <a:pt x="767" y="4132"/>
                  <a:pt x="863" y="4130"/>
                  <a:pt x="941" y="4137"/>
                </a:cubicBezTo>
                <a:cubicBezTo>
                  <a:pt x="1073" y="4172"/>
                  <a:pt x="1219" y="4133"/>
                  <a:pt x="1354" y="4118"/>
                </a:cubicBezTo>
                <a:cubicBezTo>
                  <a:pt x="1494" y="4123"/>
                  <a:pt x="1580" y="4116"/>
                  <a:pt x="1699" y="4147"/>
                </a:cubicBezTo>
                <a:cubicBezTo>
                  <a:pt x="1730" y="4168"/>
                  <a:pt x="1760" y="4174"/>
                  <a:pt x="1795" y="4185"/>
                </a:cubicBezTo>
                <a:cubicBezTo>
                  <a:pt x="1857" y="4227"/>
                  <a:pt x="1852" y="4232"/>
                  <a:pt x="1901" y="4281"/>
                </a:cubicBezTo>
                <a:cubicBezTo>
                  <a:pt x="1925" y="4358"/>
                  <a:pt x="1968" y="4428"/>
                  <a:pt x="1968" y="4512"/>
                </a:cubicBezTo>
              </a:path>
            </a:pathLst>
          </a:custGeom>
          <a:noFill/>
          <a:ln w="123825">
            <a:solidFill>
              <a:srgbClr val="9999FF"/>
            </a:solidFill>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374793" name="Line 9"/>
          <p:cNvSpPr>
            <a:spLocks noChangeShapeType="1"/>
          </p:cNvSpPr>
          <p:nvPr/>
        </p:nvSpPr>
        <p:spPr bwMode="auto">
          <a:xfrm flipH="1">
            <a:off x="3657600" y="0"/>
            <a:ext cx="304800" cy="381000"/>
          </a:xfrm>
          <a:prstGeom prst="line">
            <a:avLst/>
          </a:prstGeom>
          <a:noFill/>
          <a:ln w="57150">
            <a:solidFill>
              <a:schemeClr val="bg1"/>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374794" name="Text Box 10"/>
          <p:cNvSpPr txBox="1">
            <a:spLocks noChangeArrowheads="1"/>
          </p:cNvSpPr>
          <p:nvPr/>
        </p:nvSpPr>
        <p:spPr bwMode="auto">
          <a:xfrm>
            <a:off x="0" y="1371600"/>
            <a:ext cx="9067800" cy="630238"/>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defRPr/>
            </a:pPr>
            <a:r>
              <a:rPr lang="en-US" sz="3500" b="1">
                <a:solidFill>
                  <a:srgbClr val="FFFFFF"/>
                </a:solidFill>
                <a:effectLst>
                  <a:outerShdw blurRad="38100" dist="38100" dir="2700000" algn="tl">
                    <a:srgbClr val="000000"/>
                  </a:outerShdw>
                </a:effectLst>
                <a:latin typeface="Arial" charset="0"/>
                <a:cs typeface="Arial" charset="0"/>
              </a:rPr>
              <a:t>Persians entered under the water gates!</a:t>
            </a:r>
            <a:endParaRPr lang="en-US" sz="3500">
              <a:solidFill>
                <a:srgbClr val="FFFFFF"/>
              </a:solidFill>
              <a:latin typeface="Arial" charset="0"/>
              <a:cs typeface="Arial" charset="0"/>
            </a:endParaRPr>
          </a:p>
        </p:txBody>
      </p:sp>
      <p:sp>
        <p:nvSpPr>
          <p:cNvPr id="618506" name="Freeform 11"/>
          <p:cNvSpPr>
            <a:spLocks/>
          </p:cNvSpPr>
          <p:nvPr/>
        </p:nvSpPr>
        <p:spPr bwMode="auto">
          <a:xfrm rot="-687844">
            <a:off x="2743200" y="6172200"/>
            <a:ext cx="514350" cy="2498725"/>
          </a:xfrm>
          <a:custGeom>
            <a:avLst/>
            <a:gdLst>
              <a:gd name="T0" fmla="*/ 2147483647 w 324"/>
              <a:gd name="T1" fmla="*/ 2147483647 h 1574"/>
              <a:gd name="T2" fmla="*/ 2147483647 w 324"/>
              <a:gd name="T3" fmla="*/ 2147483647 h 1574"/>
              <a:gd name="T4" fmla="*/ 2147483647 w 324"/>
              <a:gd name="T5" fmla="*/ 2147483647 h 1574"/>
              <a:gd name="T6" fmla="*/ 2147483647 w 324"/>
              <a:gd name="T7" fmla="*/ 2147483647 h 1574"/>
              <a:gd name="T8" fmla="*/ 2147483647 w 324"/>
              <a:gd name="T9" fmla="*/ 2147483647 h 1574"/>
              <a:gd name="T10" fmla="*/ 2147483647 w 324"/>
              <a:gd name="T11" fmla="*/ 2147483647 h 1574"/>
              <a:gd name="T12" fmla="*/ 2147483647 w 324"/>
              <a:gd name="T13" fmla="*/ 2147483647 h 1574"/>
              <a:gd name="T14" fmla="*/ 2147483647 w 324"/>
              <a:gd name="T15" fmla="*/ 2147483647 h 1574"/>
              <a:gd name="T16" fmla="*/ 2147483647 w 324"/>
              <a:gd name="T17" fmla="*/ 0 h 15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4"/>
              <a:gd name="T28" fmla="*/ 0 h 1574"/>
              <a:gd name="T29" fmla="*/ 324 w 324"/>
              <a:gd name="T30" fmla="*/ 1574 h 15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4" h="1574">
                <a:moveTo>
                  <a:pt x="27" y="1574"/>
                </a:moveTo>
                <a:cubicBezTo>
                  <a:pt x="0" y="1497"/>
                  <a:pt x="27" y="1383"/>
                  <a:pt x="56" y="1305"/>
                </a:cubicBezTo>
                <a:cubicBezTo>
                  <a:pt x="66" y="1279"/>
                  <a:pt x="67" y="1250"/>
                  <a:pt x="84" y="1228"/>
                </a:cubicBezTo>
                <a:cubicBezTo>
                  <a:pt x="107" y="1198"/>
                  <a:pt x="186" y="1117"/>
                  <a:pt x="219" y="1084"/>
                </a:cubicBezTo>
                <a:cubicBezTo>
                  <a:pt x="243" y="1008"/>
                  <a:pt x="209" y="1101"/>
                  <a:pt x="248" y="1036"/>
                </a:cubicBezTo>
                <a:cubicBezTo>
                  <a:pt x="288" y="969"/>
                  <a:pt x="223" y="1043"/>
                  <a:pt x="276" y="988"/>
                </a:cubicBezTo>
                <a:cubicBezTo>
                  <a:pt x="306" y="903"/>
                  <a:pt x="294" y="951"/>
                  <a:pt x="305" y="844"/>
                </a:cubicBezTo>
                <a:cubicBezTo>
                  <a:pt x="299" y="461"/>
                  <a:pt x="324" y="418"/>
                  <a:pt x="267" y="172"/>
                </a:cubicBezTo>
                <a:cubicBezTo>
                  <a:pt x="255" y="38"/>
                  <a:pt x="257" y="95"/>
                  <a:pt x="257" y="0"/>
                </a:cubicBezTo>
              </a:path>
            </a:pathLst>
          </a:custGeom>
          <a:noFill/>
          <a:ln w="123825">
            <a:solidFill>
              <a:srgbClr val="9999FF"/>
            </a:solidFill>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374796" name="Text Box 12"/>
          <p:cNvSpPr txBox="1">
            <a:spLocks noChangeArrowheads="1"/>
          </p:cNvSpPr>
          <p:nvPr/>
        </p:nvSpPr>
        <p:spPr bwMode="auto">
          <a:xfrm>
            <a:off x="5105400" y="2573338"/>
            <a:ext cx="4038600" cy="1169987"/>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defRPr/>
            </a:pPr>
            <a:r>
              <a:rPr lang="en-US" sz="2800" b="1" dirty="0">
                <a:solidFill>
                  <a:srgbClr val="FFFFFF"/>
                </a:solidFill>
                <a:effectLst>
                  <a:outerShdw blurRad="38100" dist="38100" dir="2700000" algn="tl">
                    <a:srgbClr val="000000"/>
                  </a:outerShdw>
                </a:effectLst>
                <a:latin typeface="Arial" charset="0"/>
                <a:cs typeface="Arial" charset="0"/>
              </a:rPr>
              <a:t>Daniel 5</a:t>
            </a:r>
          </a:p>
          <a:p>
            <a:pPr algn="ctr" defTabSz="914400" fontAlgn="base">
              <a:spcBef>
                <a:spcPct val="50000"/>
              </a:spcBef>
              <a:spcAft>
                <a:spcPct val="0"/>
              </a:spcAft>
              <a:defRPr/>
            </a:pPr>
            <a:r>
              <a:rPr lang="en-US" sz="2800" b="1" dirty="0">
                <a:solidFill>
                  <a:srgbClr val="FFFFFF"/>
                </a:solidFill>
                <a:effectLst>
                  <a:outerShdw blurRad="38100" dist="38100" dir="2700000" algn="tl">
                    <a:srgbClr val="000000"/>
                  </a:outerShdw>
                </a:effectLst>
                <a:latin typeface="Arial" charset="0"/>
                <a:cs typeface="Arial" charset="0"/>
              </a:rPr>
              <a:t>(Belshazzar</a:t>
            </a:r>
            <a:r>
              <a:rPr lang="fr-FR" altLang="ja-JP" sz="2800" b="1" dirty="0">
                <a:solidFill>
                  <a:srgbClr val="FFFFFF"/>
                </a:solidFill>
                <a:effectLst>
                  <a:outerShdw blurRad="38100" dist="38100" dir="2700000" algn="tl">
                    <a:srgbClr val="000000"/>
                  </a:outerShdw>
                </a:effectLst>
                <a:latin typeface="Arial" charset="0"/>
                <a:cs typeface="Arial" charset="0"/>
              </a:rPr>
              <a:t>'</a:t>
            </a:r>
            <a:r>
              <a:rPr lang="en-US" altLang="ja-JP" sz="2800" b="1" dirty="0">
                <a:solidFill>
                  <a:srgbClr val="FFFFFF"/>
                </a:solidFill>
                <a:effectLst>
                  <a:outerShdw blurRad="38100" dist="38100" dir="2700000" algn="tl">
                    <a:srgbClr val="000000"/>
                  </a:outerShdw>
                </a:effectLst>
                <a:latin typeface="Arial" charset="0"/>
                <a:cs typeface="Arial" charset="0"/>
              </a:rPr>
              <a:t>s Feast)</a:t>
            </a:r>
            <a:endParaRPr lang="en-US" sz="2800" b="1" dirty="0">
              <a:solidFill>
                <a:srgbClr val="FFFFFF"/>
              </a:solidFill>
              <a:effectLst>
                <a:outerShdw blurRad="38100" dist="38100" dir="2700000" algn="tl">
                  <a:srgbClr val="000000"/>
                </a:outerShdw>
              </a:effectLst>
              <a:latin typeface="Arial" charset="0"/>
              <a:cs typeface="Arial" charset="0"/>
            </a:endParaRPr>
          </a:p>
        </p:txBody>
      </p:sp>
      <p:sp>
        <p:nvSpPr>
          <p:cNvPr id="374798" name="Text Box 14"/>
          <p:cNvSpPr txBox="1">
            <a:spLocks noChangeArrowheads="1"/>
          </p:cNvSpPr>
          <p:nvPr/>
        </p:nvSpPr>
        <p:spPr bwMode="auto">
          <a:xfrm>
            <a:off x="8153400" y="76200"/>
            <a:ext cx="869950" cy="461963"/>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spAutoFit/>
          </a:bodyPr>
          <a:lstStyle/>
          <a:p>
            <a:pPr algn="ctr" defTabSz="914400" eaLnBrk="0" fontAlgn="base" hangingPunct="0">
              <a:spcBef>
                <a:spcPct val="0"/>
              </a:spcBef>
              <a:spcAft>
                <a:spcPct val="0"/>
              </a:spcAft>
              <a:defRPr/>
            </a:pPr>
            <a:r>
              <a:rPr lang="en-US" sz="2400" b="1" dirty="0">
                <a:solidFill>
                  <a:srgbClr val="FFFFFF"/>
                </a:solidFill>
                <a:latin typeface="Arial"/>
                <a:ea typeface="ＭＳ Ｐゴシック" charset="0"/>
                <a:cs typeface="Arial"/>
              </a:rPr>
              <a:t>510a</a:t>
            </a:r>
          </a:p>
        </p:txBody>
      </p:sp>
      <p:sp>
        <p:nvSpPr>
          <p:cNvPr id="14" name="Title 13"/>
          <p:cNvSpPr>
            <a:spLocks noGrp="1"/>
          </p:cNvSpPr>
          <p:nvPr>
            <p:ph type="title" idx="4294967295"/>
          </p:nvPr>
        </p:nvSpPr>
        <p:spPr>
          <a:xfrm>
            <a:off x="0" y="0"/>
            <a:ext cx="3276600" cy="1219200"/>
          </a:xfrm>
        </p:spPr>
        <p:txBody>
          <a:bodyPr/>
          <a:lstStyle/>
          <a:p>
            <a:pPr>
              <a:defRPr/>
            </a:pPr>
            <a:r>
              <a:rPr lang="en-US" sz="3200">
                <a:effectLst>
                  <a:outerShdw blurRad="38100" dist="38100" dir="2700000" algn="tl">
                    <a:srgbClr val="000000"/>
                  </a:outerShdw>
                </a:effectLst>
                <a:latin typeface="Arial" charset="0"/>
                <a:ea typeface="ＭＳ Ｐゴシック" charset="0"/>
                <a:cs typeface="Arial" charset="0"/>
              </a:rPr>
              <a:t>BABYLON FELL in 539 </a:t>
            </a:r>
            <a:r>
              <a:rPr lang="en-US" sz="2400">
                <a:effectLst>
                  <a:outerShdw blurRad="38100" dist="38100" dir="2700000" algn="tl">
                    <a:srgbClr val="000000"/>
                  </a:outerShdw>
                </a:effectLst>
                <a:latin typeface="Arial" charset="0"/>
                <a:ea typeface="ＭＳ Ｐゴシック" charset="0"/>
                <a:cs typeface="Arial" charset="0"/>
              </a:rPr>
              <a:t>BC</a:t>
            </a:r>
            <a:endParaRPr lang="en-US" sz="4000">
              <a:effectLst>
                <a:outerShdw blurRad="38100" dist="38100" dir="2700000" algn="tl">
                  <a:srgbClr val="000000"/>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35374024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iterate type="wd">
                                    <p:tmPct val="100000"/>
                                  </p:iterate>
                                  <p:childTnLst>
                                    <p:set>
                                      <p:cBhvr>
                                        <p:cTn id="6" dur="1" fill="hold">
                                          <p:stCondLst>
                                            <p:cond delay="0"/>
                                          </p:stCondLst>
                                        </p:cTn>
                                        <p:tgtEl>
                                          <p:spTgt spid="374794"/>
                                        </p:tgtEl>
                                        <p:attrNameLst>
                                          <p:attrName>style.visibility</p:attrName>
                                        </p:attrNameLst>
                                      </p:cBhvr>
                                      <p:to>
                                        <p:strVal val="visible"/>
                                      </p:to>
                                    </p:set>
                                    <p:animEffect transition="in" filter="wipe(up)">
                                      <p:cBhvr>
                                        <p:cTn id="7" dur="300"/>
                                        <p:tgtEl>
                                          <p:spTgt spid="3747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74793"/>
                                        </p:tgtEl>
                                        <p:attrNameLst>
                                          <p:attrName>style.visibility</p:attrName>
                                        </p:attrNameLst>
                                      </p:cBhvr>
                                      <p:to>
                                        <p:strVal val="visible"/>
                                      </p:to>
                                    </p:set>
                                    <p:animEffect transition="in" filter="wipe(up)">
                                      <p:cBhvr>
                                        <p:cTn id="12" dur="500"/>
                                        <p:tgtEl>
                                          <p:spTgt spid="37479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74792"/>
                                        </p:tgtEl>
                                        <p:attrNameLst>
                                          <p:attrName>style.visibility</p:attrName>
                                        </p:attrNameLst>
                                      </p:cBhvr>
                                      <p:to>
                                        <p:strVal val="visible"/>
                                      </p:to>
                                    </p:set>
                                    <p:animEffect transition="in" filter="wipe(up)">
                                      <p:cBhvr>
                                        <p:cTn id="17" dur="500"/>
                                        <p:tgtEl>
                                          <p:spTgt spid="37479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5" presetClass="entr" presetSubtype="0" fill="hold" nodeType="clickEffect">
                                  <p:stCondLst>
                                    <p:cond delay="0"/>
                                  </p:stCondLst>
                                  <p:childTnLst>
                                    <p:set>
                                      <p:cBhvr>
                                        <p:cTn id="21" dur="1" fill="hold">
                                          <p:stCondLst>
                                            <p:cond delay="0"/>
                                          </p:stCondLst>
                                        </p:cTn>
                                        <p:tgtEl>
                                          <p:spTgt spid="374790"/>
                                        </p:tgtEl>
                                        <p:attrNameLst>
                                          <p:attrName>style.visibility</p:attrName>
                                        </p:attrNameLst>
                                      </p:cBhvr>
                                      <p:to>
                                        <p:strVal val="visible"/>
                                      </p:to>
                                    </p:set>
                                    <p:anim calcmode="lin" valueType="num">
                                      <p:cBhvr>
                                        <p:cTn id="22" dur="1000" fill="hold"/>
                                        <p:tgtEl>
                                          <p:spTgt spid="374790"/>
                                        </p:tgtEl>
                                        <p:attrNameLst>
                                          <p:attrName>ppt_w</p:attrName>
                                        </p:attrNameLst>
                                      </p:cBhvr>
                                      <p:tavLst>
                                        <p:tav tm="0">
                                          <p:val>
                                            <p:fltVal val="0"/>
                                          </p:val>
                                        </p:tav>
                                        <p:tav tm="100000">
                                          <p:val>
                                            <p:strVal val="#ppt_w"/>
                                          </p:val>
                                        </p:tav>
                                      </p:tavLst>
                                    </p:anim>
                                    <p:anim calcmode="lin" valueType="num">
                                      <p:cBhvr>
                                        <p:cTn id="23" dur="1000" fill="hold"/>
                                        <p:tgtEl>
                                          <p:spTgt spid="374790"/>
                                        </p:tgtEl>
                                        <p:attrNameLst>
                                          <p:attrName>ppt_h</p:attrName>
                                        </p:attrNameLst>
                                      </p:cBhvr>
                                      <p:tavLst>
                                        <p:tav tm="0">
                                          <p:val>
                                            <p:fltVal val="0"/>
                                          </p:val>
                                        </p:tav>
                                        <p:tav tm="100000">
                                          <p:val>
                                            <p:strVal val="#ppt_h"/>
                                          </p:val>
                                        </p:tav>
                                      </p:tavLst>
                                    </p:anim>
                                    <p:anim calcmode="lin" valueType="num">
                                      <p:cBhvr>
                                        <p:cTn id="24" dur="1000" fill="hold"/>
                                        <p:tgtEl>
                                          <p:spTgt spid="374790"/>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3747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374796"/>
                                        </p:tgtEl>
                                        <p:attrNameLst>
                                          <p:attrName>style.visibility</p:attrName>
                                        </p:attrNameLst>
                                      </p:cBhvr>
                                      <p:to>
                                        <p:strVal val="visible"/>
                                      </p:to>
                                    </p:set>
                                    <p:animEffect transition="in" filter="dissolve">
                                      <p:cBhvr>
                                        <p:cTn id="30" dur="500"/>
                                        <p:tgtEl>
                                          <p:spTgt spid="3747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4792" grpId="0" animBg="1"/>
      <p:bldP spid="374793" grpId="0" animBg="1"/>
      <p:bldP spid="374794" grpId="0" autoUpdateAnimBg="0"/>
      <p:bldP spid="374796" grpId="0"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196622" y="10659"/>
            <a:ext cx="10449142" cy="6858000"/>
          </a:xfrm>
          <a:prstGeom prst="rect">
            <a:avLst/>
          </a:prstGeom>
        </p:spPr>
      </p:pic>
      <p:sp>
        <p:nvSpPr>
          <p:cNvPr id="210947" name="Rectangle 2"/>
          <p:cNvSpPr>
            <a:spLocks noGrp="1" noChangeArrowheads="1"/>
          </p:cNvSpPr>
          <p:nvPr>
            <p:ph type="title"/>
          </p:nvPr>
        </p:nvSpPr>
        <p:spPr>
          <a:xfrm>
            <a:off x="152400" y="228600"/>
            <a:ext cx="3657600" cy="2192288"/>
          </a:xfrm>
        </p:spPr>
        <p:txBody>
          <a:bodyPr/>
          <a:lstStyle/>
          <a:p>
            <a:pPr eaLnBrk="1" hangingPunct="1">
              <a:defRPr/>
            </a:pPr>
            <a:r>
              <a:rPr lang="en-US" b="1" dirty="0">
                <a:solidFill>
                  <a:schemeClr val="bg1"/>
                </a:solidFill>
                <a:effectLst>
                  <a:glow rad="228600">
                    <a:schemeClr val="tx1"/>
                  </a:glow>
                </a:effectLst>
                <a:latin typeface="Arial" charset="0"/>
                <a:ea typeface="ＭＳ Ｐゴシック" charset="0"/>
                <a:cs typeface="ＭＳ Ｐゴシック" charset="0"/>
              </a:rPr>
              <a:t>Cyrus Conquers Babylon</a:t>
            </a:r>
          </a:p>
        </p:txBody>
      </p:sp>
      <p:sp>
        <p:nvSpPr>
          <p:cNvPr id="5" name="Rectangle 3"/>
          <p:cNvSpPr txBox="1">
            <a:spLocks noChangeArrowheads="1"/>
          </p:cNvSpPr>
          <p:nvPr/>
        </p:nvSpPr>
        <p:spPr bwMode="auto">
          <a:xfrm>
            <a:off x="5791200" y="6096000"/>
            <a:ext cx="3124200" cy="762000"/>
          </a:xfrm>
          <a:prstGeom prst="rect">
            <a:avLst/>
          </a:prstGeom>
          <a:noFill/>
          <a:ln w="9525">
            <a:noFill/>
            <a:miter lim="800000"/>
            <a:headEnd/>
            <a:tailEnd/>
          </a:ln>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indent="0" algn="r" defTabSz="914400" eaLnBrk="1" fontAlgn="base" hangingPunct="1">
              <a:spcBef>
                <a:spcPct val="20000"/>
              </a:spcBef>
              <a:spcAft>
                <a:spcPct val="0"/>
              </a:spcAft>
              <a:defRPr/>
            </a:pPr>
            <a:r>
              <a:rPr lang="en-US" sz="3200" b="1" dirty="0">
                <a:solidFill>
                  <a:srgbClr val="FFFFFF"/>
                </a:solidFill>
                <a:effectLst>
                  <a:glow rad="228600">
                    <a:srgbClr val="000000"/>
                  </a:glow>
                </a:effectLst>
                <a:latin typeface="Arial" charset="0"/>
              </a:rPr>
              <a:t>539 BC</a:t>
            </a:r>
          </a:p>
        </p:txBody>
      </p:sp>
    </p:spTree>
    <p:extLst>
      <p:ext uri="{BB962C8B-B14F-4D97-AF65-F5344CB8AC3E}">
        <p14:creationId xmlns:p14="http://schemas.microsoft.com/office/powerpoint/2010/main" val="172906001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Daniel 6</a:t>
            </a:r>
          </a:p>
        </p:txBody>
      </p:sp>
    </p:spTree>
    <p:extLst>
      <p:ext uri="{BB962C8B-B14F-4D97-AF65-F5344CB8AC3E}">
        <p14:creationId xmlns:p14="http://schemas.microsoft.com/office/powerpoint/2010/main" val="67954021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2"/>
          <p:cNvSpPr>
            <a:spLocks noChangeArrowheads="1"/>
          </p:cNvSpPr>
          <p:nvPr/>
        </p:nvSpPr>
        <p:spPr bwMode="auto">
          <a:xfrm>
            <a:off x="0" y="0"/>
            <a:ext cx="91440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p:spPr>
        <p:txBody>
          <a:bodyPr wrap="none" anchor="ctr"/>
          <a:lstStyle/>
          <a:p>
            <a:pPr algn="r" defTabSz="914400" fontAlgn="base">
              <a:spcBef>
                <a:spcPct val="0"/>
              </a:spcBef>
              <a:spcAft>
                <a:spcPct val="0"/>
              </a:spcAft>
              <a:defRPr/>
            </a:pPr>
            <a:endParaRPr lang="en-US" sz="2000" b="1">
              <a:solidFill>
                <a:srgbClr val="000000"/>
              </a:solidFill>
              <a:effectLst>
                <a:outerShdw blurRad="38100" dist="38100" dir="2700000" algn="tl">
                  <a:srgbClr val="FFFFFF"/>
                </a:outerShdw>
              </a:effectLst>
              <a:latin typeface="Arial"/>
              <a:ea typeface="ＭＳ Ｐゴシック" charset="0"/>
              <a:cs typeface="Arial"/>
            </a:endParaRPr>
          </a:p>
        </p:txBody>
      </p:sp>
      <p:sp>
        <p:nvSpPr>
          <p:cNvPr id="294915" name="Line 3"/>
          <p:cNvSpPr>
            <a:spLocks noChangeShapeType="1"/>
          </p:cNvSpPr>
          <p:nvPr/>
        </p:nvSpPr>
        <p:spPr bwMode="auto">
          <a:xfrm flipH="1">
            <a:off x="4800600" y="5105400"/>
            <a:ext cx="0" cy="7715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94916" name="Text Box 4"/>
          <p:cNvSpPr txBox="1">
            <a:spLocks noChangeArrowheads="1"/>
          </p:cNvSpPr>
          <p:nvPr/>
        </p:nvSpPr>
        <p:spPr bwMode="auto">
          <a:xfrm>
            <a:off x="381000" y="0"/>
            <a:ext cx="4191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4000" b="1">
                <a:solidFill>
                  <a:srgbClr val="FFFFFF"/>
                </a:solidFill>
                <a:latin typeface="Arial"/>
                <a:ea typeface="ＭＳ Ｐゴシック" charset="0"/>
                <a:cs typeface="Arial"/>
              </a:rPr>
              <a:t>Daniel</a:t>
            </a:r>
          </a:p>
        </p:txBody>
      </p:sp>
      <p:sp>
        <p:nvSpPr>
          <p:cNvPr id="294917" name="Text Box 5"/>
          <p:cNvSpPr txBox="1">
            <a:spLocks noChangeArrowheads="1"/>
          </p:cNvSpPr>
          <p:nvPr/>
        </p:nvSpPr>
        <p:spPr bwMode="auto">
          <a:xfrm rot="-5400000">
            <a:off x="6646068" y="4688394"/>
            <a:ext cx="3198813"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a:solidFill>
                  <a:srgbClr val="FFFFFF"/>
                </a:solidFill>
                <a:latin typeface="Arial"/>
                <a:ea typeface="ＭＳ Ｐゴシック" charset="0"/>
                <a:cs typeface="Arial"/>
              </a:rPr>
              <a:t>605-536 B.C.</a:t>
            </a:r>
          </a:p>
        </p:txBody>
      </p:sp>
      <p:sp>
        <p:nvSpPr>
          <p:cNvPr id="294918" name="Text Box 6"/>
          <p:cNvSpPr txBox="1">
            <a:spLocks noChangeArrowheads="1"/>
          </p:cNvSpPr>
          <p:nvPr/>
        </p:nvSpPr>
        <p:spPr bwMode="auto">
          <a:xfrm rot="-4521974">
            <a:off x="2724786" y="1835944"/>
            <a:ext cx="492443" cy="455613"/>
          </a:xfrm>
          <a:prstGeom prst="rect">
            <a:avLst/>
          </a:prstGeom>
          <a:noFill/>
          <a:ln w="9525">
            <a:noFill/>
            <a:miter lim="800000"/>
            <a:headEnd/>
            <a:tailEnd/>
          </a:ln>
          <a:effectLst/>
        </p:spPr>
        <p:txBody>
          <a:bodyPr vert="eaVert">
            <a:spAutoFit/>
          </a:bodyPr>
          <a:lstStyle/>
          <a:p>
            <a:pPr defTabSz="914400" fontAlgn="base">
              <a:spcBef>
                <a:spcPct val="50000"/>
              </a:spcBef>
              <a:spcAft>
                <a:spcPct val="0"/>
              </a:spcAft>
              <a:defRPr/>
            </a:pPr>
            <a:endParaRPr lang="en-US" sz="2000" b="1">
              <a:solidFill>
                <a:srgbClr val="000000"/>
              </a:solidFill>
              <a:effectLst>
                <a:outerShdw blurRad="38100" dist="38100" dir="2700000" algn="tl">
                  <a:srgbClr val="FFFFFF"/>
                </a:outerShdw>
              </a:effectLst>
              <a:latin typeface="Arial"/>
              <a:ea typeface="ＭＳ Ｐゴシック" charset="0"/>
              <a:cs typeface="Arial"/>
            </a:endParaRPr>
          </a:p>
        </p:txBody>
      </p:sp>
      <p:sp>
        <p:nvSpPr>
          <p:cNvPr id="294919" name="Text Box 7"/>
          <p:cNvSpPr txBox="1">
            <a:spLocks noChangeArrowheads="1"/>
          </p:cNvSpPr>
          <p:nvPr/>
        </p:nvSpPr>
        <p:spPr bwMode="auto">
          <a:xfrm rot="-22067">
            <a:off x="1447800" y="5209887"/>
            <a:ext cx="24384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0"/>
              </a:spcBef>
              <a:spcAft>
                <a:spcPct val="0"/>
              </a:spcAft>
              <a:defRPr/>
            </a:pPr>
            <a:r>
              <a:rPr lang="en-US" sz="3200" b="1">
                <a:solidFill>
                  <a:srgbClr val="FFFFFF"/>
                </a:solidFill>
                <a:latin typeface="Arial"/>
                <a:ea typeface="ＭＳ Ｐゴシック" charset="0"/>
                <a:cs typeface="Arial"/>
              </a:rPr>
              <a:t>Judgment</a:t>
            </a:r>
          </a:p>
        </p:txBody>
      </p:sp>
      <p:sp>
        <p:nvSpPr>
          <p:cNvPr id="294920" name="Text Box 8"/>
          <p:cNvSpPr txBox="1">
            <a:spLocks noChangeArrowheads="1"/>
          </p:cNvSpPr>
          <p:nvPr/>
        </p:nvSpPr>
        <p:spPr bwMode="auto">
          <a:xfrm rot="-4617793">
            <a:off x="-327025" y="3050887"/>
            <a:ext cx="32766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a:solidFill>
                  <a:srgbClr val="FFFFFF"/>
                </a:solidFill>
                <a:latin typeface="Arial"/>
                <a:ea typeface="ＭＳ Ｐゴシック" charset="0"/>
                <a:cs typeface="Arial"/>
              </a:rPr>
              <a:t>Personal 1</a:t>
            </a:r>
          </a:p>
        </p:txBody>
      </p:sp>
      <p:sp>
        <p:nvSpPr>
          <p:cNvPr id="294921" name="Text Box 9"/>
          <p:cNvSpPr txBox="1">
            <a:spLocks noChangeArrowheads="1"/>
          </p:cNvSpPr>
          <p:nvPr/>
        </p:nvSpPr>
        <p:spPr bwMode="auto">
          <a:xfrm>
            <a:off x="838200" y="5927725"/>
            <a:ext cx="63246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defRPr/>
            </a:pPr>
            <a:r>
              <a:rPr lang="en-US" sz="2800" b="1">
                <a:solidFill>
                  <a:srgbClr val="FFFFFF"/>
                </a:solidFill>
                <a:latin typeface="Arial"/>
                <a:cs typeface="Arial"/>
              </a:rPr>
              <a:t> </a:t>
            </a:r>
            <a:r>
              <a:rPr lang="en-US" sz="3600" b="1">
                <a:solidFill>
                  <a:srgbClr val="FFFFFF"/>
                </a:solidFill>
                <a:latin typeface="Arial"/>
                <a:cs typeface="Arial"/>
              </a:rPr>
              <a:t>God rules the world</a:t>
            </a:r>
            <a:endParaRPr lang="en-US" sz="3600" b="1">
              <a:solidFill>
                <a:srgbClr val="808080"/>
              </a:solidFill>
              <a:latin typeface="Arial"/>
              <a:cs typeface="Arial"/>
            </a:endParaRPr>
          </a:p>
        </p:txBody>
      </p:sp>
      <p:sp>
        <p:nvSpPr>
          <p:cNvPr id="294922" name="Text Box 10"/>
          <p:cNvSpPr txBox="1">
            <a:spLocks noChangeArrowheads="1"/>
          </p:cNvSpPr>
          <p:nvPr/>
        </p:nvSpPr>
        <p:spPr bwMode="auto">
          <a:xfrm>
            <a:off x="3124200" y="838200"/>
            <a:ext cx="45720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defRPr/>
            </a:pPr>
            <a:r>
              <a:rPr lang="en-US" sz="3600" b="1" dirty="0">
                <a:solidFill>
                  <a:srgbClr val="FFFFFF"/>
                </a:solidFill>
                <a:latin typeface="Arial"/>
                <a:cs typeface="Arial"/>
              </a:rPr>
              <a:t>Prophetic 2–12</a:t>
            </a:r>
            <a:endParaRPr lang="en-US" sz="3600" b="1" dirty="0">
              <a:solidFill>
                <a:srgbClr val="808080"/>
              </a:solidFill>
              <a:latin typeface="Arial"/>
              <a:cs typeface="Arial"/>
            </a:endParaRPr>
          </a:p>
        </p:txBody>
      </p:sp>
      <p:sp>
        <p:nvSpPr>
          <p:cNvPr id="294923" name="Line 11"/>
          <p:cNvSpPr>
            <a:spLocks noChangeShapeType="1"/>
          </p:cNvSpPr>
          <p:nvPr/>
        </p:nvSpPr>
        <p:spPr bwMode="auto">
          <a:xfrm>
            <a:off x="533400" y="5867400"/>
            <a:ext cx="70866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94924" name="Line 12"/>
          <p:cNvSpPr>
            <a:spLocks noChangeShapeType="1"/>
          </p:cNvSpPr>
          <p:nvPr/>
        </p:nvSpPr>
        <p:spPr bwMode="auto">
          <a:xfrm flipV="1">
            <a:off x="2057400" y="2286000"/>
            <a:ext cx="61722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94925" name="Text Box 13"/>
          <p:cNvSpPr txBox="1">
            <a:spLocks noChangeArrowheads="1"/>
          </p:cNvSpPr>
          <p:nvPr/>
        </p:nvSpPr>
        <p:spPr bwMode="auto">
          <a:xfrm>
            <a:off x="2267744" y="1568450"/>
            <a:ext cx="3384376"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en-US" sz="3200" b="1" dirty="0">
                <a:solidFill>
                  <a:srgbClr val="FFFFFF"/>
                </a:solidFill>
                <a:latin typeface="Arial"/>
                <a:ea typeface="ＭＳ Ｐゴシック" charset="0"/>
                <a:cs typeface="Arial"/>
              </a:rPr>
              <a:t>Gentiles 2–7</a:t>
            </a:r>
          </a:p>
        </p:txBody>
      </p:sp>
      <p:sp>
        <p:nvSpPr>
          <p:cNvPr id="294926" name="Text Box 14"/>
          <p:cNvSpPr txBox="1">
            <a:spLocks noChangeArrowheads="1"/>
          </p:cNvSpPr>
          <p:nvPr/>
        </p:nvSpPr>
        <p:spPr bwMode="auto">
          <a:xfrm>
            <a:off x="2514600" y="2192338"/>
            <a:ext cx="2514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i="1">
                <a:solidFill>
                  <a:srgbClr val="FFFFFF"/>
                </a:solidFill>
                <a:latin typeface="Arial"/>
                <a:ea typeface="ＭＳ Ｐゴシック" charset="0"/>
                <a:cs typeface="Arial"/>
              </a:rPr>
              <a:t>Aramaic</a:t>
            </a:r>
          </a:p>
        </p:txBody>
      </p:sp>
      <p:sp>
        <p:nvSpPr>
          <p:cNvPr id="294927" name="Text Box 15"/>
          <p:cNvSpPr txBox="1">
            <a:spLocks noChangeArrowheads="1"/>
          </p:cNvSpPr>
          <p:nvPr/>
        </p:nvSpPr>
        <p:spPr bwMode="auto">
          <a:xfrm rot="-4533293">
            <a:off x="975519" y="1490990"/>
            <a:ext cx="15240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i="1">
                <a:solidFill>
                  <a:srgbClr val="FFFFFF"/>
                </a:solidFill>
                <a:latin typeface="Arial"/>
                <a:ea typeface="ＭＳ Ｐゴシック" charset="0"/>
                <a:cs typeface="Arial"/>
              </a:rPr>
              <a:t>Hebrew</a:t>
            </a:r>
          </a:p>
        </p:txBody>
      </p:sp>
      <p:sp>
        <p:nvSpPr>
          <p:cNvPr id="294928" name="Text Box 16"/>
          <p:cNvSpPr txBox="1">
            <a:spLocks noChangeArrowheads="1"/>
          </p:cNvSpPr>
          <p:nvPr/>
        </p:nvSpPr>
        <p:spPr bwMode="auto">
          <a:xfrm>
            <a:off x="1981200" y="2697163"/>
            <a:ext cx="25146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200" b="1">
                <a:solidFill>
                  <a:srgbClr val="FFFFFF"/>
                </a:solidFill>
                <a:latin typeface="Arial"/>
                <a:ea typeface="ＭＳ Ｐゴシック" charset="0"/>
                <a:cs typeface="Arial"/>
              </a:rPr>
              <a:t>Interpreter</a:t>
            </a:r>
          </a:p>
        </p:txBody>
      </p:sp>
      <p:sp>
        <p:nvSpPr>
          <p:cNvPr id="294929" name="Line 17"/>
          <p:cNvSpPr>
            <a:spLocks noChangeShapeType="1"/>
          </p:cNvSpPr>
          <p:nvPr/>
        </p:nvSpPr>
        <p:spPr bwMode="auto">
          <a:xfrm flipH="1">
            <a:off x="6378575" y="3411538"/>
            <a:ext cx="479425" cy="167481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94930" name="Text Box 18"/>
          <p:cNvSpPr txBox="1">
            <a:spLocks noChangeArrowheads="1"/>
          </p:cNvSpPr>
          <p:nvPr/>
        </p:nvSpPr>
        <p:spPr bwMode="auto">
          <a:xfrm rot="-4468975">
            <a:off x="1678782" y="2751894"/>
            <a:ext cx="2641600" cy="26273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lnSpc>
                <a:spcPct val="110000"/>
              </a:lnSpc>
              <a:spcBef>
                <a:spcPct val="10000"/>
              </a:spcBef>
              <a:spcAft>
                <a:spcPct val="0"/>
              </a:spcAft>
              <a:defRPr/>
            </a:pPr>
            <a:r>
              <a:rPr lang="en-US" sz="2800" b="1" dirty="0">
                <a:solidFill>
                  <a:srgbClr val="FFFFFF"/>
                </a:solidFill>
                <a:latin typeface="Arial"/>
                <a:ea typeface="ＭＳ Ｐゴシック" charset="0"/>
                <a:cs typeface="Arial"/>
              </a:rPr>
              <a:t>Statue 2</a:t>
            </a:r>
          </a:p>
          <a:p>
            <a:pPr defTabSz="914400" fontAlgn="base">
              <a:lnSpc>
                <a:spcPct val="110000"/>
              </a:lnSpc>
              <a:spcBef>
                <a:spcPct val="10000"/>
              </a:spcBef>
              <a:spcAft>
                <a:spcPct val="0"/>
              </a:spcAft>
              <a:defRPr/>
            </a:pPr>
            <a:r>
              <a:rPr lang="en-US" sz="2800" b="1" dirty="0">
                <a:solidFill>
                  <a:srgbClr val="FFFFFF"/>
                </a:solidFill>
                <a:latin typeface="Arial"/>
                <a:ea typeface="ＭＳ Ｐゴシック" charset="0"/>
                <a:cs typeface="Arial"/>
              </a:rPr>
              <a:t> Idol 3 </a:t>
            </a:r>
          </a:p>
          <a:p>
            <a:pPr defTabSz="914400" fontAlgn="base">
              <a:lnSpc>
                <a:spcPct val="110000"/>
              </a:lnSpc>
              <a:spcBef>
                <a:spcPct val="10000"/>
              </a:spcBef>
              <a:spcAft>
                <a:spcPct val="0"/>
              </a:spcAft>
              <a:defRPr/>
            </a:pPr>
            <a:r>
              <a:rPr lang="en-US" sz="2800" b="1" dirty="0">
                <a:solidFill>
                  <a:srgbClr val="FFFFFF"/>
                </a:solidFill>
                <a:latin typeface="Arial"/>
                <a:ea typeface="ＭＳ Ｐゴシック" charset="0"/>
                <a:cs typeface="Arial"/>
              </a:rPr>
              <a:t>  Tree 4</a:t>
            </a:r>
          </a:p>
          <a:p>
            <a:pPr defTabSz="914400" fontAlgn="base">
              <a:lnSpc>
                <a:spcPct val="110000"/>
              </a:lnSpc>
              <a:spcBef>
                <a:spcPct val="10000"/>
              </a:spcBef>
              <a:spcAft>
                <a:spcPct val="0"/>
              </a:spcAft>
              <a:defRPr/>
            </a:pPr>
            <a:r>
              <a:rPr lang="en-US" sz="2800" b="1" dirty="0">
                <a:solidFill>
                  <a:srgbClr val="FFFFFF"/>
                </a:solidFill>
                <a:latin typeface="Arial"/>
                <a:ea typeface="ＭＳ Ｐゴシック" charset="0"/>
                <a:cs typeface="Arial"/>
              </a:rPr>
              <a:t>    Hand 5</a:t>
            </a:r>
          </a:p>
          <a:p>
            <a:pPr defTabSz="914400" fontAlgn="base">
              <a:lnSpc>
                <a:spcPct val="110000"/>
              </a:lnSpc>
              <a:spcBef>
                <a:spcPct val="10000"/>
              </a:spcBef>
              <a:spcAft>
                <a:spcPct val="0"/>
              </a:spcAft>
              <a:defRPr/>
            </a:pPr>
            <a:r>
              <a:rPr lang="en-US" sz="2800" b="1" dirty="0">
                <a:solidFill>
                  <a:srgbClr val="FFFFFF"/>
                </a:solidFill>
                <a:latin typeface="Arial"/>
                <a:ea typeface="ＭＳ Ｐゴシック" charset="0"/>
                <a:cs typeface="Arial"/>
              </a:rPr>
              <a:t>      Lions  6 </a:t>
            </a:r>
          </a:p>
        </p:txBody>
      </p:sp>
      <p:sp>
        <p:nvSpPr>
          <p:cNvPr id="294931" name="Line 19"/>
          <p:cNvSpPr>
            <a:spLocks noChangeShapeType="1"/>
          </p:cNvSpPr>
          <p:nvPr/>
        </p:nvSpPr>
        <p:spPr bwMode="auto">
          <a:xfrm flipH="1">
            <a:off x="1371600" y="752475"/>
            <a:ext cx="1039813" cy="43719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94932" name="Text Box 20"/>
          <p:cNvSpPr txBox="1">
            <a:spLocks noChangeArrowheads="1"/>
          </p:cNvSpPr>
          <p:nvPr/>
        </p:nvSpPr>
        <p:spPr bwMode="auto">
          <a:xfrm rot="-22067">
            <a:off x="4800600" y="3460284"/>
            <a:ext cx="1752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0"/>
              </a:spcBef>
              <a:spcAft>
                <a:spcPct val="0"/>
              </a:spcAft>
              <a:defRPr/>
            </a:pPr>
            <a:r>
              <a:rPr lang="en-US" sz="2800" b="1">
                <a:solidFill>
                  <a:srgbClr val="FFFFFF"/>
                </a:solidFill>
                <a:latin typeface="Arial"/>
                <a:ea typeface="ＭＳ Ｐゴシック" charset="0"/>
                <a:cs typeface="Arial"/>
              </a:rPr>
              <a:t> </a:t>
            </a:r>
          </a:p>
        </p:txBody>
      </p:sp>
      <p:sp>
        <p:nvSpPr>
          <p:cNvPr id="294933" name="Line 21"/>
          <p:cNvSpPr>
            <a:spLocks noChangeShapeType="1"/>
          </p:cNvSpPr>
          <p:nvPr/>
        </p:nvSpPr>
        <p:spPr bwMode="auto">
          <a:xfrm flipH="1">
            <a:off x="4076700" y="2743200"/>
            <a:ext cx="676275" cy="23606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94934" name="Line 22"/>
          <p:cNvSpPr>
            <a:spLocks noChangeShapeType="1"/>
          </p:cNvSpPr>
          <p:nvPr/>
        </p:nvSpPr>
        <p:spPr bwMode="auto">
          <a:xfrm flipH="1">
            <a:off x="56165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94935" name="Line 23"/>
          <p:cNvSpPr>
            <a:spLocks noChangeShapeType="1"/>
          </p:cNvSpPr>
          <p:nvPr/>
        </p:nvSpPr>
        <p:spPr bwMode="auto">
          <a:xfrm flipH="1">
            <a:off x="4800600"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94936" name="Line 24"/>
          <p:cNvSpPr>
            <a:spLocks noChangeShapeType="1"/>
          </p:cNvSpPr>
          <p:nvPr/>
        </p:nvSpPr>
        <p:spPr bwMode="auto">
          <a:xfrm flipH="1">
            <a:off x="35591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94937" name="Line 25"/>
          <p:cNvSpPr>
            <a:spLocks noChangeShapeType="1"/>
          </p:cNvSpPr>
          <p:nvPr/>
        </p:nvSpPr>
        <p:spPr bwMode="auto">
          <a:xfrm flipH="1">
            <a:off x="30257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94938" name="Line 26"/>
          <p:cNvSpPr>
            <a:spLocks noChangeShapeType="1"/>
          </p:cNvSpPr>
          <p:nvPr/>
        </p:nvSpPr>
        <p:spPr bwMode="auto">
          <a:xfrm flipH="1">
            <a:off x="24161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94939" name="Line 27"/>
          <p:cNvSpPr>
            <a:spLocks noChangeShapeType="1"/>
          </p:cNvSpPr>
          <p:nvPr/>
        </p:nvSpPr>
        <p:spPr bwMode="auto">
          <a:xfrm flipH="1">
            <a:off x="18827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94940" name="Line 28"/>
          <p:cNvSpPr>
            <a:spLocks noChangeShapeType="1"/>
          </p:cNvSpPr>
          <p:nvPr/>
        </p:nvSpPr>
        <p:spPr bwMode="auto">
          <a:xfrm flipH="1">
            <a:off x="5508625" y="1524000"/>
            <a:ext cx="349250" cy="12176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94941" name="Line 29"/>
          <p:cNvSpPr>
            <a:spLocks noChangeShapeType="1"/>
          </p:cNvSpPr>
          <p:nvPr/>
        </p:nvSpPr>
        <p:spPr bwMode="auto">
          <a:xfrm flipV="1">
            <a:off x="1143000" y="2743200"/>
            <a:ext cx="70104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94942" name="Line 30"/>
          <p:cNvSpPr>
            <a:spLocks noChangeShapeType="1"/>
          </p:cNvSpPr>
          <p:nvPr/>
        </p:nvSpPr>
        <p:spPr bwMode="auto">
          <a:xfrm>
            <a:off x="2228850" y="1533525"/>
            <a:ext cx="6210300" cy="95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94943" name="Line 31"/>
          <p:cNvSpPr>
            <a:spLocks noChangeShapeType="1"/>
          </p:cNvSpPr>
          <p:nvPr/>
        </p:nvSpPr>
        <p:spPr bwMode="auto">
          <a:xfrm flipH="1">
            <a:off x="7589838" y="769938"/>
            <a:ext cx="1020762" cy="433863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94944" name="Line 32"/>
          <p:cNvSpPr>
            <a:spLocks noChangeShapeType="1"/>
          </p:cNvSpPr>
          <p:nvPr/>
        </p:nvSpPr>
        <p:spPr bwMode="auto">
          <a:xfrm flipH="1">
            <a:off x="533400" y="752475"/>
            <a:ext cx="1036638" cy="43402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94945" name="Rectangle 33"/>
          <p:cNvSpPr>
            <a:spLocks noChangeArrowheads="1"/>
          </p:cNvSpPr>
          <p:nvPr/>
        </p:nvSpPr>
        <p:spPr bwMode="auto">
          <a:xfrm>
            <a:off x="533400" y="5105400"/>
            <a:ext cx="7058025" cy="15240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94946" name="Line 34"/>
          <p:cNvSpPr>
            <a:spLocks noChangeShapeType="1"/>
          </p:cNvSpPr>
          <p:nvPr/>
        </p:nvSpPr>
        <p:spPr bwMode="auto">
          <a:xfrm>
            <a:off x="1524000" y="762000"/>
            <a:ext cx="7115175"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294947" name="Line 35"/>
          <p:cNvSpPr>
            <a:spLocks noChangeShapeType="1"/>
          </p:cNvSpPr>
          <p:nvPr/>
        </p:nvSpPr>
        <p:spPr bwMode="auto">
          <a:xfrm flipV="1">
            <a:off x="1790700" y="3429000"/>
            <a:ext cx="62103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36" name="Title 35"/>
          <p:cNvSpPr>
            <a:spLocks noGrp="1"/>
          </p:cNvSpPr>
          <p:nvPr>
            <p:ph type="title" idx="4294967295"/>
          </p:nvPr>
        </p:nvSpPr>
        <p:spPr>
          <a:xfrm>
            <a:off x="685800" y="0"/>
            <a:ext cx="7772400" cy="685800"/>
          </a:xfrm>
        </p:spPr>
        <p:txBody>
          <a:bodyPr/>
          <a:lstStyle/>
          <a:p>
            <a:pPr>
              <a:defRPr/>
            </a:pPr>
            <a:r>
              <a:rPr lang="en-US" sz="3600">
                <a:effectLst>
                  <a:outerShdw blurRad="38100" dist="38100" dir="2700000" algn="tl">
                    <a:srgbClr val="808080"/>
                  </a:outerShdw>
                </a:effectLst>
                <a:ea typeface="ＭＳ Ｐゴシック" charset="0"/>
              </a:rPr>
              <a:t>Chapter 6</a:t>
            </a:r>
          </a:p>
        </p:txBody>
      </p:sp>
    </p:spTree>
    <p:extLst>
      <p:ext uri="{BB962C8B-B14F-4D97-AF65-F5344CB8AC3E}">
        <p14:creationId xmlns:p14="http://schemas.microsoft.com/office/powerpoint/2010/main" val="342525308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08E93083-F96C-7646-94F0-67461425FB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9075" y="0"/>
            <a:ext cx="7708900" cy="4343400"/>
          </a:xfrm>
          <a:prstGeom prst="rect">
            <a:avLst/>
          </a:prstGeom>
          <a:noFill/>
          <a:extLst>
            <a:ext uri="{909E8E84-426E-40DD-AFC4-6F175D3DCCD1}">
              <a14:hiddenFill xmlns:a14="http://schemas.microsoft.com/office/drawing/2010/main">
                <a:solidFill>
                  <a:srgbClr val="FFFFFF"/>
                </a:solidFill>
              </a14:hiddenFill>
            </a:ext>
          </a:extLst>
        </p:spPr>
      </p:pic>
      <p:sp>
        <p:nvSpPr>
          <p:cNvPr id="626690" name="Title 2"/>
          <p:cNvSpPr>
            <a:spLocks noGrp="1"/>
          </p:cNvSpPr>
          <p:nvPr>
            <p:ph type="title" idx="4294967295"/>
          </p:nvPr>
        </p:nvSpPr>
        <p:spPr>
          <a:xfrm>
            <a:off x="3155950" y="4438650"/>
            <a:ext cx="5835650" cy="23431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effectLst/>
                <a:latin typeface="Arial" charset="0"/>
                <a:ea typeface="ＭＳ Ｐゴシック" charset="0"/>
              </a:rPr>
              <a:t>Daniel prayed with windows open to Jerusalem</a:t>
            </a:r>
          </a:p>
        </p:txBody>
      </p:sp>
      <p:pic>
        <p:nvPicPr>
          <p:cNvPr id="1026" name="Picture 2">
            <a:extLst>
              <a:ext uri="{FF2B5EF4-FFF2-40B4-BE49-F238E27FC236}">
                <a16:creationId xmlns:a16="http://schemas.microsoft.com/office/drawing/2014/main" id="{42DD01B1-B407-D84D-806A-F0C4849239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244475" y="2171700"/>
            <a:ext cx="3149600" cy="4343400"/>
          </a:xfrm>
          <a:prstGeom prst="rect">
            <a:avLst/>
          </a:prstGeom>
          <a:noFill/>
          <a:ln w="254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586932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2"/>
          <p:cNvSpPr>
            <a:spLocks noChangeArrowheads="1"/>
          </p:cNvSpPr>
          <p:nvPr/>
        </p:nvSpPr>
        <p:spPr bwMode="auto">
          <a:xfrm>
            <a:off x="228600" y="6248400"/>
            <a:ext cx="8686800" cy="381000"/>
          </a:xfrm>
          <a:prstGeom prst="rect">
            <a:avLst/>
          </a:prstGeom>
          <a:solidFill>
            <a:srgbClr val="CC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456706" name="Rectangle 3"/>
          <p:cNvSpPr>
            <a:spLocks noChangeArrowheads="1"/>
          </p:cNvSpPr>
          <p:nvPr/>
        </p:nvSpPr>
        <p:spPr bwMode="auto">
          <a:xfrm>
            <a:off x="2819400" y="6248400"/>
            <a:ext cx="2895600" cy="381000"/>
          </a:xfrm>
          <a:prstGeom prst="rect">
            <a:avLst/>
          </a:prstGeom>
          <a:solidFill>
            <a:srgbClr val="FFFF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456707" name="Picture 4" descr="Israel &amp; Babylon Title"/>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181600" y="228600"/>
            <a:ext cx="3743325" cy="477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56708" name="Picture 5" descr="Before the Exil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04800" y="6324600"/>
            <a:ext cx="2439988" cy="273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56709" name="Picture 6" descr="The Exile Period"/>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905125" y="6324600"/>
            <a:ext cx="2733675" cy="273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56710" name="Picture 7" descr="After the Exile"/>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830888" y="6324600"/>
            <a:ext cx="2322512"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56711" name="Picture 8" descr="Home">
            <a:hlinkClick r:id="rId7" action="ppaction://hlinksldjump"/>
          </p:cNvPr>
          <p:cNvPicPr>
            <a:picLocks noGrp="1" noChangeAspect="1" noChangeArrowheads="1"/>
          </p:cNvPicPr>
          <p:nvPr>
            <p:ph sz="half" idx="1"/>
          </p:nvPr>
        </p:nvPicPr>
        <p:blipFill>
          <a:blip r:embed="rId8">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8305800" y="6248400"/>
            <a:ext cx="495300" cy="323850"/>
          </a:xfrm>
        </p:spPr>
      </p:pic>
      <p:sp>
        <p:nvSpPr>
          <p:cNvPr id="456712" name="Line 9"/>
          <p:cNvSpPr>
            <a:spLocks noChangeShapeType="1"/>
          </p:cNvSpPr>
          <p:nvPr/>
        </p:nvSpPr>
        <p:spPr bwMode="auto">
          <a:xfrm>
            <a:off x="5029200" y="762000"/>
            <a:ext cx="3886200" cy="0"/>
          </a:xfrm>
          <a:prstGeom prst="line">
            <a:avLst/>
          </a:prstGeom>
          <a:noFill/>
          <a:ln w="57150">
            <a:solidFill>
              <a:schemeClr val="tx1"/>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44747" name="Text Box 11"/>
          <p:cNvSpPr txBox="1">
            <a:spLocks noChangeArrowheads="1"/>
          </p:cNvSpPr>
          <p:nvPr/>
        </p:nvSpPr>
        <p:spPr bwMode="auto">
          <a:xfrm>
            <a:off x="1371600" y="5334000"/>
            <a:ext cx="1752600" cy="701675"/>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defRPr/>
            </a:pPr>
            <a:r>
              <a:rPr lang="en-US" sz="2000" b="1" i="1">
                <a:solidFill>
                  <a:srgbClr val="000000"/>
                </a:solidFill>
                <a:effectLst>
                  <a:outerShdw blurRad="38100" dist="38100" dir="2700000" algn="tl">
                    <a:srgbClr val="DDDDDD"/>
                  </a:outerShdw>
                </a:effectLst>
                <a:latin typeface="Arial" charset="0"/>
              </a:rPr>
              <a:t>The City of Babylon</a:t>
            </a:r>
          </a:p>
        </p:txBody>
      </p:sp>
      <p:pic>
        <p:nvPicPr>
          <p:cNvPr id="456714" name="Picture 12" descr="BABYLONA.gif"/>
          <p:cNvPicPr>
            <a:picLocks noGrp="1" noChangeAspect="1" noChangeArrowheads="1"/>
          </p:cNvPicPr>
          <p:nvPr>
            <p:ph sz="half" idx="2"/>
          </p:nvPr>
        </p:nvPicPr>
        <p:blipFill rotWithShape="1">
          <a:blip r:embed="rId9" cstate="screen">
            <a:extLst>
              <a:ext uri="{28A0092B-C50C-407E-A947-70E740481C1C}">
                <a14:useLocalDpi xmlns:a14="http://schemas.microsoft.com/office/drawing/2010/main"/>
              </a:ext>
            </a:extLst>
          </a:blip>
          <a:srcRect t="4883" b="13101"/>
          <a:stretch/>
        </p:blipFill>
        <p:spPr>
          <a:xfrm>
            <a:off x="0" y="-117988"/>
            <a:ext cx="9144000" cy="6975987"/>
          </a:xfrm>
        </p:spPr>
      </p:pic>
      <p:sp>
        <p:nvSpPr>
          <p:cNvPr id="244749" name="Text Box 13"/>
          <p:cNvSpPr txBox="1">
            <a:spLocks noChangeArrowheads="1"/>
          </p:cNvSpPr>
          <p:nvPr/>
        </p:nvSpPr>
        <p:spPr bwMode="auto">
          <a:xfrm>
            <a:off x="4343400" y="5257800"/>
            <a:ext cx="4800600" cy="1077913"/>
          </a:xfrm>
          <a:prstGeom prst="rect">
            <a:avLst/>
          </a:prstGeom>
          <a:solidFill>
            <a:schemeClr val="tx1"/>
          </a:solid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sz="3200" b="1" i="1" dirty="0">
                <a:solidFill>
                  <a:srgbClr val="FFFFFF"/>
                </a:solidFill>
                <a:latin typeface="Arial" charset="0"/>
              </a:rPr>
              <a:t>Was there ever a city greater than Babylon?</a:t>
            </a:r>
          </a:p>
        </p:txBody>
      </p:sp>
      <p:sp>
        <p:nvSpPr>
          <p:cNvPr id="13" name="Title 12"/>
          <p:cNvSpPr>
            <a:spLocks noGrp="1"/>
          </p:cNvSpPr>
          <p:nvPr>
            <p:ph type="title"/>
          </p:nvPr>
        </p:nvSpPr>
        <p:spPr>
          <a:xfrm>
            <a:off x="2743200" y="-66372"/>
            <a:ext cx="2971800" cy="609600"/>
          </a:xfrm>
          <a:solidFill>
            <a:schemeClr val="tx1"/>
          </a:solidFill>
        </p:spPr>
        <p:txBody>
          <a:bodyPr/>
          <a:lstStyle/>
          <a:p>
            <a:pPr>
              <a:defRPr/>
            </a:pPr>
            <a:r>
              <a:rPr lang="en-US" sz="3200" b="1" i="1" dirty="0">
                <a:solidFill>
                  <a:schemeClr val="bg1"/>
                </a:solidFill>
                <a:effectLst/>
                <a:latin typeface="Arial" charset="0"/>
                <a:ea typeface="ＭＳ Ｐゴシック" charset="0"/>
                <a:cs typeface="ＭＳ Ｐゴシック" charset="0"/>
              </a:rPr>
              <a:t>The Context</a:t>
            </a:r>
            <a:r>
              <a:rPr lang="en-US" dirty="0">
                <a:effectLst/>
                <a:ea typeface="ＭＳ Ｐゴシック" charset="0"/>
                <a:cs typeface="ＭＳ Ｐゴシック" charset="0"/>
              </a:rPr>
              <a:t> </a:t>
            </a:r>
          </a:p>
        </p:txBody>
      </p:sp>
    </p:spTree>
    <p:extLst>
      <p:ext uri="{BB962C8B-B14F-4D97-AF65-F5344CB8AC3E}">
        <p14:creationId xmlns:p14="http://schemas.microsoft.com/office/powerpoint/2010/main" val="10676638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737" name="Title 2"/>
          <p:cNvSpPr>
            <a:spLocks noGrp="1"/>
          </p:cNvSpPr>
          <p:nvPr>
            <p:ph type="title" idx="4294967295"/>
          </p:nvPr>
        </p:nvSpPr>
        <p:spPr>
          <a:xfrm>
            <a:off x="34925" y="6051550"/>
            <a:ext cx="9113838" cy="762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4000" b="1" dirty="0">
                <a:effectLst/>
                <a:latin typeface="Arial" charset="0"/>
                <a:ea typeface="ＭＳ Ｐゴシック" charset="0"/>
              </a:rPr>
              <a:t>Hungry lions (but not for Daniel)</a:t>
            </a:r>
          </a:p>
        </p:txBody>
      </p:sp>
      <p:pic>
        <p:nvPicPr>
          <p:cNvPr id="628738" name="Picture 1" descr="daniel 6 lions de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164638" cy="60483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24269563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0785" name="Picture 2" descr="ODLSO014"/>
          <p:cNvPicPr>
            <a:picLocks noChangeAspect="1" noChangeArrowheads="1"/>
          </p:cNvPicPr>
          <p:nvPr/>
        </p:nvPicPr>
        <p:blipFill>
          <a:blip r:embed="rId3">
            <a:lum bright="-26000"/>
            <a:extLst>
              <a:ext uri="{28A0092B-C50C-407E-A947-70E740481C1C}">
                <a14:useLocalDpi xmlns:a14="http://schemas.microsoft.com/office/drawing/2010/main"/>
              </a:ext>
            </a:extLst>
          </a:blip>
          <a:srcRect/>
          <a:stretch>
            <a:fillRect/>
          </a:stretch>
        </p:blipFill>
        <p:spPr bwMode="auto">
          <a:xfrm>
            <a:off x="0" y="0"/>
            <a:ext cx="52276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6963" name="Text Box 3"/>
          <p:cNvSpPr txBox="1">
            <a:spLocks noChangeArrowheads="1"/>
          </p:cNvSpPr>
          <p:nvPr/>
        </p:nvSpPr>
        <p:spPr bwMode="auto">
          <a:xfrm>
            <a:off x="3581400" y="0"/>
            <a:ext cx="5334000" cy="1570038"/>
          </a:xfrm>
          <a:prstGeom prst="rect">
            <a:avLst/>
          </a:prstGeom>
          <a:solidFill>
            <a:srgbClr val="000090"/>
          </a:solid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0"/>
              </a:spcBef>
              <a:spcAft>
                <a:spcPct val="0"/>
              </a:spcAft>
              <a:defRPr/>
            </a:pPr>
            <a:r>
              <a:rPr lang="en-US" sz="2400" b="1" dirty="0">
                <a:solidFill>
                  <a:srgbClr val="FFFFFF"/>
                </a:solidFill>
                <a:latin typeface="Arial"/>
                <a:ea typeface="ＭＳ Ｐゴシック" charset="0"/>
                <a:cs typeface="Arial"/>
              </a:rPr>
              <a:t>Darius the Mede conquered Belshazzar (grandson of Nebuchadnezzar).  Darius also acknowledged God</a:t>
            </a:r>
            <a:r>
              <a:rPr lang="fr-FR" sz="2400" b="1" dirty="0">
                <a:solidFill>
                  <a:srgbClr val="FFFFFF"/>
                </a:solidFill>
                <a:latin typeface="Arial"/>
                <a:ea typeface="ＭＳ Ｐゴシック" charset="0"/>
                <a:cs typeface="Arial"/>
              </a:rPr>
              <a:t>'</a:t>
            </a:r>
            <a:r>
              <a:rPr lang="en-US" sz="2400" b="1" dirty="0">
                <a:solidFill>
                  <a:srgbClr val="FFFFFF"/>
                </a:solidFill>
                <a:latin typeface="Arial"/>
                <a:ea typeface="ＭＳ Ｐゴシック" charset="0"/>
                <a:cs typeface="Arial"/>
              </a:rPr>
              <a:t>s sovereignty:</a:t>
            </a:r>
          </a:p>
        </p:txBody>
      </p:sp>
      <p:sp>
        <p:nvSpPr>
          <p:cNvPr id="296964" name="Text Box 4"/>
          <p:cNvSpPr txBox="1">
            <a:spLocks noChangeArrowheads="1"/>
          </p:cNvSpPr>
          <p:nvPr/>
        </p:nvSpPr>
        <p:spPr bwMode="auto">
          <a:xfrm>
            <a:off x="1066801" y="1706563"/>
            <a:ext cx="8077200" cy="4770537"/>
          </a:xfrm>
          <a:prstGeom prst="rect">
            <a:avLst/>
          </a:prstGeom>
          <a:noFill/>
          <a:ln w="9525">
            <a:noFill/>
            <a:miter lim="800000"/>
            <a:headEnd/>
            <a:tailEnd/>
          </a:ln>
          <a:effectLst/>
        </p:spPr>
        <p:txBody>
          <a:bodyPr wrap="square">
            <a:spAutoFit/>
          </a:bodyPr>
          <a:lstStyle/>
          <a:p>
            <a:pPr algn="ctr" defTabSz="914400" fontAlgn="base">
              <a:spcBef>
                <a:spcPct val="0"/>
              </a:spcBef>
              <a:spcAft>
                <a:spcPct val="0"/>
              </a:spcAft>
              <a:defRPr/>
            </a:pPr>
            <a:r>
              <a:rPr lang="en-US" sz="2800" b="1" dirty="0">
                <a:solidFill>
                  <a:srgbClr val="FFFFFF"/>
                </a:solidFill>
                <a:effectLst>
                  <a:glow rad="152400">
                    <a:srgbClr val="000000"/>
                  </a:glow>
                </a:effectLst>
                <a:latin typeface="Arial"/>
                <a:ea typeface="ＭＳ Ｐゴシック" charset="0"/>
                <a:cs typeface="Arial"/>
              </a:rPr>
              <a:t>"</a:t>
            </a:r>
            <a:r>
              <a:rPr lang="en-US" sz="2800" b="1" dirty="0">
                <a:solidFill>
                  <a:srgbClr val="FFFF00"/>
                </a:solidFill>
                <a:effectLst>
                  <a:glow rad="152400">
                    <a:srgbClr val="000000"/>
                  </a:glow>
                </a:effectLst>
                <a:latin typeface="Arial"/>
                <a:ea typeface="ＭＳ Ｐゴシック" charset="0"/>
                <a:cs typeface="Arial"/>
              </a:rPr>
              <a:t>I make a decree that in all the dominion of my kingdom men are to fear and tremble before the God of Daniel; </a:t>
            </a:r>
            <a:r>
              <a:rPr lang="en-US" sz="2800" b="1" dirty="0">
                <a:solidFill>
                  <a:srgbClr val="FFFFFF"/>
                </a:solidFill>
                <a:effectLst>
                  <a:glow rad="152400">
                    <a:srgbClr val="000000"/>
                  </a:glow>
                </a:effectLst>
                <a:latin typeface="Arial"/>
                <a:ea typeface="ＭＳ Ｐゴシック" charset="0"/>
                <a:cs typeface="Arial"/>
              </a:rPr>
              <a:t>For He is the living God and enduring forever,  and His kingdom is one which will not be destroyed and His dominion [will be] forever. He delivers and rescues and performs signs and wonders in heaven and on earth, who has [also] delivered Daniel from the power of the lions."</a:t>
            </a:r>
          </a:p>
          <a:p>
            <a:pPr algn="ctr" defTabSz="914400" fontAlgn="base">
              <a:spcBef>
                <a:spcPct val="0"/>
              </a:spcBef>
              <a:spcAft>
                <a:spcPct val="0"/>
              </a:spcAft>
              <a:defRPr/>
            </a:pPr>
            <a:endParaRPr lang="en-US" sz="2400" b="1" dirty="0">
              <a:solidFill>
                <a:srgbClr val="FFFFFF"/>
              </a:solidFill>
              <a:effectLst>
                <a:glow rad="152400">
                  <a:srgbClr val="000000"/>
                </a:glow>
              </a:effectLst>
              <a:latin typeface="Arial"/>
              <a:ea typeface="ＭＳ Ｐゴシック" charset="0"/>
              <a:cs typeface="Arial"/>
            </a:endParaRPr>
          </a:p>
          <a:p>
            <a:pPr algn="ctr" defTabSz="914400" fontAlgn="base">
              <a:spcBef>
                <a:spcPct val="0"/>
              </a:spcBef>
              <a:spcAft>
                <a:spcPct val="0"/>
              </a:spcAft>
              <a:defRPr/>
            </a:pPr>
            <a:r>
              <a:rPr lang="en-US" sz="2800" b="1" dirty="0">
                <a:solidFill>
                  <a:srgbClr val="FFFFFF"/>
                </a:solidFill>
                <a:effectLst>
                  <a:glow rad="152400">
                    <a:srgbClr val="000000"/>
                  </a:glow>
                </a:effectLst>
                <a:latin typeface="Arial"/>
                <a:ea typeface="ＭＳ Ｐゴシック" charset="0"/>
                <a:cs typeface="Arial"/>
              </a:rPr>
              <a:t>Daniel 6:26-27</a:t>
            </a:r>
          </a:p>
        </p:txBody>
      </p:sp>
      <p:sp>
        <p:nvSpPr>
          <p:cNvPr id="6" name="Title 5"/>
          <p:cNvSpPr>
            <a:spLocks noGrp="1"/>
          </p:cNvSpPr>
          <p:nvPr>
            <p:ph type="title" idx="4294967295"/>
          </p:nvPr>
        </p:nvSpPr>
        <p:spPr>
          <a:xfrm>
            <a:off x="0" y="0"/>
            <a:ext cx="3635896" cy="980728"/>
          </a:xfrm>
          <a:effectLst/>
        </p:spPr>
        <p:txBody>
          <a:bodyPr/>
          <a:lstStyle/>
          <a:p>
            <a:pPr>
              <a:defRPr/>
            </a:pPr>
            <a:r>
              <a:rPr lang="en-US" sz="3200" b="1" dirty="0">
                <a:solidFill>
                  <a:schemeClr val="bg1"/>
                </a:solidFill>
                <a:effectLst>
                  <a:glow rad="152400">
                    <a:schemeClr val="tx1"/>
                  </a:glow>
                </a:effectLst>
                <a:latin typeface="Arial" charset="0"/>
                <a:ea typeface="ＭＳ Ｐゴシック" charset="0"/>
                <a:cs typeface="Arial" charset="0"/>
              </a:rPr>
              <a:t>Darius Humbled</a:t>
            </a:r>
            <a:endParaRPr lang="en-US" sz="3200" b="1" dirty="0">
              <a:effectLst>
                <a:glow rad="152400">
                  <a:schemeClr val="tx1"/>
                </a:glow>
              </a:effectLst>
              <a:latin typeface="Arial" charset="0"/>
              <a:ea typeface="ＭＳ Ｐゴシック" charset="0"/>
              <a:cs typeface="Arial" charset="0"/>
            </a:endParaRPr>
          </a:p>
        </p:txBody>
      </p:sp>
    </p:spTree>
    <p:extLst>
      <p:ext uri="{BB962C8B-B14F-4D97-AF65-F5344CB8AC3E}">
        <p14:creationId xmlns:p14="http://schemas.microsoft.com/office/powerpoint/2010/main" val="319708096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96964"/>
                                        </p:tgtEl>
                                        <p:attrNameLst>
                                          <p:attrName>style.visibility</p:attrName>
                                        </p:attrNameLst>
                                      </p:cBhvr>
                                      <p:to>
                                        <p:strVal val="visible"/>
                                      </p:to>
                                    </p:set>
                                    <p:animEffect transition="in" filter="dissolve">
                                      <p:cBhvr>
                                        <p:cTn id="7" dur="500"/>
                                        <p:tgtEl>
                                          <p:spTgt spid="2969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64" grpId="0"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Daniel 7</a:t>
            </a:r>
          </a:p>
        </p:txBody>
      </p:sp>
    </p:spTree>
    <p:extLst>
      <p:ext uri="{BB962C8B-B14F-4D97-AF65-F5344CB8AC3E}">
        <p14:creationId xmlns:p14="http://schemas.microsoft.com/office/powerpoint/2010/main" val="269428114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13" y="0"/>
            <a:ext cx="9155113" cy="1143000"/>
          </a:xfrm>
        </p:spPr>
        <p:txBody>
          <a:bodyPr/>
          <a:lstStyle/>
          <a:p>
            <a:pPr>
              <a:defRPr/>
            </a:pPr>
            <a:r>
              <a:rPr lang="en-US" dirty="0"/>
              <a:t>Four Beasts of Daniel 7</a:t>
            </a:r>
          </a:p>
        </p:txBody>
      </p:sp>
      <p:pic>
        <p:nvPicPr>
          <p:cNvPr id="695298" name="Picture 2" descr="4_beasts_sm.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113" y="1292225"/>
            <a:ext cx="9155113" cy="4119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1512615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5888"/>
            <a:ext cx="9144000" cy="792162"/>
          </a:xfrm>
        </p:spPr>
        <p:txBody>
          <a:bodyPr/>
          <a:lstStyle/>
          <a:p>
            <a:pPr>
              <a:defRPr/>
            </a:pPr>
            <a:r>
              <a:rPr lang="en-US" sz="4000" dirty="0"/>
              <a:t>Beast 1: Winged Lion (Babylon)</a:t>
            </a:r>
          </a:p>
        </p:txBody>
      </p:sp>
      <p:pic>
        <p:nvPicPr>
          <p:cNvPr id="696322" name="Picture 2" descr="beast1Lion_With_Wings_2.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944563"/>
            <a:ext cx="9180513" cy="5913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25220210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5888"/>
            <a:ext cx="9144000" cy="792162"/>
          </a:xfrm>
        </p:spPr>
        <p:txBody>
          <a:bodyPr/>
          <a:lstStyle/>
          <a:p>
            <a:pPr>
              <a:defRPr/>
            </a:pPr>
            <a:r>
              <a:rPr lang="en-US" sz="4000" dirty="0"/>
              <a:t>Beast 2: Bear (</a:t>
            </a:r>
            <a:r>
              <a:rPr lang="en-US" sz="4000" dirty="0" err="1"/>
              <a:t>Medo</a:t>
            </a:r>
            <a:r>
              <a:rPr lang="en-US" sz="4000" dirty="0"/>
              <a:t>-Persia)</a:t>
            </a:r>
          </a:p>
        </p:txBody>
      </p:sp>
      <p:pic>
        <p:nvPicPr>
          <p:cNvPr id="697346" name="Picture 3" descr="beast2Red_Bear_With_Rib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052513"/>
            <a:ext cx="9144000" cy="5546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84991861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8369" name="Picture 3" descr="beast3.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4925" y="314325"/>
            <a:ext cx="9144000" cy="6543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44450"/>
            <a:ext cx="9144000" cy="792163"/>
          </a:xfrm>
          <a:solidFill>
            <a:schemeClr val="tx1"/>
          </a:solidFill>
        </p:spPr>
        <p:txBody>
          <a:bodyPr/>
          <a:lstStyle/>
          <a:p>
            <a:pPr>
              <a:defRPr/>
            </a:pPr>
            <a:r>
              <a:rPr lang="en-US" sz="4000" dirty="0"/>
              <a:t>Beast 3: Leopard (Greece)</a:t>
            </a:r>
          </a:p>
        </p:txBody>
      </p:sp>
    </p:spTree>
    <p:extLst>
      <p:ext uri="{BB962C8B-B14F-4D97-AF65-F5344CB8AC3E}">
        <p14:creationId xmlns:p14="http://schemas.microsoft.com/office/powerpoint/2010/main" val="9057973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988"/>
            <a:ext cx="9144000" cy="792163"/>
          </a:xfrm>
        </p:spPr>
        <p:txBody>
          <a:bodyPr/>
          <a:lstStyle/>
          <a:p>
            <a:pPr>
              <a:defRPr/>
            </a:pPr>
            <a:r>
              <a:rPr lang="en-US" sz="4000" dirty="0"/>
              <a:t>Beast 4: Terrifying (Rome)</a:t>
            </a:r>
          </a:p>
        </p:txBody>
      </p:sp>
      <p:pic>
        <p:nvPicPr>
          <p:cNvPr id="699394" name="Picture 5" descr="daniel1.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6513" y="800100"/>
            <a:ext cx="9180513" cy="644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1"/>
          <p:cNvSpPr txBox="1">
            <a:spLocks/>
          </p:cNvSpPr>
          <p:nvPr/>
        </p:nvSpPr>
        <p:spPr bwMode="auto">
          <a:xfrm>
            <a:off x="2771775" y="5949950"/>
            <a:ext cx="6181725" cy="792163"/>
          </a:xfrm>
          <a:prstGeom prst="rect">
            <a:avLst/>
          </a:prstGeom>
          <a:noFill/>
          <a:ln w="9525">
            <a:noFill/>
            <a:miter lim="800000"/>
            <a:headEnd/>
            <a:tailEnd/>
          </a:ln>
        </p:spPr>
        <p:txBody>
          <a:bodyPr anchor="ct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lgn="r" defTabSz="914400">
              <a:defRPr/>
            </a:pPr>
            <a:r>
              <a:rPr lang="en-US" sz="4000" dirty="0">
                <a:solidFill>
                  <a:srgbClr val="FFFFFF"/>
                </a:solidFill>
                <a:effectLst>
                  <a:glow rad="317500">
                    <a:srgbClr val="000000">
                      <a:alpha val="75000"/>
                    </a:srgbClr>
                  </a:glow>
                  <a:outerShdw blurRad="38100" dist="38100" dir="2700000" algn="tl">
                    <a:srgbClr val="000000">
                      <a:alpha val="43137"/>
                    </a:srgbClr>
                  </a:outerShdw>
                </a:effectLst>
              </a:rPr>
              <a:t>Daniel 7:7</a:t>
            </a:r>
          </a:p>
        </p:txBody>
      </p:sp>
    </p:spTree>
    <p:extLst>
      <p:ext uri="{BB962C8B-B14F-4D97-AF65-F5344CB8AC3E}">
        <p14:creationId xmlns:p14="http://schemas.microsoft.com/office/powerpoint/2010/main" val="32424981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0417" name="Picture 2" descr="littlehor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26988"/>
            <a:ext cx="9144000" cy="792163"/>
          </a:xfrm>
        </p:spPr>
        <p:txBody>
          <a:bodyPr/>
          <a:lstStyle/>
          <a:p>
            <a:pPr>
              <a:defRPr/>
            </a:pPr>
            <a:r>
              <a:rPr lang="en-US" sz="4000" dirty="0">
                <a:effectLst>
                  <a:glow rad="317500">
                    <a:schemeClr val="tx2">
                      <a:alpha val="75000"/>
                    </a:schemeClr>
                  </a:glow>
                  <a:outerShdw blurRad="38100" dist="38100" dir="2700000" algn="tl">
                    <a:srgbClr val="000000">
                      <a:alpha val="43137"/>
                    </a:srgbClr>
                  </a:outerShdw>
                </a:effectLst>
              </a:rPr>
              <a:t>Little Horn on Beast 4 (Antichrist)</a:t>
            </a:r>
          </a:p>
        </p:txBody>
      </p:sp>
      <p:sp>
        <p:nvSpPr>
          <p:cNvPr id="4" name="Title 1"/>
          <p:cNvSpPr txBox="1">
            <a:spLocks/>
          </p:cNvSpPr>
          <p:nvPr/>
        </p:nvSpPr>
        <p:spPr bwMode="auto">
          <a:xfrm>
            <a:off x="2771775" y="5949950"/>
            <a:ext cx="6181725" cy="792163"/>
          </a:xfrm>
          <a:prstGeom prst="rect">
            <a:avLst/>
          </a:prstGeom>
          <a:noFill/>
          <a:ln w="9525">
            <a:noFill/>
            <a:miter lim="800000"/>
            <a:headEnd/>
            <a:tailEnd/>
          </a:ln>
        </p:spPr>
        <p:txBody>
          <a:bodyPr anchor="ct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lgn="r" defTabSz="914400">
              <a:defRPr/>
            </a:pPr>
            <a:r>
              <a:rPr lang="en-US" sz="4000" dirty="0">
                <a:solidFill>
                  <a:srgbClr val="FFFFFF"/>
                </a:solidFill>
                <a:effectLst>
                  <a:glow rad="317500">
                    <a:srgbClr val="000000">
                      <a:alpha val="75000"/>
                    </a:srgbClr>
                  </a:glow>
                  <a:outerShdw blurRad="38100" dist="38100" dir="2700000" algn="tl">
                    <a:srgbClr val="000000">
                      <a:alpha val="43137"/>
                    </a:srgbClr>
                  </a:outerShdw>
                </a:effectLst>
              </a:rPr>
              <a:t>Daniel 7:8</a:t>
            </a:r>
          </a:p>
        </p:txBody>
      </p:sp>
    </p:spTree>
    <p:extLst>
      <p:ext uri="{BB962C8B-B14F-4D97-AF65-F5344CB8AC3E}">
        <p14:creationId xmlns:p14="http://schemas.microsoft.com/office/powerpoint/2010/main" val="426224669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701443" name="Picture 6" descr="Daniel "/>
          <p:cNvPicPr>
            <a:picLocks noChangeAspect="1" noChangeArrowheads="1"/>
          </p:cNvPicPr>
          <p:nvPr/>
        </p:nvPicPr>
        <p:blipFill>
          <a:blip r:embed="rId4" cstate="screen">
            <a:extLst>
              <a:ext uri="{28A0092B-C50C-407E-A947-70E740481C1C}">
                <a14:useLocalDpi xmlns:a14="http://schemas.microsoft.com/office/drawing/2010/main"/>
              </a:ext>
            </a:extLst>
          </a:blip>
          <a:srcRect b="53519"/>
          <a:stretch>
            <a:fillRect/>
          </a:stretch>
        </p:blipFill>
        <p:spPr bwMode="auto">
          <a:xfrm>
            <a:off x="0" y="1228725"/>
            <a:ext cx="9144000" cy="562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226" name="Rectangle 2"/>
          <p:cNvSpPr>
            <a:spLocks noGrp="1" noChangeArrowheads="1"/>
          </p:cNvSpPr>
          <p:nvPr>
            <p:ph type="title"/>
          </p:nvPr>
        </p:nvSpPr>
        <p:spPr>
          <a:xfrm>
            <a:off x="2771775" y="44450"/>
            <a:ext cx="4752975" cy="1143000"/>
          </a:xfrm>
          <a:effectLst>
            <a:outerShdw blurRad="63500" dist="38099" dir="2700000" algn="ctr" rotWithShape="0">
              <a:schemeClr val="tx1">
                <a:alpha val="74998"/>
              </a:schemeClr>
            </a:outerShdw>
          </a:effectLst>
        </p:spPr>
        <p:txBody>
          <a:bodyPr/>
          <a:lstStyle/>
          <a:p>
            <a:pPr eaLnBrk="1" hangingPunct="1">
              <a:defRPr/>
            </a:pPr>
            <a:r>
              <a:rPr lang="en-US" dirty="0">
                <a:latin typeface="Arial" charset="0"/>
                <a:ea typeface="ＭＳ Ｐゴシック" charset="0"/>
                <a:cs typeface="Arial" charset="0"/>
              </a:rPr>
              <a:t>World Empires in Daniel</a:t>
            </a:r>
          </a:p>
        </p:txBody>
      </p:sp>
      <p:sp>
        <p:nvSpPr>
          <p:cNvPr id="52231" name="Text Box 7"/>
          <p:cNvSpPr txBox="1">
            <a:spLocks noChangeArrowheads="1"/>
          </p:cNvSpPr>
          <p:nvPr/>
        </p:nvSpPr>
        <p:spPr bwMode="auto">
          <a:xfrm>
            <a:off x="8251825" y="76200"/>
            <a:ext cx="892175" cy="4619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400" b="1" dirty="0">
                <a:solidFill>
                  <a:srgbClr val="FFFFFF"/>
                </a:solidFill>
                <a:latin typeface="Arial"/>
                <a:ea typeface="ＭＳ Ｐゴシック" charset="0"/>
                <a:cs typeface="Arial"/>
              </a:rPr>
              <a:t>545</a:t>
            </a:r>
          </a:p>
        </p:txBody>
      </p:sp>
      <p:sp>
        <p:nvSpPr>
          <p:cNvPr id="52232" name="Text Box 8"/>
          <p:cNvSpPr txBox="1">
            <a:spLocks noChangeArrowheads="1"/>
          </p:cNvSpPr>
          <p:nvPr/>
        </p:nvSpPr>
        <p:spPr bwMode="auto">
          <a:xfrm>
            <a:off x="4648200" y="6477000"/>
            <a:ext cx="4495800" cy="396875"/>
          </a:xfrm>
          <a:prstGeom prst="rect">
            <a:avLst/>
          </a:prstGeom>
          <a:solidFill>
            <a:schemeClr val="bg1"/>
          </a:solidFill>
          <a:ln w="9525">
            <a:noFill/>
            <a:miter lim="800000"/>
            <a:headEnd/>
            <a:tailEnd/>
          </a:ln>
          <a:effectLst>
            <a:outerShdw blurRad="63500" dist="38099" dir="2700000" algn="ctr" rotWithShape="0">
              <a:schemeClr val="bg2">
                <a:alpha val="74998"/>
              </a:schemeClr>
            </a:outerShdw>
          </a:effectLst>
        </p:spPr>
        <p:txBody>
          <a:bodyPr>
            <a:spAutoFit/>
          </a:bodyPr>
          <a:lstStyle/>
          <a:p>
            <a:pPr algn="r" defTabSz="914400" fontAlgn="base">
              <a:spcBef>
                <a:spcPct val="50000"/>
              </a:spcBef>
              <a:spcAft>
                <a:spcPct val="0"/>
              </a:spcAft>
              <a:defRPr/>
            </a:pPr>
            <a:r>
              <a:rPr lang="en-US" sz="2000" b="1" i="1" dirty="0">
                <a:solidFill>
                  <a:srgbClr val="000000"/>
                </a:solidFill>
                <a:latin typeface="Arial"/>
                <a:ea typeface="ＭＳ Ｐゴシック" charset="0"/>
                <a:cs typeface="Arial"/>
              </a:rPr>
              <a:t>Bible Visual Resource Book</a:t>
            </a:r>
            <a:r>
              <a:rPr lang="en-US" sz="2000" b="1" dirty="0">
                <a:solidFill>
                  <a:srgbClr val="000000"/>
                </a:solidFill>
                <a:latin typeface="Arial"/>
                <a:ea typeface="ＭＳ Ｐゴシック" charset="0"/>
                <a:cs typeface="Arial"/>
              </a:rPr>
              <a:t>, 133</a:t>
            </a:r>
          </a:p>
        </p:txBody>
      </p:sp>
      <p:pic>
        <p:nvPicPr>
          <p:cNvPr id="701446" name="Picture 1"/>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26988"/>
            <a:ext cx="2555875" cy="191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718888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9985" name="Rectangle 2"/>
          <p:cNvSpPr>
            <a:spLocks noChangeArrowheads="1"/>
          </p:cNvSpPr>
          <p:nvPr/>
        </p:nvSpPr>
        <p:spPr bwMode="auto">
          <a:xfrm>
            <a:off x="1981200" y="5562600"/>
            <a:ext cx="18288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000">
              <a:solidFill>
                <a:srgbClr val="EAEAEA"/>
              </a:solidFill>
              <a:latin typeface="Times New Roman" charset="0"/>
              <a:ea typeface="ＭＳ Ｐゴシック" charset="0"/>
              <a:cs typeface="Arial" charset="0"/>
            </a:endParaRPr>
          </a:p>
        </p:txBody>
      </p:sp>
      <p:sp>
        <p:nvSpPr>
          <p:cNvPr id="169986" name="Rectangle 3"/>
          <p:cNvSpPr>
            <a:spLocks noChangeArrowheads="1"/>
          </p:cNvSpPr>
          <p:nvPr/>
        </p:nvSpPr>
        <p:spPr bwMode="auto">
          <a:xfrm>
            <a:off x="4495800" y="5105400"/>
            <a:ext cx="9144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000">
              <a:solidFill>
                <a:srgbClr val="EAEAEA"/>
              </a:solidFill>
              <a:latin typeface="Times New Roman" charset="0"/>
              <a:ea typeface="ＭＳ Ｐゴシック" charset="0"/>
              <a:cs typeface="Arial" charset="0"/>
            </a:endParaRPr>
          </a:p>
        </p:txBody>
      </p:sp>
      <p:sp>
        <p:nvSpPr>
          <p:cNvPr id="169987" name="Rectangle 4"/>
          <p:cNvSpPr>
            <a:spLocks noChangeArrowheads="1"/>
          </p:cNvSpPr>
          <p:nvPr/>
        </p:nvSpPr>
        <p:spPr bwMode="auto">
          <a:xfrm>
            <a:off x="0" y="3810000"/>
            <a:ext cx="5638800" cy="1066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000">
              <a:solidFill>
                <a:srgbClr val="EAEAEA"/>
              </a:solidFill>
              <a:latin typeface="Times New Roman" charset="0"/>
              <a:ea typeface="ＭＳ Ｐゴシック" charset="0"/>
              <a:cs typeface="Arial" charset="0"/>
            </a:endParaRPr>
          </a:p>
        </p:txBody>
      </p:sp>
      <p:sp>
        <p:nvSpPr>
          <p:cNvPr id="169988" name="Rectangle 5"/>
          <p:cNvSpPr>
            <a:spLocks noChangeArrowheads="1"/>
          </p:cNvSpPr>
          <p:nvPr/>
        </p:nvSpPr>
        <p:spPr bwMode="auto">
          <a:xfrm>
            <a:off x="1066800" y="1676400"/>
            <a:ext cx="50292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000">
              <a:solidFill>
                <a:srgbClr val="EAEAEA"/>
              </a:solidFill>
              <a:latin typeface="Times New Roman" charset="0"/>
              <a:ea typeface="ＭＳ Ｐゴシック" charset="0"/>
              <a:cs typeface="Arial" charset="0"/>
            </a:endParaRPr>
          </a:p>
        </p:txBody>
      </p:sp>
      <p:sp>
        <p:nvSpPr>
          <p:cNvPr id="407558" name="Text Box 6"/>
          <p:cNvSpPr txBox="1">
            <a:spLocks noChangeArrowheads="1"/>
          </p:cNvSpPr>
          <p:nvPr/>
        </p:nvSpPr>
        <p:spPr bwMode="auto">
          <a:xfrm>
            <a:off x="8356761" y="76200"/>
            <a:ext cx="698178" cy="120032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a:spAutoFit/>
          </a:bodyPr>
          <a:lstStyle/>
          <a:p>
            <a:pPr algn="ctr" defTabSz="914400" fontAlgn="base">
              <a:spcBef>
                <a:spcPct val="0"/>
              </a:spcBef>
              <a:spcAft>
                <a:spcPct val="0"/>
              </a:spcAft>
              <a:defRPr/>
            </a:pPr>
            <a:r>
              <a:rPr lang="en-US" sz="2400" b="1" dirty="0">
                <a:solidFill>
                  <a:srgbClr val="FFFFFF"/>
                </a:solidFill>
                <a:latin typeface="Arial"/>
                <a:ea typeface="ＭＳ Ｐゴシック" charset="0"/>
                <a:cs typeface="Arial"/>
              </a:rPr>
              <a:t>232  </a:t>
            </a:r>
          </a:p>
          <a:p>
            <a:pPr algn="ctr" defTabSz="914400" fontAlgn="base">
              <a:spcBef>
                <a:spcPct val="0"/>
              </a:spcBef>
              <a:spcAft>
                <a:spcPct val="0"/>
              </a:spcAft>
              <a:defRPr/>
            </a:pPr>
            <a:r>
              <a:rPr lang="en-US" sz="2400" b="1" dirty="0">
                <a:solidFill>
                  <a:srgbClr val="FFFFFF"/>
                </a:solidFill>
                <a:latin typeface="Arial"/>
                <a:ea typeface="ＭＳ Ｐゴシック" charset="0"/>
                <a:cs typeface="Arial"/>
              </a:rPr>
              <a:t>342</a:t>
            </a:r>
          </a:p>
          <a:p>
            <a:pPr algn="ctr" defTabSz="914400" fontAlgn="base">
              <a:spcBef>
                <a:spcPct val="0"/>
              </a:spcBef>
              <a:spcAft>
                <a:spcPct val="0"/>
              </a:spcAft>
              <a:defRPr/>
            </a:pPr>
            <a:r>
              <a:rPr lang="en-US" sz="2400" b="1" dirty="0">
                <a:solidFill>
                  <a:srgbClr val="FFFFFF"/>
                </a:solidFill>
                <a:latin typeface="Arial"/>
                <a:ea typeface="ＭＳ Ｐゴシック" charset="0"/>
                <a:cs typeface="Arial"/>
              </a:rPr>
              <a:t>560</a:t>
            </a:r>
          </a:p>
        </p:txBody>
      </p:sp>
      <p:sp>
        <p:nvSpPr>
          <p:cNvPr id="407559" name="Rectangle 7"/>
          <p:cNvSpPr>
            <a:spLocks noChangeArrowheads="1"/>
          </p:cNvSpPr>
          <p:nvPr/>
        </p:nvSpPr>
        <p:spPr bwMode="auto">
          <a:xfrm>
            <a:off x="5410200" y="48006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dirty="0">
                <a:solidFill>
                  <a:srgbClr val="FFFFFF"/>
                </a:solidFill>
                <a:latin typeface="Arial"/>
                <a:ea typeface="ＭＳ Ｐゴシック" charset="0"/>
                <a:cs typeface="Arial"/>
              </a:rPr>
              <a:t>586</a:t>
            </a:r>
          </a:p>
        </p:txBody>
      </p:sp>
      <p:sp>
        <p:nvSpPr>
          <p:cNvPr id="407560" name="Rectangle 8"/>
          <p:cNvSpPr>
            <a:spLocks noChangeArrowheads="1"/>
          </p:cNvSpPr>
          <p:nvPr/>
        </p:nvSpPr>
        <p:spPr bwMode="auto">
          <a:xfrm>
            <a:off x="1905000" y="5486400"/>
            <a:ext cx="20574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dirty="0">
                <a:solidFill>
                  <a:srgbClr val="FFFFFF"/>
                </a:solidFill>
                <a:latin typeface="Arial"/>
                <a:ea typeface="ＭＳ Ｐゴシック" charset="0"/>
                <a:cs typeface="Arial"/>
              </a:rPr>
              <a:t>Habakkuk</a:t>
            </a:r>
          </a:p>
        </p:txBody>
      </p:sp>
      <p:sp>
        <p:nvSpPr>
          <p:cNvPr id="407561" name="Rectangle 9"/>
          <p:cNvSpPr>
            <a:spLocks noChangeArrowheads="1"/>
          </p:cNvSpPr>
          <p:nvPr/>
        </p:nvSpPr>
        <p:spPr bwMode="auto">
          <a:xfrm>
            <a:off x="4419600" y="50292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dirty="0">
                <a:solidFill>
                  <a:srgbClr val="FFFFFF"/>
                </a:solidFill>
                <a:latin typeface="Arial"/>
                <a:ea typeface="ＭＳ Ｐゴシック" charset="0"/>
                <a:cs typeface="Arial"/>
              </a:rPr>
              <a:t>Joel</a:t>
            </a:r>
          </a:p>
        </p:txBody>
      </p:sp>
      <p:sp>
        <p:nvSpPr>
          <p:cNvPr id="169993" name="WordArt 10" descr="Narrow vertical"/>
          <p:cNvSpPr>
            <a:spLocks noChangeArrowheads="1" noChangeShapeType="1" noTextEdit="1"/>
          </p:cNvSpPr>
          <p:nvPr/>
        </p:nvSpPr>
        <p:spPr bwMode="auto">
          <a:xfrm>
            <a:off x="1905000" y="76200"/>
            <a:ext cx="5410200" cy="914400"/>
          </a:xfrm>
          <a:prstGeom prst="rect">
            <a:avLst/>
          </a:prstGeom>
        </p:spPr>
        <p:txBody>
          <a:bodyPr wrap="none" fromWordArt="1">
            <a:prstTxWarp prst="textSlantDown">
              <a:avLst>
                <a:gd name="adj" fmla="val 44444"/>
              </a:avLst>
            </a:prstTxWarp>
          </a:bodyPr>
          <a:lstStyle/>
          <a:p>
            <a:pPr algn="ctr" defTabSz="914400" fontAlgn="base">
              <a:spcBef>
                <a:spcPct val="0"/>
              </a:spcBef>
              <a:spcAft>
                <a:spcPct val="0"/>
              </a:spcAft>
            </a:pPr>
            <a:r>
              <a:rPr lang="en-US" sz="3200" kern="10">
                <a:ln w="12700" cap="sq">
                  <a:solidFill>
                    <a:srgbClr val="000000"/>
                  </a:solidFill>
                  <a:round/>
                  <a:headEnd type="none" w="sm" len="sm"/>
                  <a:tailEnd type="none" w="sm" len="sm"/>
                </a:ln>
                <a:pattFill prst="dashHorz">
                  <a:fgClr>
                    <a:srgbClr val="808080"/>
                  </a:fgClr>
                  <a:bgClr>
                    <a:srgbClr val="FFFF00"/>
                  </a:bgClr>
                </a:pattFill>
                <a:effectLst>
                  <a:outerShdw blurRad="63500" dist="45791" dir="2021404" algn="ctr" rotWithShape="0">
                    <a:srgbClr val="808080"/>
                  </a:outerShdw>
                </a:effectLst>
                <a:latin typeface="Arial"/>
                <a:ea typeface="Arial"/>
                <a:cs typeface="Arial"/>
              </a:rPr>
              <a:t>Jerusalem's Fall</a:t>
            </a:r>
          </a:p>
        </p:txBody>
      </p:sp>
      <p:sp>
        <p:nvSpPr>
          <p:cNvPr id="407563" name="Rectangle 11"/>
          <p:cNvSpPr>
            <a:spLocks noChangeArrowheads="1"/>
          </p:cNvSpPr>
          <p:nvPr/>
        </p:nvSpPr>
        <p:spPr bwMode="auto">
          <a:xfrm>
            <a:off x="2438400" y="1600200"/>
            <a:ext cx="2057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Jeremiah</a:t>
            </a:r>
          </a:p>
        </p:txBody>
      </p:sp>
      <p:sp>
        <p:nvSpPr>
          <p:cNvPr id="407564" name="Rectangle 12"/>
          <p:cNvSpPr>
            <a:spLocks noChangeArrowheads="1"/>
          </p:cNvSpPr>
          <p:nvPr/>
        </p:nvSpPr>
        <p:spPr bwMode="auto">
          <a:xfrm>
            <a:off x="5638800" y="5334000"/>
            <a:ext cx="25908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Lamentations</a:t>
            </a:r>
          </a:p>
        </p:txBody>
      </p:sp>
      <p:sp>
        <p:nvSpPr>
          <p:cNvPr id="169996" name="Rectangle 13"/>
          <p:cNvSpPr>
            <a:spLocks noChangeArrowheads="1"/>
          </p:cNvSpPr>
          <p:nvPr/>
        </p:nvSpPr>
        <p:spPr bwMode="auto">
          <a:xfrm>
            <a:off x="3200400" y="2438400"/>
            <a:ext cx="51816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000">
              <a:solidFill>
                <a:srgbClr val="EAEAEA"/>
              </a:solidFill>
              <a:latin typeface="Times New Roman" charset="0"/>
              <a:ea typeface="ＭＳ Ｐゴシック" charset="0"/>
              <a:cs typeface="Arial" charset="0"/>
            </a:endParaRPr>
          </a:p>
        </p:txBody>
      </p:sp>
      <p:sp>
        <p:nvSpPr>
          <p:cNvPr id="169997" name="Rectangle 14"/>
          <p:cNvSpPr>
            <a:spLocks noChangeArrowheads="1"/>
          </p:cNvSpPr>
          <p:nvPr/>
        </p:nvSpPr>
        <p:spPr bwMode="auto">
          <a:xfrm>
            <a:off x="4419600" y="3124200"/>
            <a:ext cx="22860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000">
              <a:solidFill>
                <a:srgbClr val="EAEAEA"/>
              </a:solidFill>
              <a:latin typeface="Times New Roman" charset="0"/>
              <a:ea typeface="ＭＳ Ｐゴシック" charset="0"/>
              <a:cs typeface="Arial" charset="0"/>
            </a:endParaRPr>
          </a:p>
        </p:txBody>
      </p:sp>
      <p:sp>
        <p:nvSpPr>
          <p:cNvPr id="407567" name="Rectangle 15"/>
          <p:cNvSpPr>
            <a:spLocks noChangeArrowheads="1"/>
          </p:cNvSpPr>
          <p:nvPr/>
        </p:nvSpPr>
        <p:spPr bwMode="auto">
          <a:xfrm>
            <a:off x="4876800" y="3048000"/>
            <a:ext cx="1524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Ezekiel</a:t>
            </a:r>
          </a:p>
        </p:txBody>
      </p:sp>
      <p:sp>
        <p:nvSpPr>
          <p:cNvPr id="407568" name="Rectangle 16"/>
          <p:cNvSpPr>
            <a:spLocks noChangeArrowheads="1"/>
          </p:cNvSpPr>
          <p:nvPr/>
        </p:nvSpPr>
        <p:spPr bwMode="auto">
          <a:xfrm>
            <a:off x="4724400" y="2362200"/>
            <a:ext cx="15240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Daniel</a:t>
            </a:r>
          </a:p>
        </p:txBody>
      </p:sp>
      <p:sp>
        <p:nvSpPr>
          <p:cNvPr id="407569" name="Rectangle 17"/>
          <p:cNvSpPr>
            <a:spLocks noChangeArrowheads="1"/>
          </p:cNvSpPr>
          <p:nvPr/>
        </p:nvSpPr>
        <p:spPr bwMode="auto">
          <a:xfrm>
            <a:off x="3505200" y="30480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597</a:t>
            </a:r>
          </a:p>
        </p:txBody>
      </p:sp>
      <p:sp>
        <p:nvSpPr>
          <p:cNvPr id="407570" name="Rectangle 18"/>
          <p:cNvSpPr>
            <a:spLocks noChangeArrowheads="1"/>
          </p:cNvSpPr>
          <p:nvPr/>
        </p:nvSpPr>
        <p:spPr bwMode="auto">
          <a:xfrm>
            <a:off x="2286000" y="2438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dirty="0">
                <a:solidFill>
                  <a:srgbClr val="FFFFFF"/>
                </a:solidFill>
                <a:latin typeface="Arial"/>
                <a:ea typeface="ＭＳ Ｐゴシック" charset="0"/>
                <a:cs typeface="Arial"/>
              </a:rPr>
              <a:t>605</a:t>
            </a:r>
          </a:p>
        </p:txBody>
      </p:sp>
      <p:sp>
        <p:nvSpPr>
          <p:cNvPr id="407571" name="Rectangle 19"/>
          <p:cNvSpPr>
            <a:spLocks noChangeArrowheads="1"/>
          </p:cNvSpPr>
          <p:nvPr/>
        </p:nvSpPr>
        <p:spPr bwMode="auto">
          <a:xfrm>
            <a:off x="152400" y="1603375"/>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dirty="0">
                <a:solidFill>
                  <a:srgbClr val="FFFFFF"/>
                </a:solidFill>
                <a:latin typeface="Arial"/>
                <a:ea typeface="ＭＳ Ｐゴシック" charset="0"/>
                <a:cs typeface="Arial"/>
              </a:rPr>
              <a:t>627</a:t>
            </a:r>
          </a:p>
        </p:txBody>
      </p:sp>
      <p:sp>
        <p:nvSpPr>
          <p:cNvPr id="170003" name="Rectangle 20"/>
          <p:cNvSpPr>
            <a:spLocks noChangeArrowheads="1"/>
          </p:cNvSpPr>
          <p:nvPr/>
        </p:nvSpPr>
        <p:spPr bwMode="auto">
          <a:xfrm>
            <a:off x="8382000" y="3810000"/>
            <a:ext cx="762000" cy="1066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000">
              <a:solidFill>
                <a:srgbClr val="EAEAEA"/>
              </a:solidFill>
              <a:latin typeface="Times New Roman" charset="0"/>
              <a:ea typeface="ＭＳ Ｐゴシック" charset="0"/>
              <a:cs typeface="Arial" charset="0"/>
            </a:endParaRPr>
          </a:p>
        </p:txBody>
      </p:sp>
      <p:sp>
        <p:nvSpPr>
          <p:cNvPr id="407573" name="Rectangle 21"/>
          <p:cNvSpPr>
            <a:spLocks noChangeArrowheads="1"/>
          </p:cNvSpPr>
          <p:nvPr/>
        </p:nvSpPr>
        <p:spPr bwMode="auto">
          <a:xfrm>
            <a:off x="7924800" y="48006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fontAlgn="base">
              <a:spcBef>
                <a:spcPct val="20000"/>
              </a:spcBef>
              <a:spcAft>
                <a:spcPct val="0"/>
              </a:spcAft>
              <a:buClr>
                <a:srgbClr val="99CCFF"/>
              </a:buClr>
              <a:buSzPct val="110000"/>
            </a:pPr>
            <a:r>
              <a:rPr lang="en-US" sz="2800" dirty="0">
                <a:solidFill>
                  <a:srgbClr val="FFFFFF"/>
                </a:solidFill>
                <a:latin typeface="Arial"/>
                <a:ea typeface="ＭＳ Ｐゴシック" charset="0"/>
                <a:cs typeface="Arial"/>
              </a:rPr>
              <a:t>538</a:t>
            </a:r>
          </a:p>
        </p:txBody>
      </p:sp>
      <p:sp>
        <p:nvSpPr>
          <p:cNvPr id="407574" name="Rectangle 22"/>
          <p:cNvSpPr>
            <a:spLocks noGrp="1" noChangeArrowheads="1"/>
          </p:cNvSpPr>
          <p:nvPr>
            <p:ph type="ctrTitle"/>
          </p:nvPr>
        </p:nvSpPr>
        <p:spPr>
          <a:xfrm>
            <a:off x="3048000" y="3810000"/>
            <a:ext cx="2590800" cy="990600"/>
          </a:xfrm>
          <a:effectLst>
            <a:outerShdw blurRad="63500" dist="35921" dir="2700000" algn="ctr" rotWithShape="0">
              <a:srgbClr val="000000">
                <a:alpha val="74998"/>
              </a:srgbClr>
            </a:outerShdw>
          </a:effectLst>
        </p:spPr>
        <p:txBody>
          <a:bodyPr/>
          <a:lstStyle/>
          <a:p>
            <a:pPr algn="r" eaLnBrk="1" hangingPunct="1">
              <a:defRPr/>
            </a:pPr>
            <a:r>
              <a:rPr kumimoji="1" lang="en-US" sz="2800" dirty="0"/>
              <a:t>Jerusalem</a:t>
            </a:r>
            <a:r>
              <a:rPr kumimoji="1" lang="fr-FR" sz="2800" dirty="0"/>
              <a:t>'</a:t>
            </a:r>
            <a:r>
              <a:rPr kumimoji="1" lang="en-US" sz="2800" dirty="0"/>
              <a:t>s Fall</a:t>
            </a:r>
          </a:p>
        </p:txBody>
      </p:sp>
      <p:sp>
        <p:nvSpPr>
          <p:cNvPr id="407575" name="Rectangle 23"/>
          <p:cNvSpPr>
            <a:spLocks noChangeArrowheads="1"/>
          </p:cNvSpPr>
          <p:nvPr/>
        </p:nvSpPr>
        <p:spPr bwMode="auto">
          <a:xfrm>
            <a:off x="0" y="838200"/>
            <a:ext cx="2286000" cy="685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Key Dates</a:t>
            </a:r>
          </a:p>
        </p:txBody>
      </p:sp>
      <p:sp>
        <p:nvSpPr>
          <p:cNvPr id="170007" name="Rectangle 2"/>
          <p:cNvSpPr>
            <a:spLocks noChangeArrowheads="1"/>
          </p:cNvSpPr>
          <p:nvPr/>
        </p:nvSpPr>
        <p:spPr bwMode="auto">
          <a:xfrm>
            <a:off x="107950" y="5084763"/>
            <a:ext cx="18288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000">
              <a:solidFill>
                <a:srgbClr val="EAEAEA"/>
              </a:solidFill>
              <a:latin typeface="Times New Roman" charset="0"/>
              <a:ea typeface="ＭＳ Ｐゴシック" charset="0"/>
              <a:cs typeface="Arial" charset="0"/>
            </a:endParaRPr>
          </a:p>
        </p:txBody>
      </p:sp>
      <p:sp>
        <p:nvSpPr>
          <p:cNvPr id="26" name="Rectangle 8"/>
          <p:cNvSpPr>
            <a:spLocks noChangeArrowheads="1"/>
          </p:cNvSpPr>
          <p:nvPr/>
        </p:nvSpPr>
        <p:spPr bwMode="auto">
          <a:xfrm>
            <a:off x="31750" y="5008563"/>
            <a:ext cx="20574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dirty="0">
                <a:solidFill>
                  <a:srgbClr val="FFFFFF"/>
                </a:solidFill>
                <a:latin typeface="Arial"/>
                <a:ea typeface="ＭＳ Ｐゴシック" charset="0"/>
                <a:cs typeface="Arial"/>
              </a:rPr>
              <a:t>Zephaniah</a:t>
            </a:r>
          </a:p>
        </p:txBody>
      </p:sp>
      <p:sp>
        <p:nvSpPr>
          <p:cNvPr id="27" name="Rectangle 19"/>
          <p:cNvSpPr>
            <a:spLocks noChangeArrowheads="1"/>
          </p:cNvSpPr>
          <p:nvPr/>
        </p:nvSpPr>
        <p:spPr bwMode="auto">
          <a:xfrm>
            <a:off x="107950" y="5445125"/>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defTabSz="914400" fontAlgn="base">
              <a:spcBef>
                <a:spcPct val="20000"/>
              </a:spcBef>
              <a:spcAft>
                <a:spcPct val="0"/>
              </a:spcAft>
              <a:buClr>
                <a:srgbClr val="99CCFF"/>
              </a:buClr>
              <a:buSzPct val="110000"/>
              <a:defRPr/>
            </a:pPr>
            <a:r>
              <a:rPr lang="en-US" sz="2800" dirty="0">
                <a:solidFill>
                  <a:srgbClr val="FFFFFF"/>
                </a:solidFill>
                <a:latin typeface="Arial"/>
                <a:ea typeface="ＭＳ Ｐゴシック" charset="0"/>
                <a:cs typeface="Arial"/>
              </a:rPr>
              <a:t>630</a:t>
            </a:r>
          </a:p>
        </p:txBody>
      </p:sp>
      <p:sp>
        <p:nvSpPr>
          <p:cNvPr id="28" name="Rectangle 19"/>
          <p:cNvSpPr>
            <a:spLocks noChangeArrowheads="1"/>
          </p:cNvSpPr>
          <p:nvPr/>
        </p:nvSpPr>
        <p:spPr bwMode="auto">
          <a:xfrm>
            <a:off x="4500563" y="5516563"/>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defTabSz="914400" fontAlgn="base">
              <a:spcBef>
                <a:spcPct val="20000"/>
              </a:spcBef>
              <a:spcAft>
                <a:spcPct val="0"/>
              </a:spcAft>
              <a:buClr>
                <a:srgbClr val="99CCFF"/>
              </a:buClr>
              <a:buSzPct val="110000"/>
              <a:defRPr/>
            </a:pPr>
            <a:r>
              <a:rPr lang="en-US" sz="2800" dirty="0">
                <a:solidFill>
                  <a:srgbClr val="FFFFFF"/>
                </a:solidFill>
                <a:latin typeface="Arial"/>
                <a:ea typeface="ＭＳ Ｐゴシック" charset="0"/>
                <a:cs typeface="Arial"/>
              </a:rPr>
              <a:t>590</a:t>
            </a:r>
          </a:p>
        </p:txBody>
      </p:sp>
      <p:sp>
        <p:nvSpPr>
          <p:cNvPr id="29" name="Rectangle 18"/>
          <p:cNvSpPr>
            <a:spLocks noChangeArrowheads="1"/>
          </p:cNvSpPr>
          <p:nvPr/>
        </p:nvSpPr>
        <p:spPr bwMode="auto">
          <a:xfrm>
            <a:off x="2195513" y="594995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dirty="0">
                <a:solidFill>
                  <a:srgbClr val="FFFFFF"/>
                </a:solidFill>
                <a:latin typeface="Arial"/>
                <a:ea typeface="ＭＳ Ｐゴシック" charset="0"/>
                <a:cs typeface="Arial"/>
              </a:rPr>
              <a:t>606</a:t>
            </a:r>
          </a:p>
        </p:txBody>
      </p:sp>
    </p:spTree>
    <p:extLst>
      <p:ext uri="{BB962C8B-B14F-4D97-AF65-F5344CB8AC3E}">
        <p14:creationId xmlns:p14="http://schemas.microsoft.com/office/powerpoint/2010/main" val="42643042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07559"/>
                                        </p:tgtEl>
                                        <p:attrNameLst>
                                          <p:attrName>style.visibility</p:attrName>
                                        </p:attrNameLst>
                                      </p:cBhvr>
                                      <p:to>
                                        <p:strVal val="visible"/>
                                      </p:to>
                                    </p:set>
                                    <p:anim calcmode="lin" valueType="num">
                                      <p:cBhvr additive="base">
                                        <p:cTn id="7" dur="500" fill="hold"/>
                                        <p:tgtEl>
                                          <p:spTgt spid="407559"/>
                                        </p:tgtEl>
                                        <p:attrNameLst>
                                          <p:attrName>ppt_x</p:attrName>
                                        </p:attrNameLst>
                                      </p:cBhvr>
                                      <p:tavLst>
                                        <p:tav tm="0">
                                          <p:val>
                                            <p:strVal val="0-#ppt_w/2"/>
                                          </p:val>
                                        </p:tav>
                                        <p:tav tm="100000">
                                          <p:val>
                                            <p:strVal val="#ppt_x"/>
                                          </p:val>
                                        </p:tav>
                                      </p:tavLst>
                                    </p:anim>
                                    <p:anim calcmode="lin" valueType="num">
                                      <p:cBhvr additive="base">
                                        <p:cTn id="8" dur="500" fill="hold"/>
                                        <p:tgtEl>
                                          <p:spTgt spid="40755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0-#ppt_w/2"/>
                                          </p:val>
                                        </p:tav>
                                        <p:tav tm="100000">
                                          <p:val>
                                            <p:strVal val="#ppt_x"/>
                                          </p:val>
                                        </p:tav>
                                      </p:tavLst>
                                    </p:anim>
                                    <p:anim calcmode="lin" valueType="num">
                                      <p:cBhvr additive="base">
                                        <p:cTn id="14"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0-#ppt_w/2"/>
                                          </p:val>
                                        </p:tav>
                                        <p:tav tm="100000">
                                          <p:val>
                                            <p:strVal val="#ppt_x"/>
                                          </p:val>
                                        </p:tav>
                                      </p:tavLst>
                                    </p:anim>
                                    <p:anim calcmode="lin" valueType="num">
                                      <p:cBhvr additive="base">
                                        <p:cTn id="20"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07571"/>
                                        </p:tgtEl>
                                        <p:attrNameLst>
                                          <p:attrName>style.visibility</p:attrName>
                                        </p:attrNameLst>
                                      </p:cBhvr>
                                      <p:to>
                                        <p:strVal val="visible"/>
                                      </p:to>
                                    </p:set>
                                    <p:anim calcmode="lin" valueType="num">
                                      <p:cBhvr additive="base">
                                        <p:cTn id="25" dur="500" fill="hold"/>
                                        <p:tgtEl>
                                          <p:spTgt spid="407571"/>
                                        </p:tgtEl>
                                        <p:attrNameLst>
                                          <p:attrName>ppt_x</p:attrName>
                                        </p:attrNameLst>
                                      </p:cBhvr>
                                      <p:tavLst>
                                        <p:tav tm="0">
                                          <p:val>
                                            <p:strVal val="0-#ppt_w/2"/>
                                          </p:val>
                                        </p:tav>
                                        <p:tav tm="100000">
                                          <p:val>
                                            <p:strVal val="#ppt_x"/>
                                          </p:val>
                                        </p:tav>
                                      </p:tavLst>
                                    </p:anim>
                                    <p:anim calcmode="lin" valueType="num">
                                      <p:cBhvr additive="base">
                                        <p:cTn id="26" dur="500" fill="hold"/>
                                        <p:tgtEl>
                                          <p:spTgt spid="407571"/>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07563"/>
                                        </p:tgtEl>
                                        <p:attrNameLst>
                                          <p:attrName>style.visibility</p:attrName>
                                        </p:attrNameLst>
                                      </p:cBhvr>
                                      <p:to>
                                        <p:strVal val="visible"/>
                                      </p:to>
                                    </p:set>
                                    <p:anim calcmode="lin" valueType="num">
                                      <p:cBhvr additive="base">
                                        <p:cTn id="31" dur="500" fill="hold"/>
                                        <p:tgtEl>
                                          <p:spTgt spid="407563"/>
                                        </p:tgtEl>
                                        <p:attrNameLst>
                                          <p:attrName>ppt_x</p:attrName>
                                        </p:attrNameLst>
                                      </p:cBhvr>
                                      <p:tavLst>
                                        <p:tav tm="0">
                                          <p:val>
                                            <p:strVal val="0-#ppt_w/2"/>
                                          </p:val>
                                        </p:tav>
                                        <p:tav tm="100000">
                                          <p:val>
                                            <p:strVal val="#ppt_x"/>
                                          </p:val>
                                        </p:tav>
                                      </p:tavLst>
                                    </p:anim>
                                    <p:anim calcmode="lin" valueType="num">
                                      <p:cBhvr additive="base">
                                        <p:cTn id="32" dur="500" fill="hold"/>
                                        <p:tgtEl>
                                          <p:spTgt spid="407563"/>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07570"/>
                                        </p:tgtEl>
                                        <p:attrNameLst>
                                          <p:attrName>style.visibility</p:attrName>
                                        </p:attrNameLst>
                                      </p:cBhvr>
                                      <p:to>
                                        <p:strVal val="visible"/>
                                      </p:to>
                                    </p:set>
                                    <p:anim calcmode="lin" valueType="num">
                                      <p:cBhvr additive="base">
                                        <p:cTn id="37" dur="500" fill="hold"/>
                                        <p:tgtEl>
                                          <p:spTgt spid="407570"/>
                                        </p:tgtEl>
                                        <p:attrNameLst>
                                          <p:attrName>ppt_x</p:attrName>
                                        </p:attrNameLst>
                                      </p:cBhvr>
                                      <p:tavLst>
                                        <p:tav tm="0">
                                          <p:val>
                                            <p:strVal val="0-#ppt_w/2"/>
                                          </p:val>
                                        </p:tav>
                                        <p:tav tm="100000">
                                          <p:val>
                                            <p:strVal val="#ppt_x"/>
                                          </p:val>
                                        </p:tav>
                                      </p:tavLst>
                                    </p:anim>
                                    <p:anim calcmode="lin" valueType="num">
                                      <p:cBhvr additive="base">
                                        <p:cTn id="38" dur="500" fill="hold"/>
                                        <p:tgtEl>
                                          <p:spTgt spid="407570"/>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407568"/>
                                        </p:tgtEl>
                                        <p:attrNameLst>
                                          <p:attrName>style.visibility</p:attrName>
                                        </p:attrNameLst>
                                      </p:cBhvr>
                                      <p:to>
                                        <p:strVal val="visible"/>
                                      </p:to>
                                    </p:set>
                                    <p:anim calcmode="lin" valueType="num">
                                      <p:cBhvr additive="base">
                                        <p:cTn id="43" dur="500" fill="hold"/>
                                        <p:tgtEl>
                                          <p:spTgt spid="407568"/>
                                        </p:tgtEl>
                                        <p:attrNameLst>
                                          <p:attrName>ppt_x</p:attrName>
                                        </p:attrNameLst>
                                      </p:cBhvr>
                                      <p:tavLst>
                                        <p:tav tm="0">
                                          <p:val>
                                            <p:strVal val="0-#ppt_w/2"/>
                                          </p:val>
                                        </p:tav>
                                        <p:tav tm="100000">
                                          <p:val>
                                            <p:strVal val="#ppt_x"/>
                                          </p:val>
                                        </p:tav>
                                      </p:tavLst>
                                    </p:anim>
                                    <p:anim calcmode="lin" valueType="num">
                                      <p:cBhvr additive="base">
                                        <p:cTn id="44" dur="500" fill="hold"/>
                                        <p:tgtEl>
                                          <p:spTgt spid="407568"/>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407569"/>
                                        </p:tgtEl>
                                        <p:attrNameLst>
                                          <p:attrName>style.visibility</p:attrName>
                                        </p:attrNameLst>
                                      </p:cBhvr>
                                      <p:to>
                                        <p:strVal val="visible"/>
                                      </p:to>
                                    </p:set>
                                    <p:anim calcmode="lin" valueType="num">
                                      <p:cBhvr additive="base">
                                        <p:cTn id="49" dur="500" fill="hold"/>
                                        <p:tgtEl>
                                          <p:spTgt spid="407569"/>
                                        </p:tgtEl>
                                        <p:attrNameLst>
                                          <p:attrName>ppt_x</p:attrName>
                                        </p:attrNameLst>
                                      </p:cBhvr>
                                      <p:tavLst>
                                        <p:tav tm="0">
                                          <p:val>
                                            <p:strVal val="0-#ppt_w/2"/>
                                          </p:val>
                                        </p:tav>
                                        <p:tav tm="100000">
                                          <p:val>
                                            <p:strVal val="#ppt_x"/>
                                          </p:val>
                                        </p:tav>
                                      </p:tavLst>
                                    </p:anim>
                                    <p:anim calcmode="lin" valueType="num">
                                      <p:cBhvr additive="base">
                                        <p:cTn id="50" dur="500" fill="hold"/>
                                        <p:tgtEl>
                                          <p:spTgt spid="407569"/>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407567"/>
                                        </p:tgtEl>
                                        <p:attrNameLst>
                                          <p:attrName>style.visibility</p:attrName>
                                        </p:attrNameLst>
                                      </p:cBhvr>
                                      <p:to>
                                        <p:strVal val="visible"/>
                                      </p:to>
                                    </p:set>
                                    <p:anim calcmode="lin" valueType="num">
                                      <p:cBhvr additive="base">
                                        <p:cTn id="55" dur="500" fill="hold"/>
                                        <p:tgtEl>
                                          <p:spTgt spid="407567"/>
                                        </p:tgtEl>
                                        <p:attrNameLst>
                                          <p:attrName>ppt_x</p:attrName>
                                        </p:attrNameLst>
                                      </p:cBhvr>
                                      <p:tavLst>
                                        <p:tav tm="0">
                                          <p:val>
                                            <p:strVal val="0-#ppt_w/2"/>
                                          </p:val>
                                        </p:tav>
                                        <p:tav tm="100000">
                                          <p:val>
                                            <p:strVal val="#ppt_x"/>
                                          </p:val>
                                        </p:tav>
                                      </p:tavLst>
                                    </p:anim>
                                    <p:anim calcmode="lin" valueType="num">
                                      <p:cBhvr additive="base">
                                        <p:cTn id="56" dur="500" fill="hold"/>
                                        <p:tgtEl>
                                          <p:spTgt spid="407567"/>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anim calcmode="lin" valueType="num">
                                      <p:cBhvr additive="base">
                                        <p:cTn id="61" dur="500" fill="hold"/>
                                        <p:tgtEl>
                                          <p:spTgt spid="29"/>
                                        </p:tgtEl>
                                        <p:attrNameLst>
                                          <p:attrName>ppt_x</p:attrName>
                                        </p:attrNameLst>
                                      </p:cBhvr>
                                      <p:tavLst>
                                        <p:tav tm="0">
                                          <p:val>
                                            <p:strVal val="0-#ppt_w/2"/>
                                          </p:val>
                                        </p:tav>
                                        <p:tav tm="100000">
                                          <p:val>
                                            <p:strVal val="#ppt_x"/>
                                          </p:val>
                                        </p:tav>
                                      </p:tavLst>
                                    </p:anim>
                                    <p:anim calcmode="lin" valueType="num">
                                      <p:cBhvr additive="base">
                                        <p:cTn id="62"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407560"/>
                                        </p:tgtEl>
                                        <p:attrNameLst>
                                          <p:attrName>style.visibility</p:attrName>
                                        </p:attrNameLst>
                                      </p:cBhvr>
                                      <p:to>
                                        <p:strVal val="visible"/>
                                      </p:to>
                                    </p:set>
                                    <p:anim calcmode="lin" valueType="num">
                                      <p:cBhvr additive="base">
                                        <p:cTn id="67" dur="500" fill="hold"/>
                                        <p:tgtEl>
                                          <p:spTgt spid="407560"/>
                                        </p:tgtEl>
                                        <p:attrNameLst>
                                          <p:attrName>ppt_x</p:attrName>
                                        </p:attrNameLst>
                                      </p:cBhvr>
                                      <p:tavLst>
                                        <p:tav tm="0">
                                          <p:val>
                                            <p:strVal val="0-#ppt_w/2"/>
                                          </p:val>
                                        </p:tav>
                                        <p:tav tm="100000">
                                          <p:val>
                                            <p:strVal val="#ppt_x"/>
                                          </p:val>
                                        </p:tav>
                                      </p:tavLst>
                                    </p:anim>
                                    <p:anim calcmode="lin" valueType="num">
                                      <p:cBhvr additive="base">
                                        <p:cTn id="68" dur="500" fill="hold"/>
                                        <p:tgtEl>
                                          <p:spTgt spid="407560"/>
                                        </p:tgtEl>
                                        <p:attrNameLst>
                                          <p:attrName>ppt_y</p:attrName>
                                        </p:attrNameLst>
                                      </p:cBhvr>
                                      <p:tavLst>
                                        <p:tav tm="0">
                                          <p:val>
                                            <p:strVal val="#ppt_y"/>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28"/>
                                        </p:tgtEl>
                                        <p:attrNameLst>
                                          <p:attrName>style.visibility</p:attrName>
                                        </p:attrNameLst>
                                      </p:cBhvr>
                                      <p:to>
                                        <p:strVal val="visible"/>
                                      </p:to>
                                    </p:set>
                                    <p:anim calcmode="lin" valueType="num">
                                      <p:cBhvr additive="base">
                                        <p:cTn id="73" dur="500" fill="hold"/>
                                        <p:tgtEl>
                                          <p:spTgt spid="28"/>
                                        </p:tgtEl>
                                        <p:attrNameLst>
                                          <p:attrName>ppt_x</p:attrName>
                                        </p:attrNameLst>
                                      </p:cBhvr>
                                      <p:tavLst>
                                        <p:tav tm="0">
                                          <p:val>
                                            <p:strVal val="0-#ppt_w/2"/>
                                          </p:val>
                                        </p:tav>
                                        <p:tav tm="100000">
                                          <p:val>
                                            <p:strVal val="#ppt_x"/>
                                          </p:val>
                                        </p:tav>
                                      </p:tavLst>
                                    </p:anim>
                                    <p:anim calcmode="lin" valueType="num">
                                      <p:cBhvr additive="base">
                                        <p:cTn id="74"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8" fill="hold" grpId="0" nodeType="clickEffect">
                                  <p:stCondLst>
                                    <p:cond delay="0"/>
                                  </p:stCondLst>
                                  <p:childTnLst>
                                    <p:set>
                                      <p:cBhvr>
                                        <p:cTn id="78" dur="1" fill="hold">
                                          <p:stCondLst>
                                            <p:cond delay="0"/>
                                          </p:stCondLst>
                                        </p:cTn>
                                        <p:tgtEl>
                                          <p:spTgt spid="407561"/>
                                        </p:tgtEl>
                                        <p:attrNameLst>
                                          <p:attrName>style.visibility</p:attrName>
                                        </p:attrNameLst>
                                      </p:cBhvr>
                                      <p:to>
                                        <p:strVal val="visible"/>
                                      </p:to>
                                    </p:set>
                                    <p:anim calcmode="lin" valueType="num">
                                      <p:cBhvr additive="base">
                                        <p:cTn id="79" dur="500" fill="hold"/>
                                        <p:tgtEl>
                                          <p:spTgt spid="407561"/>
                                        </p:tgtEl>
                                        <p:attrNameLst>
                                          <p:attrName>ppt_x</p:attrName>
                                        </p:attrNameLst>
                                      </p:cBhvr>
                                      <p:tavLst>
                                        <p:tav tm="0">
                                          <p:val>
                                            <p:strVal val="0-#ppt_w/2"/>
                                          </p:val>
                                        </p:tav>
                                        <p:tav tm="100000">
                                          <p:val>
                                            <p:strVal val="#ppt_x"/>
                                          </p:val>
                                        </p:tav>
                                      </p:tavLst>
                                    </p:anim>
                                    <p:anim calcmode="lin" valueType="num">
                                      <p:cBhvr additive="base">
                                        <p:cTn id="80" dur="500" fill="hold"/>
                                        <p:tgtEl>
                                          <p:spTgt spid="407561"/>
                                        </p:tgtEl>
                                        <p:attrNameLst>
                                          <p:attrName>ppt_y</p:attrName>
                                        </p:attrNameLst>
                                      </p:cBhvr>
                                      <p:tavLst>
                                        <p:tav tm="0">
                                          <p:val>
                                            <p:strVal val="#ppt_y"/>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8" fill="hold" grpId="0" nodeType="clickEffect">
                                  <p:stCondLst>
                                    <p:cond delay="0"/>
                                  </p:stCondLst>
                                  <p:childTnLst>
                                    <p:set>
                                      <p:cBhvr>
                                        <p:cTn id="84" dur="1" fill="hold">
                                          <p:stCondLst>
                                            <p:cond delay="0"/>
                                          </p:stCondLst>
                                        </p:cTn>
                                        <p:tgtEl>
                                          <p:spTgt spid="407564"/>
                                        </p:tgtEl>
                                        <p:attrNameLst>
                                          <p:attrName>style.visibility</p:attrName>
                                        </p:attrNameLst>
                                      </p:cBhvr>
                                      <p:to>
                                        <p:strVal val="visible"/>
                                      </p:to>
                                    </p:set>
                                    <p:anim calcmode="lin" valueType="num">
                                      <p:cBhvr additive="base">
                                        <p:cTn id="85" dur="500" fill="hold"/>
                                        <p:tgtEl>
                                          <p:spTgt spid="407564"/>
                                        </p:tgtEl>
                                        <p:attrNameLst>
                                          <p:attrName>ppt_x</p:attrName>
                                        </p:attrNameLst>
                                      </p:cBhvr>
                                      <p:tavLst>
                                        <p:tav tm="0">
                                          <p:val>
                                            <p:strVal val="0-#ppt_w/2"/>
                                          </p:val>
                                        </p:tav>
                                        <p:tav tm="100000">
                                          <p:val>
                                            <p:strVal val="#ppt_x"/>
                                          </p:val>
                                        </p:tav>
                                      </p:tavLst>
                                    </p:anim>
                                    <p:anim calcmode="lin" valueType="num">
                                      <p:cBhvr additive="base">
                                        <p:cTn id="86" dur="500" fill="hold"/>
                                        <p:tgtEl>
                                          <p:spTgt spid="407564"/>
                                        </p:tgtEl>
                                        <p:attrNameLst>
                                          <p:attrName>ppt_y</p:attrName>
                                        </p:attrNameLst>
                                      </p:cBhvr>
                                      <p:tavLst>
                                        <p:tav tm="0">
                                          <p:val>
                                            <p:strVal val="#ppt_y"/>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ntr" presetSubtype="8" fill="hold" grpId="0" nodeType="clickEffect">
                                  <p:stCondLst>
                                    <p:cond delay="0"/>
                                  </p:stCondLst>
                                  <p:childTnLst>
                                    <p:set>
                                      <p:cBhvr>
                                        <p:cTn id="90" dur="1" fill="hold">
                                          <p:stCondLst>
                                            <p:cond delay="0"/>
                                          </p:stCondLst>
                                        </p:cTn>
                                        <p:tgtEl>
                                          <p:spTgt spid="407573"/>
                                        </p:tgtEl>
                                        <p:attrNameLst>
                                          <p:attrName>style.visibility</p:attrName>
                                        </p:attrNameLst>
                                      </p:cBhvr>
                                      <p:to>
                                        <p:strVal val="visible"/>
                                      </p:to>
                                    </p:set>
                                    <p:anim calcmode="lin" valueType="num">
                                      <p:cBhvr additive="base">
                                        <p:cTn id="91" dur="500" fill="hold"/>
                                        <p:tgtEl>
                                          <p:spTgt spid="407573"/>
                                        </p:tgtEl>
                                        <p:attrNameLst>
                                          <p:attrName>ppt_x</p:attrName>
                                        </p:attrNameLst>
                                      </p:cBhvr>
                                      <p:tavLst>
                                        <p:tav tm="0">
                                          <p:val>
                                            <p:strVal val="0-#ppt_w/2"/>
                                          </p:val>
                                        </p:tav>
                                        <p:tav tm="100000">
                                          <p:val>
                                            <p:strVal val="#ppt_x"/>
                                          </p:val>
                                        </p:tav>
                                      </p:tavLst>
                                    </p:anim>
                                    <p:anim calcmode="lin" valueType="num">
                                      <p:cBhvr additive="base">
                                        <p:cTn id="92" dur="500" fill="hold"/>
                                        <p:tgtEl>
                                          <p:spTgt spid="40757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559" grpId="0" autoUpdateAnimBg="0"/>
      <p:bldP spid="407560" grpId="0" autoUpdateAnimBg="0"/>
      <p:bldP spid="407561" grpId="0" autoUpdateAnimBg="0"/>
      <p:bldP spid="407563" grpId="0" autoUpdateAnimBg="0"/>
      <p:bldP spid="407564" grpId="0" autoUpdateAnimBg="0"/>
      <p:bldP spid="407567" grpId="0" autoUpdateAnimBg="0"/>
      <p:bldP spid="407568" grpId="0" autoUpdateAnimBg="0"/>
      <p:bldP spid="407569" grpId="0" autoUpdateAnimBg="0"/>
      <p:bldP spid="407570" grpId="0" autoUpdateAnimBg="0"/>
      <p:bldP spid="407571" grpId="0" autoUpdateAnimBg="0"/>
      <p:bldP spid="407573" grpId="0" autoUpdateAnimBg="0"/>
      <p:bldP spid="26" grpId="0" autoUpdateAnimBg="0"/>
      <p:bldP spid="27" grpId="0" autoUpdateAnimBg="0"/>
      <p:bldP spid="28" grpId="0" autoUpdateAnimBg="0"/>
      <p:bldP spid="29" grpId="0"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elated image">
            <a:extLst>
              <a:ext uri="{FF2B5EF4-FFF2-40B4-BE49-F238E27FC236}">
                <a16:creationId xmlns:a16="http://schemas.microsoft.com/office/drawing/2014/main" id="{04D33822-BE80-0745-B57B-FA327C06C8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03764"/>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172034" name="Rectangle 1026"/>
          <p:cNvSpPr>
            <a:spLocks noChangeArrowheads="1"/>
          </p:cNvSpPr>
          <p:nvPr/>
        </p:nvSpPr>
        <p:spPr bwMode="auto">
          <a:xfrm>
            <a:off x="117986" y="1362282"/>
            <a:ext cx="8952272" cy="1323439"/>
          </a:xfrm>
          <a:prstGeom prst="rect">
            <a:avLst/>
          </a:prstGeom>
          <a:noFill/>
          <a:ln w="9525">
            <a:noFill/>
            <a:miter lim="800000"/>
            <a:headEnd/>
            <a:tailEnd/>
          </a:ln>
        </p:spPr>
        <p:txBody>
          <a:bodyPr wrap="square" anchor="ctr">
            <a:spAutoFit/>
          </a:bodyPr>
          <a:lstStyle/>
          <a:p>
            <a:pPr lvl="0" algn="ctr" defTabSz="914400" fontAlgn="base">
              <a:spcBef>
                <a:spcPct val="0"/>
              </a:spcBef>
              <a:spcAft>
                <a:spcPct val="0"/>
              </a:spcAft>
              <a:tabLst>
                <a:tab pos="342900" algn="l"/>
              </a:tabLst>
              <a:defRPr/>
            </a:pPr>
            <a:r>
              <a:rPr lang="en-US" altLang="zh-CN" sz="4000" b="1" dirty="0">
                <a:solidFill>
                  <a:srgbClr val="FFFFFF"/>
                </a:solidFill>
                <a:effectLst>
                  <a:glow rad="101600">
                    <a:srgbClr val="000000">
                      <a:alpha val="75000"/>
                    </a:srgbClr>
                  </a:glow>
                  <a:outerShdw blurRad="50800" dist="76200" dir="2700000" algn="tl" rotWithShape="0">
                    <a:srgbClr val="000000"/>
                  </a:outerShdw>
                </a:effectLst>
                <a:latin typeface="Arial" charset="0"/>
                <a:ea typeface="宋体" charset="0"/>
                <a:cs typeface="Arial" charset="0"/>
              </a:rPr>
              <a:t>Be confident that God still rules over all nations today.</a:t>
            </a:r>
            <a:endParaRPr kumimoji="0" lang="en-US" altLang="zh-CN" sz="4000" b="1" i="0" u="none" strike="noStrike" kern="1200" cap="none" spc="0" normalizeH="0" baseline="0" noProof="0" dirty="0">
              <a:ln>
                <a:noFill/>
              </a:ln>
              <a:solidFill>
                <a:srgbClr val="FFFFFF"/>
              </a:solidFill>
              <a:effectLst>
                <a:glow rad="101600">
                  <a:srgbClr val="000000">
                    <a:alpha val="75000"/>
                  </a:srgbClr>
                </a:glow>
                <a:outerShdw blurRad="50800" dist="76200" dir="2700000" algn="tl" rotWithShape="0">
                  <a:srgbClr val="000000"/>
                </a:outerShdw>
              </a:effectLst>
              <a:uLnTx/>
              <a:uFillTx/>
              <a:latin typeface="Arial" charset="0"/>
              <a:ea typeface="宋体" charset="0"/>
              <a:cs typeface="Arial" charset="0"/>
            </a:endParaRPr>
          </a:p>
        </p:txBody>
      </p:sp>
      <p:sp>
        <p:nvSpPr>
          <p:cNvPr id="172035" name="Text Box 1027"/>
          <p:cNvSpPr txBox="1">
            <a:spLocks noChangeArrowheads="1"/>
          </p:cNvSpPr>
          <p:nvPr/>
        </p:nvSpPr>
        <p:spPr bwMode="auto">
          <a:xfrm>
            <a:off x="8153400" y="76200"/>
            <a:ext cx="990600" cy="461963"/>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544a</a:t>
            </a:r>
          </a:p>
        </p:txBody>
      </p:sp>
      <p:sp>
        <p:nvSpPr>
          <p:cNvPr id="285700" name="Rectangle 1028"/>
          <p:cNvSpPr>
            <a:spLocks noGrp="1" noChangeArrowheads="1"/>
          </p:cNvSpPr>
          <p:nvPr>
            <p:ph type="title"/>
          </p:nvPr>
        </p:nvSpPr>
        <p:spPr>
          <a:xfrm>
            <a:off x="-36513" y="0"/>
            <a:ext cx="9180513" cy="1103764"/>
          </a:xfrm>
          <a:solidFill>
            <a:srgbClr val="000000"/>
          </a:solidFill>
        </p:spPr>
        <p:txBody>
          <a:bodyPr/>
          <a:lstStyle/>
          <a:p>
            <a:pPr eaLnBrk="1" hangingPunct="1">
              <a:defRPr/>
            </a:pPr>
            <a:r>
              <a:rPr lang="en-US" b="1" dirty="0">
                <a:solidFill>
                  <a:schemeClr val="tx1"/>
                </a:solidFill>
                <a:latin typeface="Arial" charset="0"/>
                <a:ea typeface="ＭＳ Ｐゴシック" charset="0"/>
                <a:cs typeface="Arial" charset="0"/>
              </a:rPr>
              <a:t>Applying Daniel 2–7</a:t>
            </a:r>
          </a:p>
        </p:txBody>
      </p:sp>
    </p:spTree>
    <p:extLst>
      <p:ext uri="{BB962C8B-B14F-4D97-AF65-F5344CB8AC3E}">
        <p14:creationId xmlns:p14="http://schemas.microsoft.com/office/powerpoint/2010/main" val="16592731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2034"/>
                                        </p:tgtEl>
                                        <p:attrNameLst>
                                          <p:attrName>style.visibility</p:attrName>
                                        </p:attrNameLst>
                                      </p:cBhvr>
                                      <p:to>
                                        <p:strVal val="visible"/>
                                      </p:to>
                                    </p:set>
                                    <p:anim calcmode="lin" valueType="num">
                                      <p:cBhvr additive="base">
                                        <p:cTn id="7" dur="500" fill="hold"/>
                                        <p:tgtEl>
                                          <p:spTgt spid="172034"/>
                                        </p:tgtEl>
                                        <p:attrNameLst>
                                          <p:attrName>ppt_x</p:attrName>
                                        </p:attrNameLst>
                                      </p:cBhvr>
                                      <p:tavLst>
                                        <p:tav tm="0">
                                          <p:val>
                                            <p:strVal val="#ppt_x"/>
                                          </p:val>
                                        </p:tav>
                                        <p:tav tm="100000">
                                          <p:val>
                                            <p:strVal val="#ppt_x"/>
                                          </p:val>
                                        </p:tav>
                                      </p:tavLst>
                                    </p:anim>
                                    <p:anim calcmode="lin" valueType="num">
                                      <p:cBhvr additive="base">
                                        <p:cTn id="8" dur="500" fill="hold"/>
                                        <p:tgtEl>
                                          <p:spTgt spid="1720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4"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9152499" cy="5066562"/>
          </a:xfrm>
          <a:prstGeom prst="rect">
            <a:avLst/>
          </a:prstGeom>
        </p:spPr>
      </p:pic>
      <p:sp>
        <p:nvSpPr>
          <p:cNvPr id="900098" name="Rectangle 2"/>
          <p:cNvSpPr>
            <a:spLocks noGrp="1" noChangeArrowheads="1"/>
          </p:cNvSpPr>
          <p:nvPr>
            <p:ph type="ctrTitle"/>
          </p:nvPr>
        </p:nvSpPr>
        <p:spPr>
          <a:xfrm>
            <a:off x="8498" y="5092477"/>
            <a:ext cx="9144000" cy="1660623"/>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What do you need to know to be </a:t>
            </a:r>
            <a:r>
              <a:rPr lang="en-US" sz="5400" b="1" i="1" dirty="0">
                <a:effectLst>
                  <a:glow rad="127000">
                    <a:schemeClr val="tx1"/>
                  </a:glow>
                </a:effectLst>
                <a:latin typeface="Arial" charset="0"/>
                <a:ea typeface="ＭＳ Ｐゴシック" charset="0"/>
                <a:cs typeface="ＭＳ Ｐゴシック" charset="0"/>
              </a:rPr>
              <a:t>truly</a:t>
            </a:r>
            <a:r>
              <a:rPr lang="en-US" sz="5400" b="1" dirty="0">
                <a:effectLst>
                  <a:glow rad="127000">
                    <a:schemeClr val="tx1"/>
                  </a:glow>
                </a:effectLst>
                <a:latin typeface="Arial" charset="0"/>
                <a:ea typeface="ＭＳ Ｐゴシック" charset="0"/>
                <a:cs typeface="ＭＳ Ｐゴシック" charset="0"/>
              </a:rPr>
              <a:t> </a:t>
            </a:r>
            <a:r>
              <a:rPr lang="en-US" sz="5400" b="1" dirty="0">
                <a:solidFill>
                  <a:srgbClr val="FFFF00"/>
                </a:solidFill>
                <a:effectLst>
                  <a:glow rad="127000">
                    <a:schemeClr val="tx1"/>
                  </a:glow>
                </a:effectLst>
                <a:latin typeface="Arial" charset="0"/>
                <a:ea typeface="ＭＳ Ｐゴシック" charset="0"/>
                <a:cs typeface="ＭＳ Ｐゴシック" charset="0"/>
              </a:rPr>
              <a:t>confident</a:t>
            </a:r>
            <a:r>
              <a:rPr lang="en-US" sz="54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83366806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908227"/>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God rules over </a:t>
            </a:r>
            <a:r>
              <a:rPr lang="en-US" sz="4800" b="1" dirty="0">
                <a:solidFill>
                  <a:srgbClr val="FFFF00"/>
                </a:solidFill>
                <a:effectLst>
                  <a:glow rad="127000">
                    <a:schemeClr val="tx1"/>
                  </a:glow>
                </a:effectLst>
                <a:latin typeface="Arial" charset="0"/>
                <a:ea typeface="ＭＳ Ｐゴシック" charset="0"/>
                <a:cs typeface="ＭＳ Ｐゴシック" charset="0"/>
              </a:rPr>
              <a:t>you</a:t>
            </a:r>
            <a:r>
              <a:rPr lang="en-US" sz="4800" b="1" dirty="0">
                <a:effectLst>
                  <a:glow rad="127000">
                    <a:schemeClr val="tx1"/>
                  </a:glow>
                </a:effectLst>
                <a:latin typeface="Arial" charset="0"/>
                <a:ea typeface="ＭＳ Ｐゴシック" charset="0"/>
                <a:cs typeface="ＭＳ Ｐゴシック" charset="0"/>
              </a:rPr>
              <a:t>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(Dan 1). </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958011"/>
            <a:ext cx="9144000" cy="4572000"/>
          </a:xfrm>
          <a:prstGeom prst="rect">
            <a:avLst/>
          </a:prstGeom>
        </p:spPr>
      </p:pic>
    </p:spTree>
    <p:extLst>
      <p:ext uri="{BB962C8B-B14F-4D97-AF65-F5344CB8AC3E}">
        <p14:creationId xmlns:p14="http://schemas.microsoft.com/office/powerpoint/2010/main" val="763308668"/>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288498"/>
            <a:ext cx="8889357" cy="656950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855308"/>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God rules over all </a:t>
            </a:r>
            <a:r>
              <a:rPr lang="en-US" sz="4800" b="1" dirty="0">
                <a:solidFill>
                  <a:srgbClr val="FFFF00"/>
                </a:solidFill>
                <a:effectLst>
                  <a:glow rad="127000">
                    <a:schemeClr val="tx1"/>
                  </a:glow>
                </a:effectLst>
                <a:latin typeface="Arial" charset="0"/>
                <a:ea typeface="ＭＳ Ｐゴシック" charset="0"/>
                <a:cs typeface="ＭＳ Ｐゴシック" charset="0"/>
              </a:rPr>
              <a:t>nations</a:t>
            </a:r>
            <a:r>
              <a:rPr lang="en-US" sz="4800" b="1" dirty="0">
                <a:effectLst>
                  <a:glow rad="127000">
                    <a:schemeClr val="tx1"/>
                  </a:glow>
                </a:effectLst>
                <a:latin typeface="Arial" charset="0"/>
                <a:ea typeface="ＭＳ Ｐゴシック" charset="0"/>
                <a:cs typeface="ＭＳ Ｐゴシック" charset="0"/>
              </a:rPr>
              <a:t> (Dan 2–7). </a:t>
            </a:r>
          </a:p>
        </p:txBody>
      </p:sp>
    </p:spTree>
    <p:extLst>
      <p:ext uri="{BB962C8B-B14F-4D97-AF65-F5344CB8AC3E}">
        <p14:creationId xmlns:p14="http://schemas.microsoft.com/office/powerpoint/2010/main" val="3278190812"/>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5773" y="1693415"/>
            <a:ext cx="9169773" cy="5164585"/>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894997"/>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III. God rules over </a:t>
            </a:r>
            <a:r>
              <a:rPr lang="en-US" sz="4800" b="1" dirty="0">
                <a:solidFill>
                  <a:srgbClr val="FFFF00"/>
                </a:solidFill>
                <a:effectLst>
                  <a:glow rad="127000">
                    <a:schemeClr val="tx1"/>
                  </a:glow>
                </a:effectLst>
                <a:latin typeface="Arial" charset="0"/>
                <a:ea typeface="ＭＳ Ｐゴシック" charset="0"/>
                <a:cs typeface="ＭＳ Ｐゴシック" charset="0"/>
              </a:rPr>
              <a:t>Israel’s</a:t>
            </a:r>
            <a:r>
              <a:rPr lang="en-US" sz="4800" b="1" dirty="0">
                <a:effectLst>
                  <a:glow rad="127000">
                    <a:schemeClr val="tx1"/>
                  </a:glow>
                </a:effectLst>
                <a:latin typeface="Arial" charset="0"/>
                <a:ea typeface="ＭＳ Ｐゴシック" charset="0"/>
                <a:cs typeface="ＭＳ Ｐゴシック" charset="0"/>
              </a:rPr>
              <a:t> future (Dan 8–12). </a:t>
            </a:r>
          </a:p>
        </p:txBody>
      </p:sp>
    </p:spTree>
    <p:extLst>
      <p:ext uri="{BB962C8B-B14F-4D97-AF65-F5344CB8AC3E}">
        <p14:creationId xmlns:p14="http://schemas.microsoft.com/office/powerpoint/2010/main" val="2979098613"/>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1026"/>
          <p:cNvSpPr>
            <a:spLocks noChangeArrowheads="1"/>
          </p:cNvSpPr>
          <p:nvPr/>
        </p:nvSpPr>
        <p:spPr bwMode="auto">
          <a:xfrm>
            <a:off x="-1" y="1538303"/>
            <a:ext cx="9143999" cy="2554545"/>
          </a:xfrm>
          <a:prstGeom prst="rect">
            <a:avLst/>
          </a:prstGeom>
          <a:noFill/>
          <a:ln w="9525">
            <a:noFill/>
            <a:miter lim="800000"/>
            <a:headEnd/>
            <a:tailEnd/>
          </a:ln>
        </p:spPr>
        <p:txBody>
          <a:bodyPr wrap="square" anchor="ctr">
            <a:spAutoFit/>
          </a:bodyPr>
          <a:lstStyle/>
          <a:p>
            <a:pPr algn="ctr" defTabSz="914400" fontAlgn="base">
              <a:spcBef>
                <a:spcPct val="0"/>
              </a:spcBef>
              <a:spcAft>
                <a:spcPct val="0"/>
              </a:spcAft>
              <a:tabLst>
                <a:tab pos="342900" algn="l"/>
              </a:tabLst>
              <a:defRPr/>
            </a:pPr>
            <a:r>
              <a:rPr lang="en-US" altLang="zh-CN" sz="4000" b="1" dirty="0">
                <a:solidFill>
                  <a:srgbClr val="FFFFFF"/>
                </a:solidFill>
                <a:effectLst>
                  <a:glow rad="101600">
                    <a:srgbClr val="000000">
                      <a:alpha val="75000"/>
                    </a:srgbClr>
                  </a:glow>
                  <a:outerShdw blurRad="50800" dist="76200" dir="2700000" algn="tl" rotWithShape="0">
                    <a:srgbClr val="000000"/>
                  </a:outerShdw>
                </a:effectLst>
                <a:latin typeface="Arial" charset="0"/>
                <a:ea typeface="宋体" charset="0"/>
                <a:cs typeface="Arial" charset="0"/>
              </a:rPr>
              <a:t>The exiles could confidently trust God’s sovereignty over Israel in "the times of the Gentiles" by being faithful to his covenant (Dan 8–12).</a:t>
            </a:r>
            <a:endParaRPr kumimoji="0" lang="en-US" altLang="zh-CN" sz="4000" b="1" i="0" u="none" strike="noStrike" kern="1200" cap="none" spc="0" normalizeH="0" baseline="0" noProof="0" dirty="0">
              <a:ln>
                <a:noFill/>
              </a:ln>
              <a:solidFill>
                <a:srgbClr val="FFFFFF"/>
              </a:solidFill>
              <a:effectLst>
                <a:glow rad="101600">
                  <a:srgbClr val="000000">
                    <a:alpha val="75000"/>
                  </a:srgbClr>
                </a:glow>
                <a:outerShdw blurRad="50800" dist="76200" dir="2700000" algn="tl" rotWithShape="0">
                  <a:srgbClr val="000000"/>
                </a:outerShdw>
              </a:effectLst>
              <a:uLnTx/>
              <a:uFillTx/>
              <a:latin typeface="Arial" charset="0"/>
              <a:ea typeface="宋体" charset="0"/>
              <a:cs typeface="Arial" charset="0"/>
            </a:endParaRPr>
          </a:p>
        </p:txBody>
      </p:sp>
      <p:sp>
        <p:nvSpPr>
          <p:cNvPr id="172035" name="Text Box 1027"/>
          <p:cNvSpPr txBox="1">
            <a:spLocks noChangeArrowheads="1"/>
          </p:cNvSpPr>
          <p:nvPr/>
        </p:nvSpPr>
        <p:spPr bwMode="auto">
          <a:xfrm>
            <a:off x="8153400" y="76200"/>
            <a:ext cx="990600" cy="461963"/>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544a</a:t>
            </a:r>
          </a:p>
        </p:txBody>
      </p:sp>
      <p:sp>
        <p:nvSpPr>
          <p:cNvPr id="285700" name="Rectangle 1028"/>
          <p:cNvSpPr>
            <a:spLocks noGrp="1" noChangeArrowheads="1"/>
          </p:cNvSpPr>
          <p:nvPr>
            <p:ph type="title"/>
          </p:nvPr>
        </p:nvSpPr>
        <p:spPr>
          <a:xfrm>
            <a:off x="-36513" y="-1"/>
            <a:ext cx="9180511" cy="990601"/>
          </a:xfrm>
          <a:solidFill>
            <a:srgbClr val="000000"/>
          </a:solidFill>
        </p:spPr>
        <p:txBody>
          <a:bodyPr/>
          <a:lstStyle/>
          <a:p>
            <a:pPr eaLnBrk="1" hangingPunct="1">
              <a:defRPr/>
            </a:pPr>
            <a:r>
              <a:rPr lang="en-US" b="1" dirty="0">
                <a:solidFill>
                  <a:schemeClr val="tx1"/>
                </a:solidFill>
                <a:latin typeface="Arial" charset="0"/>
                <a:ea typeface="ＭＳ Ｐゴシック" charset="0"/>
                <a:cs typeface="Arial" charset="0"/>
              </a:rPr>
              <a:t>The Point of Daniel </a:t>
            </a:r>
            <a:r>
              <a:rPr lang="en-US" dirty="0">
                <a:solidFill>
                  <a:schemeClr val="tx1"/>
                </a:solidFill>
                <a:latin typeface="Arial" charset="0"/>
                <a:ea typeface="ＭＳ Ｐゴシック" charset="0"/>
                <a:cs typeface="Arial" charset="0"/>
              </a:rPr>
              <a:t>8–12</a:t>
            </a:r>
            <a:endParaRPr lang="en-US" b="1" dirty="0">
              <a:solidFill>
                <a:schemeClr val="tx1"/>
              </a:solidFill>
              <a:latin typeface="Arial" charset="0"/>
              <a:ea typeface="ＭＳ Ｐゴシック" charset="0"/>
              <a:cs typeface="Arial" charset="0"/>
            </a:endParaRPr>
          </a:p>
        </p:txBody>
      </p:sp>
      <p:sp>
        <p:nvSpPr>
          <p:cNvPr id="5" name="Rectangle 1026"/>
          <p:cNvSpPr>
            <a:spLocks noChangeArrowheads="1"/>
          </p:cNvSpPr>
          <p:nvPr/>
        </p:nvSpPr>
        <p:spPr bwMode="auto">
          <a:xfrm>
            <a:off x="-36515" y="4816137"/>
            <a:ext cx="9116771" cy="1323439"/>
          </a:xfrm>
          <a:prstGeom prst="rect">
            <a:avLst/>
          </a:prstGeom>
          <a:noFill/>
          <a:ln w="9525">
            <a:noFill/>
            <a:miter lim="800000"/>
            <a:headEnd/>
            <a:tailEnd/>
          </a:ln>
        </p:spPr>
        <p:txBody>
          <a:bodyPr wrap="squar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342900" algn="l"/>
              </a:tabLst>
              <a:defRPr/>
            </a:pPr>
            <a:r>
              <a:rPr kumimoji="0" lang="en-US" altLang="zh-CN" sz="4000" b="1" i="1" u="none" strike="noStrike" kern="1200" cap="none" spc="0" normalizeH="0" baseline="0" noProof="0" dirty="0">
                <a:ln>
                  <a:noFill/>
                </a:ln>
                <a:solidFill>
                  <a:srgbClr val="FFFF00"/>
                </a:solidFill>
                <a:effectLst>
                  <a:glow rad="101600">
                    <a:srgbClr val="000000">
                      <a:alpha val="75000"/>
                    </a:srgbClr>
                  </a:glow>
                  <a:outerShdw blurRad="50800" dist="76200" dir="2700000" algn="tl" rotWithShape="0">
                    <a:srgbClr val="000000"/>
                  </a:outerShdw>
                </a:effectLst>
                <a:uLnTx/>
                <a:uFillTx/>
                <a:latin typeface="Arial" charset="0"/>
                <a:ea typeface="宋体" charset="0"/>
                <a:cs typeface="Arial" charset="0"/>
              </a:rPr>
              <a:t> Daniel saw Jewish history</a:t>
            </a:r>
            <a:br>
              <a:rPr kumimoji="0" lang="en-US" altLang="zh-CN" sz="4000" b="1" i="1" u="none" strike="noStrike" kern="1200" cap="none" spc="0" normalizeH="0" baseline="0" noProof="0" dirty="0">
                <a:ln>
                  <a:noFill/>
                </a:ln>
                <a:solidFill>
                  <a:srgbClr val="FFFF00"/>
                </a:solidFill>
                <a:effectLst>
                  <a:glow rad="101600">
                    <a:srgbClr val="000000">
                      <a:alpha val="75000"/>
                    </a:srgbClr>
                  </a:glow>
                  <a:outerShdw blurRad="50800" dist="76200" dir="2700000" algn="tl" rotWithShape="0">
                    <a:srgbClr val="000000"/>
                  </a:outerShdw>
                </a:effectLst>
                <a:uLnTx/>
                <a:uFillTx/>
                <a:latin typeface="Arial" charset="0"/>
                <a:ea typeface="宋体" charset="0"/>
                <a:cs typeface="Arial" charset="0"/>
              </a:rPr>
            </a:br>
            <a:r>
              <a:rPr kumimoji="0" lang="en-US" altLang="zh-CN" sz="4000" b="1" i="1" u="none" strike="noStrike" kern="1200" cap="none" spc="0" normalizeH="0" baseline="0" noProof="0" dirty="0">
                <a:ln>
                  <a:noFill/>
                </a:ln>
                <a:solidFill>
                  <a:srgbClr val="FFFF00"/>
                </a:solidFill>
                <a:effectLst>
                  <a:glow rad="101600">
                    <a:srgbClr val="000000">
                      <a:alpha val="75000"/>
                    </a:srgbClr>
                  </a:glow>
                  <a:outerShdw blurRad="50800" dist="76200" dir="2700000" algn="tl" rotWithShape="0">
                    <a:srgbClr val="000000"/>
                  </a:outerShdw>
                </a:effectLst>
                <a:uLnTx/>
                <a:uFillTx/>
                <a:latin typeface="Arial" charset="0"/>
                <a:ea typeface="宋体" charset="0"/>
                <a:cs typeface="Arial" charset="0"/>
              </a:rPr>
              <a:t>—in advance!</a:t>
            </a:r>
          </a:p>
        </p:txBody>
      </p:sp>
    </p:spTree>
    <p:extLst>
      <p:ext uri="{BB962C8B-B14F-4D97-AF65-F5344CB8AC3E}">
        <p14:creationId xmlns:p14="http://schemas.microsoft.com/office/powerpoint/2010/main" val="24524665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2034"/>
                                        </p:tgtEl>
                                        <p:attrNameLst>
                                          <p:attrName>style.visibility</p:attrName>
                                        </p:attrNameLst>
                                      </p:cBhvr>
                                      <p:to>
                                        <p:strVal val="visible"/>
                                      </p:to>
                                    </p:set>
                                    <p:anim calcmode="lin" valueType="num">
                                      <p:cBhvr additive="base">
                                        <p:cTn id="7" dur="500" fill="hold"/>
                                        <p:tgtEl>
                                          <p:spTgt spid="172034"/>
                                        </p:tgtEl>
                                        <p:attrNameLst>
                                          <p:attrName>ppt_x</p:attrName>
                                        </p:attrNameLst>
                                      </p:cBhvr>
                                      <p:tavLst>
                                        <p:tav tm="0">
                                          <p:val>
                                            <p:strVal val="#ppt_x"/>
                                          </p:val>
                                        </p:tav>
                                        <p:tav tm="100000">
                                          <p:val>
                                            <p:strVal val="#ppt_x"/>
                                          </p:val>
                                        </p:tav>
                                      </p:tavLst>
                                    </p:anim>
                                    <p:anim calcmode="lin" valueType="num">
                                      <p:cBhvr additive="base">
                                        <p:cTn id="8" dur="500" fill="hold"/>
                                        <p:tgtEl>
                                          <p:spTgt spid="17203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4" grpId="0"/>
      <p:bldP spid="5"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Daniel 8</a:t>
            </a:r>
          </a:p>
        </p:txBody>
      </p:sp>
    </p:spTree>
    <p:extLst>
      <p:ext uri="{BB962C8B-B14F-4D97-AF65-F5344CB8AC3E}">
        <p14:creationId xmlns:p14="http://schemas.microsoft.com/office/powerpoint/2010/main" val="71654945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5537" name="Picture 1" descr="matt 28 worl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26988"/>
            <a:ext cx="9180513"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5474" name="Rectangle 2"/>
          <p:cNvSpPr>
            <a:spLocks noGrp="1" noChangeArrowheads="1"/>
          </p:cNvSpPr>
          <p:nvPr>
            <p:ph type="ctrTitle"/>
          </p:nvPr>
        </p:nvSpPr>
        <p:spPr>
          <a:xfrm>
            <a:off x="0" y="0"/>
            <a:ext cx="4932363" cy="908050"/>
          </a:xfrm>
        </p:spPr>
        <p:txBody>
          <a:bodyPr/>
          <a:lstStyle/>
          <a:p>
            <a:pPr eaLnBrk="1" hangingPunct="1">
              <a:defRPr/>
            </a:pPr>
            <a:r>
              <a:rPr lang="en-US" u="sng" dirty="0">
                <a:latin typeface="Arial" charset="0"/>
                <a:ea typeface="ＭＳ Ｐゴシック" charset="0"/>
                <a:cs typeface="ＭＳ Ｐゴシック" charset="0"/>
              </a:rPr>
              <a:t>Daniel 8</a:t>
            </a:r>
            <a:endParaRPr lang="en-US" dirty="0">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250825" y="1125538"/>
            <a:ext cx="4465638" cy="3311525"/>
          </a:xfrm>
          <a:prstGeom prst="rect">
            <a:avLst/>
          </a:prstGeom>
          <a:noFill/>
          <a:ln w="9525">
            <a:noFill/>
            <a:miter lim="800000"/>
            <a:headEnd/>
            <a:tailEnd/>
          </a:ln>
          <a:effec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lnSpc>
                <a:spcPct val="80000"/>
              </a:lnSpc>
              <a:spcBef>
                <a:spcPct val="20000"/>
              </a:spcBef>
              <a:spcAft>
                <a:spcPct val="0"/>
              </a:spcAft>
              <a:buClr>
                <a:srgbClr val="86D1EC"/>
              </a:buClr>
              <a:buSzPct val="90000"/>
              <a:buFont typeface="Wingdings" charset="0"/>
              <a:buNone/>
              <a:defRPr/>
            </a:pPr>
            <a:r>
              <a:rPr lang="en-US" sz="4800" i="1" dirty="0">
                <a:solidFill>
                  <a:srgbClr val="FFFFFF"/>
                </a:solidFill>
                <a:effectLst>
                  <a:outerShdw blurRad="38100" dist="38100" dir="2700000" algn="tl">
                    <a:srgbClr val="000000"/>
                  </a:outerShdw>
                </a:effectLst>
                <a:latin typeface="Arial" charset="0"/>
              </a:rPr>
              <a:t>Can God know the future almost 300 years in advance?</a:t>
            </a:r>
            <a:endParaRPr lang="en-US" sz="4800" dirty="0">
              <a:solidFill>
                <a:srgbClr val="FFFFFF"/>
              </a:solidFill>
              <a:effectLst>
                <a:outerShdw blurRad="38100" dist="38100" dir="2700000" algn="tl">
                  <a:srgbClr val="000000"/>
                </a:outerShdw>
              </a:effectLst>
              <a:latin typeface="Arial" charset="0"/>
            </a:endParaRPr>
          </a:p>
        </p:txBody>
      </p:sp>
      <p:sp>
        <p:nvSpPr>
          <p:cNvPr id="5" name="Rectangle 3"/>
          <p:cNvSpPr txBox="1">
            <a:spLocks noChangeArrowheads="1"/>
          </p:cNvSpPr>
          <p:nvPr/>
        </p:nvSpPr>
        <p:spPr bwMode="auto">
          <a:xfrm>
            <a:off x="4572000" y="5445125"/>
            <a:ext cx="4464050" cy="1368425"/>
          </a:xfrm>
          <a:prstGeom prst="rect">
            <a:avLst/>
          </a:prstGeom>
          <a:noFill/>
          <a:ln w="9525">
            <a:noFill/>
            <a:miter lim="800000"/>
            <a:headEnd/>
            <a:tailEnd/>
          </a:ln>
          <a:effec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lnSpc>
                <a:spcPct val="80000"/>
              </a:lnSpc>
              <a:spcBef>
                <a:spcPct val="20000"/>
              </a:spcBef>
              <a:spcAft>
                <a:spcPct val="0"/>
              </a:spcAft>
              <a:buClr>
                <a:srgbClr val="86D1EC"/>
              </a:buClr>
              <a:buSzPct val="90000"/>
              <a:buFont typeface="Wingdings" charset="0"/>
              <a:buNone/>
              <a:defRPr/>
            </a:pPr>
            <a:r>
              <a:rPr lang="en-US" sz="4800" i="1" dirty="0">
                <a:solidFill>
                  <a:srgbClr val="FFFFFF"/>
                </a:solidFill>
                <a:effectLst>
                  <a:outerShdw blurRad="38100" dist="38100" dir="2700000" algn="tl">
                    <a:srgbClr val="000000"/>
                  </a:outerShdw>
                </a:effectLst>
                <a:latin typeface="Arial" charset="0"/>
              </a:rPr>
              <a:t>Well, of course He can!</a:t>
            </a:r>
            <a:endParaRPr lang="en-US" sz="4800" dirty="0">
              <a:solidFill>
                <a:srgbClr val="FFFFFF"/>
              </a:solidFill>
              <a:effectLst>
                <a:outerShdw blurRad="38100" dist="38100" dir="2700000" algn="tl">
                  <a:srgbClr val="000000"/>
                </a:outerShdw>
              </a:effectLst>
              <a:latin typeface="Arial" charset="0"/>
            </a:endParaRPr>
          </a:p>
        </p:txBody>
      </p:sp>
    </p:spTree>
    <p:extLst>
      <p:ext uri="{BB962C8B-B14F-4D97-AF65-F5344CB8AC3E}">
        <p14:creationId xmlns:p14="http://schemas.microsoft.com/office/powerpoint/2010/main" val="7459632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iterate type="lt">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7" presetClass="entr" presetSubtype="0" fill="hold" grpId="0" nodeType="clickEffect">
                                  <p:stCondLst>
                                    <p:cond delay="0"/>
                                  </p:stCondLst>
                                  <p:iterate type="lt">
                                    <p:tmPct val="10000"/>
                                  </p:iterate>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1000"/>
                                        <p:tgtEl>
                                          <p:spTgt spid="5">
                                            <p:txEl>
                                              <p:pRg st="0" end="0"/>
                                            </p:txEl>
                                          </p:spTgt>
                                        </p:tgtEl>
                                      </p:cBhvr>
                                    </p:animEffect>
                                    <p:anim calcmode="lin" valueType="num">
                                      <p:cBhvr>
                                        <p:cTn id="1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7585" name="Picture 1" descr="Middle East Map.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527175"/>
            <a:ext cx="9144000" cy="5330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6498" name="Rectangle 2"/>
          <p:cNvSpPr>
            <a:spLocks noGrp="1" noChangeArrowheads="1"/>
          </p:cNvSpPr>
          <p:nvPr>
            <p:ph type="title"/>
          </p:nvPr>
        </p:nvSpPr>
        <p:spPr>
          <a:xfrm>
            <a:off x="827088" y="476250"/>
            <a:ext cx="7772400" cy="1143000"/>
          </a:xfrm>
          <a:effectLst>
            <a:outerShdw blurRad="63500" dist="38099" dir="2700000" algn="ctr" rotWithShape="0">
              <a:srgbClr val="000000">
                <a:alpha val="74998"/>
              </a:srgbClr>
            </a:outerShdw>
          </a:effectLst>
        </p:spPr>
        <p:txBody>
          <a:bodyPr/>
          <a:lstStyle/>
          <a:p>
            <a:pPr eaLnBrk="1" hangingPunct="1">
              <a:defRPr/>
            </a:pPr>
            <a:r>
              <a:rPr lang="en-US" altLang="zh-CN" sz="4000" b="1" dirty="0">
                <a:latin typeface="Arial" charset="0"/>
                <a:ea typeface="宋体" charset="0"/>
                <a:cs typeface="宋体" charset="0"/>
              </a:rPr>
              <a:t>Flow of Daniel 8</a:t>
            </a:r>
            <a:endParaRPr lang="en-US" sz="4000" dirty="0">
              <a:latin typeface="Arial" charset="0"/>
              <a:ea typeface="ＭＳ Ｐゴシック" charset="0"/>
              <a:cs typeface="ＭＳ Ｐゴシック" charset="0"/>
            </a:endParaRPr>
          </a:p>
        </p:txBody>
      </p:sp>
      <p:sp>
        <p:nvSpPr>
          <p:cNvPr id="5" name="Rectangle 3"/>
          <p:cNvSpPr txBox="1">
            <a:spLocks noChangeArrowheads="1"/>
          </p:cNvSpPr>
          <p:nvPr/>
        </p:nvSpPr>
        <p:spPr bwMode="auto">
          <a:xfrm>
            <a:off x="381000" y="1447800"/>
            <a:ext cx="8686800" cy="4648200"/>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marL="2338388" indent="-339725" eaLnBrk="0" hangingPunct="0">
              <a:defRPr sz="2400">
                <a:solidFill>
                  <a:schemeClr val="tx1"/>
                </a:solidFill>
                <a:latin typeface="Times New Roman" charset="0"/>
                <a:ea typeface="ＭＳ Ｐゴシック" charset="0"/>
              </a:defRPr>
            </a:lvl5pPr>
            <a:lvl6pPr marL="2795588" indent="-339725" eaLnBrk="0" fontAlgn="base" hangingPunct="0">
              <a:spcBef>
                <a:spcPct val="0"/>
              </a:spcBef>
              <a:spcAft>
                <a:spcPct val="0"/>
              </a:spcAft>
              <a:defRPr sz="2400">
                <a:solidFill>
                  <a:schemeClr val="tx1"/>
                </a:solidFill>
                <a:latin typeface="Times New Roman" charset="0"/>
                <a:ea typeface="ＭＳ Ｐゴシック" charset="0"/>
              </a:defRPr>
            </a:lvl6pPr>
            <a:lvl7pPr marL="3252788" indent="-339725" eaLnBrk="0" fontAlgn="base" hangingPunct="0">
              <a:spcBef>
                <a:spcPct val="0"/>
              </a:spcBef>
              <a:spcAft>
                <a:spcPct val="0"/>
              </a:spcAft>
              <a:defRPr sz="2400">
                <a:solidFill>
                  <a:schemeClr val="tx1"/>
                </a:solidFill>
                <a:latin typeface="Times New Roman" charset="0"/>
                <a:ea typeface="ＭＳ Ｐゴシック" charset="0"/>
              </a:defRPr>
            </a:lvl7pPr>
            <a:lvl8pPr marL="3709988" indent="-339725" eaLnBrk="0" fontAlgn="base" hangingPunct="0">
              <a:spcBef>
                <a:spcPct val="0"/>
              </a:spcBef>
              <a:spcAft>
                <a:spcPct val="0"/>
              </a:spcAft>
              <a:defRPr sz="2400">
                <a:solidFill>
                  <a:schemeClr val="tx1"/>
                </a:solidFill>
                <a:latin typeface="Times New Roman" charset="0"/>
                <a:ea typeface="ＭＳ Ｐゴシック" charset="0"/>
              </a:defRPr>
            </a:lvl8pPr>
            <a:lvl9pPr marL="4167188" indent="-339725"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20000"/>
              </a:spcBef>
              <a:spcAft>
                <a:spcPct val="0"/>
              </a:spcAft>
              <a:buClr>
                <a:srgbClr val="86D1EC"/>
              </a:buClr>
              <a:buSzPct val="90000"/>
              <a:buFont typeface="Wingdings" charset="0"/>
              <a:buNone/>
              <a:defRPr/>
            </a:pPr>
            <a:r>
              <a:rPr lang="en-US" b="1" dirty="0">
                <a:solidFill>
                  <a:srgbClr val="CCFF66"/>
                </a:solidFill>
                <a:effectLst>
                  <a:outerShdw blurRad="50800" dist="88900" dir="2700000" algn="tl" rotWithShape="0">
                    <a:srgbClr val="000000">
                      <a:alpha val="90000"/>
                    </a:srgbClr>
                  </a:outerShdw>
                </a:effectLst>
                <a:latin typeface="Arial" charset="0"/>
              </a:rPr>
              <a:t>Chapter 8</a:t>
            </a:r>
          </a:p>
          <a:p>
            <a:pPr defTabSz="914400" eaLnBrk="1" fontAlgn="base" hangingPunct="1">
              <a:spcBef>
                <a:spcPct val="20000"/>
              </a:spcBef>
              <a:spcAft>
                <a:spcPct val="0"/>
              </a:spcAft>
              <a:buClr>
                <a:srgbClr val="86D1EC"/>
              </a:buClr>
              <a:buSzPct val="90000"/>
              <a:buFont typeface="Wingdings" charset="0"/>
              <a:buBlip>
                <a:blip r:embed="rId4"/>
              </a:buBlip>
              <a:defRPr/>
            </a:pPr>
            <a:r>
              <a:rPr lang="en-US" b="1" dirty="0">
                <a:solidFill>
                  <a:srgbClr val="FFFFFF"/>
                </a:solidFill>
                <a:effectLst>
                  <a:outerShdw blurRad="50800" dist="88900" dir="2700000" algn="tl" rotWithShape="0">
                    <a:srgbClr val="000000">
                      <a:alpha val="90000"/>
                    </a:srgbClr>
                  </a:outerShdw>
                </a:effectLst>
                <a:latin typeface="Arial" charset="0"/>
              </a:rPr>
              <a:t>vv. 3-4	The powerful ram with two horns (Persia)</a:t>
            </a:r>
          </a:p>
          <a:p>
            <a:pPr defTabSz="914400" eaLnBrk="1" fontAlgn="base" hangingPunct="1">
              <a:spcBef>
                <a:spcPct val="20000"/>
              </a:spcBef>
              <a:spcAft>
                <a:spcPct val="0"/>
              </a:spcAft>
              <a:buClr>
                <a:srgbClr val="86D1EC"/>
              </a:buClr>
              <a:buSzPct val="90000"/>
              <a:buFont typeface="Wingdings" charset="0"/>
              <a:buBlip>
                <a:blip r:embed="rId4"/>
              </a:buBlip>
              <a:defRPr/>
            </a:pPr>
            <a:r>
              <a:rPr lang="en-US" b="1" dirty="0">
                <a:solidFill>
                  <a:srgbClr val="FFFFFF"/>
                </a:solidFill>
                <a:effectLst>
                  <a:outerShdw blurRad="50800" dist="88900" dir="2700000" algn="tl" rotWithShape="0">
                    <a:srgbClr val="000000">
                      <a:alpha val="90000"/>
                    </a:srgbClr>
                  </a:outerShdw>
                </a:effectLst>
                <a:latin typeface="Arial" charset="0"/>
              </a:rPr>
              <a:t>5-7		A goat defeats a ram (Alex over Persians)</a:t>
            </a:r>
          </a:p>
          <a:p>
            <a:pPr defTabSz="914400" eaLnBrk="1" fontAlgn="base" hangingPunct="1">
              <a:spcBef>
                <a:spcPct val="20000"/>
              </a:spcBef>
              <a:spcAft>
                <a:spcPct val="0"/>
              </a:spcAft>
              <a:buClr>
                <a:srgbClr val="86D1EC"/>
              </a:buClr>
              <a:buSzPct val="90000"/>
              <a:buFont typeface="Wingdings" charset="0"/>
              <a:buBlip>
                <a:blip r:embed="rId4"/>
              </a:buBlip>
              <a:defRPr/>
            </a:pPr>
            <a:r>
              <a:rPr lang="en-US" b="1" dirty="0">
                <a:solidFill>
                  <a:srgbClr val="FFFFFF"/>
                </a:solidFill>
                <a:effectLst>
                  <a:outerShdw blurRad="50800" dist="88900" dir="2700000" algn="tl" rotWithShape="0">
                    <a:srgbClr val="000000">
                      <a:alpha val="90000"/>
                    </a:srgbClr>
                  </a:outerShdw>
                </a:effectLst>
                <a:latin typeface="Arial" charset="0"/>
              </a:rPr>
              <a:t>8		Horn replaced by four horns (Alex</a:t>
            </a:r>
            <a:r>
              <a:rPr lang="fr-FR" altLang="ja-JP" b="1" dirty="0">
                <a:solidFill>
                  <a:srgbClr val="FFFFFF"/>
                </a:solidFill>
                <a:effectLst>
                  <a:outerShdw blurRad="50800" dist="88900" dir="2700000" algn="tl" rotWithShape="0">
                    <a:srgbClr val="000000">
                      <a:alpha val="90000"/>
                    </a:srgbClr>
                  </a:outerShdw>
                </a:effectLst>
                <a:latin typeface="Arial" charset="0"/>
              </a:rPr>
              <a:t>'</a:t>
            </a:r>
            <a:r>
              <a:rPr lang="en-US" altLang="ja-JP" b="1" dirty="0">
                <a:solidFill>
                  <a:srgbClr val="FFFFFF"/>
                </a:solidFill>
                <a:effectLst>
                  <a:outerShdw blurRad="50800" dist="88900" dir="2700000" algn="tl" rotWithShape="0">
                    <a:srgbClr val="000000">
                      <a:alpha val="90000"/>
                    </a:srgbClr>
                  </a:outerShdw>
                </a:effectLst>
                <a:latin typeface="Arial" charset="0"/>
              </a:rPr>
              <a:t>s generals)</a:t>
            </a:r>
          </a:p>
          <a:p>
            <a:pPr defTabSz="914400" eaLnBrk="1" fontAlgn="base" hangingPunct="1">
              <a:spcBef>
                <a:spcPct val="20000"/>
              </a:spcBef>
              <a:spcAft>
                <a:spcPct val="0"/>
              </a:spcAft>
              <a:buClr>
                <a:srgbClr val="86D1EC"/>
              </a:buClr>
              <a:buSzPct val="90000"/>
              <a:buFont typeface="Wingdings" charset="0"/>
              <a:buBlip>
                <a:blip r:embed="rId4"/>
              </a:buBlip>
              <a:defRPr/>
            </a:pPr>
            <a:r>
              <a:rPr lang="en-US" b="1" dirty="0">
                <a:solidFill>
                  <a:srgbClr val="FFFFFF"/>
                </a:solidFill>
                <a:effectLst>
                  <a:outerShdw blurRad="50800" dist="88900" dir="2700000" algn="tl" rotWithShape="0">
                    <a:srgbClr val="000000">
                      <a:alpha val="90000"/>
                    </a:srgbClr>
                  </a:outerShdw>
                </a:effectLst>
                <a:latin typeface="Arial" charset="0"/>
              </a:rPr>
              <a:t>9-12 	The small horn (Antiochus IV </a:t>
            </a:r>
            <a:r>
              <a:rPr lang="en-US" b="1" dirty="0" err="1">
                <a:solidFill>
                  <a:srgbClr val="FFFFFF"/>
                </a:solidFill>
                <a:effectLst>
                  <a:outerShdw blurRad="50800" dist="88900" dir="2700000" algn="tl" rotWithShape="0">
                    <a:srgbClr val="000000">
                      <a:alpha val="90000"/>
                    </a:srgbClr>
                  </a:outerShdw>
                </a:effectLst>
                <a:latin typeface="Arial" charset="0"/>
              </a:rPr>
              <a:t>Epiphanes</a:t>
            </a:r>
            <a:r>
              <a:rPr lang="en-US" b="1" dirty="0">
                <a:solidFill>
                  <a:srgbClr val="FFFFFF"/>
                </a:solidFill>
                <a:effectLst>
                  <a:outerShdw blurRad="50800" dist="88900" dir="2700000" algn="tl" rotWithShape="0">
                    <a:srgbClr val="000000">
                      <a:alpha val="90000"/>
                    </a:srgbClr>
                  </a:outerShdw>
                </a:effectLst>
                <a:latin typeface="Arial" charset="0"/>
              </a:rPr>
              <a:t>)</a:t>
            </a:r>
          </a:p>
          <a:p>
            <a:pPr lvl="4" defTabSz="914400" eaLnBrk="1" fontAlgn="base" hangingPunct="1">
              <a:spcBef>
                <a:spcPct val="20000"/>
              </a:spcBef>
              <a:spcAft>
                <a:spcPct val="0"/>
              </a:spcAft>
              <a:buClr>
                <a:srgbClr val="45C984"/>
              </a:buClr>
              <a:buSzPct val="90000"/>
              <a:buFont typeface="Wingdings" charset="0"/>
              <a:buBlip>
                <a:blip r:embed="rId5"/>
              </a:buBlip>
              <a:defRPr/>
            </a:pPr>
            <a:r>
              <a:rPr lang="en-US" sz="2000" b="1" dirty="0">
                <a:solidFill>
                  <a:srgbClr val="FFFFFF"/>
                </a:solidFill>
                <a:effectLst>
                  <a:outerShdw blurRad="50800" dist="88900" dir="2700000" algn="tl" rotWithShape="0">
                    <a:srgbClr val="000000">
                      <a:alpha val="90000"/>
                    </a:srgbClr>
                  </a:outerShdw>
                </a:effectLst>
                <a:latin typeface="Arial" charset="0"/>
                <a:cs typeface="Geneva" charset="0"/>
              </a:rPr>
              <a:t>His Career</a:t>
            </a:r>
          </a:p>
          <a:p>
            <a:pPr lvl="4" defTabSz="914400" eaLnBrk="1" fontAlgn="base" hangingPunct="1">
              <a:spcBef>
                <a:spcPct val="20000"/>
              </a:spcBef>
              <a:spcAft>
                <a:spcPct val="0"/>
              </a:spcAft>
              <a:buClr>
                <a:srgbClr val="45C984"/>
              </a:buClr>
              <a:buSzPct val="90000"/>
              <a:buFont typeface="Wingdings" charset="0"/>
              <a:buBlip>
                <a:blip r:embed="rId5"/>
              </a:buBlip>
              <a:defRPr/>
            </a:pPr>
            <a:r>
              <a:rPr lang="en-US" sz="2000" b="1" dirty="0">
                <a:solidFill>
                  <a:srgbClr val="FFFFFF"/>
                </a:solidFill>
                <a:effectLst>
                  <a:outerShdw blurRad="50800" dist="88900" dir="2700000" algn="tl" rotWithShape="0">
                    <a:srgbClr val="000000">
                      <a:alpha val="90000"/>
                    </a:srgbClr>
                  </a:outerShdw>
                </a:effectLst>
                <a:latin typeface="Arial" charset="0"/>
                <a:cs typeface="Geneva" charset="0"/>
              </a:rPr>
              <a:t>His Defeat</a:t>
            </a:r>
          </a:p>
          <a:p>
            <a:pPr lvl="4" defTabSz="914400" eaLnBrk="1" fontAlgn="base" hangingPunct="1">
              <a:spcBef>
                <a:spcPct val="20000"/>
              </a:spcBef>
              <a:spcAft>
                <a:spcPct val="0"/>
              </a:spcAft>
              <a:buClr>
                <a:srgbClr val="45C984"/>
              </a:buClr>
              <a:buSzPct val="90000"/>
              <a:buFont typeface="Wingdings" charset="0"/>
              <a:buBlip>
                <a:blip r:embed="rId5"/>
              </a:buBlip>
              <a:defRPr/>
            </a:pPr>
            <a:r>
              <a:rPr lang="en-US" sz="2000" b="1" dirty="0">
                <a:solidFill>
                  <a:srgbClr val="FFFFFF"/>
                </a:solidFill>
                <a:effectLst>
                  <a:outerShdw blurRad="50800" dist="88900" dir="2700000" algn="tl" rotWithShape="0">
                    <a:srgbClr val="000000">
                      <a:alpha val="90000"/>
                    </a:srgbClr>
                  </a:outerShdw>
                </a:effectLst>
                <a:latin typeface="Arial" charset="0"/>
                <a:cs typeface="Geneva" charset="0"/>
              </a:rPr>
              <a:t>His Fury</a:t>
            </a:r>
          </a:p>
          <a:p>
            <a:pPr lvl="4" defTabSz="914400" eaLnBrk="1" fontAlgn="base" hangingPunct="1">
              <a:spcBef>
                <a:spcPct val="20000"/>
              </a:spcBef>
              <a:spcAft>
                <a:spcPct val="0"/>
              </a:spcAft>
              <a:buClr>
                <a:srgbClr val="45C984"/>
              </a:buClr>
              <a:buSzPct val="90000"/>
              <a:buFont typeface="Wingdings" charset="0"/>
              <a:buBlip>
                <a:blip r:embed="rId5"/>
              </a:buBlip>
              <a:defRPr/>
            </a:pPr>
            <a:r>
              <a:rPr lang="en-US" sz="2000" b="1" dirty="0">
                <a:solidFill>
                  <a:srgbClr val="FFFFFF"/>
                </a:solidFill>
                <a:effectLst>
                  <a:outerShdw blurRad="50800" dist="88900" dir="2700000" algn="tl" rotWithShape="0">
                    <a:srgbClr val="000000">
                      <a:alpha val="90000"/>
                    </a:srgbClr>
                  </a:outerShdw>
                </a:effectLst>
                <a:latin typeface="Arial" charset="0"/>
                <a:cs typeface="Geneva" charset="0"/>
              </a:rPr>
              <a:t>His death (cf. v. 25)</a:t>
            </a:r>
          </a:p>
          <a:p>
            <a:pPr defTabSz="914400" eaLnBrk="1" fontAlgn="base" hangingPunct="1">
              <a:spcBef>
                <a:spcPct val="20000"/>
              </a:spcBef>
              <a:spcAft>
                <a:spcPct val="0"/>
              </a:spcAft>
              <a:buClr>
                <a:srgbClr val="86D1EC"/>
              </a:buClr>
              <a:buSzPct val="90000"/>
              <a:buFont typeface="Wingdings" charset="0"/>
              <a:buBlip>
                <a:blip r:embed="rId4"/>
              </a:buBlip>
              <a:defRPr/>
            </a:pPr>
            <a:r>
              <a:rPr lang="en-US" b="1" dirty="0">
                <a:solidFill>
                  <a:srgbClr val="FFFFFF"/>
                </a:solidFill>
                <a:effectLst>
                  <a:outerShdw blurRad="50800" dist="88900" dir="2700000" algn="tl" rotWithShape="0">
                    <a:srgbClr val="000000">
                      <a:alpha val="90000"/>
                    </a:srgbClr>
                  </a:outerShdw>
                </a:effectLst>
                <a:latin typeface="Arial" charset="0"/>
                <a:cs typeface="Geneva" charset="0"/>
              </a:rPr>
              <a:t>13-14	The Maccabees and Hanukkah (167-164 BC)</a:t>
            </a:r>
          </a:p>
          <a:p>
            <a:pPr defTabSz="914400" eaLnBrk="1" fontAlgn="base" hangingPunct="1">
              <a:spcBef>
                <a:spcPct val="20000"/>
              </a:spcBef>
              <a:spcAft>
                <a:spcPct val="0"/>
              </a:spcAft>
              <a:buClr>
                <a:srgbClr val="86D1EC"/>
              </a:buClr>
              <a:buSzPct val="90000"/>
              <a:buFont typeface="Wingdings" charset="0"/>
              <a:buBlip>
                <a:blip r:embed="rId4"/>
              </a:buBlip>
              <a:defRPr/>
            </a:pPr>
            <a:r>
              <a:rPr lang="en-US" b="1" dirty="0">
                <a:solidFill>
                  <a:srgbClr val="FFFFFF"/>
                </a:solidFill>
                <a:effectLst>
                  <a:outerShdw blurRad="50800" dist="88900" dir="2700000" algn="tl" rotWithShape="0">
                    <a:srgbClr val="000000">
                      <a:alpha val="90000"/>
                    </a:srgbClr>
                  </a:outerShdw>
                </a:effectLst>
                <a:latin typeface="Arial" charset="0"/>
                <a:cs typeface="Geneva" charset="0"/>
              </a:rPr>
              <a:t>15-27 	The interpretation</a:t>
            </a:r>
          </a:p>
        </p:txBody>
      </p:sp>
      <p:sp>
        <p:nvSpPr>
          <p:cNvPr id="6" name="Text Box 4"/>
          <p:cNvSpPr txBox="1">
            <a:spLocks noChangeArrowheads="1"/>
          </p:cNvSpPr>
          <p:nvPr/>
        </p:nvSpPr>
        <p:spPr bwMode="auto">
          <a:xfrm>
            <a:off x="8243888" y="76200"/>
            <a:ext cx="801687" cy="461963"/>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defTabSz="914400" fontAlgn="base">
              <a:spcBef>
                <a:spcPct val="50000"/>
              </a:spcBef>
              <a:spcAft>
                <a:spcPct val="0"/>
              </a:spcAft>
              <a:defRPr/>
            </a:pPr>
            <a:r>
              <a:rPr lang="en-US" sz="2400" b="1" dirty="0">
                <a:solidFill>
                  <a:srgbClr val="FFFFFF"/>
                </a:solidFill>
                <a:latin typeface="Arial"/>
                <a:ea typeface="ＭＳ Ｐゴシック" charset="0"/>
                <a:cs typeface="Arial"/>
              </a:rPr>
              <a:t>539</a:t>
            </a:r>
          </a:p>
        </p:txBody>
      </p:sp>
    </p:spTree>
    <p:extLst>
      <p:ext uri="{BB962C8B-B14F-4D97-AF65-F5344CB8AC3E}">
        <p14:creationId xmlns:p14="http://schemas.microsoft.com/office/powerpoint/2010/main" val="3673463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106498"/>
                                        </p:tgtEl>
                                        <p:attrNameLst>
                                          <p:attrName>style.visibility</p:attrName>
                                        </p:attrNameLst>
                                      </p:cBhvr>
                                      <p:to>
                                        <p:strVal val="visible"/>
                                      </p:to>
                                    </p:set>
                                    <p:anim calcmode="lin" valueType="num">
                                      <p:cBhvr>
                                        <p:cTn id="7" dur="1000" fill="hold"/>
                                        <p:tgtEl>
                                          <p:spTgt spid="106498"/>
                                        </p:tgtEl>
                                        <p:attrNameLst>
                                          <p:attrName>ppt_w</p:attrName>
                                        </p:attrNameLst>
                                      </p:cBhvr>
                                      <p:tavLst>
                                        <p:tav tm="0">
                                          <p:val>
                                            <p:strVal val="#ppt_w+.3"/>
                                          </p:val>
                                        </p:tav>
                                        <p:tav tm="100000">
                                          <p:val>
                                            <p:strVal val="#ppt_w"/>
                                          </p:val>
                                        </p:tav>
                                      </p:tavLst>
                                    </p:anim>
                                    <p:anim calcmode="lin" valueType="num">
                                      <p:cBhvr>
                                        <p:cTn id="8" dur="1000" fill="hold"/>
                                        <p:tgtEl>
                                          <p:spTgt spid="106498"/>
                                        </p:tgtEl>
                                        <p:attrNameLst>
                                          <p:attrName>ppt_h</p:attrName>
                                        </p:attrNameLst>
                                      </p:cBhvr>
                                      <p:tavLst>
                                        <p:tav tm="0">
                                          <p:val>
                                            <p:strVal val="#ppt_h"/>
                                          </p:val>
                                        </p:tav>
                                        <p:tav tm="100000">
                                          <p:val>
                                            <p:strVal val="#ppt_h"/>
                                          </p:val>
                                        </p:tav>
                                      </p:tavLst>
                                    </p:anim>
                                    <p:animEffect transition="in" filter="fade">
                                      <p:cBhvr>
                                        <p:cTn id="9" dur="1000"/>
                                        <p:tgtEl>
                                          <p:spTgt spid="10649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 calcmode="lin" valueType="num">
                                      <p:cBhvr>
                                        <p:cTn id="14" dur="1000" fill="hold"/>
                                        <p:tgtEl>
                                          <p:spTgt spid="5">
                                            <p:txEl>
                                              <p:pRg st="0" end="0"/>
                                            </p:txEl>
                                          </p:spTgt>
                                        </p:tgtEl>
                                        <p:attrNameLst>
                                          <p:attrName>ppt_w</p:attrName>
                                        </p:attrNameLst>
                                      </p:cBhvr>
                                      <p:tavLst>
                                        <p:tav tm="0">
                                          <p:val>
                                            <p:strVal val="#ppt_w+.3"/>
                                          </p:val>
                                        </p:tav>
                                        <p:tav tm="100000">
                                          <p:val>
                                            <p:strVal val="#ppt_w"/>
                                          </p:val>
                                        </p:tav>
                                      </p:tavLst>
                                    </p:anim>
                                    <p:anim calcmode="lin" valueType="num">
                                      <p:cBhvr>
                                        <p:cTn id="15" dur="10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5">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0" presetClass="entr" presetSubtype="0" decel="100000" fill="hold" grpId="0"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 calcmode="lin" valueType="num">
                                      <p:cBhvr>
                                        <p:cTn id="21" dur="1000" fill="hold"/>
                                        <p:tgtEl>
                                          <p:spTgt spid="5">
                                            <p:txEl>
                                              <p:pRg st="1" end="1"/>
                                            </p:txEl>
                                          </p:spTgt>
                                        </p:tgtEl>
                                        <p:attrNameLst>
                                          <p:attrName>ppt_w</p:attrName>
                                        </p:attrNameLst>
                                      </p:cBhvr>
                                      <p:tavLst>
                                        <p:tav tm="0">
                                          <p:val>
                                            <p:strVal val="#ppt_w+.3"/>
                                          </p:val>
                                        </p:tav>
                                        <p:tav tm="100000">
                                          <p:val>
                                            <p:strVal val="#ppt_w"/>
                                          </p:val>
                                        </p:tav>
                                      </p:tavLst>
                                    </p:anim>
                                    <p:anim calcmode="lin" valueType="num">
                                      <p:cBhvr>
                                        <p:cTn id="22" dur="1000" fill="hold"/>
                                        <p:tgtEl>
                                          <p:spTgt spid="5">
                                            <p:txEl>
                                              <p:pRg st="1" end="1"/>
                                            </p:txEl>
                                          </p:spTgt>
                                        </p:tgtEl>
                                        <p:attrNameLst>
                                          <p:attrName>ppt_h</p:attrName>
                                        </p:attrNameLst>
                                      </p:cBhvr>
                                      <p:tavLst>
                                        <p:tav tm="0">
                                          <p:val>
                                            <p:strVal val="#ppt_h"/>
                                          </p:val>
                                        </p:tav>
                                        <p:tav tm="100000">
                                          <p:val>
                                            <p:strVal val="#ppt_h"/>
                                          </p:val>
                                        </p:tav>
                                      </p:tavLst>
                                    </p:anim>
                                    <p:animEffect transition="in" filter="fade">
                                      <p:cBhvr>
                                        <p:cTn id="23" dur="1000"/>
                                        <p:tgtEl>
                                          <p:spTgt spid="5">
                                            <p:txEl>
                                              <p:pRg st="1" end="1"/>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0" presetClass="entr" presetSubtype="0" decel="100000" fill="hold" grpId="0" nodeType="click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 calcmode="lin" valueType="num">
                                      <p:cBhvr>
                                        <p:cTn id="28" dur="1000" fill="hold"/>
                                        <p:tgtEl>
                                          <p:spTgt spid="5">
                                            <p:txEl>
                                              <p:pRg st="2" end="2"/>
                                            </p:txEl>
                                          </p:spTgt>
                                        </p:tgtEl>
                                        <p:attrNameLst>
                                          <p:attrName>ppt_w</p:attrName>
                                        </p:attrNameLst>
                                      </p:cBhvr>
                                      <p:tavLst>
                                        <p:tav tm="0">
                                          <p:val>
                                            <p:strVal val="#ppt_w+.3"/>
                                          </p:val>
                                        </p:tav>
                                        <p:tav tm="100000">
                                          <p:val>
                                            <p:strVal val="#ppt_w"/>
                                          </p:val>
                                        </p:tav>
                                      </p:tavLst>
                                    </p:anim>
                                    <p:anim calcmode="lin" valueType="num">
                                      <p:cBhvr>
                                        <p:cTn id="29" dur="1000" fill="hold"/>
                                        <p:tgtEl>
                                          <p:spTgt spid="5">
                                            <p:txEl>
                                              <p:pRg st="2" end="2"/>
                                            </p:txEl>
                                          </p:spTgt>
                                        </p:tgtEl>
                                        <p:attrNameLst>
                                          <p:attrName>ppt_h</p:attrName>
                                        </p:attrNameLst>
                                      </p:cBhvr>
                                      <p:tavLst>
                                        <p:tav tm="0">
                                          <p:val>
                                            <p:strVal val="#ppt_h"/>
                                          </p:val>
                                        </p:tav>
                                        <p:tav tm="100000">
                                          <p:val>
                                            <p:strVal val="#ppt_h"/>
                                          </p:val>
                                        </p:tav>
                                      </p:tavLst>
                                    </p:anim>
                                    <p:animEffect transition="in" filter="fade">
                                      <p:cBhvr>
                                        <p:cTn id="30" dur="1000"/>
                                        <p:tgtEl>
                                          <p:spTgt spid="5">
                                            <p:txEl>
                                              <p:pRg st="2" end="2"/>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0" presetClass="entr" presetSubtype="0" decel="100000" fill="hold" grpId="0"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 calcmode="lin" valueType="num">
                                      <p:cBhvr>
                                        <p:cTn id="35" dur="1000" fill="hold"/>
                                        <p:tgtEl>
                                          <p:spTgt spid="5">
                                            <p:txEl>
                                              <p:pRg st="3" end="3"/>
                                            </p:txEl>
                                          </p:spTgt>
                                        </p:tgtEl>
                                        <p:attrNameLst>
                                          <p:attrName>ppt_w</p:attrName>
                                        </p:attrNameLst>
                                      </p:cBhvr>
                                      <p:tavLst>
                                        <p:tav tm="0">
                                          <p:val>
                                            <p:strVal val="#ppt_w+.3"/>
                                          </p:val>
                                        </p:tav>
                                        <p:tav tm="100000">
                                          <p:val>
                                            <p:strVal val="#ppt_w"/>
                                          </p:val>
                                        </p:tav>
                                      </p:tavLst>
                                    </p:anim>
                                    <p:anim calcmode="lin" valueType="num">
                                      <p:cBhvr>
                                        <p:cTn id="36" dur="1000" fill="hold"/>
                                        <p:tgtEl>
                                          <p:spTgt spid="5">
                                            <p:txEl>
                                              <p:pRg st="3" end="3"/>
                                            </p:txEl>
                                          </p:spTgt>
                                        </p:tgtEl>
                                        <p:attrNameLst>
                                          <p:attrName>ppt_h</p:attrName>
                                        </p:attrNameLst>
                                      </p:cBhvr>
                                      <p:tavLst>
                                        <p:tav tm="0">
                                          <p:val>
                                            <p:strVal val="#ppt_h"/>
                                          </p:val>
                                        </p:tav>
                                        <p:tav tm="100000">
                                          <p:val>
                                            <p:strVal val="#ppt_h"/>
                                          </p:val>
                                        </p:tav>
                                      </p:tavLst>
                                    </p:anim>
                                    <p:animEffect transition="in" filter="fade">
                                      <p:cBhvr>
                                        <p:cTn id="37" dur="1000"/>
                                        <p:tgtEl>
                                          <p:spTgt spid="5">
                                            <p:txEl>
                                              <p:pRg st="3" end="3"/>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0" presetClass="entr" presetSubtype="0" decel="100000" fill="hold" grpId="0" nodeType="clickEffect">
                                  <p:stCondLst>
                                    <p:cond delay="0"/>
                                  </p:stCondLst>
                                  <p:childTnLst>
                                    <p:set>
                                      <p:cBhvr>
                                        <p:cTn id="41" dur="1" fill="hold">
                                          <p:stCondLst>
                                            <p:cond delay="0"/>
                                          </p:stCondLst>
                                        </p:cTn>
                                        <p:tgtEl>
                                          <p:spTgt spid="5">
                                            <p:txEl>
                                              <p:pRg st="4" end="4"/>
                                            </p:txEl>
                                          </p:spTgt>
                                        </p:tgtEl>
                                        <p:attrNameLst>
                                          <p:attrName>style.visibility</p:attrName>
                                        </p:attrNameLst>
                                      </p:cBhvr>
                                      <p:to>
                                        <p:strVal val="visible"/>
                                      </p:to>
                                    </p:set>
                                    <p:anim calcmode="lin" valueType="num">
                                      <p:cBhvr>
                                        <p:cTn id="42" dur="1000" fill="hold"/>
                                        <p:tgtEl>
                                          <p:spTgt spid="5">
                                            <p:txEl>
                                              <p:pRg st="4" end="4"/>
                                            </p:txEl>
                                          </p:spTgt>
                                        </p:tgtEl>
                                        <p:attrNameLst>
                                          <p:attrName>ppt_w</p:attrName>
                                        </p:attrNameLst>
                                      </p:cBhvr>
                                      <p:tavLst>
                                        <p:tav tm="0">
                                          <p:val>
                                            <p:strVal val="#ppt_w+.3"/>
                                          </p:val>
                                        </p:tav>
                                        <p:tav tm="100000">
                                          <p:val>
                                            <p:strVal val="#ppt_w"/>
                                          </p:val>
                                        </p:tav>
                                      </p:tavLst>
                                    </p:anim>
                                    <p:anim calcmode="lin" valueType="num">
                                      <p:cBhvr>
                                        <p:cTn id="43" dur="1000" fill="hold"/>
                                        <p:tgtEl>
                                          <p:spTgt spid="5">
                                            <p:txEl>
                                              <p:pRg st="4" end="4"/>
                                            </p:txEl>
                                          </p:spTgt>
                                        </p:tgtEl>
                                        <p:attrNameLst>
                                          <p:attrName>ppt_h</p:attrName>
                                        </p:attrNameLst>
                                      </p:cBhvr>
                                      <p:tavLst>
                                        <p:tav tm="0">
                                          <p:val>
                                            <p:strVal val="#ppt_h"/>
                                          </p:val>
                                        </p:tav>
                                        <p:tav tm="100000">
                                          <p:val>
                                            <p:strVal val="#ppt_h"/>
                                          </p:val>
                                        </p:tav>
                                      </p:tavLst>
                                    </p:anim>
                                    <p:animEffect transition="in" filter="fade">
                                      <p:cBhvr>
                                        <p:cTn id="44" dur="1000"/>
                                        <p:tgtEl>
                                          <p:spTgt spid="5">
                                            <p:txEl>
                                              <p:pRg st="4" end="4"/>
                                            </p:txEl>
                                          </p:spTgt>
                                        </p:tgtEl>
                                      </p:cBhvr>
                                    </p:animEffect>
                                  </p:childTnLst>
                                </p:cTn>
                              </p:par>
                              <p:par>
                                <p:cTn id="45" presetID="50" presetClass="entr" presetSubtype="0" decel="100000" fill="hold" grpId="0" nodeType="withEffect">
                                  <p:stCondLst>
                                    <p:cond delay="0"/>
                                  </p:stCondLst>
                                  <p:childTnLst>
                                    <p:set>
                                      <p:cBhvr>
                                        <p:cTn id="46" dur="1" fill="hold">
                                          <p:stCondLst>
                                            <p:cond delay="0"/>
                                          </p:stCondLst>
                                        </p:cTn>
                                        <p:tgtEl>
                                          <p:spTgt spid="5">
                                            <p:txEl>
                                              <p:pRg st="5" end="5"/>
                                            </p:txEl>
                                          </p:spTgt>
                                        </p:tgtEl>
                                        <p:attrNameLst>
                                          <p:attrName>style.visibility</p:attrName>
                                        </p:attrNameLst>
                                      </p:cBhvr>
                                      <p:to>
                                        <p:strVal val="visible"/>
                                      </p:to>
                                    </p:set>
                                    <p:anim calcmode="lin" valueType="num">
                                      <p:cBhvr>
                                        <p:cTn id="47" dur="1000" fill="hold"/>
                                        <p:tgtEl>
                                          <p:spTgt spid="5">
                                            <p:txEl>
                                              <p:pRg st="5" end="5"/>
                                            </p:txEl>
                                          </p:spTgt>
                                        </p:tgtEl>
                                        <p:attrNameLst>
                                          <p:attrName>ppt_w</p:attrName>
                                        </p:attrNameLst>
                                      </p:cBhvr>
                                      <p:tavLst>
                                        <p:tav tm="0">
                                          <p:val>
                                            <p:strVal val="#ppt_w+.3"/>
                                          </p:val>
                                        </p:tav>
                                        <p:tav tm="100000">
                                          <p:val>
                                            <p:strVal val="#ppt_w"/>
                                          </p:val>
                                        </p:tav>
                                      </p:tavLst>
                                    </p:anim>
                                    <p:anim calcmode="lin" valueType="num">
                                      <p:cBhvr>
                                        <p:cTn id="48" dur="1000" fill="hold"/>
                                        <p:tgtEl>
                                          <p:spTgt spid="5">
                                            <p:txEl>
                                              <p:pRg st="5" end="5"/>
                                            </p:txEl>
                                          </p:spTgt>
                                        </p:tgtEl>
                                        <p:attrNameLst>
                                          <p:attrName>ppt_h</p:attrName>
                                        </p:attrNameLst>
                                      </p:cBhvr>
                                      <p:tavLst>
                                        <p:tav tm="0">
                                          <p:val>
                                            <p:strVal val="#ppt_h"/>
                                          </p:val>
                                        </p:tav>
                                        <p:tav tm="100000">
                                          <p:val>
                                            <p:strVal val="#ppt_h"/>
                                          </p:val>
                                        </p:tav>
                                      </p:tavLst>
                                    </p:anim>
                                    <p:animEffect transition="in" filter="fade">
                                      <p:cBhvr>
                                        <p:cTn id="49" dur="1000"/>
                                        <p:tgtEl>
                                          <p:spTgt spid="5">
                                            <p:txEl>
                                              <p:pRg st="5" end="5"/>
                                            </p:txEl>
                                          </p:spTgt>
                                        </p:tgtEl>
                                      </p:cBhvr>
                                    </p:animEffect>
                                  </p:childTnLst>
                                </p:cTn>
                              </p:par>
                              <p:par>
                                <p:cTn id="50" presetID="50" presetClass="entr" presetSubtype="0" decel="100000" fill="hold" grpId="0" nodeType="withEffect">
                                  <p:stCondLst>
                                    <p:cond delay="0"/>
                                  </p:stCondLst>
                                  <p:childTnLst>
                                    <p:set>
                                      <p:cBhvr>
                                        <p:cTn id="51" dur="1" fill="hold">
                                          <p:stCondLst>
                                            <p:cond delay="0"/>
                                          </p:stCondLst>
                                        </p:cTn>
                                        <p:tgtEl>
                                          <p:spTgt spid="5">
                                            <p:txEl>
                                              <p:pRg st="6" end="6"/>
                                            </p:txEl>
                                          </p:spTgt>
                                        </p:tgtEl>
                                        <p:attrNameLst>
                                          <p:attrName>style.visibility</p:attrName>
                                        </p:attrNameLst>
                                      </p:cBhvr>
                                      <p:to>
                                        <p:strVal val="visible"/>
                                      </p:to>
                                    </p:set>
                                    <p:anim calcmode="lin" valueType="num">
                                      <p:cBhvr>
                                        <p:cTn id="52" dur="1000" fill="hold"/>
                                        <p:tgtEl>
                                          <p:spTgt spid="5">
                                            <p:txEl>
                                              <p:pRg st="6" end="6"/>
                                            </p:txEl>
                                          </p:spTgt>
                                        </p:tgtEl>
                                        <p:attrNameLst>
                                          <p:attrName>ppt_w</p:attrName>
                                        </p:attrNameLst>
                                      </p:cBhvr>
                                      <p:tavLst>
                                        <p:tav tm="0">
                                          <p:val>
                                            <p:strVal val="#ppt_w+.3"/>
                                          </p:val>
                                        </p:tav>
                                        <p:tav tm="100000">
                                          <p:val>
                                            <p:strVal val="#ppt_w"/>
                                          </p:val>
                                        </p:tav>
                                      </p:tavLst>
                                    </p:anim>
                                    <p:anim calcmode="lin" valueType="num">
                                      <p:cBhvr>
                                        <p:cTn id="53" dur="1000" fill="hold"/>
                                        <p:tgtEl>
                                          <p:spTgt spid="5">
                                            <p:txEl>
                                              <p:pRg st="6" end="6"/>
                                            </p:txEl>
                                          </p:spTgt>
                                        </p:tgtEl>
                                        <p:attrNameLst>
                                          <p:attrName>ppt_h</p:attrName>
                                        </p:attrNameLst>
                                      </p:cBhvr>
                                      <p:tavLst>
                                        <p:tav tm="0">
                                          <p:val>
                                            <p:strVal val="#ppt_h"/>
                                          </p:val>
                                        </p:tav>
                                        <p:tav tm="100000">
                                          <p:val>
                                            <p:strVal val="#ppt_h"/>
                                          </p:val>
                                        </p:tav>
                                      </p:tavLst>
                                    </p:anim>
                                    <p:animEffect transition="in" filter="fade">
                                      <p:cBhvr>
                                        <p:cTn id="54" dur="1000"/>
                                        <p:tgtEl>
                                          <p:spTgt spid="5">
                                            <p:txEl>
                                              <p:pRg st="6" end="6"/>
                                            </p:txEl>
                                          </p:spTgt>
                                        </p:tgtEl>
                                      </p:cBhvr>
                                    </p:animEffect>
                                  </p:childTnLst>
                                </p:cTn>
                              </p:par>
                              <p:par>
                                <p:cTn id="55" presetID="50" presetClass="entr" presetSubtype="0" decel="100000" fill="hold" grpId="0" nodeType="withEffect">
                                  <p:stCondLst>
                                    <p:cond delay="0"/>
                                  </p:stCondLst>
                                  <p:childTnLst>
                                    <p:set>
                                      <p:cBhvr>
                                        <p:cTn id="56" dur="1" fill="hold">
                                          <p:stCondLst>
                                            <p:cond delay="0"/>
                                          </p:stCondLst>
                                        </p:cTn>
                                        <p:tgtEl>
                                          <p:spTgt spid="5">
                                            <p:txEl>
                                              <p:pRg st="7" end="7"/>
                                            </p:txEl>
                                          </p:spTgt>
                                        </p:tgtEl>
                                        <p:attrNameLst>
                                          <p:attrName>style.visibility</p:attrName>
                                        </p:attrNameLst>
                                      </p:cBhvr>
                                      <p:to>
                                        <p:strVal val="visible"/>
                                      </p:to>
                                    </p:set>
                                    <p:anim calcmode="lin" valueType="num">
                                      <p:cBhvr>
                                        <p:cTn id="57" dur="1000" fill="hold"/>
                                        <p:tgtEl>
                                          <p:spTgt spid="5">
                                            <p:txEl>
                                              <p:pRg st="7" end="7"/>
                                            </p:txEl>
                                          </p:spTgt>
                                        </p:tgtEl>
                                        <p:attrNameLst>
                                          <p:attrName>ppt_w</p:attrName>
                                        </p:attrNameLst>
                                      </p:cBhvr>
                                      <p:tavLst>
                                        <p:tav tm="0">
                                          <p:val>
                                            <p:strVal val="#ppt_w+.3"/>
                                          </p:val>
                                        </p:tav>
                                        <p:tav tm="100000">
                                          <p:val>
                                            <p:strVal val="#ppt_w"/>
                                          </p:val>
                                        </p:tav>
                                      </p:tavLst>
                                    </p:anim>
                                    <p:anim calcmode="lin" valueType="num">
                                      <p:cBhvr>
                                        <p:cTn id="58" dur="1000" fill="hold"/>
                                        <p:tgtEl>
                                          <p:spTgt spid="5">
                                            <p:txEl>
                                              <p:pRg st="7" end="7"/>
                                            </p:txEl>
                                          </p:spTgt>
                                        </p:tgtEl>
                                        <p:attrNameLst>
                                          <p:attrName>ppt_h</p:attrName>
                                        </p:attrNameLst>
                                      </p:cBhvr>
                                      <p:tavLst>
                                        <p:tav tm="0">
                                          <p:val>
                                            <p:strVal val="#ppt_h"/>
                                          </p:val>
                                        </p:tav>
                                        <p:tav tm="100000">
                                          <p:val>
                                            <p:strVal val="#ppt_h"/>
                                          </p:val>
                                        </p:tav>
                                      </p:tavLst>
                                    </p:anim>
                                    <p:animEffect transition="in" filter="fade">
                                      <p:cBhvr>
                                        <p:cTn id="59" dur="1000"/>
                                        <p:tgtEl>
                                          <p:spTgt spid="5">
                                            <p:txEl>
                                              <p:pRg st="7" end="7"/>
                                            </p:txEl>
                                          </p:spTgt>
                                        </p:tgtEl>
                                      </p:cBhvr>
                                    </p:animEffect>
                                  </p:childTnLst>
                                </p:cTn>
                              </p:par>
                              <p:par>
                                <p:cTn id="60" presetID="50" presetClass="entr" presetSubtype="0" decel="100000" fill="hold" grpId="0" nodeType="withEffect">
                                  <p:stCondLst>
                                    <p:cond delay="0"/>
                                  </p:stCondLst>
                                  <p:childTnLst>
                                    <p:set>
                                      <p:cBhvr>
                                        <p:cTn id="61" dur="1" fill="hold">
                                          <p:stCondLst>
                                            <p:cond delay="0"/>
                                          </p:stCondLst>
                                        </p:cTn>
                                        <p:tgtEl>
                                          <p:spTgt spid="5">
                                            <p:txEl>
                                              <p:pRg st="8" end="8"/>
                                            </p:txEl>
                                          </p:spTgt>
                                        </p:tgtEl>
                                        <p:attrNameLst>
                                          <p:attrName>style.visibility</p:attrName>
                                        </p:attrNameLst>
                                      </p:cBhvr>
                                      <p:to>
                                        <p:strVal val="visible"/>
                                      </p:to>
                                    </p:set>
                                    <p:anim calcmode="lin" valueType="num">
                                      <p:cBhvr>
                                        <p:cTn id="62" dur="1000" fill="hold"/>
                                        <p:tgtEl>
                                          <p:spTgt spid="5">
                                            <p:txEl>
                                              <p:pRg st="8" end="8"/>
                                            </p:txEl>
                                          </p:spTgt>
                                        </p:tgtEl>
                                        <p:attrNameLst>
                                          <p:attrName>ppt_w</p:attrName>
                                        </p:attrNameLst>
                                      </p:cBhvr>
                                      <p:tavLst>
                                        <p:tav tm="0">
                                          <p:val>
                                            <p:strVal val="#ppt_w+.3"/>
                                          </p:val>
                                        </p:tav>
                                        <p:tav tm="100000">
                                          <p:val>
                                            <p:strVal val="#ppt_w"/>
                                          </p:val>
                                        </p:tav>
                                      </p:tavLst>
                                    </p:anim>
                                    <p:anim calcmode="lin" valueType="num">
                                      <p:cBhvr>
                                        <p:cTn id="63" dur="1000" fill="hold"/>
                                        <p:tgtEl>
                                          <p:spTgt spid="5">
                                            <p:txEl>
                                              <p:pRg st="8" end="8"/>
                                            </p:txEl>
                                          </p:spTgt>
                                        </p:tgtEl>
                                        <p:attrNameLst>
                                          <p:attrName>ppt_h</p:attrName>
                                        </p:attrNameLst>
                                      </p:cBhvr>
                                      <p:tavLst>
                                        <p:tav tm="0">
                                          <p:val>
                                            <p:strVal val="#ppt_h"/>
                                          </p:val>
                                        </p:tav>
                                        <p:tav tm="100000">
                                          <p:val>
                                            <p:strVal val="#ppt_h"/>
                                          </p:val>
                                        </p:tav>
                                      </p:tavLst>
                                    </p:anim>
                                    <p:animEffect transition="in" filter="fade">
                                      <p:cBhvr>
                                        <p:cTn id="64" dur="1000"/>
                                        <p:tgtEl>
                                          <p:spTgt spid="5">
                                            <p:txEl>
                                              <p:pRg st="8" end="8"/>
                                            </p:txEl>
                                          </p:spTgt>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50" presetClass="entr" presetSubtype="0" decel="100000" fill="hold" grpId="0" nodeType="clickEffect">
                                  <p:stCondLst>
                                    <p:cond delay="0"/>
                                  </p:stCondLst>
                                  <p:childTnLst>
                                    <p:set>
                                      <p:cBhvr>
                                        <p:cTn id="68" dur="1" fill="hold">
                                          <p:stCondLst>
                                            <p:cond delay="0"/>
                                          </p:stCondLst>
                                        </p:cTn>
                                        <p:tgtEl>
                                          <p:spTgt spid="5">
                                            <p:txEl>
                                              <p:pRg st="9" end="9"/>
                                            </p:txEl>
                                          </p:spTgt>
                                        </p:tgtEl>
                                        <p:attrNameLst>
                                          <p:attrName>style.visibility</p:attrName>
                                        </p:attrNameLst>
                                      </p:cBhvr>
                                      <p:to>
                                        <p:strVal val="visible"/>
                                      </p:to>
                                    </p:set>
                                    <p:anim calcmode="lin" valueType="num">
                                      <p:cBhvr>
                                        <p:cTn id="69" dur="1000" fill="hold"/>
                                        <p:tgtEl>
                                          <p:spTgt spid="5">
                                            <p:txEl>
                                              <p:pRg st="9" end="9"/>
                                            </p:txEl>
                                          </p:spTgt>
                                        </p:tgtEl>
                                        <p:attrNameLst>
                                          <p:attrName>ppt_w</p:attrName>
                                        </p:attrNameLst>
                                      </p:cBhvr>
                                      <p:tavLst>
                                        <p:tav tm="0">
                                          <p:val>
                                            <p:strVal val="#ppt_w+.3"/>
                                          </p:val>
                                        </p:tav>
                                        <p:tav tm="100000">
                                          <p:val>
                                            <p:strVal val="#ppt_w"/>
                                          </p:val>
                                        </p:tav>
                                      </p:tavLst>
                                    </p:anim>
                                    <p:anim calcmode="lin" valueType="num">
                                      <p:cBhvr>
                                        <p:cTn id="70" dur="1000" fill="hold"/>
                                        <p:tgtEl>
                                          <p:spTgt spid="5">
                                            <p:txEl>
                                              <p:pRg st="9" end="9"/>
                                            </p:txEl>
                                          </p:spTgt>
                                        </p:tgtEl>
                                        <p:attrNameLst>
                                          <p:attrName>ppt_h</p:attrName>
                                        </p:attrNameLst>
                                      </p:cBhvr>
                                      <p:tavLst>
                                        <p:tav tm="0">
                                          <p:val>
                                            <p:strVal val="#ppt_h"/>
                                          </p:val>
                                        </p:tav>
                                        <p:tav tm="100000">
                                          <p:val>
                                            <p:strVal val="#ppt_h"/>
                                          </p:val>
                                        </p:tav>
                                      </p:tavLst>
                                    </p:anim>
                                    <p:animEffect transition="in" filter="fade">
                                      <p:cBhvr>
                                        <p:cTn id="71" dur="1000"/>
                                        <p:tgtEl>
                                          <p:spTgt spid="5">
                                            <p:txEl>
                                              <p:pRg st="9" end="9"/>
                                            </p:txEl>
                                          </p:spTgt>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50" presetClass="entr" presetSubtype="0" decel="100000" fill="hold" grpId="0" nodeType="clickEffect">
                                  <p:stCondLst>
                                    <p:cond delay="0"/>
                                  </p:stCondLst>
                                  <p:childTnLst>
                                    <p:set>
                                      <p:cBhvr>
                                        <p:cTn id="75" dur="1" fill="hold">
                                          <p:stCondLst>
                                            <p:cond delay="0"/>
                                          </p:stCondLst>
                                        </p:cTn>
                                        <p:tgtEl>
                                          <p:spTgt spid="5">
                                            <p:txEl>
                                              <p:pRg st="10" end="10"/>
                                            </p:txEl>
                                          </p:spTgt>
                                        </p:tgtEl>
                                        <p:attrNameLst>
                                          <p:attrName>style.visibility</p:attrName>
                                        </p:attrNameLst>
                                      </p:cBhvr>
                                      <p:to>
                                        <p:strVal val="visible"/>
                                      </p:to>
                                    </p:set>
                                    <p:anim calcmode="lin" valueType="num">
                                      <p:cBhvr>
                                        <p:cTn id="76" dur="1000" fill="hold"/>
                                        <p:tgtEl>
                                          <p:spTgt spid="5">
                                            <p:txEl>
                                              <p:pRg st="10" end="10"/>
                                            </p:txEl>
                                          </p:spTgt>
                                        </p:tgtEl>
                                        <p:attrNameLst>
                                          <p:attrName>ppt_w</p:attrName>
                                        </p:attrNameLst>
                                      </p:cBhvr>
                                      <p:tavLst>
                                        <p:tav tm="0">
                                          <p:val>
                                            <p:strVal val="#ppt_w+.3"/>
                                          </p:val>
                                        </p:tav>
                                        <p:tav tm="100000">
                                          <p:val>
                                            <p:strVal val="#ppt_w"/>
                                          </p:val>
                                        </p:tav>
                                      </p:tavLst>
                                    </p:anim>
                                    <p:anim calcmode="lin" valueType="num">
                                      <p:cBhvr>
                                        <p:cTn id="77" dur="1000" fill="hold"/>
                                        <p:tgtEl>
                                          <p:spTgt spid="5">
                                            <p:txEl>
                                              <p:pRg st="10" end="10"/>
                                            </p:txEl>
                                          </p:spTgt>
                                        </p:tgtEl>
                                        <p:attrNameLst>
                                          <p:attrName>ppt_h</p:attrName>
                                        </p:attrNameLst>
                                      </p:cBhvr>
                                      <p:tavLst>
                                        <p:tav tm="0">
                                          <p:val>
                                            <p:strVal val="#ppt_h"/>
                                          </p:val>
                                        </p:tav>
                                        <p:tav tm="100000">
                                          <p:val>
                                            <p:strVal val="#ppt_h"/>
                                          </p:val>
                                        </p:tav>
                                      </p:tavLst>
                                    </p:anim>
                                    <p:animEffect transition="in" filter="fade">
                                      <p:cBhvr>
                                        <p:cTn id="78" dur="10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498" grpId="0"/>
      <p:bldP spid="5"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9" name="Rectangle 2"/>
          <p:cNvSpPr>
            <a:spLocks noGrp="1" noChangeArrowheads="1"/>
          </p:cNvSpPr>
          <p:nvPr>
            <p:ph type="title"/>
          </p:nvPr>
        </p:nvSpPr>
        <p:spPr>
          <a:xfrm>
            <a:off x="0" y="404664"/>
            <a:ext cx="8915400" cy="1143000"/>
          </a:xfrm>
        </p:spPr>
        <p:txBody>
          <a:bodyPr/>
          <a:lstStyle/>
          <a:p>
            <a:pPr eaLnBrk="1" hangingPunct="1">
              <a:defRPr/>
            </a:pPr>
            <a:r>
              <a:rPr lang="en-US" b="1" dirty="0">
                <a:latin typeface="Arial" charset="0"/>
                <a:ea typeface="ＭＳ Ｐゴシック" charset="0"/>
                <a:cs typeface="ＭＳ Ｐゴシック" charset="0"/>
              </a:rPr>
              <a:t>Which is stronger &amp; faster?</a:t>
            </a:r>
          </a:p>
        </p:txBody>
      </p:sp>
      <p:sp>
        <p:nvSpPr>
          <p:cNvPr id="709634" name="Text Box 13"/>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b="1">
                <a:solidFill>
                  <a:srgbClr val="FFFFFF"/>
                </a:solidFill>
                <a:latin typeface="Arial" charset="0"/>
                <a:cs typeface="Arial" charset="0"/>
              </a:rPr>
              <a:t>557</a:t>
            </a:r>
          </a:p>
        </p:txBody>
      </p:sp>
      <p:grpSp>
        <p:nvGrpSpPr>
          <p:cNvPr id="7" name="Group 6"/>
          <p:cNvGrpSpPr>
            <a:grpSpLocks/>
          </p:cNvGrpSpPr>
          <p:nvPr/>
        </p:nvGrpSpPr>
        <p:grpSpPr bwMode="auto">
          <a:xfrm>
            <a:off x="0" y="1608138"/>
            <a:ext cx="3911600" cy="5105400"/>
            <a:chOff x="0" y="1607476"/>
            <a:chExt cx="3911600" cy="5106508"/>
          </a:xfrm>
        </p:grpSpPr>
        <p:pic>
          <p:nvPicPr>
            <p:cNvPr id="709640" name="Picture 3" descr="dan 8 goat3a.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607476"/>
              <a:ext cx="3911600" cy="425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Rectangle 2"/>
            <p:cNvSpPr txBox="1">
              <a:spLocks noChangeArrowheads="1"/>
            </p:cNvSpPr>
            <p:nvPr/>
          </p:nvSpPr>
          <p:spPr bwMode="auto">
            <a:xfrm>
              <a:off x="130175" y="5948643"/>
              <a:ext cx="3578225" cy="765341"/>
            </a:xfrm>
            <a:prstGeom prst="rect">
              <a:avLst/>
            </a:prstGeom>
            <a:noFill/>
            <a:ln w="9525">
              <a:noFill/>
              <a:miter lim="800000"/>
              <a:headEnd/>
              <a:tailEnd/>
            </a:ln>
            <a:effectLst/>
          </p:spPr>
          <p:txBody>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a:lstStyle>
            <a:p>
              <a:pPr defTabSz="914400" eaLnBrk="1" hangingPunct="1">
                <a:defRPr/>
              </a:pPr>
              <a:r>
                <a:rPr lang="en-US" dirty="0">
                  <a:solidFill>
                    <a:srgbClr val="FFFFFF"/>
                  </a:solidFill>
                  <a:latin typeface="Arial" charset="0"/>
                  <a:ea typeface="ＭＳ Ｐゴシック" charset="0"/>
                  <a:cs typeface="ＭＳ Ｐゴシック" charset="0"/>
                </a:rPr>
                <a:t>Goat?</a:t>
              </a:r>
            </a:p>
          </p:txBody>
        </p:sp>
      </p:grpSp>
      <p:grpSp>
        <p:nvGrpSpPr>
          <p:cNvPr id="8" name="Group 7"/>
          <p:cNvGrpSpPr>
            <a:grpSpLocks/>
          </p:cNvGrpSpPr>
          <p:nvPr/>
        </p:nvGrpSpPr>
        <p:grpSpPr bwMode="auto">
          <a:xfrm>
            <a:off x="3995738" y="1608138"/>
            <a:ext cx="4248150" cy="5122862"/>
            <a:chOff x="3995936" y="1607476"/>
            <a:chExt cx="4248472" cy="5123781"/>
          </a:xfrm>
        </p:grpSpPr>
        <p:pic>
          <p:nvPicPr>
            <p:cNvPr id="709638" name="Picture 4" descr="dan 8 computer ram-ch.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995936" y="1607476"/>
              <a:ext cx="4248472" cy="42484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Rectangle 2"/>
            <p:cNvSpPr txBox="1">
              <a:spLocks noChangeArrowheads="1"/>
            </p:cNvSpPr>
            <p:nvPr/>
          </p:nvSpPr>
          <p:spPr bwMode="auto">
            <a:xfrm>
              <a:off x="4307110" y="5965945"/>
              <a:ext cx="3576908" cy="765312"/>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a:lstStyle>
            <a:p>
              <a:pPr defTabSz="914400" eaLnBrk="1" hangingPunct="1">
                <a:defRPr/>
              </a:pPr>
              <a:r>
                <a:rPr lang="en-US" dirty="0">
                  <a:solidFill>
                    <a:srgbClr val="FFFFFF"/>
                  </a:solidFill>
                  <a:latin typeface="Arial" charset="0"/>
                  <a:ea typeface="ＭＳ Ｐゴシック" charset="0"/>
                  <a:cs typeface="ＭＳ Ｐゴシック" charset="0"/>
                </a:rPr>
                <a:t>Ram?</a:t>
              </a:r>
            </a:p>
          </p:txBody>
        </p:sp>
      </p:grpSp>
      <p:pic>
        <p:nvPicPr>
          <p:cNvPr id="6" name="Picture 5" descr="dan 8 ram-8732.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508375" y="1581150"/>
            <a:ext cx="5635625" cy="4295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067787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EA2DEB-2BE3-FC47-A7DE-C42A76E942DA}"/>
              </a:ext>
            </a:extLst>
          </p:cNvPr>
          <p:cNvPicPr>
            <a:picLocks noChangeAspect="1"/>
          </p:cNvPicPr>
          <p:nvPr/>
        </p:nvPicPr>
        <p:blipFill>
          <a:blip r:embed="rId4"/>
          <a:stretch>
            <a:fillRect/>
          </a:stretch>
        </p:blipFill>
        <p:spPr>
          <a:xfrm>
            <a:off x="5210175" y="18881"/>
            <a:ext cx="2578100" cy="1282700"/>
          </a:xfrm>
          <a:prstGeom prst="rect">
            <a:avLst/>
          </a:prstGeom>
        </p:spPr>
      </p:pic>
      <p:sp>
        <p:nvSpPr>
          <p:cNvPr id="226308" name="Text Box 4"/>
          <p:cNvSpPr txBox="1">
            <a:spLocks noChangeArrowheads="1"/>
          </p:cNvSpPr>
          <p:nvPr/>
        </p:nvSpPr>
        <p:spPr bwMode="auto">
          <a:xfrm>
            <a:off x="381000" y="2209800"/>
            <a:ext cx="862012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2800" b="1">
                <a:solidFill>
                  <a:srgbClr val="FFFFFF"/>
                </a:solidFill>
                <a:latin typeface="Arial" charset="0"/>
                <a:cs typeface="Arial" charset="0"/>
              </a:rPr>
              <a:t>KEY WORD: SOVEREIGNTY</a:t>
            </a:r>
          </a:p>
        </p:txBody>
      </p:sp>
      <p:sp>
        <p:nvSpPr>
          <p:cNvPr id="226309" name="Text Box 5"/>
          <p:cNvSpPr txBox="1">
            <a:spLocks noChangeArrowheads="1"/>
          </p:cNvSpPr>
          <p:nvPr/>
        </p:nvSpPr>
        <p:spPr bwMode="auto">
          <a:xfrm>
            <a:off x="228600" y="3276600"/>
            <a:ext cx="86106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2800" b="1">
                <a:solidFill>
                  <a:srgbClr val="FFFFFF"/>
                </a:solidFill>
                <a:latin typeface="Arial" charset="0"/>
                <a:cs typeface="Arial" charset="0"/>
              </a:rPr>
              <a:t>KEY VERSE: 2:20-21a</a:t>
            </a:r>
          </a:p>
        </p:txBody>
      </p:sp>
      <p:sp>
        <p:nvSpPr>
          <p:cNvPr id="226310" name="Rectangle 6"/>
          <p:cNvSpPr>
            <a:spLocks noChangeArrowheads="1"/>
          </p:cNvSpPr>
          <p:nvPr/>
        </p:nvSpPr>
        <p:spPr bwMode="auto">
          <a:xfrm>
            <a:off x="76200" y="4191000"/>
            <a:ext cx="8915400" cy="2046288"/>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defTabSz="914400" fontAlgn="base">
              <a:spcBef>
                <a:spcPct val="50000"/>
              </a:spcBef>
              <a:spcAft>
                <a:spcPct val="0"/>
              </a:spcAft>
            </a:pPr>
            <a:r>
              <a:rPr lang="en-US" sz="2800" b="1" dirty="0">
                <a:solidFill>
                  <a:srgbClr val="FFFFFF"/>
                </a:solidFill>
                <a:latin typeface="Arial" charset="0"/>
                <a:ea typeface="ＭＳ Ｐゴシック" charset="0"/>
                <a:cs typeface="Arial" charset="0"/>
              </a:rPr>
              <a:t>Daniel said, "Let the name of God be blessed forever and ever, for wisdom and power belong to Him. </a:t>
            </a:r>
            <a:r>
              <a:rPr lang="en-US" sz="2000" b="1" baseline="50000" dirty="0">
                <a:solidFill>
                  <a:srgbClr val="FFFFFF"/>
                </a:solidFill>
                <a:latin typeface="Arial" charset="0"/>
                <a:ea typeface="ＭＳ Ｐゴシック" charset="0"/>
                <a:cs typeface="Arial" charset="0"/>
              </a:rPr>
              <a:t>21</a:t>
            </a:r>
            <a:r>
              <a:rPr lang="en-US" sz="2800" b="1" dirty="0">
                <a:solidFill>
                  <a:srgbClr val="FFFFFF"/>
                </a:solidFill>
                <a:latin typeface="Arial" charset="0"/>
                <a:ea typeface="ＭＳ Ｐゴシック" charset="0"/>
                <a:cs typeface="Arial" charset="0"/>
              </a:rPr>
              <a:t>It is He who changes the times and the epochs; He removes kings and establishes kings.</a:t>
            </a:r>
            <a:r>
              <a:rPr lang="en-US" sz="2400" b="1" dirty="0">
                <a:solidFill>
                  <a:srgbClr val="FFFFFF"/>
                </a:solidFill>
                <a:latin typeface="Arial" charset="0"/>
                <a:ea typeface="ＭＳ Ｐゴシック" charset="0"/>
                <a:cs typeface="Arial" charset="0"/>
              </a:rPr>
              <a:t>"</a:t>
            </a:r>
            <a:endParaRPr lang="en-US" sz="2800" b="1" dirty="0">
              <a:solidFill>
                <a:srgbClr val="FFFFFF"/>
              </a:solidFill>
              <a:latin typeface="Arial" charset="0"/>
              <a:ea typeface="ＭＳ Ｐゴシック" charset="0"/>
              <a:cs typeface="Arial" charset="0"/>
            </a:endParaRPr>
          </a:p>
          <a:p>
            <a:pPr defTabSz="914400" fontAlgn="base">
              <a:spcBef>
                <a:spcPct val="50000"/>
              </a:spcBef>
              <a:spcAft>
                <a:spcPct val="0"/>
              </a:spcAft>
            </a:pPr>
            <a:endParaRPr lang="en-US" sz="1000" b="1" dirty="0">
              <a:solidFill>
                <a:srgbClr val="FFFFFF"/>
              </a:solidFill>
              <a:latin typeface="Arial" charset="0"/>
              <a:ea typeface="ＭＳ Ｐゴシック" charset="0"/>
              <a:cs typeface="Arial" charset="0"/>
            </a:endParaRPr>
          </a:p>
        </p:txBody>
      </p:sp>
      <p:sp>
        <p:nvSpPr>
          <p:cNvPr id="460805" name="Text Box 7"/>
          <p:cNvSpPr txBox="1">
            <a:spLocks noChangeArrowheads="1"/>
          </p:cNvSpPr>
          <p:nvPr/>
        </p:nvSpPr>
        <p:spPr bwMode="auto">
          <a:xfrm>
            <a:off x="1400176" y="152400"/>
            <a:ext cx="4162424"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6000" b="1" dirty="0">
                <a:solidFill>
                  <a:srgbClr val="FFFFFF"/>
                </a:solidFill>
              </a:rPr>
              <a:t>DANIEL =</a:t>
            </a:r>
            <a:endParaRPr lang="en-US" b="1" dirty="0">
              <a:solidFill>
                <a:srgbClr val="FFFFFF"/>
              </a:solidFill>
            </a:endParaRPr>
          </a:p>
        </p:txBody>
      </p:sp>
      <p:sp>
        <p:nvSpPr>
          <p:cNvPr id="460806" name="Text Box 8"/>
          <p:cNvSpPr txBox="1">
            <a:spLocks noChangeArrowheads="1"/>
          </p:cNvSpPr>
          <p:nvPr/>
        </p:nvSpPr>
        <p:spPr bwMode="auto">
          <a:xfrm>
            <a:off x="8305800" y="76200"/>
            <a:ext cx="8382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50000"/>
              </a:spcBef>
              <a:spcAft>
                <a:spcPct val="0"/>
              </a:spcAft>
            </a:pPr>
            <a:r>
              <a:rPr lang="en-US" b="1">
                <a:solidFill>
                  <a:srgbClr val="FFFFFF"/>
                </a:solidFill>
                <a:latin typeface="Arial" charset="0"/>
                <a:cs typeface="Arial" charset="0"/>
              </a:rPr>
              <a:t>533</a:t>
            </a:r>
          </a:p>
        </p:txBody>
      </p:sp>
      <p:sp>
        <p:nvSpPr>
          <p:cNvPr id="8" name="Title 7"/>
          <p:cNvSpPr>
            <a:spLocks noGrp="1"/>
          </p:cNvSpPr>
          <p:nvPr>
            <p:ph type="title" idx="4294967295"/>
          </p:nvPr>
        </p:nvSpPr>
        <p:spPr>
          <a:xfrm>
            <a:off x="5334000" y="6324600"/>
            <a:ext cx="3810000" cy="381000"/>
          </a:xfrm>
        </p:spPr>
        <p:txBody>
          <a:bodyPr/>
          <a:lstStyle/>
          <a:p>
            <a:pPr>
              <a:defRPr/>
            </a:pPr>
            <a:r>
              <a:rPr lang="en-US" sz="1900" dirty="0">
                <a:effectLst/>
                <a:latin typeface="Arial" charset="0"/>
                <a:ea typeface="ＭＳ Ｐゴシック" charset="0"/>
                <a:cs typeface="Arial" charset="0"/>
              </a:rPr>
              <a:t>Title, Key Word, Key Verse</a:t>
            </a:r>
            <a:endParaRPr lang="en-US" dirty="0">
              <a:effectLst/>
              <a:latin typeface="Arial" charset="0"/>
              <a:ea typeface="ＭＳ Ｐゴシック" charset="0"/>
              <a:cs typeface="Arial" charset="0"/>
            </a:endParaRPr>
          </a:p>
        </p:txBody>
      </p:sp>
      <p:sp>
        <p:nvSpPr>
          <p:cNvPr id="9" name="Text Box 7">
            <a:extLst>
              <a:ext uri="{FF2B5EF4-FFF2-40B4-BE49-F238E27FC236}">
                <a16:creationId xmlns:a16="http://schemas.microsoft.com/office/drawing/2014/main" id="{2854BA08-5F24-F447-9E8C-B90C0A6D61A9}"/>
              </a:ext>
            </a:extLst>
          </p:cNvPr>
          <p:cNvSpPr txBox="1">
            <a:spLocks noChangeArrowheads="1"/>
          </p:cNvSpPr>
          <p:nvPr/>
        </p:nvSpPr>
        <p:spPr bwMode="auto">
          <a:xfrm>
            <a:off x="0" y="1209675"/>
            <a:ext cx="91440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b="1" dirty="0">
                <a:solidFill>
                  <a:srgbClr val="FFFFFF"/>
                </a:solidFill>
              </a:rPr>
              <a:t>(MEANS LITERALLY </a:t>
            </a:r>
            <a:r>
              <a:rPr lang="en-US" altLang="ja-JP" b="1" dirty="0">
                <a:solidFill>
                  <a:srgbClr val="FFFFFF"/>
                </a:solidFill>
              </a:rPr>
              <a:t>"EL [GOD] IS MY JUDGE")</a:t>
            </a:r>
            <a:endParaRPr lang="en-US" b="1" dirty="0">
              <a:solidFill>
                <a:srgbClr val="FFFFFF"/>
              </a:solidFill>
            </a:endParaRPr>
          </a:p>
        </p:txBody>
      </p:sp>
    </p:spTree>
    <p:extLst>
      <p:ext uri="{BB962C8B-B14F-4D97-AF65-F5344CB8AC3E}">
        <p14:creationId xmlns:p14="http://schemas.microsoft.com/office/powerpoint/2010/main" val="15358916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26308"/>
                                        </p:tgtEl>
                                        <p:attrNameLst>
                                          <p:attrName>style.visibility</p:attrName>
                                        </p:attrNameLst>
                                      </p:cBhvr>
                                      <p:to>
                                        <p:strVal val="visible"/>
                                      </p:to>
                                    </p:set>
                                    <p:animEffect transition="in" filter="dissolve">
                                      <p:cBhvr>
                                        <p:cTn id="7" dur="500"/>
                                        <p:tgtEl>
                                          <p:spTgt spid="2263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26309"/>
                                        </p:tgtEl>
                                        <p:attrNameLst>
                                          <p:attrName>style.visibility</p:attrName>
                                        </p:attrNameLst>
                                      </p:cBhvr>
                                      <p:to>
                                        <p:strVal val="visible"/>
                                      </p:to>
                                    </p:set>
                                    <p:animEffect transition="in" filter="dissolve">
                                      <p:cBhvr>
                                        <p:cTn id="12" dur="500"/>
                                        <p:tgtEl>
                                          <p:spTgt spid="226309"/>
                                        </p:tgtEl>
                                      </p:cBhvr>
                                    </p:animEffect>
                                  </p:childTnLst>
                                </p:cTn>
                              </p:par>
                              <p:par>
                                <p:cTn id="13" presetID="15" presetClass="entr" presetSubtype="0" fill="hold" grpId="0" nodeType="withEffect">
                                  <p:stCondLst>
                                    <p:cond delay="0"/>
                                  </p:stCondLst>
                                  <p:childTnLst>
                                    <p:set>
                                      <p:cBhvr>
                                        <p:cTn id="14" dur="1" fill="hold">
                                          <p:stCondLst>
                                            <p:cond delay="0"/>
                                          </p:stCondLst>
                                        </p:cTn>
                                        <p:tgtEl>
                                          <p:spTgt spid="226310"/>
                                        </p:tgtEl>
                                        <p:attrNameLst>
                                          <p:attrName>style.visibility</p:attrName>
                                        </p:attrNameLst>
                                      </p:cBhvr>
                                      <p:to>
                                        <p:strVal val="visible"/>
                                      </p:to>
                                    </p:set>
                                    <p:anim calcmode="lin" valueType="num">
                                      <p:cBhvr>
                                        <p:cTn id="15" dur="1000" fill="hold"/>
                                        <p:tgtEl>
                                          <p:spTgt spid="226310"/>
                                        </p:tgtEl>
                                        <p:attrNameLst>
                                          <p:attrName>ppt_w</p:attrName>
                                        </p:attrNameLst>
                                      </p:cBhvr>
                                      <p:tavLst>
                                        <p:tav tm="0">
                                          <p:val>
                                            <p:fltVal val="0"/>
                                          </p:val>
                                        </p:tav>
                                        <p:tav tm="100000">
                                          <p:val>
                                            <p:strVal val="#ppt_w"/>
                                          </p:val>
                                        </p:tav>
                                      </p:tavLst>
                                    </p:anim>
                                    <p:anim calcmode="lin" valueType="num">
                                      <p:cBhvr>
                                        <p:cTn id="16" dur="1000" fill="hold"/>
                                        <p:tgtEl>
                                          <p:spTgt spid="226310"/>
                                        </p:tgtEl>
                                        <p:attrNameLst>
                                          <p:attrName>ppt_h</p:attrName>
                                        </p:attrNameLst>
                                      </p:cBhvr>
                                      <p:tavLst>
                                        <p:tav tm="0">
                                          <p:val>
                                            <p:fltVal val="0"/>
                                          </p:val>
                                        </p:tav>
                                        <p:tav tm="100000">
                                          <p:val>
                                            <p:strVal val="#ppt_h"/>
                                          </p:val>
                                        </p:tav>
                                      </p:tavLst>
                                    </p:anim>
                                    <p:anim calcmode="lin" valueType="num">
                                      <p:cBhvr>
                                        <p:cTn id="17" dur="1000" fill="hold"/>
                                        <p:tgtEl>
                                          <p:spTgt spid="226310"/>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2631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308" grpId="0" autoUpdateAnimBg="0"/>
      <p:bldP spid="226309" grpId="0" autoUpdateAnimBg="0"/>
      <p:bldP spid="226310" grpId="0" animBg="1"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80512" cy="6885384"/>
          </a:xfrm>
          <a:prstGeom prst="rect">
            <a:avLst/>
          </a:prstGeom>
        </p:spPr>
      </p:pic>
      <p:sp>
        <p:nvSpPr>
          <p:cNvPr id="316419" name="Rectangle 2"/>
          <p:cNvSpPr>
            <a:spLocks noGrp="1" noChangeArrowheads="1"/>
          </p:cNvSpPr>
          <p:nvPr>
            <p:ph type="title"/>
          </p:nvPr>
        </p:nvSpPr>
        <p:spPr>
          <a:xfrm>
            <a:off x="0" y="0"/>
            <a:ext cx="7884368" cy="1143000"/>
          </a:xfrm>
        </p:spPr>
        <p:txBody>
          <a:bodyPr/>
          <a:lstStyle/>
          <a:p>
            <a:pPr algn="l" eaLnBrk="1" hangingPunct="1">
              <a:defRPr/>
            </a:pPr>
            <a:r>
              <a:rPr lang="en-US" sz="4000" b="1" dirty="0">
                <a:latin typeface="Arial" charset="0"/>
                <a:ea typeface="ＭＳ Ｐゴシック" charset="0"/>
                <a:cs typeface="ＭＳ Ｐゴシック" charset="0"/>
              </a:rPr>
              <a:t>A goat never touching the ground (Dan. 8:5)?</a:t>
            </a:r>
          </a:p>
        </p:txBody>
      </p:sp>
      <p:sp>
        <p:nvSpPr>
          <p:cNvPr id="711683" name="Text Box 13"/>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b="1">
                <a:solidFill>
                  <a:srgbClr val="FFFFFF"/>
                </a:solidFill>
                <a:latin typeface="Arial" charset="0"/>
                <a:cs typeface="Arial" charset="0"/>
              </a:rPr>
              <a:t>557</a:t>
            </a:r>
          </a:p>
        </p:txBody>
      </p:sp>
    </p:spTree>
    <p:extLst>
      <p:ext uri="{BB962C8B-B14F-4D97-AF65-F5344CB8AC3E}">
        <p14:creationId xmlns:p14="http://schemas.microsoft.com/office/powerpoint/2010/main" val="356086786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1681" name="Picture 2" descr="Dan 8 800-RamGoat235.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flipH="1">
            <a:off x="0" y="0"/>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6419" name="Rectangle 2"/>
          <p:cNvSpPr>
            <a:spLocks noGrp="1" noChangeArrowheads="1"/>
          </p:cNvSpPr>
          <p:nvPr>
            <p:ph type="title"/>
          </p:nvPr>
        </p:nvSpPr>
        <p:spPr>
          <a:xfrm>
            <a:off x="0" y="0"/>
            <a:ext cx="8915400" cy="1143000"/>
          </a:xfrm>
        </p:spPr>
        <p:txBody>
          <a:bodyPr/>
          <a:lstStyle/>
          <a:p>
            <a:pPr algn="l" eaLnBrk="1" hangingPunct="1">
              <a:defRPr/>
            </a:pPr>
            <a:r>
              <a:rPr lang="en-US" sz="4000" b="1" dirty="0">
                <a:latin typeface="Arial" charset="0"/>
                <a:ea typeface="ＭＳ Ｐゴシック" charset="0"/>
                <a:cs typeface="ＭＳ Ｐゴシック" charset="0"/>
              </a:rPr>
              <a:t>Goat Beats Ram (Dan. 8:7)?</a:t>
            </a:r>
          </a:p>
        </p:txBody>
      </p:sp>
      <p:sp>
        <p:nvSpPr>
          <p:cNvPr id="711683" name="Text Box 13"/>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b="1">
                <a:solidFill>
                  <a:srgbClr val="FFFFFF"/>
                </a:solidFill>
                <a:latin typeface="Arial" charset="0"/>
                <a:cs typeface="Arial" charset="0"/>
              </a:rPr>
              <a:t>557</a:t>
            </a:r>
          </a:p>
        </p:txBody>
      </p:sp>
    </p:spTree>
    <p:extLst>
      <p:ext uri="{BB962C8B-B14F-4D97-AF65-F5344CB8AC3E}">
        <p14:creationId xmlns:p14="http://schemas.microsoft.com/office/powerpoint/2010/main" val="423357912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729" name="Rectangle 2"/>
          <p:cNvSpPr>
            <a:spLocks noGrp="1" noChangeArrowheads="1"/>
          </p:cNvSpPr>
          <p:nvPr>
            <p:ph type="title"/>
          </p:nvPr>
        </p:nvSpPr>
        <p:spPr>
          <a:xfrm>
            <a:off x="5486400" y="0"/>
            <a:ext cx="3657600" cy="3276600"/>
          </a:xfrm>
        </p:spPr>
        <p:txBody>
          <a:bodyPr/>
          <a:lstStyle/>
          <a:p>
            <a:pPr eaLnBrk="1" hangingPunct="1"/>
            <a:r>
              <a:rPr lang="en-US">
                <a:latin typeface="Arial" charset="0"/>
                <a:ea typeface="ＭＳ Ｐゴシック" charset="0"/>
                <a:cs typeface="Arial" charset="0"/>
              </a:rPr>
              <a:t>Alexander Made Headlines…</a:t>
            </a:r>
          </a:p>
        </p:txBody>
      </p:sp>
      <p:pic>
        <p:nvPicPr>
          <p:cNvPr id="713730" name="Picture 3" descr="Ntiochus IV000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4849813" cy="6858000"/>
          </a:xfrm>
          <a:noFill/>
          <a:extLst>
            <a:ext uri="{909E8E84-426E-40dd-AFC4-6F175D3DCCD1}">
              <a14:hiddenFill xmlns:a14="http://schemas.microsoft.com/office/drawing/2010/main" xmlns="">
                <a:solidFill>
                  <a:srgbClr val="FFFFFF"/>
                </a:solidFill>
              </a14:hiddenFill>
            </a:ext>
          </a:extLst>
        </p:spPr>
      </p:pic>
      <p:sp>
        <p:nvSpPr>
          <p:cNvPr id="713731" name="Text Box 4"/>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b="1">
                <a:solidFill>
                  <a:srgbClr val="FFFFFF"/>
                </a:solidFill>
                <a:latin typeface="Arial" charset="0"/>
                <a:cs typeface="Arial" charset="0"/>
              </a:rPr>
              <a:t>539</a:t>
            </a:r>
          </a:p>
        </p:txBody>
      </p:sp>
    </p:spTree>
    <p:extLst>
      <p:ext uri="{BB962C8B-B14F-4D97-AF65-F5344CB8AC3E}">
        <p14:creationId xmlns:p14="http://schemas.microsoft.com/office/powerpoint/2010/main" val="220552984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5777" name="Picture 19" descr="Alexanders Empire"/>
          <p:cNvPicPr>
            <a:picLocks noGrp="1" noChangeAspect="1" noChangeArrowheads="1"/>
          </p:cNvPicPr>
          <p:nvPr>
            <p:ph sz="quarter" idx="3"/>
          </p:nvPr>
        </p:nvPicPr>
        <p:blipFill>
          <a:blip r:embed="rId3" cstate="screen">
            <a:extLst>
              <a:ext uri="{28A0092B-C50C-407E-A947-70E740481C1C}">
                <a14:useLocalDpi xmlns:a14="http://schemas.microsoft.com/office/drawing/2010/main"/>
              </a:ext>
            </a:extLst>
          </a:blip>
          <a:srcRect/>
          <a:stretch>
            <a:fillRect/>
          </a:stretch>
        </p:blipFill>
        <p:spPr>
          <a:xfrm>
            <a:off x="0" y="1244600"/>
            <a:ext cx="9144000" cy="5156200"/>
          </a:xfrm>
          <a:noFill/>
          <a:extLst>
            <a:ext uri="{909E8E84-426E-40dd-AFC4-6F175D3DCCD1}">
              <a14:hiddenFill xmlns:a14="http://schemas.microsoft.com/office/drawing/2010/main" xmlns="">
                <a:solidFill>
                  <a:srgbClr val="FFFFFF"/>
                </a:solidFill>
              </a14:hiddenFill>
            </a:ext>
          </a:extLst>
        </p:spPr>
      </p:pic>
      <p:sp>
        <p:nvSpPr>
          <p:cNvPr id="715778" name="Rectangle 2"/>
          <p:cNvSpPr>
            <a:spLocks noGrp="1" noChangeArrowheads="1"/>
          </p:cNvSpPr>
          <p:nvPr>
            <p:ph type="title"/>
          </p:nvPr>
        </p:nvSpPr>
        <p:spPr>
          <a:xfrm>
            <a:off x="1143000" y="0"/>
            <a:ext cx="7772400" cy="1143000"/>
          </a:xfrm>
        </p:spPr>
        <p:txBody>
          <a:bodyPr/>
          <a:lstStyle/>
          <a:p>
            <a:pPr eaLnBrk="1" hangingPunct="1"/>
            <a:r>
              <a:rPr lang="en-US">
                <a:latin typeface="Arial" charset="0"/>
                <a:ea typeface="ＭＳ Ｐゴシック" charset="0"/>
                <a:cs typeface="ＭＳ Ｐゴシック" charset="0"/>
              </a:rPr>
              <a:t>The Ram and Goat (Dan. 8)</a:t>
            </a:r>
          </a:p>
        </p:txBody>
      </p:sp>
      <p:sp>
        <p:nvSpPr>
          <p:cNvPr id="715779" name="Rectangle 18"/>
          <p:cNvSpPr>
            <a:spLocks noChangeArrowheads="1"/>
          </p:cNvSpPr>
          <p:nvPr/>
        </p:nvSpPr>
        <p:spPr bwMode="auto">
          <a:xfrm>
            <a:off x="0" y="6248400"/>
            <a:ext cx="9144000" cy="457200"/>
          </a:xfrm>
          <a:prstGeom prst="rect">
            <a:avLst/>
          </a:prstGeom>
          <a:solidFill>
            <a:schemeClr val="bg2"/>
          </a:solidFill>
          <a:ln w="12700" cap="sq">
            <a:solidFill>
              <a:schemeClr val="bg2"/>
            </a:solidFill>
            <a:miter lim="800000"/>
            <a:headEnd type="none" w="sm" len="sm"/>
            <a:tailEnd type="none" w="sm" len="sm"/>
          </a:ln>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pic>
        <p:nvPicPr>
          <p:cNvPr id="66585" name="Picture 25" descr="Goat1hor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2209800"/>
            <a:ext cx="3352800" cy="2468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6586" name="Picture 26" descr="goat-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352800" y="3886200"/>
            <a:ext cx="2844800" cy="2349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6587" name="Picture 27" descr="ram"/>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235700" y="2971800"/>
            <a:ext cx="2908300" cy="220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6588" name="Picture 28" descr="horn spoon 8"/>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10800000">
            <a:off x="2819400" y="1905000"/>
            <a:ext cx="3657600" cy="809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5784" name="Text Box 13"/>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b="1">
                <a:solidFill>
                  <a:srgbClr val="FFFFFF"/>
                </a:solidFill>
                <a:latin typeface="Arial" charset="0"/>
                <a:cs typeface="Arial" charset="0"/>
              </a:rPr>
              <a:t>557</a:t>
            </a:r>
          </a:p>
        </p:txBody>
      </p:sp>
    </p:spTree>
    <p:extLst>
      <p:ext uri="{BB962C8B-B14F-4D97-AF65-F5344CB8AC3E}">
        <p14:creationId xmlns:p14="http://schemas.microsoft.com/office/powerpoint/2010/main" val="40184843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6587"/>
                                        </p:tgtEl>
                                        <p:attrNameLst>
                                          <p:attrName>style.visibility</p:attrName>
                                        </p:attrNameLst>
                                      </p:cBhvr>
                                      <p:to>
                                        <p:strVal val="visible"/>
                                      </p:to>
                                    </p:set>
                                    <p:animEffect transition="in" filter="dissolve">
                                      <p:cBhvr>
                                        <p:cTn id="7" dur="500"/>
                                        <p:tgtEl>
                                          <p:spTgt spid="6658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66585"/>
                                        </p:tgtEl>
                                        <p:attrNameLst>
                                          <p:attrName>style.visibility</p:attrName>
                                        </p:attrNameLst>
                                      </p:cBhvr>
                                      <p:to>
                                        <p:strVal val="visible"/>
                                      </p:to>
                                    </p:set>
                                    <p:animEffect transition="in" filter="dissolve">
                                      <p:cBhvr>
                                        <p:cTn id="12" dur="500"/>
                                        <p:tgtEl>
                                          <p:spTgt spid="6658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66588"/>
                                        </p:tgtEl>
                                        <p:attrNameLst>
                                          <p:attrName>style.visibility</p:attrName>
                                        </p:attrNameLst>
                                      </p:cBhvr>
                                      <p:to>
                                        <p:strVal val="visible"/>
                                      </p:to>
                                    </p:set>
                                    <p:animEffect transition="in" filter="dissolve">
                                      <p:cBhvr>
                                        <p:cTn id="17" dur="500"/>
                                        <p:tgtEl>
                                          <p:spTgt spid="6658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66586"/>
                                        </p:tgtEl>
                                        <p:attrNameLst>
                                          <p:attrName>style.visibility</p:attrName>
                                        </p:attrNameLst>
                                      </p:cBhvr>
                                      <p:to>
                                        <p:strVal val="visible"/>
                                      </p:to>
                                    </p:set>
                                    <p:animEffect transition="in" filter="dissolve">
                                      <p:cBhvr>
                                        <p:cTn id="22" dur="500"/>
                                        <p:tgtEl>
                                          <p:spTgt spid="665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17825" name="Picture 2" descr="Alexanders Empire"/>
          <p:cNvPicPr>
            <a:picLocks noGrp="1" noChangeAspect="1" noChangeArrowheads="1"/>
          </p:cNvPicPr>
          <p:nvPr>
            <p:ph sz="quarter" idx="3"/>
          </p:nvPr>
        </p:nvPicPr>
        <p:blipFill>
          <a:blip r:embed="rId3" cstate="screen">
            <a:extLst>
              <a:ext uri="{28A0092B-C50C-407E-A947-70E740481C1C}">
                <a14:useLocalDpi xmlns:a14="http://schemas.microsoft.com/office/drawing/2010/main"/>
              </a:ext>
            </a:extLst>
          </a:blip>
          <a:srcRect/>
          <a:stretch>
            <a:fillRect/>
          </a:stretch>
        </p:blipFill>
        <p:spPr>
          <a:xfrm>
            <a:off x="0" y="1244600"/>
            <a:ext cx="9144000" cy="5156200"/>
          </a:xfrm>
        </p:spPr>
      </p:pic>
      <p:sp>
        <p:nvSpPr>
          <p:cNvPr id="717826" name="Rectangle 3"/>
          <p:cNvSpPr>
            <a:spLocks noGrp="1" noChangeArrowheads="1"/>
          </p:cNvSpPr>
          <p:nvPr>
            <p:ph type="title"/>
          </p:nvPr>
        </p:nvSpPr>
        <p:spPr>
          <a:xfrm>
            <a:off x="1143000" y="0"/>
            <a:ext cx="7772400" cy="1143000"/>
          </a:xfrm>
        </p:spPr>
        <p:txBody>
          <a:bodyPr/>
          <a:lstStyle/>
          <a:p>
            <a:pPr eaLnBrk="1" hangingPunct="1"/>
            <a:r>
              <a:rPr lang="en-US" dirty="0">
                <a:latin typeface="Arial" charset="0"/>
                <a:ea typeface="ＭＳ Ｐゴシック" charset="0"/>
                <a:cs typeface="ＭＳ Ｐゴシック" charset="0"/>
              </a:rPr>
              <a:t>Alexander</a:t>
            </a:r>
            <a:r>
              <a:rPr lang="fr-FR" altLang="ja-JP"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s Conquests</a:t>
            </a:r>
            <a:endParaRPr lang="en-US" dirty="0">
              <a:latin typeface="Arial" charset="0"/>
              <a:ea typeface="ＭＳ Ｐゴシック" charset="0"/>
              <a:cs typeface="ＭＳ Ｐゴシック" charset="0"/>
            </a:endParaRPr>
          </a:p>
        </p:txBody>
      </p:sp>
      <p:pic>
        <p:nvPicPr>
          <p:cNvPr id="230404" name="Picture 4" descr="Tyre"/>
          <p:cNvPicPr>
            <a:picLocks noGrp="1" noChangeAspect="1" noChangeArrowheads="1"/>
          </p:cNvPicPr>
          <p:nvPr>
            <p:ph sz="quarter" idx="2"/>
          </p:nvPr>
        </p:nvPicPr>
        <p:blipFill>
          <a:blip r:embed="rId4" cstate="screen">
            <a:extLst>
              <a:ext uri="{28A0092B-C50C-407E-A947-70E740481C1C}">
                <a14:useLocalDpi xmlns:a14="http://schemas.microsoft.com/office/drawing/2010/main"/>
              </a:ext>
            </a:extLst>
          </a:blip>
          <a:srcRect/>
          <a:stretch>
            <a:fillRect/>
          </a:stretch>
        </p:blipFill>
        <p:spPr>
          <a:xfrm>
            <a:off x="0" y="4648200"/>
            <a:ext cx="2547938" cy="1981200"/>
          </a:xfrm>
        </p:spPr>
      </p:pic>
      <p:sp>
        <p:nvSpPr>
          <p:cNvPr id="230406" name="AutoShape 6"/>
          <p:cNvSpPr>
            <a:spLocks noChangeArrowheads="1"/>
          </p:cNvSpPr>
          <p:nvPr/>
        </p:nvSpPr>
        <p:spPr bwMode="auto">
          <a:xfrm rot="-664593">
            <a:off x="3048000" y="2819400"/>
            <a:ext cx="4343400" cy="609600"/>
          </a:xfrm>
          <a:prstGeom prst="rightArrow">
            <a:avLst>
              <a:gd name="adj1" fmla="val 50000"/>
              <a:gd name="adj2" fmla="val 178125"/>
            </a:avLst>
          </a:prstGeom>
          <a:solidFill>
            <a:schemeClr val="accent1"/>
          </a:solidFill>
          <a:ln w="12700"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30408" name="AutoShape 8"/>
          <p:cNvSpPr>
            <a:spLocks noChangeArrowheads="1"/>
          </p:cNvSpPr>
          <p:nvPr/>
        </p:nvSpPr>
        <p:spPr bwMode="auto">
          <a:xfrm rot="1147359" flipH="1">
            <a:off x="4038600" y="4114800"/>
            <a:ext cx="3810000" cy="609600"/>
          </a:xfrm>
          <a:prstGeom prst="rightArrow">
            <a:avLst>
              <a:gd name="adj1" fmla="val 50000"/>
              <a:gd name="adj2" fmla="val 156250"/>
            </a:avLst>
          </a:prstGeom>
          <a:solidFill>
            <a:schemeClr val="accent1"/>
          </a:solidFill>
          <a:ln w="12700"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30409" name="AutoShape 9"/>
          <p:cNvSpPr>
            <a:spLocks noChangeArrowheads="1"/>
          </p:cNvSpPr>
          <p:nvPr/>
        </p:nvSpPr>
        <p:spPr bwMode="auto">
          <a:xfrm>
            <a:off x="7924800" y="4572000"/>
            <a:ext cx="990600" cy="9144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rgbClr val="FF0000"/>
          </a:solidFill>
          <a:ln w="12700"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pic>
        <p:nvPicPr>
          <p:cNvPr id="230410" name="Picture 10" descr="j021657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590800" y="3200400"/>
            <a:ext cx="1828800" cy="1412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832" name="Rectangle 11"/>
          <p:cNvSpPr>
            <a:spLocks noChangeArrowheads="1"/>
          </p:cNvSpPr>
          <p:nvPr/>
        </p:nvSpPr>
        <p:spPr bwMode="auto">
          <a:xfrm>
            <a:off x="0" y="6248400"/>
            <a:ext cx="9144000" cy="457200"/>
          </a:xfrm>
          <a:prstGeom prst="rect">
            <a:avLst/>
          </a:prstGeom>
          <a:solidFill>
            <a:schemeClr val="bg2"/>
          </a:solidFill>
          <a:ln w="12700" cap="sq">
            <a:solidFill>
              <a:schemeClr val="bg2"/>
            </a:solidFill>
            <a:miter lim="800000"/>
            <a:headEnd type="none" w="sm" len="sm"/>
            <a:tailEnd type="none" w="sm" len="sm"/>
          </a:ln>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pic>
        <p:nvPicPr>
          <p:cNvPr id="230413" name="Picture 1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054350" y="1693863"/>
            <a:ext cx="3033713" cy="3470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834" name="Text Box 13"/>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b="1">
                <a:solidFill>
                  <a:srgbClr val="FFFFFF"/>
                </a:solidFill>
                <a:latin typeface="Arial" charset="0"/>
                <a:cs typeface="Arial" charset="0"/>
              </a:rPr>
              <a:t>557</a:t>
            </a:r>
          </a:p>
        </p:txBody>
      </p:sp>
    </p:spTree>
    <p:extLst>
      <p:ext uri="{BB962C8B-B14F-4D97-AF65-F5344CB8AC3E}">
        <p14:creationId xmlns:p14="http://schemas.microsoft.com/office/powerpoint/2010/main" val="35739051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30404"/>
                                        </p:tgtEl>
                                        <p:attrNameLst>
                                          <p:attrName>style.visibility</p:attrName>
                                        </p:attrNameLst>
                                      </p:cBhvr>
                                      <p:to>
                                        <p:strVal val="visible"/>
                                      </p:to>
                                    </p:set>
                                    <p:animEffect transition="in" filter="fade">
                                      <p:cBhvr>
                                        <p:cTn id="7" dur="500"/>
                                        <p:tgtEl>
                                          <p:spTgt spid="23040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0406"/>
                                        </p:tgtEl>
                                        <p:attrNameLst>
                                          <p:attrName>style.visibility</p:attrName>
                                        </p:attrNameLst>
                                      </p:cBhvr>
                                      <p:to>
                                        <p:strVal val="visible"/>
                                      </p:to>
                                    </p:set>
                                    <p:animEffect transition="in" filter="wipe(left)">
                                      <p:cBhvr>
                                        <p:cTn id="12" dur="500"/>
                                        <p:tgtEl>
                                          <p:spTgt spid="23040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230409"/>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30408"/>
                                        </p:tgtEl>
                                        <p:attrNameLst>
                                          <p:attrName>style.visibility</p:attrName>
                                        </p:attrNameLst>
                                      </p:cBhvr>
                                      <p:to>
                                        <p:strVal val="visible"/>
                                      </p:to>
                                    </p:set>
                                    <p:animEffect transition="in" filter="wipe(down)">
                                      <p:cBhvr>
                                        <p:cTn id="21" dur="500"/>
                                        <p:tgtEl>
                                          <p:spTgt spid="23040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7" presetClass="entr" presetSubtype="4" fill="hold" nodeType="clickEffect">
                                  <p:stCondLst>
                                    <p:cond delay="0"/>
                                  </p:stCondLst>
                                  <p:childTnLst>
                                    <p:set>
                                      <p:cBhvr>
                                        <p:cTn id="25" dur="1" fill="hold">
                                          <p:stCondLst>
                                            <p:cond delay="0"/>
                                          </p:stCondLst>
                                        </p:cTn>
                                        <p:tgtEl>
                                          <p:spTgt spid="230410"/>
                                        </p:tgtEl>
                                        <p:attrNameLst>
                                          <p:attrName>style.visibility</p:attrName>
                                        </p:attrNameLst>
                                      </p:cBhvr>
                                      <p:to>
                                        <p:strVal val="visible"/>
                                      </p:to>
                                    </p:set>
                                    <p:anim calcmode="lin" valueType="num">
                                      <p:cBhvr additive="base">
                                        <p:cTn id="26" dur="5000" fill="hold"/>
                                        <p:tgtEl>
                                          <p:spTgt spid="230410"/>
                                        </p:tgtEl>
                                        <p:attrNameLst>
                                          <p:attrName>ppt_x</p:attrName>
                                        </p:attrNameLst>
                                      </p:cBhvr>
                                      <p:tavLst>
                                        <p:tav tm="0">
                                          <p:val>
                                            <p:strVal val="#ppt_x"/>
                                          </p:val>
                                        </p:tav>
                                        <p:tav tm="100000">
                                          <p:val>
                                            <p:strVal val="#ppt_x"/>
                                          </p:val>
                                        </p:tav>
                                      </p:tavLst>
                                    </p:anim>
                                    <p:anim calcmode="lin" valueType="num">
                                      <p:cBhvr additive="base">
                                        <p:cTn id="27" dur="5000" fill="hold"/>
                                        <p:tgtEl>
                                          <p:spTgt spid="230410"/>
                                        </p:tgtEl>
                                        <p:attrNameLst>
                                          <p:attrName>ppt_y</p:attrName>
                                        </p:attrNameLst>
                                      </p:cBhvr>
                                      <p:tavLst>
                                        <p:tav tm="0">
                                          <p:val>
                                            <p:strVal val="1+#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230413"/>
                                        </p:tgtEl>
                                        <p:attrNameLst>
                                          <p:attrName>style.visibility</p:attrName>
                                        </p:attrNameLst>
                                      </p:cBhvr>
                                      <p:to>
                                        <p:strVal val="visible"/>
                                      </p:to>
                                    </p:set>
                                    <p:animEffect transition="in" filter="fade">
                                      <p:cBhvr>
                                        <p:cTn id="32" dur="500"/>
                                        <p:tgtEl>
                                          <p:spTgt spid="230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406" grpId="0" animBg="1"/>
      <p:bldP spid="230408" grpId="0" animBg="1"/>
      <p:bldP spid="230409"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12576" y="-27384"/>
            <a:ext cx="5080000" cy="2857500"/>
          </a:xfrm>
          <a:prstGeom prst="rect">
            <a:avLst/>
          </a:prstGeom>
        </p:spPr>
      </p:pic>
      <p:pic>
        <p:nvPicPr>
          <p:cNvPr id="2" name="Picture 1"/>
          <p:cNvPicPr>
            <a:picLocks noChangeAspect="1"/>
          </p:cNvPicPr>
          <p:nvPr/>
        </p:nvPicPr>
        <p:blipFill>
          <a:blip r:embed="rId4"/>
          <a:stretch>
            <a:fillRect/>
          </a:stretch>
        </p:blipFill>
        <p:spPr>
          <a:xfrm>
            <a:off x="0" y="3019035"/>
            <a:ext cx="9144000" cy="3840480"/>
          </a:xfrm>
          <a:prstGeom prst="rect">
            <a:avLst/>
          </a:prstGeom>
        </p:spPr>
      </p:pic>
      <p:sp>
        <p:nvSpPr>
          <p:cNvPr id="7" name="Rectangle 3"/>
          <p:cNvSpPr txBox="1">
            <a:spLocks noChangeArrowheads="1"/>
          </p:cNvSpPr>
          <p:nvPr/>
        </p:nvSpPr>
        <p:spPr bwMode="auto">
          <a:xfrm>
            <a:off x="129604" y="3573016"/>
            <a:ext cx="4370388" cy="3092152"/>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20000"/>
              </a:spcBef>
              <a:spcAft>
                <a:spcPct val="0"/>
              </a:spcAft>
              <a:buClr>
                <a:srgbClr val="00FFFF"/>
              </a:buClr>
              <a:buSzPct val="75000"/>
              <a:buFont typeface="Wingdings" charset="0"/>
              <a:buNone/>
              <a:defRPr/>
            </a:pPr>
            <a:r>
              <a:rPr lang="en-US" sz="3200" b="1" dirty="0">
                <a:solidFill>
                  <a:srgbClr val="FFFFFF"/>
                </a:solidFill>
                <a:effectLst>
                  <a:glow rad="228600">
                    <a:srgbClr val="000000"/>
                  </a:glow>
                </a:effectLst>
                <a:latin typeface="Arial"/>
                <a:cs typeface="Arial"/>
              </a:rPr>
              <a:t>Due to Pride:</a:t>
            </a:r>
          </a:p>
          <a:p>
            <a:pPr defTabSz="914400" eaLnBrk="1" fontAlgn="base" hangingPunct="1">
              <a:spcBef>
                <a:spcPct val="20000"/>
              </a:spcBef>
              <a:spcAft>
                <a:spcPct val="0"/>
              </a:spcAft>
              <a:buClr>
                <a:srgbClr val="00FFFF"/>
              </a:buClr>
              <a:buSzPct val="75000"/>
              <a:buFont typeface="Wingdings" charset="0"/>
              <a:buChar char="n"/>
              <a:defRPr/>
            </a:pPr>
            <a:r>
              <a:rPr lang="en-US" sz="3200" b="1" dirty="0">
                <a:solidFill>
                  <a:srgbClr val="FFFFFF"/>
                </a:solidFill>
                <a:effectLst>
                  <a:glow rad="228600">
                    <a:srgbClr val="000000"/>
                  </a:glow>
                </a:effectLst>
                <a:latin typeface="Arial"/>
                <a:cs typeface="Arial"/>
              </a:rPr>
              <a:t>Desire for worship</a:t>
            </a:r>
          </a:p>
          <a:p>
            <a:pPr defTabSz="914400" eaLnBrk="1" fontAlgn="base" hangingPunct="1">
              <a:spcBef>
                <a:spcPct val="20000"/>
              </a:spcBef>
              <a:spcAft>
                <a:spcPct val="0"/>
              </a:spcAft>
              <a:buClr>
                <a:srgbClr val="00FFFF"/>
              </a:buClr>
              <a:buSzPct val="75000"/>
              <a:buFont typeface="Wingdings" charset="0"/>
              <a:buChar char="n"/>
              <a:defRPr/>
            </a:pPr>
            <a:r>
              <a:rPr lang="en-US" sz="3200" b="1" dirty="0">
                <a:solidFill>
                  <a:srgbClr val="FFFFFF"/>
                </a:solidFill>
                <a:effectLst>
                  <a:glow rad="228600">
                    <a:srgbClr val="000000"/>
                  </a:glow>
                </a:effectLst>
                <a:latin typeface="Arial"/>
                <a:cs typeface="Arial"/>
              </a:rPr>
              <a:t>Wine</a:t>
            </a:r>
          </a:p>
          <a:p>
            <a:pPr defTabSz="914400" eaLnBrk="1" fontAlgn="base" hangingPunct="1">
              <a:spcBef>
                <a:spcPct val="20000"/>
              </a:spcBef>
              <a:spcAft>
                <a:spcPct val="0"/>
              </a:spcAft>
              <a:buClr>
                <a:srgbClr val="00FFFF"/>
              </a:buClr>
              <a:buSzPct val="75000"/>
              <a:buFont typeface="Wingdings" charset="0"/>
              <a:buChar char="n"/>
              <a:defRPr/>
            </a:pPr>
            <a:r>
              <a:rPr lang="en-US" sz="3200" b="1" dirty="0">
                <a:solidFill>
                  <a:srgbClr val="FFFFFF"/>
                </a:solidFill>
                <a:effectLst>
                  <a:glow rad="228600">
                    <a:srgbClr val="000000"/>
                  </a:glow>
                </a:effectLst>
                <a:latin typeface="Arial"/>
                <a:cs typeface="Arial"/>
              </a:rPr>
              <a:t>Women</a:t>
            </a:r>
          </a:p>
          <a:p>
            <a:pPr defTabSz="914400" eaLnBrk="1" fontAlgn="base" hangingPunct="1">
              <a:spcBef>
                <a:spcPct val="20000"/>
              </a:spcBef>
              <a:spcAft>
                <a:spcPct val="0"/>
              </a:spcAft>
              <a:buClr>
                <a:srgbClr val="00FFFF"/>
              </a:buClr>
              <a:buSzPct val="75000"/>
              <a:buFont typeface="Wingdings" charset="0"/>
              <a:buChar char="n"/>
              <a:defRPr/>
            </a:pPr>
            <a:r>
              <a:rPr lang="en-US" sz="3200" b="1" dirty="0">
                <a:solidFill>
                  <a:srgbClr val="FFFFFF"/>
                </a:solidFill>
                <a:effectLst>
                  <a:glow rad="228600">
                    <a:srgbClr val="000000"/>
                  </a:glow>
                </a:effectLst>
                <a:latin typeface="Arial"/>
                <a:cs typeface="Arial"/>
              </a:rPr>
              <a:t>Song</a:t>
            </a:r>
          </a:p>
        </p:txBody>
      </p:sp>
      <p:pic>
        <p:nvPicPr>
          <p:cNvPr id="3" name="Picture 2"/>
          <p:cNvPicPr>
            <a:picLocks noChangeAspect="1"/>
          </p:cNvPicPr>
          <p:nvPr/>
        </p:nvPicPr>
        <p:blipFill>
          <a:blip r:embed="rId5"/>
          <a:stretch>
            <a:fillRect/>
          </a:stretch>
        </p:blipFill>
        <p:spPr>
          <a:xfrm>
            <a:off x="3657600" y="-27384"/>
            <a:ext cx="5486400" cy="3416300"/>
          </a:xfrm>
          <a:prstGeom prst="rect">
            <a:avLst/>
          </a:prstGeom>
        </p:spPr>
      </p:pic>
      <p:sp>
        <p:nvSpPr>
          <p:cNvPr id="164866" name="Rectangle 2"/>
          <p:cNvSpPr>
            <a:spLocks noGrp="1" noChangeArrowheads="1"/>
          </p:cNvSpPr>
          <p:nvPr>
            <p:ph type="title"/>
          </p:nvPr>
        </p:nvSpPr>
        <p:spPr>
          <a:xfrm>
            <a:off x="-22920" y="2564904"/>
            <a:ext cx="4450904" cy="990600"/>
          </a:xfrm>
          <a:solidFill>
            <a:srgbClr val="800000"/>
          </a:solidFill>
          <a:effectLst/>
        </p:spPr>
        <p:txBody>
          <a:bodyPr/>
          <a:lstStyle/>
          <a:p>
            <a:pPr eaLnBrk="1" hangingPunct="1">
              <a:defRPr/>
            </a:pPr>
            <a:r>
              <a:rPr lang="en-US" b="1" dirty="0">
                <a:solidFill>
                  <a:srgbClr val="FFFFFF"/>
                </a:solidFill>
                <a:latin typeface="Arial"/>
                <a:ea typeface="+mj-ea"/>
                <a:cs typeface="Arial"/>
              </a:rPr>
              <a:t>His Downfall</a:t>
            </a:r>
          </a:p>
        </p:txBody>
      </p:sp>
    </p:spTree>
    <p:extLst>
      <p:ext uri="{BB962C8B-B14F-4D97-AF65-F5344CB8AC3E}">
        <p14:creationId xmlns:p14="http://schemas.microsoft.com/office/powerpoint/2010/main" val="11673502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921" name="Rectangle 5"/>
          <p:cNvSpPr>
            <a:spLocks noGrp="1" noChangeArrowheads="1"/>
          </p:cNvSpPr>
          <p:nvPr>
            <p:ph type="title"/>
          </p:nvPr>
        </p:nvSpPr>
        <p:spPr>
          <a:xfrm>
            <a:off x="1066800" y="0"/>
            <a:ext cx="7772400" cy="1143000"/>
          </a:xfrm>
        </p:spPr>
        <p:txBody>
          <a:bodyPr/>
          <a:lstStyle/>
          <a:p>
            <a:pPr eaLnBrk="1" hangingPunct="1"/>
            <a:r>
              <a:rPr lang="en-US">
                <a:latin typeface="Arial" charset="0"/>
                <a:ea typeface="ＭＳ Ｐゴシック" charset="0"/>
                <a:cs typeface="ＭＳ Ｐゴシック" charset="0"/>
              </a:rPr>
              <a:t>After Alexander…</a:t>
            </a:r>
          </a:p>
        </p:txBody>
      </p:sp>
      <p:sp>
        <p:nvSpPr>
          <p:cNvPr id="721922" name="Oval 7"/>
          <p:cNvSpPr>
            <a:spLocks noChangeArrowheads="1"/>
          </p:cNvSpPr>
          <p:nvPr/>
        </p:nvSpPr>
        <p:spPr bwMode="auto">
          <a:xfrm>
            <a:off x="2133600" y="3505200"/>
            <a:ext cx="838200" cy="914400"/>
          </a:xfrm>
          <a:prstGeom prst="ellipse">
            <a:avLst/>
          </a:prstGeom>
          <a:noFill/>
          <a:ln w="57150" cap="sq">
            <a:solidFill>
              <a:srgbClr val="BA1236"/>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nvGrpSpPr>
          <p:cNvPr id="721923" name="Group 12"/>
          <p:cNvGrpSpPr>
            <a:grpSpLocks/>
          </p:cNvGrpSpPr>
          <p:nvPr/>
        </p:nvGrpSpPr>
        <p:grpSpPr bwMode="auto">
          <a:xfrm>
            <a:off x="0" y="1295400"/>
            <a:ext cx="9144000" cy="4495800"/>
            <a:chOff x="0" y="1152"/>
            <a:chExt cx="5580" cy="2743"/>
          </a:xfrm>
        </p:grpSpPr>
        <p:pic>
          <p:nvPicPr>
            <p:cNvPr id="721933" name="Picture 4" descr="33 Greek"/>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52"/>
              <a:ext cx="5580" cy="27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21934" name="Picture 11" descr="33 Greek"/>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080" y="1152"/>
              <a:ext cx="1440" cy="27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83981" name="Text Box 13"/>
          <p:cNvSpPr txBox="1">
            <a:spLocks noChangeArrowheads="1"/>
          </p:cNvSpPr>
          <p:nvPr/>
        </p:nvSpPr>
        <p:spPr bwMode="auto">
          <a:xfrm>
            <a:off x="5546725" y="3754438"/>
            <a:ext cx="2216150" cy="665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3200" b="1">
                <a:solidFill>
                  <a:srgbClr val="104C1C"/>
                </a:solidFill>
                <a:latin typeface="Arial Black" charset="0"/>
              </a:rPr>
              <a:t>Seleucus</a:t>
            </a:r>
          </a:p>
        </p:txBody>
      </p:sp>
      <p:sp>
        <p:nvSpPr>
          <p:cNvPr id="83982" name="Text Box 14"/>
          <p:cNvSpPr txBox="1">
            <a:spLocks noChangeArrowheads="1"/>
          </p:cNvSpPr>
          <p:nvPr/>
        </p:nvSpPr>
        <p:spPr bwMode="auto">
          <a:xfrm>
            <a:off x="1066800" y="3886200"/>
            <a:ext cx="1990725" cy="665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3200" b="1">
                <a:solidFill>
                  <a:srgbClr val="4C1322"/>
                </a:solidFill>
                <a:latin typeface="Arial Black" charset="0"/>
              </a:rPr>
              <a:t>Ptolemy</a:t>
            </a:r>
          </a:p>
        </p:txBody>
      </p:sp>
      <p:sp>
        <p:nvSpPr>
          <p:cNvPr id="83983" name="Text Box 15"/>
          <p:cNvSpPr txBox="1">
            <a:spLocks noChangeArrowheads="1"/>
          </p:cNvSpPr>
          <p:nvPr/>
        </p:nvSpPr>
        <p:spPr bwMode="auto">
          <a:xfrm>
            <a:off x="304800" y="1524000"/>
            <a:ext cx="2532063" cy="665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3200" b="1">
                <a:solidFill>
                  <a:srgbClr val="BA1236"/>
                </a:solidFill>
                <a:latin typeface="Arial Black" charset="0"/>
              </a:rPr>
              <a:t>Cassander</a:t>
            </a:r>
          </a:p>
        </p:txBody>
      </p:sp>
      <p:sp>
        <p:nvSpPr>
          <p:cNvPr id="83984" name="Text Box 16"/>
          <p:cNvSpPr txBox="1">
            <a:spLocks noChangeArrowheads="1"/>
          </p:cNvSpPr>
          <p:nvPr/>
        </p:nvSpPr>
        <p:spPr bwMode="auto">
          <a:xfrm>
            <a:off x="990600" y="2362200"/>
            <a:ext cx="2554288" cy="665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3200" b="1">
                <a:solidFill>
                  <a:srgbClr val="000000"/>
                </a:solidFill>
                <a:latin typeface="Arial Black" charset="0"/>
              </a:rPr>
              <a:t>Lysimacus</a:t>
            </a:r>
            <a:endParaRPr lang="en-US" sz="3200" b="1">
              <a:solidFill>
                <a:srgbClr val="104C1C"/>
              </a:solidFill>
              <a:latin typeface="Arial Black" charset="0"/>
            </a:endParaRPr>
          </a:p>
        </p:txBody>
      </p:sp>
      <p:sp>
        <p:nvSpPr>
          <p:cNvPr id="83985" name="Text Box 17"/>
          <p:cNvSpPr txBox="1">
            <a:spLocks noChangeArrowheads="1"/>
          </p:cNvSpPr>
          <p:nvPr/>
        </p:nvSpPr>
        <p:spPr bwMode="auto">
          <a:xfrm>
            <a:off x="1898070" y="5248855"/>
            <a:ext cx="7225145" cy="1323439"/>
          </a:xfrm>
          <a:prstGeom prst="rect">
            <a:avLst/>
          </a:prstGeom>
          <a:gradFill rotWithShape="0">
            <a:gsLst>
              <a:gs pos="0">
                <a:srgbClr val="3B003B"/>
              </a:gs>
              <a:gs pos="100000">
                <a:srgbClr val="800080"/>
              </a:gs>
            </a:gsLst>
            <a:lin ang="189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2000" b="1" dirty="0">
                <a:solidFill>
                  <a:srgbClr val="FFFFFF"/>
                </a:solidFill>
                <a:latin typeface="ariel" charset="0"/>
              </a:rPr>
              <a:t>"And the he-goat is the king of Greece; and the great horn between his eyes is the first king. As for the horn that was broken, in place of which four others arose, four kingdoms shall arise from his nation but not with his power" (Daniel 8:21-22 RSV)</a:t>
            </a:r>
          </a:p>
        </p:txBody>
      </p:sp>
      <p:sp>
        <p:nvSpPr>
          <p:cNvPr id="83986" name="Oval 18"/>
          <p:cNvSpPr>
            <a:spLocks noChangeArrowheads="1"/>
          </p:cNvSpPr>
          <p:nvPr/>
        </p:nvSpPr>
        <p:spPr bwMode="auto">
          <a:xfrm>
            <a:off x="2209800" y="3200400"/>
            <a:ext cx="533400" cy="838200"/>
          </a:xfrm>
          <a:prstGeom prst="ellipse">
            <a:avLst/>
          </a:prstGeom>
          <a:noFill/>
          <a:ln w="57150" cap="sq">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pic>
        <p:nvPicPr>
          <p:cNvPr id="721930" name="Picture 20" descr="goat"/>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072188" y="666750"/>
            <a:ext cx="2614612" cy="312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21931" name="Text Box 13"/>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b="1">
                <a:solidFill>
                  <a:srgbClr val="FFFFFF"/>
                </a:solidFill>
                <a:latin typeface="Arial" charset="0"/>
                <a:cs typeface="Arial" charset="0"/>
              </a:rPr>
              <a:t>557</a:t>
            </a:r>
          </a:p>
        </p:txBody>
      </p:sp>
      <p:sp>
        <p:nvSpPr>
          <p:cNvPr id="721932" name="Text Box 16"/>
          <p:cNvSpPr txBox="1">
            <a:spLocks noChangeArrowheads="1"/>
          </p:cNvSpPr>
          <p:nvPr/>
        </p:nvSpPr>
        <p:spPr bwMode="auto">
          <a:xfrm>
            <a:off x="2362200" y="1168400"/>
            <a:ext cx="3962400" cy="584200"/>
          </a:xfrm>
          <a:prstGeom prst="rect">
            <a:avLst/>
          </a:prstGeom>
          <a:solidFill>
            <a:srgbClr val="2D196A"/>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3200" b="1">
                <a:solidFill>
                  <a:srgbClr val="FFFFFF"/>
                </a:solidFill>
                <a:latin typeface="Arial Black" charset="0"/>
              </a:rPr>
              <a:t>Greek Empire</a:t>
            </a:r>
          </a:p>
        </p:txBody>
      </p:sp>
    </p:spTree>
    <p:extLst>
      <p:ext uri="{BB962C8B-B14F-4D97-AF65-F5344CB8AC3E}">
        <p14:creationId xmlns:p14="http://schemas.microsoft.com/office/powerpoint/2010/main" val="42556762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3981"/>
                                        </p:tgtEl>
                                        <p:attrNameLst>
                                          <p:attrName>style.visibility</p:attrName>
                                        </p:attrNameLst>
                                      </p:cBhvr>
                                      <p:to>
                                        <p:strVal val="visible"/>
                                      </p:to>
                                    </p:set>
                                    <p:animEffect transition="in" filter="fade">
                                      <p:cBhvr>
                                        <p:cTn id="7" dur="500"/>
                                        <p:tgtEl>
                                          <p:spTgt spid="8398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3982"/>
                                        </p:tgtEl>
                                        <p:attrNameLst>
                                          <p:attrName>style.visibility</p:attrName>
                                        </p:attrNameLst>
                                      </p:cBhvr>
                                      <p:to>
                                        <p:strVal val="visible"/>
                                      </p:to>
                                    </p:set>
                                    <p:animEffect transition="in" filter="fade">
                                      <p:cBhvr>
                                        <p:cTn id="12" dur="500"/>
                                        <p:tgtEl>
                                          <p:spTgt spid="8398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3984"/>
                                        </p:tgtEl>
                                        <p:attrNameLst>
                                          <p:attrName>style.visibility</p:attrName>
                                        </p:attrNameLst>
                                      </p:cBhvr>
                                      <p:to>
                                        <p:strVal val="visible"/>
                                      </p:to>
                                    </p:set>
                                    <p:animEffect transition="in" filter="fade">
                                      <p:cBhvr>
                                        <p:cTn id="17" dur="500"/>
                                        <p:tgtEl>
                                          <p:spTgt spid="8398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3983"/>
                                        </p:tgtEl>
                                        <p:attrNameLst>
                                          <p:attrName>style.visibility</p:attrName>
                                        </p:attrNameLst>
                                      </p:cBhvr>
                                      <p:to>
                                        <p:strVal val="visible"/>
                                      </p:to>
                                    </p:set>
                                    <p:animEffect transition="in" filter="fade">
                                      <p:cBhvr>
                                        <p:cTn id="22" dur="500"/>
                                        <p:tgtEl>
                                          <p:spTgt spid="8398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3985"/>
                                        </p:tgtEl>
                                        <p:attrNameLst>
                                          <p:attrName>style.visibility</p:attrName>
                                        </p:attrNameLst>
                                      </p:cBhvr>
                                      <p:to>
                                        <p:strVal val="visible"/>
                                      </p:to>
                                    </p:set>
                                    <p:animEffect transition="in" filter="fade">
                                      <p:cBhvr>
                                        <p:cTn id="27" dur="500"/>
                                        <p:tgtEl>
                                          <p:spTgt spid="8398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3986"/>
                                        </p:tgtEl>
                                        <p:attrNameLst>
                                          <p:attrName>style.visibility</p:attrName>
                                        </p:attrNameLst>
                                      </p:cBhvr>
                                      <p:to>
                                        <p:strVal val="visible"/>
                                      </p:to>
                                    </p:set>
                                    <p:animEffect transition="in" filter="fade">
                                      <p:cBhvr>
                                        <p:cTn id="32" dur="500"/>
                                        <p:tgtEl>
                                          <p:spTgt spid="839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81" grpId="0" autoUpdateAnimBg="0"/>
      <p:bldP spid="83982" grpId="0" autoUpdateAnimBg="0"/>
      <p:bldP spid="83983" grpId="0" autoUpdateAnimBg="0"/>
      <p:bldP spid="83984" grpId="0" autoUpdateAnimBg="0"/>
      <p:bldP spid="83985" grpId="0" animBg="1" autoUpdateAnimBg="0"/>
      <p:bldP spid="83986"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Daniel 9</a:t>
            </a:r>
          </a:p>
        </p:txBody>
      </p:sp>
    </p:spTree>
    <p:extLst>
      <p:ext uri="{BB962C8B-B14F-4D97-AF65-F5344CB8AC3E}">
        <p14:creationId xmlns:p14="http://schemas.microsoft.com/office/powerpoint/2010/main" val="261219726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Rectangle 2"/>
          <p:cNvSpPr>
            <a:spLocks noChangeArrowheads="1"/>
          </p:cNvSpPr>
          <p:nvPr/>
        </p:nvSpPr>
        <p:spPr bwMode="auto">
          <a:xfrm>
            <a:off x="0" y="0"/>
            <a:ext cx="91440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p:spPr>
        <p:txBody>
          <a:bodyPr wrap="none" anchor="ctr"/>
          <a:lstStyle/>
          <a:p>
            <a:pPr algn="r" defTabSz="914400" fontAlgn="base">
              <a:spcBef>
                <a:spcPct val="0"/>
              </a:spcBef>
              <a:spcAft>
                <a:spcPct val="0"/>
              </a:spcAft>
              <a:defRPr/>
            </a:pPr>
            <a:endParaRPr lang="en-US" sz="2000" b="1">
              <a:solidFill>
                <a:srgbClr val="00000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endParaRPr>
          </a:p>
        </p:txBody>
      </p:sp>
      <p:sp>
        <p:nvSpPr>
          <p:cNvPr id="402435" name="Line 3"/>
          <p:cNvSpPr>
            <a:spLocks noChangeShapeType="1"/>
          </p:cNvSpPr>
          <p:nvPr/>
        </p:nvSpPr>
        <p:spPr bwMode="auto">
          <a:xfrm flipH="1">
            <a:off x="4724400" y="5105400"/>
            <a:ext cx="0" cy="7715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panose="020B0604020202020204" pitchFamily="34" charset="0"/>
              <a:ea typeface="ＭＳ Ｐゴシック" charset="0"/>
              <a:cs typeface="Arial" panose="020B0604020202020204" pitchFamily="34" charset="0"/>
            </a:endParaRPr>
          </a:p>
        </p:txBody>
      </p:sp>
      <p:sp>
        <p:nvSpPr>
          <p:cNvPr id="402436" name="Text Box 4"/>
          <p:cNvSpPr txBox="1">
            <a:spLocks noChangeArrowheads="1"/>
          </p:cNvSpPr>
          <p:nvPr/>
        </p:nvSpPr>
        <p:spPr bwMode="auto">
          <a:xfrm>
            <a:off x="381000" y="0"/>
            <a:ext cx="4191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4000" b="1">
                <a:solidFill>
                  <a:srgbClr val="FFFFFF"/>
                </a:solidFill>
                <a:latin typeface="Arial" panose="020B0604020202020204" pitchFamily="34" charset="0"/>
                <a:ea typeface="ＭＳ Ｐゴシック" charset="0"/>
                <a:cs typeface="Arial" panose="020B0604020202020204" pitchFamily="34" charset="0"/>
              </a:rPr>
              <a:t>Daniel</a:t>
            </a:r>
          </a:p>
        </p:txBody>
      </p:sp>
      <p:sp>
        <p:nvSpPr>
          <p:cNvPr id="402437" name="Text Box 5"/>
          <p:cNvSpPr txBox="1">
            <a:spLocks noChangeArrowheads="1"/>
          </p:cNvSpPr>
          <p:nvPr/>
        </p:nvSpPr>
        <p:spPr bwMode="auto">
          <a:xfrm rot="-5400000">
            <a:off x="6646069" y="4696331"/>
            <a:ext cx="3198812"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a:solidFill>
                  <a:srgbClr val="FFFFFF"/>
                </a:solidFill>
                <a:latin typeface="Arial" panose="020B0604020202020204" pitchFamily="34" charset="0"/>
                <a:ea typeface="ＭＳ Ｐゴシック" charset="0"/>
                <a:cs typeface="Arial" panose="020B0604020202020204" pitchFamily="34" charset="0"/>
              </a:rPr>
              <a:t>605-536 B.C.</a:t>
            </a:r>
          </a:p>
        </p:txBody>
      </p:sp>
      <p:sp>
        <p:nvSpPr>
          <p:cNvPr id="402438" name="Text Box 6"/>
          <p:cNvSpPr txBox="1">
            <a:spLocks noChangeArrowheads="1"/>
          </p:cNvSpPr>
          <p:nvPr/>
        </p:nvSpPr>
        <p:spPr bwMode="auto">
          <a:xfrm rot="-4521974">
            <a:off x="2724786" y="1835944"/>
            <a:ext cx="492443" cy="455613"/>
          </a:xfrm>
          <a:prstGeom prst="rect">
            <a:avLst/>
          </a:prstGeom>
          <a:noFill/>
          <a:ln w="9525">
            <a:noFill/>
            <a:miter lim="800000"/>
            <a:headEnd/>
            <a:tailEnd/>
          </a:ln>
          <a:effectLst/>
        </p:spPr>
        <p:txBody>
          <a:bodyPr vert="eaVert">
            <a:spAutoFit/>
          </a:bodyPr>
          <a:lstStyle/>
          <a:p>
            <a:pPr defTabSz="914400" fontAlgn="base">
              <a:spcBef>
                <a:spcPct val="50000"/>
              </a:spcBef>
              <a:spcAft>
                <a:spcPct val="0"/>
              </a:spcAft>
              <a:defRPr/>
            </a:pPr>
            <a:endParaRPr lang="en-US" sz="2000" b="1">
              <a:solidFill>
                <a:srgbClr val="00000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endParaRPr>
          </a:p>
        </p:txBody>
      </p:sp>
      <p:sp>
        <p:nvSpPr>
          <p:cNvPr id="402439" name="Text Box 7"/>
          <p:cNvSpPr txBox="1">
            <a:spLocks noChangeArrowheads="1"/>
          </p:cNvSpPr>
          <p:nvPr/>
        </p:nvSpPr>
        <p:spPr bwMode="auto">
          <a:xfrm rot="-22067">
            <a:off x="1447800" y="5209887"/>
            <a:ext cx="24384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0"/>
              </a:spcBef>
              <a:spcAft>
                <a:spcPct val="0"/>
              </a:spcAft>
              <a:defRPr/>
            </a:pPr>
            <a:r>
              <a:rPr lang="en-US" sz="3200" b="1">
                <a:solidFill>
                  <a:srgbClr val="FFFFFF"/>
                </a:solidFill>
                <a:latin typeface="Arial" panose="020B0604020202020204" pitchFamily="34" charset="0"/>
                <a:ea typeface="ＭＳ Ｐゴシック" charset="0"/>
                <a:cs typeface="Arial" panose="020B0604020202020204" pitchFamily="34" charset="0"/>
              </a:rPr>
              <a:t>Judgment</a:t>
            </a:r>
          </a:p>
        </p:txBody>
      </p:sp>
      <p:sp>
        <p:nvSpPr>
          <p:cNvPr id="402440" name="Text Box 8"/>
          <p:cNvSpPr txBox="1">
            <a:spLocks noChangeArrowheads="1"/>
          </p:cNvSpPr>
          <p:nvPr/>
        </p:nvSpPr>
        <p:spPr bwMode="auto">
          <a:xfrm rot="-4617793">
            <a:off x="-327025" y="3058825"/>
            <a:ext cx="32766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a:solidFill>
                  <a:srgbClr val="FFFFFF"/>
                </a:solidFill>
                <a:latin typeface="Arial" panose="020B0604020202020204" pitchFamily="34" charset="0"/>
                <a:ea typeface="ＭＳ Ｐゴシック" charset="0"/>
                <a:cs typeface="Arial" panose="020B0604020202020204" pitchFamily="34" charset="0"/>
              </a:rPr>
              <a:t>Personal 1</a:t>
            </a:r>
          </a:p>
        </p:txBody>
      </p:sp>
      <p:sp>
        <p:nvSpPr>
          <p:cNvPr id="402441" name="Text Box 9"/>
          <p:cNvSpPr txBox="1">
            <a:spLocks noChangeArrowheads="1"/>
          </p:cNvSpPr>
          <p:nvPr/>
        </p:nvSpPr>
        <p:spPr bwMode="auto">
          <a:xfrm>
            <a:off x="838200" y="5927725"/>
            <a:ext cx="63246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defRPr/>
            </a:pPr>
            <a:r>
              <a:rPr lang="en-US" sz="2800" b="1">
                <a:solidFill>
                  <a:srgbClr val="FFFFFF"/>
                </a:solidFill>
                <a:latin typeface="Arial" panose="020B0604020202020204" pitchFamily="34" charset="0"/>
                <a:cs typeface="Arial" panose="020B0604020202020204" pitchFamily="34" charset="0"/>
              </a:rPr>
              <a:t> </a:t>
            </a:r>
            <a:r>
              <a:rPr lang="en-US" sz="3600" b="1">
                <a:solidFill>
                  <a:srgbClr val="FFFFFF"/>
                </a:solidFill>
                <a:latin typeface="Arial" panose="020B0604020202020204" pitchFamily="34" charset="0"/>
                <a:cs typeface="Arial" panose="020B0604020202020204" pitchFamily="34" charset="0"/>
              </a:rPr>
              <a:t>God rules the world</a:t>
            </a:r>
            <a:endParaRPr lang="en-US" sz="3600" b="1">
              <a:solidFill>
                <a:srgbClr val="808080"/>
              </a:solidFill>
              <a:latin typeface="Arial" panose="020B0604020202020204" pitchFamily="34" charset="0"/>
              <a:cs typeface="Arial" panose="020B0604020202020204" pitchFamily="34" charset="0"/>
            </a:endParaRPr>
          </a:p>
        </p:txBody>
      </p:sp>
      <p:sp>
        <p:nvSpPr>
          <p:cNvPr id="402442" name="Text Box 10"/>
          <p:cNvSpPr txBox="1">
            <a:spLocks noChangeArrowheads="1"/>
          </p:cNvSpPr>
          <p:nvPr/>
        </p:nvSpPr>
        <p:spPr bwMode="auto">
          <a:xfrm>
            <a:off x="3124200" y="838200"/>
            <a:ext cx="45720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defRPr/>
            </a:pPr>
            <a:r>
              <a:rPr lang="en-US" sz="3600" b="1" dirty="0">
                <a:solidFill>
                  <a:srgbClr val="FFFFFF"/>
                </a:solidFill>
                <a:latin typeface="Arial" panose="020B0604020202020204" pitchFamily="34" charset="0"/>
                <a:cs typeface="Arial" panose="020B0604020202020204" pitchFamily="34" charset="0"/>
              </a:rPr>
              <a:t>Prophetic 2–12</a:t>
            </a:r>
            <a:endParaRPr lang="en-US" sz="3600" b="1" dirty="0">
              <a:solidFill>
                <a:srgbClr val="808080"/>
              </a:solidFill>
              <a:latin typeface="Arial" panose="020B0604020202020204" pitchFamily="34" charset="0"/>
              <a:cs typeface="Arial" panose="020B0604020202020204" pitchFamily="34" charset="0"/>
            </a:endParaRPr>
          </a:p>
        </p:txBody>
      </p:sp>
      <p:sp>
        <p:nvSpPr>
          <p:cNvPr id="402443" name="Text Box 11"/>
          <p:cNvSpPr txBox="1">
            <a:spLocks noChangeArrowheads="1"/>
          </p:cNvSpPr>
          <p:nvPr/>
        </p:nvSpPr>
        <p:spPr bwMode="auto">
          <a:xfrm rot="-22067">
            <a:off x="4724400" y="5209887"/>
            <a:ext cx="28956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0"/>
              </a:spcBef>
              <a:spcAft>
                <a:spcPct val="0"/>
              </a:spcAft>
              <a:defRPr/>
            </a:pPr>
            <a:r>
              <a:rPr lang="en-US" sz="3200" b="1">
                <a:solidFill>
                  <a:srgbClr val="FFFFFF"/>
                </a:solidFill>
                <a:latin typeface="Arial" panose="020B0604020202020204" pitchFamily="34" charset="0"/>
                <a:ea typeface="ＭＳ Ｐゴシック" charset="0"/>
                <a:cs typeface="Arial" panose="020B0604020202020204" pitchFamily="34" charset="0"/>
              </a:rPr>
              <a:t>Consolation</a:t>
            </a:r>
          </a:p>
        </p:txBody>
      </p:sp>
      <p:sp>
        <p:nvSpPr>
          <p:cNvPr id="402444" name="Line 12"/>
          <p:cNvSpPr>
            <a:spLocks noChangeShapeType="1"/>
          </p:cNvSpPr>
          <p:nvPr/>
        </p:nvSpPr>
        <p:spPr bwMode="auto">
          <a:xfrm>
            <a:off x="533400" y="5867400"/>
            <a:ext cx="70866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panose="020B0604020202020204" pitchFamily="34" charset="0"/>
              <a:ea typeface="ＭＳ Ｐゴシック" charset="0"/>
              <a:cs typeface="Arial" panose="020B0604020202020204" pitchFamily="34" charset="0"/>
            </a:endParaRPr>
          </a:p>
        </p:txBody>
      </p:sp>
      <p:sp>
        <p:nvSpPr>
          <p:cNvPr id="402445" name="Line 13"/>
          <p:cNvSpPr>
            <a:spLocks noChangeShapeType="1"/>
          </p:cNvSpPr>
          <p:nvPr/>
        </p:nvSpPr>
        <p:spPr bwMode="auto">
          <a:xfrm flipV="1">
            <a:off x="2057400" y="2286000"/>
            <a:ext cx="61722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panose="020B0604020202020204" pitchFamily="34" charset="0"/>
              <a:ea typeface="ＭＳ Ｐゴシック" charset="0"/>
              <a:cs typeface="Arial" panose="020B0604020202020204" pitchFamily="34" charset="0"/>
            </a:endParaRPr>
          </a:p>
        </p:txBody>
      </p:sp>
      <p:sp>
        <p:nvSpPr>
          <p:cNvPr id="402446" name="Text Box 14"/>
          <p:cNvSpPr txBox="1">
            <a:spLocks noChangeArrowheads="1"/>
          </p:cNvSpPr>
          <p:nvPr/>
        </p:nvSpPr>
        <p:spPr bwMode="auto">
          <a:xfrm>
            <a:off x="2667000" y="1568450"/>
            <a:ext cx="2514600"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dirty="0">
                <a:solidFill>
                  <a:srgbClr val="FFFFFF"/>
                </a:solidFill>
                <a:latin typeface="Arial" panose="020B0604020202020204" pitchFamily="34" charset="0"/>
                <a:ea typeface="ＭＳ Ｐゴシック" charset="0"/>
                <a:cs typeface="Arial" panose="020B0604020202020204" pitchFamily="34" charset="0"/>
              </a:rPr>
              <a:t>Gentiles 2–7</a:t>
            </a:r>
          </a:p>
        </p:txBody>
      </p:sp>
      <p:sp>
        <p:nvSpPr>
          <p:cNvPr id="402447" name="Text Box 15"/>
          <p:cNvSpPr txBox="1">
            <a:spLocks noChangeArrowheads="1"/>
          </p:cNvSpPr>
          <p:nvPr/>
        </p:nvSpPr>
        <p:spPr bwMode="auto">
          <a:xfrm>
            <a:off x="5943600" y="1568450"/>
            <a:ext cx="25146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200" b="1" dirty="0">
                <a:solidFill>
                  <a:srgbClr val="FFFFFF"/>
                </a:solidFill>
                <a:latin typeface="Arial" panose="020B0604020202020204" pitchFamily="34" charset="0"/>
                <a:ea typeface="ＭＳ Ｐゴシック" charset="0"/>
                <a:cs typeface="Arial" panose="020B0604020202020204" pitchFamily="34" charset="0"/>
              </a:rPr>
              <a:t>Israel 8–12</a:t>
            </a:r>
          </a:p>
        </p:txBody>
      </p:sp>
      <p:sp>
        <p:nvSpPr>
          <p:cNvPr id="402448" name="Text Box 16"/>
          <p:cNvSpPr txBox="1">
            <a:spLocks noChangeArrowheads="1"/>
          </p:cNvSpPr>
          <p:nvPr/>
        </p:nvSpPr>
        <p:spPr bwMode="auto">
          <a:xfrm>
            <a:off x="2514600" y="2192338"/>
            <a:ext cx="2514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i="1">
                <a:solidFill>
                  <a:srgbClr val="FFFFFF"/>
                </a:solidFill>
                <a:latin typeface="Arial" panose="020B0604020202020204" pitchFamily="34" charset="0"/>
                <a:ea typeface="ＭＳ Ｐゴシック" charset="0"/>
                <a:cs typeface="Arial" panose="020B0604020202020204" pitchFamily="34" charset="0"/>
              </a:rPr>
              <a:t>Aramaic</a:t>
            </a:r>
          </a:p>
        </p:txBody>
      </p:sp>
      <p:sp>
        <p:nvSpPr>
          <p:cNvPr id="402449" name="Text Box 17"/>
          <p:cNvSpPr txBox="1">
            <a:spLocks noChangeArrowheads="1"/>
          </p:cNvSpPr>
          <p:nvPr/>
        </p:nvSpPr>
        <p:spPr bwMode="auto">
          <a:xfrm>
            <a:off x="5638800" y="2224088"/>
            <a:ext cx="2514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i="1">
                <a:solidFill>
                  <a:srgbClr val="FFFFFF"/>
                </a:solidFill>
                <a:latin typeface="Arial" panose="020B0604020202020204" pitchFamily="34" charset="0"/>
                <a:ea typeface="ＭＳ Ｐゴシック" charset="0"/>
                <a:cs typeface="Arial" panose="020B0604020202020204" pitchFamily="34" charset="0"/>
              </a:rPr>
              <a:t>Hebrew</a:t>
            </a:r>
          </a:p>
        </p:txBody>
      </p:sp>
      <p:sp>
        <p:nvSpPr>
          <p:cNvPr id="402450" name="Text Box 18"/>
          <p:cNvSpPr txBox="1">
            <a:spLocks noChangeArrowheads="1"/>
          </p:cNvSpPr>
          <p:nvPr/>
        </p:nvSpPr>
        <p:spPr bwMode="auto">
          <a:xfrm rot="-4533293">
            <a:off x="975519" y="1490990"/>
            <a:ext cx="15240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800" b="1" i="1">
                <a:solidFill>
                  <a:srgbClr val="FFFFFF"/>
                </a:solidFill>
                <a:latin typeface="Arial" panose="020B0604020202020204" pitchFamily="34" charset="0"/>
                <a:ea typeface="ＭＳ Ｐゴシック" charset="0"/>
                <a:cs typeface="Arial" panose="020B0604020202020204" pitchFamily="34" charset="0"/>
              </a:rPr>
              <a:t>Hebrew</a:t>
            </a:r>
          </a:p>
        </p:txBody>
      </p:sp>
      <p:sp>
        <p:nvSpPr>
          <p:cNvPr id="402451" name="Text Box 19"/>
          <p:cNvSpPr txBox="1">
            <a:spLocks noChangeArrowheads="1"/>
          </p:cNvSpPr>
          <p:nvPr/>
        </p:nvSpPr>
        <p:spPr bwMode="auto">
          <a:xfrm>
            <a:off x="1981200" y="2697163"/>
            <a:ext cx="25146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200" b="1">
                <a:solidFill>
                  <a:srgbClr val="FFFFFF"/>
                </a:solidFill>
                <a:latin typeface="Arial" panose="020B0604020202020204" pitchFamily="34" charset="0"/>
                <a:ea typeface="ＭＳ Ｐゴシック" charset="0"/>
                <a:cs typeface="Arial" panose="020B0604020202020204" pitchFamily="34" charset="0"/>
              </a:rPr>
              <a:t>Interpreter</a:t>
            </a:r>
          </a:p>
        </p:txBody>
      </p:sp>
      <p:sp>
        <p:nvSpPr>
          <p:cNvPr id="402452" name="Text Box 20"/>
          <p:cNvSpPr txBox="1">
            <a:spLocks noChangeArrowheads="1"/>
          </p:cNvSpPr>
          <p:nvPr/>
        </p:nvSpPr>
        <p:spPr bwMode="auto">
          <a:xfrm rot="-4479866">
            <a:off x="4267200" y="2626519"/>
            <a:ext cx="3124200" cy="24622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2800" b="1">
                <a:solidFill>
                  <a:srgbClr val="FFFFFF"/>
                </a:solidFill>
                <a:latin typeface="Arial" panose="020B0604020202020204" pitchFamily="34" charset="0"/>
                <a:ea typeface="ＭＳ Ｐゴシック" charset="0"/>
                <a:cs typeface="Arial" panose="020B0604020202020204" pitchFamily="34" charset="0"/>
              </a:rPr>
              <a:t>Beasts 7</a:t>
            </a:r>
          </a:p>
          <a:p>
            <a:pPr defTabSz="914400" fontAlgn="base">
              <a:spcBef>
                <a:spcPct val="50000"/>
              </a:spcBef>
              <a:spcAft>
                <a:spcPct val="0"/>
              </a:spcAft>
              <a:defRPr/>
            </a:pPr>
            <a:r>
              <a:rPr lang="en-US" sz="2800" b="1">
                <a:solidFill>
                  <a:srgbClr val="FFFFFF"/>
                </a:solidFill>
                <a:latin typeface="Arial" panose="020B0604020202020204" pitchFamily="34" charset="0"/>
                <a:ea typeface="ＭＳ Ｐゴシック" charset="0"/>
                <a:cs typeface="Arial" panose="020B0604020202020204" pitchFamily="34" charset="0"/>
              </a:rPr>
              <a:t>  Horns 8</a:t>
            </a:r>
          </a:p>
          <a:p>
            <a:pPr defTabSz="914400" fontAlgn="base">
              <a:spcBef>
                <a:spcPct val="50000"/>
              </a:spcBef>
              <a:spcAft>
                <a:spcPct val="0"/>
              </a:spcAft>
              <a:defRPr/>
            </a:pPr>
            <a:r>
              <a:rPr lang="en-US" sz="2800" b="1">
                <a:solidFill>
                  <a:srgbClr val="FFFFFF"/>
                </a:solidFill>
                <a:latin typeface="Arial" panose="020B0604020202020204" pitchFamily="34" charset="0"/>
                <a:ea typeface="ＭＳ Ｐゴシック" charset="0"/>
                <a:cs typeface="Arial" panose="020B0604020202020204" pitchFamily="34" charset="0"/>
              </a:rPr>
              <a:t>    Prayer 9</a:t>
            </a:r>
          </a:p>
          <a:p>
            <a:pPr defTabSz="914400" fontAlgn="base">
              <a:spcBef>
                <a:spcPct val="50000"/>
              </a:spcBef>
              <a:spcAft>
                <a:spcPct val="0"/>
              </a:spcAft>
              <a:defRPr/>
            </a:pPr>
            <a:r>
              <a:rPr lang="en-US" sz="2800" b="1">
                <a:solidFill>
                  <a:srgbClr val="FFFFFF"/>
                </a:solidFill>
                <a:latin typeface="Arial" panose="020B0604020202020204" pitchFamily="34" charset="0"/>
                <a:ea typeface="ＭＳ Ｐゴシック" charset="0"/>
                <a:cs typeface="Arial" panose="020B0604020202020204" pitchFamily="34" charset="0"/>
              </a:rPr>
              <a:t>       </a:t>
            </a:r>
          </a:p>
        </p:txBody>
      </p:sp>
      <p:sp>
        <p:nvSpPr>
          <p:cNvPr id="402453" name="Text Box 21"/>
          <p:cNvSpPr txBox="1">
            <a:spLocks noChangeArrowheads="1"/>
          </p:cNvSpPr>
          <p:nvPr/>
        </p:nvSpPr>
        <p:spPr bwMode="auto">
          <a:xfrm>
            <a:off x="5181600" y="2697163"/>
            <a:ext cx="25146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200" b="1">
                <a:solidFill>
                  <a:srgbClr val="FFFFFF"/>
                </a:solidFill>
                <a:latin typeface="Arial" panose="020B0604020202020204" pitchFamily="34" charset="0"/>
                <a:ea typeface="ＭＳ Ｐゴシック" charset="0"/>
                <a:cs typeface="Arial" panose="020B0604020202020204" pitchFamily="34" charset="0"/>
              </a:rPr>
              <a:t>Inquirer</a:t>
            </a:r>
          </a:p>
        </p:txBody>
      </p:sp>
      <p:sp>
        <p:nvSpPr>
          <p:cNvPr id="402454" name="Line 22"/>
          <p:cNvSpPr>
            <a:spLocks noChangeShapeType="1"/>
          </p:cNvSpPr>
          <p:nvPr/>
        </p:nvSpPr>
        <p:spPr bwMode="auto">
          <a:xfrm flipH="1">
            <a:off x="6324600" y="3411538"/>
            <a:ext cx="479425" cy="167481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panose="020B0604020202020204" pitchFamily="34" charset="0"/>
              <a:ea typeface="ＭＳ Ｐゴシック" charset="0"/>
              <a:cs typeface="Arial" panose="020B0604020202020204" pitchFamily="34" charset="0"/>
            </a:endParaRPr>
          </a:p>
        </p:txBody>
      </p:sp>
      <p:sp>
        <p:nvSpPr>
          <p:cNvPr id="402455" name="Text Box 23"/>
          <p:cNvSpPr txBox="1">
            <a:spLocks noChangeArrowheads="1"/>
          </p:cNvSpPr>
          <p:nvPr/>
        </p:nvSpPr>
        <p:spPr bwMode="auto">
          <a:xfrm rot="-4468975">
            <a:off x="1657351" y="2826656"/>
            <a:ext cx="2703512" cy="241912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10000"/>
              </a:spcBef>
              <a:spcAft>
                <a:spcPct val="0"/>
              </a:spcAft>
              <a:defRPr/>
            </a:pPr>
            <a:r>
              <a:rPr lang="en-US" sz="2800" b="1">
                <a:solidFill>
                  <a:srgbClr val="FFFFFF"/>
                </a:solidFill>
                <a:latin typeface="Arial" panose="020B0604020202020204" pitchFamily="34" charset="0"/>
                <a:ea typeface="ＭＳ Ｐゴシック" charset="0"/>
                <a:cs typeface="Arial" panose="020B0604020202020204" pitchFamily="34" charset="0"/>
              </a:rPr>
              <a:t>Statue 2</a:t>
            </a:r>
          </a:p>
          <a:p>
            <a:pPr defTabSz="914400" fontAlgn="base">
              <a:spcBef>
                <a:spcPct val="10000"/>
              </a:spcBef>
              <a:spcAft>
                <a:spcPct val="0"/>
              </a:spcAft>
              <a:defRPr/>
            </a:pPr>
            <a:r>
              <a:rPr lang="en-US" sz="2800" b="1">
                <a:solidFill>
                  <a:srgbClr val="FFFFFF"/>
                </a:solidFill>
                <a:latin typeface="Arial" panose="020B0604020202020204" pitchFamily="34" charset="0"/>
                <a:ea typeface="ＭＳ Ｐゴシック" charset="0"/>
                <a:cs typeface="Arial" panose="020B0604020202020204" pitchFamily="34" charset="0"/>
              </a:rPr>
              <a:t> Idol 3 </a:t>
            </a:r>
          </a:p>
          <a:p>
            <a:pPr defTabSz="914400" fontAlgn="base">
              <a:spcBef>
                <a:spcPct val="10000"/>
              </a:spcBef>
              <a:spcAft>
                <a:spcPct val="0"/>
              </a:spcAft>
              <a:defRPr/>
            </a:pPr>
            <a:r>
              <a:rPr lang="en-US" sz="2800" b="1">
                <a:solidFill>
                  <a:srgbClr val="FFFFFF"/>
                </a:solidFill>
                <a:latin typeface="Arial" panose="020B0604020202020204" pitchFamily="34" charset="0"/>
                <a:ea typeface="ＭＳ Ｐゴシック" charset="0"/>
                <a:cs typeface="Arial" panose="020B0604020202020204" pitchFamily="34" charset="0"/>
              </a:rPr>
              <a:t>  Tree 4</a:t>
            </a:r>
          </a:p>
          <a:p>
            <a:pPr defTabSz="914400" fontAlgn="base">
              <a:spcBef>
                <a:spcPct val="10000"/>
              </a:spcBef>
              <a:spcAft>
                <a:spcPct val="0"/>
              </a:spcAft>
              <a:defRPr/>
            </a:pPr>
            <a:r>
              <a:rPr lang="en-US" sz="2800" b="1">
                <a:solidFill>
                  <a:srgbClr val="FFFFFF"/>
                </a:solidFill>
                <a:latin typeface="Arial" panose="020B0604020202020204" pitchFamily="34" charset="0"/>
                <a:ea typeface="ＭＳ Ｐゴシック" charset="0"/>
                <a:cs typeface="Arial" panose="020B0604020202020204" pitchFamily="34" charset="0"/>
              </a:rPr>
              <a:t>    Hand 5</a:t>
            </a:r>
          </a:p>
          <a:p>
            <a:pPr defTabSz="914400" fontAlgn="base">
              <a:spcBef>
                <a:spcPct val="10000"/>
              </a:spcBef>
              <a:spcAft>
                <a:spcPct val="0"/>
              </a:spcAft>
              <a:defRPr/>
            </a:pPr>
            <a:r>
              <a:rPr lang="en-US" sz="2800" b="1">
                <a:solidFill>
                  <a:srgbClr val="FFFFFF"/>
                </a:solidFill>
                <a:latin typeface="Arial" panose="020B0604020202020204" pitchFamily="34" charset="0"/>
                <a:ea typeface="ＭＳ Ｐゴシック" charset="0"/>
                <a:cs typeface="Arial" panose="020B0604020202020204" pitchFamily="34" charset="0"/>
              </a:rPr>
              <a:t>      Lions  6 </a:t>
            </a:r>
          </a:p>
        </p:txBody>
      </p:sp>
      <p:sp>
        <p:nvSpPr>
          <p:cNvPr id="402456" name="Line 24"/>
          <p:cNvSpPr>
            <a:spLocks noChangeShapeType="1"/>
          </p:cNvSpPr>
          <p:nvPr/>
        </p:nvSpPr>
        <p:spPr bwMode="auto">
          <a:xfrm flipH="1">
            <a:off x="1371600" y="752475"/>
            <a:ext cx="1039813" cy="43719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panose="020B0604020202020204" pitchFamily="34" charset="0"/>
              <a:ea typeface="ＭＳ Ｐゴシック" charset="0"/>
              <a:cs typeface="Arial" panose="020B0604020202020204" pitchFamily="34" charset="0"/>
            </a:endParaRPr>
          </a:p>
        </p:txBody>
      </p:sp>
      <p:sp>
        <p:nvSpPr>
          <p:cNvPr id="402457" name="Text Box 25"/>
          <p:cNvSpPr txBox="1">
            <a:spLocks noChangeArrowheads="1"/>
          </p:cNvSpPr>
          <p:nvPr/>
        </p:nvSpPr>
        <p:spPr bwMode="auto">
          <a:xfrm rot="-22067">
            <a:off x="4800600" y="3460284"/>
            <a:ext cx="1752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0"/>
              </a:spcBef>
              <a:spcAft>
                <a:spcPct val="0"/>
              </a:spcAft>
              <a:defRPr/>
            </a:pPr>
            <a:r>
              <a:rPr lang="en-US" sz="2800" b="1">
                <a:solidFill>
                  <a:srgbClr val="FFFFFF"/>
                </a:solidFill>
                <a:latin typeface="Arial" panose="020B0604020202020204" pitchFamily="34" charset="0"/>
                <a:ea typeface="ＭＳ Ｐゴシック" charset="0"/>
                <a:cs typeface="Arial" panose="020B0604020202020204" pitchFamily="34" charset="0"/>
              </a:rPr>
              <a:t> </a:t>
            </a:r>
          </a:p>
        </p:txBody>
      </p:sp>
      <p:sp>
        <p:nvSpPr>
          <p:cNvPr id="402458" name="Line 26"/>
          <p:cNvSpPr>
            <a:spLocks noChangeShapeType="1"/>
          </p:cNvSpPr>
          <p:nvPr/>
        </p:nvSpPr>
        <p:spPr bwMode="auto">
          <a:xfrm flipH="1">
            <a:off x="4076700" y="2743200"/>
            <a:ext cx="676275" cy="23606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panose="020B0604020202020204" pitchFamily="34" charset="0"/>
              <a:ea typeface="ＭＳ Ｐゴシック" charset="0"/>
              <a:cs typeface="Arial" panose="020B0604020202020204" pitchFamily="34" charset="0"/>
            </a:endParaRPr>
          </a:p>
        </p:txBody>
      </p:sp>
      <p:sp>
        <p:nvSpPr>
          <p:cNvPr id="402459" name="Line 27"/>
          <p:cNvSpPr>
            <a:spLocks noChangeShapeType="1"/>
          </p:cNvSpPr>
          <p:nvPr/>
        </p:nvSpPr>
        <p:spPr bwMode="auto">
          <a:xfrm flipH="1">
            <a:off x="5562600"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panose="020B0604020202020204" pitchFamily="34" charset="0"/>
              <a:ea typeface="ＭＳ Ｐゴシック" charset="0"/>
              <a:cs typeface="Arial" panose="020B0604020202020204" pitchFamily="34" charset="0"/>
            </a:endParaRPr>
          </a:p>
        </p:txBody>
      </p:sp>
      <p:sp>
        <p:nvSpPr>
          <p:cNvPr id="402460" name="Line 28"/>
          <p:cNvSpPr>
            <a:spLocks noChangeShapeType="1"/>
          </p:cNvSpPr>
          <p:nvPr/>
        </p:nvSpPr>
        <p:spPr bwMode="auto">
          <a:xfrm flipH="1">
            <a:off x="4724400"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panose="020B0604020202020204" pitchFamily="34" charset="0"/>
              <a:ea typeface="ＭＳ Ｐゴシック" charset="0"/>
              <a:cs typeface="Arial" panose="020B0604020202020204" pitchFamily="34" charset="0"/>
            </a:endParaRPr>
          </a:p>
        </p:txBody>
      </p:sp>
      <p:sp>
        <p:nvSpPr>
          <p:cNvPr id="402461" name="Line 29"/>
          <p:cNvSpPr>
            <a:spLocks noChangeShapeType="1"/>
          </p:cNvSpPr>
          <p:nvPr/>
        </p:nvSpPr>
        <p:spPr bwMode="auto">
          <a:xfrm flipH="1">
            <a:off x="35591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panose="020B0604020202020204" pitchFamily="34" charset="0"/>
              <a:ea typeface="ＭＳ Ｐゴシック" charset="0"/>
              <a:cs typeface="Arial" panose="020B0604020202020204" pitchFamily="34" charset="0"/>
            </a:endParaRPr>
          </a:p>
        </p:txBody>
      </p:sp>
      <p:sp>
        <p:nvSpPr>
          <p:cNvPr id="402462" name="Line 30"/>
          <p:cNvSpPr>
            <a:spLocks noChangeShapeType="1"/>
          </p:cNvSpPr>
          <p:nvPr/>
        </p:nvSpPr>
        <p:spPr bwMode="auto">
          <a:xfrm flipH="1">
            <a:off x="30257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panose="020B0604020202020204" pitchFamily="34" charset="0"/>
              <a:ea typeface="ＭＳ Ｐゴシック" charset="0"/>
              <a:cs typeface="Arial" panose="020B0604020202020204" pitchFamily="34" charset="0"/>
            </a:endParaRPr>
          </a:p>
        </p:txBody>
      </p:sp>
      <p:sp>
        <p:nvSpPr>
          <p:cNvPr id="402463" name="Line 31"/>
          <p:cNvSpPr>
            <a:spLocks noChangeShapeType="1"/>
          </p:cNvSpPr>
          <p:nvPr/>
        </p:nvSpPr>
        <p:spPr bwMode="auto">
          <a:xfrm flipH="1">
            <a:off x="24161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panose="020B0604020202020204" pitchFamily="34" charset="0"/>
              <a:ea typeface="ＭＳ Ｐゴシック" charset="0"/>
              <a:cs typeface="Arial" panose="020B0604020202020204" pitchFamily="34" charset="0"/>
            </a:endParaRPr>
          </a:p>
        </p:txBody>
      </p:sp>
      <p:sp>
        <p:nvSpPr>
          <p:cNvPr id="402464" name="Line 32"/>
          <p:cNvSpPr>
            <a:spLocks noChangeShapeType="1"/>
          </p:cNvSpPr>
          <p:nvPr/>
        </p:nvSpPr>
        <p:spPr bwMode="auto">
          <a:xfrm flipH="1">
            <a:off x="1882775" y="3429000"/>
            <a:ext cx="479425" cy="16748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panose="020B0604020202020204" pitchFamily="34" charset="0"/>
              <a:ea typeface="ＭＳ Ｐゴシック" charset="0"/>
              <a:cs typeface="Arial" panose="020B0604020202020204" pitchFamily="34" charset="0"/>
            </a:endParaRPr>
          </a:p>
        </p:txBody>
      </p:sp>
      <p:sp>
        <p:nvSpPr>
          <p:cNvPr id="402465" name="Line 33"/>
          <p:cNvSpPr>
            <a:spLocks noChangeShapeType="1"/>
          </p:cNvSpPr>
          <p:nvPr/>
        </p:nvSpPr>
        <p:spPr bwMode="auto">
          <a:xfrm flipH="1">
            <a:off x="5432425" y="1524000"/>
            <a:ext cx="349250" cy="121761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panose="020B0604020202020204" pitchFamily="34" charset="0"/>
              <a:ea typeface="ＭＳ Ｐゴシック" charset="0"/>
              <a:cs typeface="Arial" panose="020B0604020202020204" pitchFamily="34" charset="0"/>
            </a:endParaRPr>
          </a:p>
        </p:txBody>
      </p:sp>
      <p:sp>
        <p:nvSpPr>
          <p:cNvPr id="402466" name="Line 34"/>
          <p:cNvSpPr>
            <a:spLocks noChangeShapeType="1"/>
          </p:cNvSpPr>
          <p:nvPr/>
        </p:nvSpPr>
        <p:spPr bwMode="auto">
          <a:xfrm flipV="1">
            <a:off x="1143000" y="2743200"/>
            <a:ext cx="70104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panose="020B0604020202020204" pitchFamily="34" charset="0"/>
              <a:ea typeface="ＭＳ Ｐゴシック" charset="0"/>
              <a:cs typeface="Arial" panose="020B0604020202020204" pitchFamily="34" charset="0"/>
            </a:endParaRPr>
          </a:p>
        </p:txBody>
      </p:sp>
      <p:sp>
        <p:nvSpPr>
          <p:cNvPr id="402467" name="Line 35"/>
          <p:cNvSpPr>
            <a:spLocks noChangeShapeType="1"/>
          </p:cNvSpPr>
          <p:nvPr/>
        </p:nvSpPr>
        <p:spPr bwMode="auto">
          <a:xfrm>
            <a:off x="2228850" y="1533525"/>
            <a:ext cx="6210300" cy="95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panose="020B0604020202020204" pitchFamily="34" charset="0"/>
              <a:ea typeface="ＭＳ Ｐゴシック" charset="0"/>
              <a:cs typeface="Arial" panose="020B0604020202020204" pitchFamily="34" charset="0"/>
            </a:endParaRPr>
          </a:p>
        </p:txBody>
      </p:sp>
      <p:sp>
        <p:nvSpPr>
          <p:cNvPr id="402468" name="Line 36"/>
          <p:cNvSpPr>
            <a:spLocks noChangeShapeType="1"/>
          </p:cNvSpPr>
          <p:nvPr/>
        </p:nvSpPr>
        <p:spPr bwMode="auto">
          <a:xfrm flipH="1">
            <a:off x="7589838" y="769938"/>
            <a:ext cx="1020762" cy="433863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panose="020B0604020202020204" pitchFamily="34" charset="0"/>
              <a:ea typeface="ＭＳ Ｐゴシック" charset="0"/>
              <a:cs typeface="Arial" panose="020B0604020202020204" pitchFamily="34" charset="0"/>
            </a:endParaRPr>
          </a:p>
        </p:txBody>
      </p:sp>
      <p:sp>
        <p:nvSpPr>
          <p:cNvPr id="402469" name="Line 37"/>
          <p:cNvSpPr>
            <a:spLocks noChangeShapeType="1"/>
          </p:cNvSpPr>
          <p:nvPr/>
        </p:nvSpPr>
        <p:spPr bwMode="auto">
          <a:xfrm flipH="1">
            <a:off x="533400" y="752475"/>
            <a:ext cx="1036638" cy="43402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panose="020B0604020202020204" pitchFamily="34" charset="0"/>
              <a:ea typeface="ＭＳ Ｐゴシック" charset="0"/>
              <a:cs typeface="Arial" panose="020B0604020202020204" pitchFamily="34" charset="0"/>
            </a:endParaRPr>
          </a:p>
        </p:txBody>
      </p:sp>
      <p:sp>
        <p:nvSpPr>
          <p:cNvPr id="402470" name="Rectangle 38"/>
          <p:cNvSpPr>
            <a:spLocks noChangeArrowheads="1"/>
          </p:cNvSpPr>
          <p:nvPr/>
        </p:nvSpPr>
        <p:spPr bwMode="auto">
          <a:xfrm>
            <a:off x="533400" y="5105400"/>
            <a:ext cx="7058025" cy="15240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fontAlgn="base">
              <a:spcBef>
                <a:spcPct val="0"/>
              </a:spcBef>
              <a:spcAft>
                <a:spcPct val="0"/>
              </a:spcAft>
              <a:defRPr/>
            </a:pPr>
            <a:endParaRPr lang="en-US" sz="2000">
              <a:solidFill>
                <a:srgbClr val="000000"/>
              </a:solidFill>
              <a:latin typeface="Arial" panose="020B0604020202020204" pitchFamily="34" charset="0"/>
              <a:ea typeface="ＭＳ Ｐゴシック" charset="0"/>
              <a:cs typeface="Arial" panose="020B0604020202020204" pitchFamily="34" charset="0"/>
            </a:endParaRPr>
          </a:p>
        </p:txBody>
      </p:sp>
      <p:sp>
        <p:nvSpPr>
          <p:cNvPr id="402471" name="Line 39"/>
          <p:cNvSpPr>
            <a:spLocks noChangeShapeType="1"/>
          </p:cNvSpPr>
          <p:nvPr/>
        </p:nvSpPr>
        <p:spPr bwMode="auto">
          <a:xfrm>
            <a:off x="1524000" y="762000"/>
            <a:ext cx="7115175"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panose="020B0604020202020204" pitchFamily="34" charset="0"/>
              <a:ea typeface="ＭＳ Ｐゴシック" charset="0"/>
              <a:cs typeface="Arial" panose="020B0604020202020204" pitchFamily="34" charset="0"/>
            </a:endParaRPr>
          </a:p>
        </p:txBody>
      </p:sp>
      <p:sp>
        <p:nvSpPr>
          <p:cNvPr id="402472" name="Line 40"/>
          <p:cNvSpPr>
            <a:spLocks noChangeShapeType="1"/>
          </p:cNvSpPr>
          <p:nvPr/>
        </p:nvSpPr>
        <p:spPr bwMode="auto">
          <a:xfrm flipV="1">
            <a:off x="1790700" y="3429000"/>
            <a:ext cx="62103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panose="020B0604020202020204" pitchFamily="34" charset="0"/>
              <a:ea typeface="ＭＳ Ｐゴシック" charset="0"/>
              <a:cs typeface="Arial" panose="020B0604020202020204" pitchFamily="34" charset="0"/>
            </a:endParaRPr>
          </a:p>
        </p:txBody>
      </p:sp>
      <p:sp>
        <p:nvSpPr>
          <p:cNvPr id="41" name="Title 40"/>
          <p:cNvSpPr>
            <a:spLocks noGrp="1"/>
          </p:cNvSpPr>
          <p:nvPr>
            <p:ph type="title" idx="4294967295"/>
          </p:nvPr>
        </p:nvSpPr>
        <p:spPr>
          <a:xfrm>
            <a:off x="685800" y="-76200"/>
            <a:ext cx="7772400" cy="762000"/>
          </a:xfrm>
        </p:spPr>
        <p:txBody>
          <a:bodyPr/>
          <a:lstStyle/>
          <a:p>
            <a:pPr>
              <a:defRPr/>
            </a:pPr>
            <a:r>
              <a:rPr lang="en-US" sz="3600">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rPr>
              <a:t>Chapter 9</a:t>
            </a:r>
          </a:p>
        </p:txBody>
      </p:sp>
    </p:spTree>
    <p:extLst>
      <p:ext uri="{BB962C8B-B14F-4D97-AF65-F5344CB8AC3E}">
        <p14:creationId xmlns:p14="http://schemas.microsoft.com/office/powerpoint/2010/main" val="94755528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15"/>
          <p:cNvSpPr>
            <a:spLocks noGrp="1" noChangeArrowheads="1"/>
          </p:cNvSpPr>
          <p:nvPr>
            <p:ph type="ctrTitle"/>
          </p:nvPr>
        </p:nvSpPr>
        <p:spPr>
          <a:xfrm>
            <a:off x="1219200" y="0"/>
            <a:ext cx="6629400" cy="1066800"/>
          </a:xfrm>
          <a:solidFill>
            <a:schemeClr val="bg1"/>
          </a:solidFill>
        </p:spPr>
        <p:txBody>
          <a:bodyPr/>
          <a:lstStyle/>
          <a:p>
            <a:pPr eaLnBrk="1" hangingPunct="1"/>
            <a:r>
              <a:rPr kumimoji="0" lang="en-US" sz="4000">
                <a:solidFill>
                  <a:schemeClr val="bg1"/>
                </a:solidFill>
                <a:latin typeface="Arial" charset="0"/>
                <a:ea typeface="Osaka" charset="0"/>
                <a:cs typeface="Arial" charset="0"/>
              </a:rPr>
              <a:t>Two 70-Year Exiles</a:t>
            </a:r>
          </a:p>
        </p:txBody>
      </p:sp>
      <p:sp>
        <p:nvSpPr>
          <p:cNvPr id="63491" name="Rectangle 2"/>
          <p:cNvSpPr>
            <a:spLocks noChangeArrowheads="1"/>
          </p:cNvSpPr>
          <p:nvPr/>
        </p:nvSpPr>
        <p:spPr bwMode="auto">
          <a:xfrm>
            <a:off x="5638800" y="2590800"/>
            <a:ext cx="35814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defTabSz="914400" eaLnBrk="0" fontAlgn="base" hangingPunct="0">
              <a:spcBef>
                <a:spcPct val="0"/>
              </a:spcBef>
              <a:spcAft>
                <a:spcPct val="0"/>
              </a:spcAft>
            </a:pPr>
            <a:endParaRPr lang="en-US" sz="2000">
              <a:solidFill>
                <a:srgbClr val="FFFFFF"/>
              </a:solidFill>
              <a:latin typeface="Arial" charset="0"/>
              <a:ea typeface="Osaka" charset="0"/>
              <a:cs typeface="Osaka" charset="0"/>
            </a:endParaRPr>
          </a:p>
        </p:txBody>
      </p:sp>
      <p:sp>
        <p:nvSpPr>
          <p:cNvPr id="63492" name="Rectangle 3"/>
          <p:cNvSpPr>
            <a:spLocks noChangeArrowheads="1"/>
          </p:cNvSpPr>
          <p:nvPr/>
        </p:nvSpPr>
        <p:spPr bwMode="auto">
          <a:xfrm>
            <a:off x="0" y="2590800"/>
            <a:ext cx="2590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defTabSz="914400" eaLnBrk="0" fontAlgn="base" hangingPunct="0">
              <a:spcBef>
                <a:spcPct val="0"/>
              </a:spcBef>
              <a:spcAft>
                <a:spcPct val="0"/>
              </a:spcAft>
            </a:pPr>
            <a:endParaRPr lang="en-US" sz="2000">
              <a:solidFill>
                <a:srgbClr val="FFFFFF"/>
              </a:solidFill>
              <a:latin typeface="Arial" charset="0"/>
              <a:ea typeface="Osaka" charset="0"/>
              <a:cs typeface="Osaka" charset="0"/>
            </a:endParaRPr>
          </a:p>
        </p:txBody>
      </p:sp>
      <p:sp>
        <p:nvSpPr>
          <p:cNvPr id="63493" name="Text Box 4"/>
          <p:cNvSpPr txBox="1">
            <a:spLocks noChangeArrowheads="1"/>
          </p:cNvSpPr>
          <p:nvPr/>
        </p:nvSpPr>
        <p:spPr bwMode="auto">
          <a:xfrm>
            <a:off x="838200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b="1">
                <a:solidFill>
                  <a:srgbClr val="FFFFFF"/>
                </a:solidFill>
                <a:latin typeface="Arial" charset="0"/>
                <a:ea typeface="Osaka" charset="0"/>
                <a:cs typeface="Osaka" charset="0"/>
              </a:rPr>
              <a:t>560</a:t>
            </a:r>
          </a:p>
        </p:txBody>
      </p:sp>
      <p:sp>
        <p:nvSpPr>
          <p:cNvPr id="14341" name="Rectangle 5"/>
          <p:cNvSpPr>
            <a:spLocks noChangeArrowheads="1"/>
          </p:cNvSpPr>
          <p:nvPr/>
        </p:nvSpPr>
        <p:spPr bwMode="auto">
          <a:xfrm>
            <a:off x="2133600" y="2057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fontAlgn="base">
              <a:spcBef>
                <a:spcPct val="20000"/>
              </a:spcBef>
              <a:spcAft>
                <a:spcPct val="0"/>
              </a:spcAft>
              <a:buClr>
                <a:srgbClr val="99CC00"/>
              </a:buClr>
              <a:buSzPct val="110000"/>
            </a:pPr>
            <a:r>
              <a:rPr lang="en-US" sz="2800">
                <a:solidFill>
                  <a:srgbClr val="FFFFFF"/>
                </a:solidFill>
                <a:latin typeface="Arial" charset="0"/>
                <a:ea typeface="Osaka" charset="0"/>
                <a:cs typeface="Osaka" charset="0"/>
              </a:rPr>
              <a:t>586</a:t>
            </a:r>
          </a:p>
        </p:txBody>
      </p:sp>
      <p:sp>
        <p:nvSpPr>
          <p:cNvPr id="63495" name="WordArt 6"/>
          <p:cNvSpPr>
            <a:spLocks noChangeArrowheads="1" noChangeShapeType="1" noTextEdit="1"/>
          </p:cNvSpPr>
          <p:nvPr/>
        </p:nvSpPr>
        <p:spPr bwMode="auto">
          <a:xfrm>
            <a:off x="1905000" y="114300"/>
            <a:ext cx="5381625" cy="64770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200" kern="10">
                <a:ln w="12700" cap="sq">
                  <a:solidFill>
                    <a:srgbClr val="EAEAEA"/>
                  </a:solidFill>
                  <a:round/>
                  <a:headEnd type="none" w="sm" len="sm"/>
                  <a:tailEnd type="none" w="sm" len="sm"/>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4997"/>
                    </a:srgbClr>
                  </a:outerShdw>
                </a:effectLst>
                <a:latin typeface="Arial"/>
                <a:ea typeface="Arial"/>
                <a:cs typeface="Arial"/>
              </a:rPr>
              <a:t>Two 70-Year Exiles</a:t>
            </a:r>
          </a:p>
        </p:txBody>
      </p:sp>
      <p:sp>
        <p:nvSpPr>
          <p:cNvPr id="14343" name="Rectangle 7"/>
          <p:cNvSpPr>
            <a:spLocks noChangeArrowheads="1"/>
          </p:cNvSpPr>
          <p:nvPr/>
        </p:nvSpPr>
        <p:spPr bwMode="auto">
          <a:xfrm>
            <a:off x="2590800" y="838200"/>
            <a:ext cx="2057400" cy="1143000"/>
          </a:xfrm>
          <a:prstGeom prst="rect">
            <a:avLst/>
          </a:prstGeom>
          <a:noFill/>
          <a:ln w="9525">
            <a:noFill/>
            <a:miter lim="800000"/>
            <a:headEnd/>
            <a:tailEnd/>
          </a:ln>
          <a:effectLst>
            <a:outerShdw blurRad="63500" dist="35921" dir="2700000" algn="ctr" rotWithShape="0">
              <a:schemeClr val="bg1">
                <a:alpha val="74998"/>
              </a:schemeClr>
            </a:outerShdw>
          </a:effectLst>
        </p:spPr>
        <p:txBody>
          <a:bodyPr/>
          <a:lstStyle/>
          <a:p>
            <a:pPr algn="ctr" defTabSz="914400" fontAlgn="base">
              <a:spcBef>
                <a:spcPct val="20000"/>
              </a:spcBef>
              <a:spcAft>
                <a:spcPct val="0"/>
              </a:spcAft>
              <a:buClr>
                <a:srgbClr val="99CC00"/>
              </a:buClr>
              <a:buSzPct val="110000"/>
              <a:defRPr/>
            </a:pPr>
            <a:r>
              <a:rPr lang="en-US" sz="3200" b="1" dirty="0">
                <a:solidFill>
                  <a:srgbClr val="FFFFFF"/>
                </a:solidFill>
                <a:latin typeface="Arial"/>
                <a:ea typeface="Osaka"/>
                <a:cs typeface="Arial"/>
              </a:rPr>
              <a:t>People Exile</a:t>
            </a:r>
          </a:p>
        </p:txBody>
      </p:sp>
      <p:sp>
        <p:nvSpPr>
          <p:cNvPr id="14344" name="Rectangle 8"/>
          <p:cNvSpPr>
            <a:spLocks noChangeArrowheads="1"/>
          </p:cNvSpPr>
          <p:nvPr/>
        </p:nvSpPr>
        <p:spPr bwMode="auto">
          <a:xfrm>
            <a:off x="4114800" y="2971800"/>
            <a:ext cx="2057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fontAlgn="base">
              <a:spcBef>
                <a:spcPct val="20000"/>
              </a:spcBef>
              <a:spcAft>
                <a:spcPct val="0"/>
              </a:spcAft>
              <a:buClr>
                <a:srgbClr val="99CC00"/>
              </a:buClr>
              <a:buSzPct val="110000"/>
            </a:pPr>
            <a:r>
              <a:rPr lang="en-US" sz="3200" b="1">
                <a:solidFill>
                  <a:srgbClr val="FFFF00"/>
                </a:solidFill>
                <a:latin typeface="Arial" charset="0"/>
                <a:ea typeface="Osaka" charset="0"/>
                <a:cs typeface="Osaka" charset="0"/>
              </a:rPr>
              <a:t>Temple Exile</a:t>
            </a:r>
          </a:p>
        </p:txBody>
      </p:sp>
      <p:sp>
        <p:nvSpPr>
          <p:cNvPr id="14345" name="Rectangle 9"/>
          <p:cNvSpPr>
            <a:spLocks noChangeArrowheads="1"/>
          </p:cNvSpPr>
          <p:nvPr/>
        </p:nvSpPr>
        <p:spPr bwMode="auto">
          <a:xfrm>
            <a:off x="5181600" y="2057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fontAlgn="base">
              <a:spcBef>
                <a:spcPct val="20000"/>
              </a:spcBef>
              <a:spcAft>
                <a:spcPct val="0"/>
              </a:spcAft>
              <a:buClr>
                <a:srgbClr val="99CC00"/>
              </a:buClr>
              <a:buSzPct val="110000"/>
            </a:pPr>
            <a:r>
              <a:rPr lang="en-US" sz="2800">
                <a:solidFill>
                  <a:srgbClr val="FFFFFF"/>
                </a:solidFill>
                <a:latin typeface="Arial" charset="0"/>
                <a:ea typeface="Osaka" charset="0"/>
                <a:cs typeface="Osaka" charset="0"/>
              </a:rPr>
              <a:t>539</a:t>
            </a:r>
          </a:p>
        </p:txBody>
      </p:sp>
      <p:sp>
        <p:nvSpPr>
          <p:cNvPr id="14346" name="Rectangle 10"/>
          <p:cNvSpPr>
            <a:spLocks noChangeArrowheads="1"/>
          </p:cNvSpPr>
          <p:nvPr/>
        </p:nvSpPr>
        <p:spPr bwMode="auto">
          <a:xfrm>
            <a:off x="5867400" y="2057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fontAlgn="base">
              <a:spcBef>
                <a:spcPct val="20000"/>
              </a:spcBef>
              <a:spcAft>
                <a:spcPct val="0"/>
              </a:spcAft>
              <a:buClr>
                <a:srgbClr val="99CC00"/>
              </a:buClr>
              <a:buSzPct val="110000"/>
            </a:pPr>
            <a:r>
              <a:rPr lang="en-US" sz="2800">
                <a:solidFill>
                  <a:srgbClr val="FFFFFF"/>
                </a:solidFill>
                <a:latin typeface="Arial" charset="0"/>
                <a:ea typeface="Osaka" charset="0"/>
                <a:cs typeface="Osaka" charset="0"/>
              </a:rPr>
              <a:t>536</a:t>
            </a:r>
          </a:p>
        </p:txBody>
      </p:sp>
      <p:sp>
        <p:nvSpPr>
          <p:cNvPr id="14347" name="Rectangle 11"/>
          <p:cNvSpPr>
            <a:spLocks noChangeArrowheads="1"/>
          </p:cNvSpPr>
          <p:nvPr/>
        </p:nvSpPr>
        <p:spPr bwMode="auto">
          <a:xfrm>
            <a:off x="7467600" y="2057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fontAlgn="base">
              <a:spcBef>
                <a:spcPct val="20000"/>
              </a:spcBef>
              <a:spcAft>
                <a:spcPct val="0"/>
              </a:spcAft>
              <a:buClr>
                <a:srgbClr val="99CC00"/>
              </a:buClr>
              <a:buSzPct val="110000"/>
            </a:pPr>
            <a:r>
              <a:rPr lang="en-US" sz="2800">
                <a:solidFill>
                  <a:srgbClr val="FFFFFF"/>
                </a:solidFill>
                <a:latin typeface="Arial" charset="0"/>
                <a:ea typeface="Osaka" charset="0"/>
                <a:cs typeface="Osaka" charset="0"/>
              </a:rPr>
              <a:t>516</a:t>
            </a:r>
          </a:p>
        </p:txBody>
      </p:sp>
      <p:sp>
        <p:nvSpPr>
          <p:cNvPr id="14348" name="Rectangle 12"/>
          <p:cNvSpPr>
            <a:spLocks noChangeArrowheads="1"/>
          </p:cNvSpPr>
          <p:nvPr/>
        </p:nvSpPr>
        <p:spPr bwMode="auto">
          <a:xfrm>
            <a:off x="533400" y="2057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fontAlgn="base">
              <a:spcBef>
                <a:spcPct val="20000"/>
              </a:spcBef>
              <a:spcAft>
                <a:spcPct val="0"/>
              </a:spcAft>
              <a:buClr>
                <a:srgbClr val="99CC00"/>
              </a:buClr>
              <a:buSzPct val="110000"/>
            </a:pPr>
            <a:r>
              <a:rPr lang="en-US" sz="2800">
                <a:solidFill>
                  <a:srgbClr val="FFFFFF"/>
                </a:solidFill>
                <a:latin typeface="Arial" charset="0"/>
                <a:ea typeface="Osaka" charset="0"/>
                <a:cs typeface="Osaka" charset="0"/>
              </a:rPr>
              <a:t>605</a:t>
            </a:r>
          </a:p>
        </p:txBody>
      </p:sp>
      <p:sp>
        <p:nvSpPr>
          <p:cNvPr id="14349" name="Line 13"/>
          <p:cNvSpPr>
            <a:spLocks noChangeShapeType="1"/>
          </p:cNvSpPr>
          <p:nvPr/>
        </p:nvSpPr>
        <p:spPr bwMode="auto">
          <a:xfrm>
            <a:off x="990600" y="1981200"/>
            <a:ext cx="5410200" cy="0"/>
          </a:xfrm>
          <a:prstGeom prst="line">
            <a:avLst/>
          </a:prstGeom>
          <a:noFill/>
          <a:ln w="76200">
            <a:solidFill>
              <a:schemeClr val="tx1"/>
            </a:solidFill>
            <a:round/>
            <a:headEnd type="triangle" w="med" len="med"/>
            <a:tailEnd type="triangle" w="med" len="med"/>
          </a:ln>
          <a:effectLst>
            <a:outerShdw blurRad="63500" dist="35921" dir="2700000" algn="ctr" rotWithShape="0">
              <a:schemeClr val="bg1">
                <a:alpha val="74998"/>
              </a:schemeClr>
            </a:outerShdw>
          </a:effectLst>
        </p:spPr>
        <p:txBody>
          <a:bodyPr wrap="none" anchor="ctr"/>
          <a:lstStyle/>
          <a:p>
            <a:pPr defTabSz="914400" eaLnBrk="0" fontAlgn="base" hangingPunct="0">
              <a:spcBef>
                <a:spcPct val="0"/>
              </a:spcBef>
              <a:spcAft>
                <a:spcPct val="0"/>
              </a:spcAft>
              <a:defRPr/>
            </a:pPr>
            <a:endParaRPr lang="en-US" sz="2000">
              <a:solidFill>
                <a:srgbClr val="FFFFFF"/>
              </a:solidFill>
              <a:latin typeface="Arial"/>
              <a:ea typeface="Osaka"/>
              <a:cs typeface="Arial"/>
            </a:endParaRPr>
          </a:p>
        </p:txBody>
      </p:sp>
      <p:sp>
        <p:nvSpPr>
          <p:cNvPr id="14350" name="Line 14"/>
          <p:cNvSpPr>
            <a:spLocks noChangeShapeType="1"/>
          </p:cNvSpPr>
          <p:nvPr/>
        </p:nvSpPr>
        <p:spPr bwMode="auto">
          <a:xfrm>
            <a:off x="2590800" y="3048000"/>
            <a:ext cx="5410200" cy="0"/>
          </a:xfrm>
          <a:prstGeom prst="line">
            <a:avLst/>
          </a:prstGeom>
          <a:noFill/>
          <a:ln w="76200">
            <a:solidFill>
              <a:srgbClr val="FFFF00"/>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6" name="Rectangle 7"/>
          <p:cNvSpPr>
            <a:spLocks noChangeArrowheads="1"/>
          </p:cNvSpPr>
          <p:nvPr/>
        </p:nvSpPr>
        <p:spPr bwMode="auto">
          <a:xfrm>
            <a:off x="-76200" y="4114800"/>
            <a:ext cx="9296400" cy="2743200"/>
          </a:xfrm>
          <a:prstGeom prst="rect">
            <a:avLst/>
          </a:prstGeom>
          <a:noFill/>
          <a:ln w="9525">
            <a:noFill/>
            <a:miter lim="800000"/>
            <a:headEnd/>
            <a:tailEnd/>
          </a:ln>
          <a:effectLst>
            <a:outerShdw blurRad="63500" dist="35921" dir="2700000" algn="ctr" rotWithShape="0">
              <a:schemeClr val="bg1">
                <a:alpha val="74998"/>
              </a:schemeClr>
            </a:outerShdw>
          </a:effectLst>
        </p:spPr>
        <p:txBody>
          <a:bodyPr/>
          <a:lstStyle/>
          <a:p>
            <a:pPr algn="ctr" defTabSz="914400" eaLnBrk="0" fontAlgn="base" hangingPunct="0">
              <a:spcBef>
                <a:spcPct val="0"/>
              </a:spcBef>
              <a:spcAft>
                <a:spcPct val="0"/>
              </a:spcAft>
              <a:defRPr/>
            </a:pPr>
            <a:r>
              <a:rPr lang="ru-RU" sz="2400" b="1" dirty="0">
                <a:solidFill>
                  <a:srgbClr val="FFFFFF"/>
                </a:solidFill>
                <a:latin typeface="Arial"/>
                <a:ea typeface="Osaka"/>
                <a:cs typeface="Arial"/>
              </a:rPr>
              <a:t>"</a:t>
            </a:r>
            <a:r>
              <a:rPr lang="en-US" sz="2400" b="1" dirty="0">
                <a:solidFill>
                  <a:srgbClr val="FFFFFF"/>
                </a:solidFill>
                <a:latin typeface="Arial"/>
                <a:ea typeface="Osaka"/>
                <a:cs typeface="Arial"/>
              </a:rPr>
              <a:t>This entire land will become a desolate wasteland. Israel and her neighboring lands will serve the king of Babylon for </a:t>
            </a:r>
            <a:r>
              <a:rPr lang="en-US" sz="2400" b="1" dirty="0">
                <a:solidFill>
                  <a:srgbClr val="FFFF00"/>
                </a:solidFill>
                <a:latin typeface="Arial"/>
                <a:ea typeface="Osaka"/>
                <a:cs typeface="Arial"/>
              </a:rPr>
              <a:t>seventy years</a:t>
            </a:r>
            <a:r>
              <a:rPr lang="en-US" sz="2400" b="1" dirty="0">
                <a:solidFill>
                  <a:srgbClr val="FFFFFF"/>
                </a:solidFill>
                <a:latin typeface="Arial"/>
                <a:ea typeface="Osaka"/>
                <a:cs typeface="Arial"/>
              </a:rPr>
              <a:t>. </a:t>
            </a:r>
            <a:r>
              <a:rPr lang="en-US" sz="2400" b="1" baseline="30000" dirty="0">
                <a:solidFill>
                  <a:srgbClr val="FFFFFF"/>
                </a:solidFill>
                <a:latin typeface="Arial"/>
                <a:ea typeface="Osaka"/>
                <a:cs typeface="Arial"/>
              </a:rPr>
              <a:t>12</a:t>
            </a:r>
            <a:r>
              <a:rPr lang="en-US" sz="2400" b="1" dirty="0">
                <a:solidFill>
                  <a:srgbClr val="FFFFFF"/>
                </a:solidFill>
                <a:latin typeface="Arial"/>
                <a:ea typeface="Osaka"/>
                <a:cs typeface="Arial"/>
              </a:rPr>
              <a:t>Then, after the </a:t>
            </a:r>
            <a:r>
              <a:rPr lang="en-US" sz="2400" b="1" dirty="0">
                <a:solidFill>
                  <a:srgbClr val="FFFF00"/>
                </a:solidFill>
                <a:latin typeface="Arial"/>
                <a:ea typeface="Osaka"/>
                <a:cs typeface="Arial"/>
              </a:rPr>
              <a:t>seventy years</a:t>
            </a:r>
            <a:r>
              <a:rPr lang="en-US" sz="2400" b="1" dirty="0">
                <a:solidFill>
                  <a:srgbClr val="FFFFFF"/>
                </a:solidFill>
                <a:latin typeface="Arial"/>
                <a:ea typeface="Osaka"/>
                <a:cs typeface="Arial"/>
              </a:rPr>
              <a:t> of captivity are over, I will punish the king of Babylon and his people for their sins,</a:t>
            </a:r>
            <a:r>
              <a:rPr lang="ru-RU" sz="2400" b="1" dirty="0">
                <a:solidFill>
                  <a:srgbClr val="FFFFFF"/>
                </a:solidFill>
                <a:latin typeface="Arial"/>
                <a:ea typeface="Osaka"/>
                <a:cs typeface="Arial"/>
              </a:rPr>
              <a:t>"</a:t>
            </a:r>
            <a:r>
              <a:rPr lang="en-US" sz="2400" b="1" dirty="0">
                <a:solidFill>
                  <a:srgbClr val="FFFFFF"/>
                </a:solidFill>
                <a:latin typeface="Arial"/>
                <a:ea typeface="Osaka"/>
                <a:cs typeface="Arial"/>
              </a:rPr>
              <a:t> says the Lord. I will make the country of the Babylonians a wasteland forever</a:t>
            </a:r>
            <a:r>
              <a:rPr lang="ru-RU" sz="2400" b="1" dirty="0">
                <a:solidFill>
                  <a:srgbClr val="FFFFFF"/>
                </a:solidFill>
                <a:latin typeface="Arial"/>
                <a:ea typeface="Osaka"/>
                <a:cs typeface="Arial"/>
              </a:rPr>
              <a:t>"</a:t>
            </a:r>
            <a:r>
              <a:rPr lang="en-US" sz="2400" b="1" dirty="0">
                <a:solidFill>
                  <a:srgbClr val="FFFFFF"/>
                </a:solidFill>
                <a:latin typeface="Arial"/>
                <a:ea typeface="Osaka"/>
                <a:cs typeface="Arial"/>
              </a:rPr>
              <a:t> </a:t>
            </a:r>
            <a:br>
              <a:rPr lang="en-US" sz="2400" b="1" dirty="0">
                <a:solidFill>
                  <a:srgbClr val="FFFFFF"/>
                </a:solidFill>
                <a:latin typeface="Arial"/>
                <a:ea typeface="Osaka"/>
                <a:cs typeface="Arial"/>
              </a:rPr>
            </a:br>
            <a:r>
              <a:rPr lang="en-US" sz="2400" b="1" dirty="0">
                <a:solidFill>
                  <a:srgbClr val="FFFFFF"/>
                </a:solidFill>
                <a:latin typeface="Arial"/>
                <a:ea typeface="Osaka"/>
                <a:cs typeface="Arial"/>
              </a:rPr>
              <a:t>(Jer. 25:11-12).</a:t>
            </a:r>
          </a:p>
        </p:txBody>
      </p:sp>
    </p:spTree>
    <p:extLst>
      <p:ext uri="{BB962C8B-B14F-4D97-AF65-F5344CB8AC3E}">
        <p14:creationId xmlns:p14="http://schemas.microsoft.com/office/powerpoint/2010/main" val="41332011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48"/>
                                        </p:tgtEl>
                                        <p:attrNameLst>
                                          <p:attrName>style.visibility</p:attrName>
                                        </p:attrNameLst>
                                      </p:cBhvr>
                                      <p:to>
                                        <p:strVal val="visible"/>
                                      </p:to>
                                    </p:set>
                                    <p:anim calcmode="lin" valueType="num">
                                      <p:cBhvr additive="base">
                                        <p:cTn id="7" dur="500" fill="hold"/>
                                        <p:tgtEl>
                                          <p:spTgt spid="14348"/>
                                        </p:tgtEl>
                                        <p:attrNameLst>
                                          <p:attrName>ppt_x</p:attrName>
                                        </p:attrNameLst>
                                      </p:cBhvr>
                                      <p:tavLst>
                                        <p:tav tm="0">
                                          <p:val>
                                            <p:strVal val="0-#ppt_w/2"/>
                                          </p:val>
                                        </p:tav>
                                        <p:tav tm="100000">
                                          <p:val>
                                            <p:strVal val="#ppt_x"/>
                                          </p:val>
                                        </p:tav>
                                      </p:tavLst>
                                    </p:anim>
                                    <p:anim calcmode="lin" valueType="num">
                                      <p:cBhvr additive="base">
                                        <p:cTn id="8" dur="500" fill="hold"/>
                                        <p:tgtEl>
                                          <p:spTgt spid="1434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41"/>
                                        </p:tgtEl>
                                        <p:attrNameLst>
                                          <p:attrName>style.visibility</p:attrName>
                                        </p:attrNameLst>
                                      </p:cBhvr>
                                      <p:to>
                                        <p:strVal val="visible"/>
                                      </p:to>
                                    </p:set>
                                    <p:anim calcmode="lin" valueType="num">
                                      <p:cBhvr additive="base">
                                        <p:cTn id="13" dur="500" fill="hold"/>
                                        <p:tgtEl>
                                          <p:spTgt spid="14341"/>
                                        </p:tgtEl>
                                        <p:attrNameLst>
                                          <p:attrName>ppt_x</p:attrName>
                                        </p:attrNameLst>
                                      </p:cBhvr>
                                      <p:tavLst>
                                        <p:tav tm="0">
                                          <p:val>
                                            <p:strVal val="0-#ppt_w/2"/>
                                          </p:val>
                                        </p:tav>
                                        <p:tav tm="100000">
                                          <p:val>
                                            <p:strVal val="#ppt_x"/>
                                          </p:val>
                                        </p:tav>
                                      </p:tavLst>
                                    </p:anim>
                                    <p:anim calcmode="lin" valueType="num">
                                      <p:cBhvr additive="base">
                                        <p:cTn id="14" dur="500" fill="hold"/>
                                        <p:tgtEl>
                                          <p:spTgt spid="1434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345"/>
                                        </p:tgtEl>
                                        <p:attrNameLst>
                                          <p:attrName>style.visibility</p:attrName>
                                        </p:attrNameLst>
                                      </p:cBhvr>
                                      <p:to>
                                        <p:strVal val="visible"/>
                                      </p:to>
                                    </p:set>
                                    <p:anim calcmode="lin" valueType="num">
                                      <p:cBhvr additive="base">
                                        <p:cTn id="19" dur="500" fill="hold"/>
                                        <p:tgtEl>
                                          <p:spTgt spid="14345"/>
                                        </p:tgtEl>
                                        <p:attrNameLst>
                                          <p:attrName>ppt_x</p:attrName>
                                        </p:attrNameLst>
                                      </p:cBhvr>
                                      <p:tavLst>
                                        <p:tav tm="0">
                                          <p:val>
                                            <p:strVal val="0-#ppt_w/2"/>
                                          </p:val>
                                        </p:tav>
                                        <p:tav tm="100000">
                                          <p:val>
                                            <p:strVal val="#ppt_x"/>
                                          </p:val>
                                        </p:tav>
                                      </p:tavLst>
                                    </p:anim>
                                    <p:anim calcmode="lin" valueType="num">
                                      <p:cBhvr additive="base">
                                        <p:cTn id="20" dur="500" fill="hold"/>
                                        <p:tgtEl>
                                          <p:spTgt spid="1434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346"/>
                                        </p:tgtEl>
                                        <p:attrNameLst>
                                          <p:attrName>style.visibility</p:attrName>
                                        </p:attrNameLst>
                                      </p:cBhvr>
                                      <p:to>
                                        <p:strVal val="visible"/>
                                      </p:to>
                                    </p:set>
                                    <p:anim calcmode="lin" valueType="num">
                                      <p:cBhvr additive="base">
                                        <p:cTn id="25" dur="500" fill="hold"/>
                                        <p:tgtEl>
                                          <p:spTgt spid="14346"/>
                                        </p:tgtEl>
                                        <p:attrNameLst>
                                          <p:attrName>ppt_x</p:attrName>
                                        </p:attrNameLst>
                                      </p:cBhvr>
                                      <p:tavLst>
                                        <p:tav tm="0">
                                          <p:val>
                                            <p:strVal val="0-#ppt_w/2"/>
                                          </p:val>
                                        </p:tav>
                                        <p:tav tm="100000">
                                          <p:val>
                                            <p:strVal val="#ppt_x"/>
                                          </p:val>
                                        </p:tav>
                                      </p:tavLst>
                                    </p:anim>
                                    <p:anim calcmode="lin" valueType="num">
                                      <p:cBhvr additive="base">
                                        <p:cTn id="26" dur="500" fill="hold"/>
                                        <p:tgtEl>
                                          <p:spTgt spid="14346"/>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347"/>
                                        </p:tgtEl>
                                        <p:attrNameLst>
                                          <p:attrName>style.visibility</p:attrName>
                                        </p:attrNameLst>
                                      </p:cBhvr>
                                      <p:to>
                                        <p:strVal val="visible"/>
                                      </p:to>
                                    </p:set>
                                    <p:anim calcmode="lin" valueType="num">
                                      <p:cBhvr additive="base">
                                        <p:cTn id="31" dur="500" fill="hold"/>
                                        <p:tgtEl>
                                          <p:spTgt spid="14347"/>
                                        </p:tgtEl>
                                        <p:attrNameLst>
                                          <p:attrName>ppt_x</p:attrName>
                                        </p:attrNameLst>
                                      </p:cBhvr>
                                      <p:tavLst>
                                        <p:tav tm="0">
                                          <p:val>
                                            <p:strVal val="0-#ppt_w/2"/>
                                          </p:val>
                                        </p:tav>
                                        <p:tav tm="100000">
                                          <p:val>
                                            <p:strVal val="#ppt_x"/>
                                          </p:val>
                                        </p:tav>
                                      </p:tavLst>
                                    </p:anim>
                                    <p:anim calcmode="lin" valueType="num">
                                      <p:cBhvr additive="base">
                                        <p:cTn id="32" dur="500" fill="hold"/>
                                        <p:tgtEl>
                                          <p:spTgt spid="14347"/>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4343"/>
                                        </p:tgtEl>
                                        <p:attrNameLst>
                                          <p:attrName>style.visibility</p:attrName>
                                        </p:attrNameLst>
                                      </p:cBhvr>
                                      <p:to>
                                        <p:strVal val="visible"/>
                                      </p:to>
                                    </p:set>
                                    <p:anim calcmode="lin" valueType="num">
                                      <p:cBhvr additive="base">
                                        <p:cTn id="37" dur="500" fill="hold"/>
                                        <p:tgtEl>
                                          <p:spTgt spid="14343"/>
                                        </p:tgtEl>
                                        <p:attrNameLst>
                                          <p:attrName>ppt_x</p:attrName>
                                        </p:attrNameLst>
                                      </p:cBhvr>
                                      <p:tavLst>
                                        <p:tav tm="0">
                                          <p:val>
                                            <p:strVal val="0-#ppt_w/2"/>
                                          </p:val>
                                        </p:tav>
                                        <p:tav tm="100000">
                                          <p:val>
                                            <p:strVal val="#ppt_x"/>
                                          </p:val>
                                        </p:tav>
                                      </p:tavLst>
                                    </p:anim>
                                    <p:anim calcmode="lin" valueType="num">
                                      <p:cBhvr additive="base">
                                        <p:cTn id="38" dur="500" fill="hold"/>
                                        <p:tgtEl>
                                          <p:spTgt spid="14343"/>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nodeType="clickEffect">
                                  <p:stCondLst>
                                    <p:cond delay="0"/>
                                  </p:stCondLst>
                                  <p:childTnLst>
                                    <p:set>
                                      <p:cBhvr>
                                        <p:cTn id="42" dur="1" fill="hold">
                                          <p:stCondLst>
                                            <p:cond delay="0"/>
                                          </p:stCondLst>
                                        </p:cTn>
                                        <p:tgtEl>
                                          <p:spTgt spid="14349"/>
                                        </p:tgtEl>
                                        <p:attrNameLst>
                                          <p:attrName>style.visibility</p:attrName>
                                        </p:attrNameLst>
                                      </p:cBhvr>
                                      <p:to>
                                        <p:strVal val="visible"/>
                                      </p:to>
                                    </p:set>
                                    <p:animEffect transition="in" filter="fade">
                                      <p:cBhvr>
                                        <p:cTn id="43" dur="500"/>
                                        <p:tgtEl>
                                          <p:spTgt spid="14349"/>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14344"/>
                                        </p:tgtEl>
                                        <p:attrNameLst>
                                          <p:attrName>style.visibility</p:attrName>
                                        </p:attrNameLst>
                                      </p:cBhvr>
                                      <p:to>
                                        <p:strVal val="visible"/>
                                      </p:to>
                                    </p:set>
                                    <p:anim calcmode="lin" valueType="num">
                                      <p:cBhvr additive="base">
                                        <p:cTn id="48" dur="500" fill="hold"/>
                                        <p:tgtEl>
                                          <p:spTgt spid="14344"/>
                                        </p:tgtEl>
                                        <p:attrNameLst>
                                          <p:attrName>ppt_x</p:attrName>
                                        </p:attrNameLst>
                                      </p:cBhvr>
                                      <p:tavLst>
                                        <p:tav tm="0">
                                          <p:val>
                                            <p:strVal val="0-#ppt_w/2"/>
                                          </p:val>
                                        </p:tav>
                                        <p:tav tm="100000">
                                          <p:val>
                                            <p:strVal val="#ppt_x"/>
                                          </p:val>
                                        </p:tav>
                                      </p:tavLst>
                                    </p:anim>
                                    <p:anim calcmode="lin" valueType="num">
                                      <p:cBhvr additive="base">
                                        <p:cTn id="49" dur="500" fill="hold"/>
                                        <p:tgtEl>
                                          <p:spTgt spid="14344"/>
                                        </p:tgtEl>
                                        <p:attrNameLst>
                                          <p:attrName>ppt_y</p:attrName>
                                        </p:attrNameLst>
                                      </p:cBhvr>
                                      <p:tavLst>
                                        <p:tav tm="0">
                                          <p:val>
                                            <p:strVal val="#ppt_y"/>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4350"/>
                                        </p:tgtEl>
                                        <p:attrNameLst>
                                          <p:attrName>style.visibility</p:attrName>
                                        </p:attrNameLst>
                                      </p:cBhvr>
                                      <p:to>
                                        <p:strVal val="visible"/>
                                      </p:to>
                                    </p:set>
                                    <p:animEffect transition="in" filter="fade">
                                      <p:cBhvr>
                                        <p:cTn id="54" dur="500"/>
                                        <p:tgtEl>
                                          <p:spTgt spid="14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autoUpdateAnimBg="0"/>
      <p:bldP spid="14343" grpId="0" autoUpdateAnimBg="0"/>
      <p:bldP spid="14344" grpId="0" autoUpdateAnimBg="0"/>
      <p:bldP spid="14345" grpId="0" autoUpdateAnimBg="0"/>
      <p:bldP spid="14346" grpId="0" autoUpdateAnimBg="0"/>
      <p:bldP spid="14347" grpId="0" autoUpdateAnimBg="0"/>
      <p:bldP spid="14348" grpId="0" autoUpdateAnimBg="0"/>
      <p:bldP spid="1435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9152499" cy="5066562"/>
          </a:xfrm>
          <a:prstGeom prst="rect">
            <a:avLst/>
          </a:prstGeom>
        </p:spPr>
      </p:pic>
      <p:sp>
        <p:nvSpPr>
          <p:cNvPr id="900098" name="Rectangle 2"/>
          <p:cNvSpPr>
            <a:spLocks noGrp="1" noChangeArrowheads="1"/>
          </p:cNvSpPr>
          <p:nvPr>
            <p:ph type="ctrTitle"/>
          </p:nvPr>
        </p:nvSpPr>
        <p:spPr>
          <a:xfrm>
            <a:off x="8498" y="5092477"/>
            <a:ext cx="9144000" cy="1660623"/>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What do you need to know to be </a:t>
            </a:r>
            <a:r>
              <a:rPr lang="en-US" sz="5400" b="1" i="1" dirty="0">
                <a:effectLst>
                  <a:glow rad="127000">
                    <a:schemeClr val="tx1"/>
                  </a:glow>
                </a:effectLst>
                <a:latin typeface="Arial" charset="0"/>
                <a:ea typeface="ＭＳ Ｐゴシック" charset="0"/>
                <a:cs typeface="ＭＳ Ｐゴシック" charset="0"/>
              </a:rPr>
              <a:t>truly</a:t>
            </a:r>
            <a:r>
              <a:rPr lang="en-US" sz="5400" b="1" dirty="0">
                <a:effectLst>
                  <a:glow rad="127000">
                    <a:schemeClr val="tx1"/>
                  </a:glow>
                </a:effectLst>
                <a:latin typeface="Arial" charset="0"/>
                <a:ea typeface="ＭＳ Ｐゴシック" charset="0"/>
                <a:cs typeface="ＭＳ Ｐゴシック" charset="0"/>
              </a:rPr>
              <a:t> </a:t>
            </a:r>
            <a:r>
              <a:rPr lang="en-US" sz="5400" b="1" dirty="0">
                <a:solidFill>
                  <a:srgbClr val="FFFF00"/>
                </a:solidFill>
                <a:effectLst>
                  <a:glow rad="127000">
                    <a:schemeClr val="tx1"/>
                  </a:glow>
                </a:effectLst>
                <a:latin typeface="Arial" charset="0"/>
                <a:ea typeface="ＭＳ Ｐゴシック" charset="0"/>
                <a:cs typeface="ＭＳ Ｐゴシック" charset="0"/>
              </a:rPr>
              <a:t>confident</a:t>
            </a:r>
            <a:r>
              <a:rPr lang="en-US" sz="5400" b="1" dirty="0">
                <a:effectLst>
                  <a:glow rad="127000">
                    <a:schemeClr val="tx1"/>
                  </a:glow>
                </a:effectLst>
                <a:latin typeface="Arial" charset="0"/>
                <a:ea typeface="ＭＳ Ｐゴシック" charset="0"/>
                <a:cs typeface="ＭＳ Ｐゴシック" charset="0"/>
              </a:rPr>
              <a:t>?</a:t>
            </a:r>
          </a:p>
        </p:txBody>
      </p:sp>
      <p:sp>
        <p:nvSpPr>
          <p:cNvPr id="4" name="Rectangle 2"/>
          <p:cNvSpPr txBox="1">
            <a:spLocks noChangeArrowheads="1"/>
          </p:cNvSpPr>
          <p:nvPr/>
        </p:nvSpPr>
        <p:spPr bwMode="auto">
          <a:xfrm>
            <a:off x="-31516" y="0"/>
            <a:ext cx="9175516" cy="122857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dirty="0">
                <a:solidFill>
                  <a:srgbClr val="FFFFFF"/>
                </a:solidFill>
                <a:effectLst>
                  <a:glow rad="127000">
                    <a:srgbClr val="000000"/>
                  </a:glow>
                </a:effectLst>
                <a:latin typeface="Arial" charset="0"/>
                <a:ea typeface="ＭＳ Ｐゴシック" charset="0"/>
                <a:cs typeface="ＭＳ Ｐゴシック" charset="0"/>
              </a:rPr>
              <a:t>Three truths...</a:t>
            </a:r>
          </a:p>
        </p:txBody>
      </p:sp>
    </p:spTree>
    <p:extLst>
      <p:ext uri="{BB962C8B-B14F-4D97-AF65-F5344CB8AC3E}">
        <p14:creationId xmlns:p14="http://schemas.microsoft.com/office/powerpoint/2010/main" val="1308509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84988"/>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sz="2400">
              <a:solidFill>
                <a:srgbClr val="FFFFFF"/>
              </a:solidFill>
              <a:latin typeface="Arial"/>
            </a:endParaRPr>
          </a:p>
        </p:txBody>
      </p:sp>
      <p:sp>
        <p:nvSpPr>
          <p:cNvPr id="403458" name="Rectangle 2"/>
          <p:cNvSpPr>
            <a:spLocks noGrp="1" noChangeArrowheads="1"/>
          </p:cNvSpPr>
          <p:nvPr>
            <p:ph type="title"/>
          </p:nvPr>
        </p:nvSpPr>
        <p:spPr/>
        <p:txBody>
          <a:bodyPr/>
          <a:lstStyle/>
          <a:p>
            <a:pPr eaLnBrk="1" hangingPunct="1">
              <a:defRPr/>
            </a:pPr>
            <a:r>
              <a:rPr lang="en-US" b="1">
                <a:solidFill>
                  <a:srgbClr val="CCFF66"/>
                </a:solidFill>
                <a:latin typeface="Arial"/>
                <a:ea typeface="ＭＳ Ｐゴシック" charset="0"/>
                <a:cs typeface="Arial"/>
              </a:rPr>
              <a:t>Chapter 9 Outline</a:t>
            </a:r>
          </a:p>
        </p:txBody>
      </p:sp>
      <p:sp>
        <p:nvSpPr>
          <p:cNvPr id="726020" name="Text Box 5"/>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b="1">
                <a:solidFill>
                  <a:srgbClr val="FFFFFF"/>
                </a:solidFill>
                <a:latin typeface="Arial" charset="0"/>
                <a:cs typeface="Arial" charset="0"/>
              </a:rPr>
              <a:t>539</a:t>
            </a:r>
          </a:p>
        </p:txBody>
      </p:sp>
      <p:sp>
        <p:nvSpPr>
          <p:cNvPr id="6" name="Rectangle 3"/>
          <p:cNvSpPr txBox="1">
            <a:spLocks noChangeArrowheads="1"/>
          </p:cNvSpPr>
          <p:nvPr/>
        </p:nvSpPr>
        <p:spPr bwMode="auto">
          <a:xfrm>
            <a:off x="762000" y="1752600"/>
            <a:ext cx="8229600" cy="1524000"/>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20000"/>
              </a:spcBef>
              <a:spcAft>
                <a:spcPct val="0"/>
              </a:spcAft>
              <a:buClr>
                <a:srgbClr val="86D1EC"/>
              </a:buClr>
              <a:buSzPct val="90000"/>
              <a:buFont typeface="Wingdings" charset="0"/>
              <a:buBlip>
                <a:blip r:embed="rId3"/>
              </a:buBlip>
              <a:defRPr/>
            </a:pPr>
            <a:r>
              <a:rPr lang="en-US" sz="3200" b="1" dirty="0">
                <a:solidFill>
                  <a:srgbClr val="FFFFFF"/>
                </a:solidFill>
                <a:effectLst>
                  <a:outerShdw blurRad="38100" dist="38100" dir="2700000" algn="tl">
                    <a:srgbClr val="000000"/>
                  </a:outerShdw>
                </a:effectLst>
                <a:latin typeface="Arial"/>
                <a:cs typeface="Arial"/>
              </a:rPr>
              <a:t>Daniel</a:t>
            </a:r>
            <a:r>
              <a:rPr lang="fr-FR" altLang="ja-JP" sz="3200" b="1" dirty="0">
                <a:solidFill>
                  <a:srgbClr val="FFFFFF"/>
                </a:solidFill>
                <a:effectLst>
                  <a:outerShdw blurRad="38100" dist="38100" dir="2700000" algn="tl">
                    <a:srgbClr val="000000"/>
                  </a:outerShdw>
                </a:effectLst>
                <a:latin typeface="Arial"/>
                <a:cs typeface="Arial"/>
              </a:rPr>
              <a:t>'</a:t>
            </a:r>
            <a:r>
              <a:rPr lang="en-US" altLang="ja-JP" sz="3200" b="1" dirty="0">
                <a:solidFill>
                  <a:srgbClr val="FFFFFF"/>
                </a:solidFill>
                <a:effectLst>
                  <a:outerShdw blurRad="38100" dist="38100" dir="2700000" algn="tl">
                    <a:srgbClr val="000000"/>
                  </a:outerShdw>
                </a:effectLst>
                <a:latin typeface="Arial"/>
                <a:cs typeface="Arial"/>
              </a:rPr>
              <a:t>s prayer: How long? (9:1-19)</a:t>
            </a:r>
            <a:endParaRPr lang="en-US" sz="3200" b="1" dirty="0">
              <a:solidFill>
                <a:srgbClr val="FFFFFF"/>
              </a:solidFill>
              <a:effectLst>
                <a:outerShdw blurRad="38100" dist="38100" dir="2700000" algn="tl">
                  <a:srgbClr val="000000"/>
                </a:outerShdw>
              </a:effectLst>
              <a:latin typeface="Arial"/>
              <a:cs typeface="Arial"/>
            </a:endParaRPr>
          </a:p>
        </p:txBody>
      </p:sp>
      <p:pic>
        <p:nvPicPr>
          <p:cNvPr id="726022" name="Picture 1" descr="dan 9 danielprayingforhispeople.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052888" y="3074988"/>
            <a:ext cx="50800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027367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384"/>
            <a:ext cx="9144000" cy="1139825"/>
          </a:xfrm>
          <a:solidFill>
            <a:schemeClr val="accent6"/>
          </a:solidFill>
        </p:spPr>
        <p:txBody>
          <a:bodyPr/>
          <a:lstStyle/>
          <a:p>
            <a:r>
              <a:rPr lang="en-US" sz="4000" b="1" dirty="0"/>
              <a:t>Before the Curtain Closes (9:24 </a:t>
            </a:r>
            <a:r>
              <a:rPr lang="en-US" sz="3200" b="1" dirty="0"/>
              <a:t>NLT</a:t>
            </a:r>
            <a:r>
              <a:rPr lang="en-US" sz="4000" b="1" dirty="0"/>
              <a:t>)</a:t>
            </a:r>
          </a:p>
        </p:txBody>
      </p:sp>
      <p:sp>
        <p:nvSpPr>
          <p:cNvPr id="3" name="Title 1"/>
          <p:cNvSpPr txBox="1">
            <a:spLocks/>
          </p:cNvSpPr>
          <p:nvPr/>
        </p:nvSpPr>
        <p:spPr bwMode="auto">
          <a:xfrm>
            <a:off x="-36512" y="1340768"/>
            <a:ext cx="9144000" cy="1147628"/>
          </a:xfrm>
          <a:prstGeom prst="rect">
            <a:avLst/>
          </a:prstGeom>
          <a:noFill/>
          <a:ln w="9525">
            <a:noFill/>
            <a:miter lim="800000"/>
            <a:headEnd/>
            <a:tailEnd/>
          </a:ln>
          <a:effectLst/>
        </p:spPr>
        <p:txBody>
          <a:bodyPr vert="horz" wrap="square" lIns="91440" tIns="45720" rIns="91440" bIns="45720" numCol="1" anchor="t" anchorCtr="1" compatLnSpc="1">
            <a:prstTxWarp prst="textNoShape">
              <a:avLst/>
            </a:prstTxWarp>
          </a:bodyPr>
          <a:lstStyle>
            <a:lvl1pPr algn="ctr" rtl="0" eaLnBrk="0" fontAlgn="base" hangingPunct="0">
              <a:spcBef>
                <a:spcPct val="0"/>
              </a:spcBef>
              <a:spcAft>
                <a:spcPct val="0"/>
              </a:spcAft>
              <a:defRPr sz="42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9pPr>
          </a:lstStyle>
          <a:p>
            <a:pPr algn="l" defTabSz="914400"/>
            <a:r>
              <a:rPr lang="en-US" sz="3200" dirty="0">
                <a:solidFill>
                  <a:srgbClr val="FFFFCC"/>
                </a:solidFill>
              </a:rPr>
              <a:t>“A period of seventy sets of seven has been decreed for your people and your holy city</a:t>
            </a:r>
          </a:p>
        </p:txBody>
      </p:sp>
      <p:sp>
        <p:nvSpPr>
          <p:cNvPr id="4" name="Title 1"/>
          <p:cNvSpPr txBox="1">
            <a:spLocks/>
          </p:cNvSpPr>
          <p:nvPr/>
        </p:nvSpPr>
        <p:spPr bwMode="auto">
          <a:xfrm>
            <a:off x="971600" y="2492896"/>
            <a:ext cx="8172400" cy="3096344"/>
          </a:xfrm>
          <a:prstGeom prst="rect">
            <a:avLst/>
          </a:prstGeom>
          <a:noFill/>
          <a:ln w="9525">
            <a:noFill/>
            <a:miter lim="800000"/>
            <a:headEnd/>
            <a:tailEnd/>
          </a:ln>
          <a:effectLst/>
        </p:spPr>
        <p:txBody>
          <a:bodyPr vert="horz" wrap="square" lIns="91440" tIns="45720" rIns="91440" bIns="45720" numCol="1" anchor="t" anchorCtr="1" compatLnSpc="1">
            <a:prstTxWarp prst="textNoShape">
              <a:avLst/>
            </a:prstTxWarp>
          </a:bodyPr>
          <a:lstStyle>
            <a:lvl1pPr algn="ctr" rtl="0" eaLnBrk="0" fontAlgn="base" hangingPunct="0">
              <a:spcBef>
                <a:spcPct val="0"/>
              </a:spcBef>
              <a:spcAft>
                <a:spcPct val="0"/>
              </a:spcAft>
              <a:defRPr sz="42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9pPr>
          </a:lstStyle>
          <a:p>
            <a:pPr marL="514350" indent="-514350" algn="l" defTabSz="914400">
              <a:buFont typeface="+mj-lt"/>
              <a:buAutoNum type="arabicPeriod"/>
            </a:pPr>
            <a:r>
              <a:rPr lang="en-US" sz="3200" dirty="0">
                <a:solidFill>
                  <a:srgbClr val="FFFFCC"/>
                </a:solidFill>
              </a:rPr>
              <a:t>to finish their rebellion, </a:t>
            </a:r>
          </a:p>
          <a:p>
            <a:pPr marL="514350" indent="-514350" algn="l" defTabSz="914400">
              <a:buFont typeface="+mj-lt"/>
              <a:buAutoNum type="arabicPeriod"/>
            </a:pPr>
            <a:r>
              <a:rPr lang="en-US" sz="3200" dirty="0">
                <a:solidFill>
                  <a:srgbClr val="FFFFCC"/>
                </a:solidFill>
              </a:rPr>
              <a:t>to put an end to their sin, </a:t>
            </a:r>
          </a:p>
          <a:p>
            <a:pPr marL="514350" indent="-514350" algn="l" defTabSz="914400">
              <a:buFont typeface="+mj-lt"/>
              <a:buAutoNum type="arabicPeriod"/>
            </a:pPr>
            <a:r>
              <a:rPr lang="en-US" sz="3200" dirty="0">
                <a:solidFill>
                  <a:srgbClr val="FFFFCC"/>
                </a:solidFill>
              </a:rPr>
              <a:t>to atone for their guilt, </a:t>
            </a:r>
          </a:p>
          <a:p>
            <a:pPr marL="514350" indent="-514350" algn="l" defTabSz="914400">
              <a:buFont typeface="+mj-lt"/>
              <a:buAutoNum type="arabicPeriod"/>
            </a:pPr>
            <a:r>
              <a:rPr lang="en-US" sz="3200" dirty="0">
                <a:solidFill>
                  <a:srgbClr val="FFFFCC"/>
                </a:solidFill>
              </a:rPr>
              <a:t>to bring in everlasting righteousness, </a:t>
            </a:r>
          </a:p>
          <a:p>
            <a:pPr marL="514350" indent="-514350" algn="l" defTabSz="914400">
              <a:buFont typeface="+mj-lt"/>
              <a:buAutoNum type="arabicPeriod"/>
            </a:pPr>
            <a:r>
              <a:rPr lang="en-US" sz="3200" dirty="0">
                <a:solidFill>
                  <a:srgbClr val="FFFFCC"/>
                </a:solidFill>
              </a:rPr>
              <a:t>to confirm the prophetic vision, and </a:t>
            </a:r>
          </a:p>
          <a:p>
            <a:pPr marL="514350" indent="-514350" algn="l" defTabSz="914400">
              <a:buFont typeface="+mj-lt"/>
              <a:buAutoNum type="arabicPeriod"/>
            </a:pPr>
            <a:r>
              <a:rPr lang="en-US" sz="3200" dirty="0">
                <a:solidFill>
                  <a:srgbClr val="FFFFCC"/>
                </a:solidFill>
              </a:rPr>
              <a:t>to anoint the Most Holy Place."</a:t>
            </a:r>
          </a:p>
        </p:txBody>
      </p:sp>
      <p:sp>
        <p:nvSpPr>
          <p:cNvPr id="6" name="Title 1"/>
          <p:cNvSpPr txBox="1">
            <a:spLocks/>
          </p:cNvSpPr>
          <p:nvPr/>
        </p:nvSpPr>
        <p:spPr bwMode="auto">
          <a:xfrm>
            <a:off x="0" y="5633864"/>
            <a:ext cx="9144000" cy="1224136"/>
          </a:xfrm>
          <a:prstGeom prst="rect">
            <a:avLst/>
          </a:prstGeom>
          <a:noFill/>
          <a:ln w="9525">
            <a:noFill/>
            <a:miter lim="800000"/>
            <a:headEnd/>
            <a:tailEnd/>
          </a:ln>
          <a:effectLst/>
        </p:spPr>
        <p:txBody>
          <a:bodyPr vert="horz" wrap="square" lIns="91440" tIns="45720" rIns="91440" bIns="45720" numCol="1" anchor="t" anchorCtr="1" compatLnSpc="1">
            <a:prstTxWarp prst="textNoShape">
              <a:avLst/>
            </a:prstTxWarp>
          </a:bodyPr>
          <a:lstStyle>
            <a:lvl1pPr algn="ctr" rtl="0" eaLnBrk="0" fontAlgn="base" hangingPunct="0">
              <a:spcBef>
                <a:spcPct val="0"/>
              </a:spcBef>
              <a:spcAft>
                <a:spcPct val="0"/>
              </a:spcAft>
              <a:defRPr sz="42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2" charset="-52"/>
              </a:defRPr>
            </a:lvl9pPr>
          </a:lstStyle>
          <a:p>
            <a:pPr algn="l" defTabSz="914400"/>
            <a:r>
              <a:rPr lang="en-US" sz="3200" dirty="0">
                <a:solidFill>
                  <a:srgbClr val="FFFFCC"/>
                </a:solidFill>
              </a:rPr>
              <a:t>These were NOT fulfilled in the first century––so the 70 weeks must have a </a:t>
            </a:r>
            <a:r>
              <a:rPr lang="en-US" sz="3200" i="1" u="sng" dirty="0">
                <a:solidFill>
                  <a:srgbClr val="FFFFCC"/>
                </a:solidFill>
              </a:rPr>
              <a:t>future</a:t>
            </a:r>
            <a:r>
              <a:rPr lang="en-US" sz="3200" dirty="0">
                <a:solidFill>
                  <a:srgbClr val="FFFFCC"/>
                </a:solidFill>
              </a:rPr>
              <a:t> fulfillment</a:t>
            </a:r>
          </a:p>
        </p:txBody>
      </p:sp>
      <p:sp>
        <p:nvSpPr>
          <p:cNvPr id="7" name="Text Box 15"/>
          <p:cNvSpPr txBox="1">
            <a:spLocks noChangeArrowheads="1"/>
          </p:cNvSpPr>
          <p:nvPr/>
        </p:nvSpPr>
        <p:spPr bwMode="auto">
          <a:xfrm>
            <a:off x="8305800" y="-27384"/>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b="1" dirty="0">
                <a:solidFill>
                  <a:srgbClr val="FFFFFF"/>
                </a:solidFill>
                <a:latin typeface="Arial" charset="0"/>
                <a:cs typeface="Arial" charset="0"/>
              </a:rPr>
              <a:t>540</a:t>
            </a:r>
          </a:p>
        </p:txBody>
      </p:sp>
      <p:sp>
        <p:nvSpPr>
          <p:cNvPr id="8" name="TextBox 7"/>
          <p:cNvSpPr txBox="1"/>
          <p:nvPr/>
        </p:nvSpPr>
        <p:spPr>
          <a:xfrm rot="16200000">
            <a:off x="135875" y="3027656"/>
            <a:ext cx="1495497" cy="400110"/>
          </a:xfrm>
          <a:prstGeom prst="rect">
            <a:avLst/>
          </a:prstGeom>
          <a:solidFill>
            <a:srgbClr val="000000"/>
          </a:solidFill>
        </p:spPr>
        <p:txBody>
          <a:bodyPr wrap="none" rtlCol="0">
            <a:spAutoFit/>
          </a:bodyPr>
          <a:lstStyle/>
          <a:p>
            <a:pPr defTabSz="914400" fontAlgn="base">
              <a:spcBef>
                <a:spcPct val="0"/>
              </a:spcBef>
              <a:spcAft>
                <a:spcPct val="0"/>
              </a:spcAft>
            </a:pPr>
            <a:r>
              <a:rPr lang="en-US" sz="2000" b="1" dirty="0">
                <a:solidFill>
                  <a:srgbClr val="FFFFFF"/>
                </a:solidFill>
                <a:latin typeface="Arial"/>
                <a:ea typeface="ＭＳ Ｐゴシック" charset="0"/>
                <a:cs typeface="Arial"/>
              </a:rPr>
              <a:t>Tribulation</a:t>
            </a:r>
          </a:p>
        </p:txBody>
      </p:sp>
      <p:sp>
        <p:nvSpPr>
          <p:cNvPr id="9" name="TextBox 8"/>
          <p:cNvSpPr txBox="1"/>
          <p:nvPr/>
        </p:nvSpPr>
        <p:spPr>
          <a:xfrm rot="16200000">
            <a:off x="121598" y="4624767"/>
            <a:ext cx="1524050" cy="400110"/>
          </a:xfrm>
          <a:prstGeom prst="rect">
            <a:avLst/>
          </a:prstGeom>
          <a:solidFill>
            <a:srgbClr val="0000FF"/>
          </a:solidFill>
        </p:spPr>
        <p:txBody>
          <a:bodyPr wrap="none" rtlCol="0">
            <a:spAutoFit/>
          </a:bodyPr>
          <a:lstStyle/>
          <a:p>
            <a:pPr defTabSz="914400" fontAlgn="base">
              <a:spcBef>
                <a:spcPct val="0"/>
              </a:spcBef>
              <a:spcAft>
                <a:spcPct val="0"/>
              </a:spcAft>
            </a:pPr>
            <a:r>
              <a:rPr lang="en-US" sz="2000" b="1" dirty="0">
                <a:solidFill>
                  <a:srgbClr val="FFFFFF"/>
                </a:solidFill>
                <a:latin typeface="Arial"/>
                <a:ea typeface="ＭＳ Ｐゴシック" charset="0"/>
                <a:cs typeface="Arial"/>
              </a:rPr>
              <a:t>Millennium</a:t>
            </a:r>
          </a:p>
        </p:txBody>
      </p:sp>
    </p:spTree>
    <p:extLst>
      <p:ext uri="{BB962C8B-B14F-4D97-AF65-F5344CB8AC3E}">
        <p14:creationId xmlns:p14="http://schemas.microsoft.com/office/powerpoint/2010/main" val="2273026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1000" fill="hold"/>
                                        <p:tgtEl>
                                          <p:spTgt spid="8"/>
                                        </p:tgtEl>
                                        <p:attrNameLst>
                                          <p:attrName>ppt_w</p:attrName>
                                        </p:attrNameLst>
                                      </p:cBhvr>
                                      <p:tavLst>
                                        <p:tav tm="0">
                                          <p:val>
                                            <p:strVal val="#ppt_w*0.70"/>
                                          </p:val>
                                        </p:tav>
                                        <p:tav tm="100000">
                                          <p:val>
                                            <p:strVal val="#ppt_w"/>
                                          </p:val>
                                        </p:tav>
                                      </p:tavLst>
                                    </p:anim>
                                    <p:anim calcmode="lin" valueType="num">
                                      <p:cBhvr>
                                        <p:cTn id="40" dur="1000" fill="hold"/>
                                        <p:tgtEl>
                                          <p:spTgt spid="8"/>
                                        </p:tgtEl>
                                        <p:attrNameLst>
                                          <p:attrName>ppt_h</p:attrName>
                                        </p:attrNameLst>
                                      </p:cBhvr>
                                      <p:tavLst>
                                        <p:tav tm="0">
                                          <p:val>
                                            <p:strVal val="#ppt_h"/>
                                          </p:val>
                                        </p:tav>
                                        <p:tav tm="100000">
                                          <p:val>
                                            <p:strVal val="#ppt_h"/>
                                          </p:val>
                                        </p:tav>
                                      </p:tavLst>
                                    </p:anim>
                                    <p:animEffect transition="in" filter="fade">
                                      <p:cBhvr>
                                        <p:cTn id="41" dur="10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55" presetClass="entr" presetSubtype="0"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p:cTn id="46" dur="1000" fill="hold"/>
                                        <p:tgtEl>
                                          <p:spTgt spid="9"/>
                                        </p:tgtEl>
                                        <p:attrNameLst>
                                          <p:attrName>ppt_w</p:attrName>
                                        </p:attrNameLst>
                                      </p:cBhvr>
                                      <p:tavLst>
                                        <p:tav tm="0">
                                          <p:val>
                                            <p:strVal val="#ppt_w*0.70"/>
                                          </p:val>
                                        </p:tav>
                                        <p:tav tm="100000">
                                          <p:val>
                                            <p:strVal val="#ppt_w"/>
                                          </p:val>
                                        </p:tav>
                                      </p:tavLst>
                                    </p:anim>
                                    <p:anim calcmode="lin" valueType="num">
                                      <p:cBhvr>
                                        <p:cTn id="47" dur="1000" fill="hold"/>
                                        <p:tgtEl>
                                          <p:spTgt spid="9"/>
                                        </p:tgtEl>
                                        <p:attrNameLst>
                                          <p:attrName>ppt_h</p:attrName>
                                        </p:attrNameLst>
                                      </p:cBhvr>
                                      <p:tavLst>
                                        <p:tav tm="0">
                                          <p:val>
                                            <p:strVal val="#ppt_h"/>
                                          </p:val>
                                        </p:tav>
                                        <p:tav tm="100000">
                                          <p:val>
                                            <p:strVal val="#ppt_h"/>
                                          </p:val>
                                        </p:tav>
                                      </p:tavLst>
                                    </p:anim>
                                    <p:animEffect transition="in" filter="fade">
                                      <p:cBhvr>
                                        <p:cTn id="48"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P spid="6" grpId="0"/>
      <p:bldP spid="8" grpId="0" animBg="1"/>
      <p:bldP spid="9"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2"/>
          <p:cNvSpPr>
            <a:spLocks noChangeArrowheads="1"/>
          </p:cNvSpPr>
          <p:nvPr/>
        </p:nvSpPr>
        <p:spPr bwMode="auto">
          <a:xfrm>
            <a:off x="0" y="0"/>
            <a:ext cx="91440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p:spPr>
        <p:txBody>
          <a:bodyPr wrap="none" anchor="ctr"/>
          <a:lstStyle/>
          <a:p>
            <a:pPr algn="r" defTabSz="914400" fontAlgn="base">
              <a:spcBef>
                <a:spcPct val="0"/>
              </a:spcBef>
              <a:spcAft>
                <a:spcPct val="0"/>
              </a:spcAft>
              <a:defRPr/>
            </a:pPr>
            <a:endParaRPr lang="en-US" sz="2400" b="1">
              <a:solidFill>
                <a:srgbClr val="000000"/>
              </a:solidFill>
              <a:effectLst>
                <a:outerShdw blurRad="38100" dist="38100" dir="2700000" algn="tl">
                  <a:srgbClr val="FFFFFF"/>
                </a:outerShdw>
              </a:effectLst>
              <a:latin typeface="Arial"/>
              <a:ea typeface="ＭＳ Ｐゴシック" charset="0"/>
              <a:cs typeface="Arial"/>
            </a:endParaRPr>
          </a:p>
        </p:txBody>
      </p:sp>
      <p:sp>
        <p:nvSpPr>
          <p:cNvPr id="16" name="Title 15"/>
          <p:cNvSpPr>
            <a:spLocks noGrp="1"/>
          </p:cNvSpPr>
          <p:nvPr>
            <p:ph type="title" idx="4294967295"/>
          </p:nvPr>
        </p:nvSpPr>
        <p:spPr>
          <a:xfrm>
            <a:off x="0" y="0"/>
            <a:ext cx="9144000" cy="765175"/>
          </a:xfrm>
          <a:solidFill>
            <a:schemeClr val="tx1"/>
          </a:solidFill>
        </p:spPr>
        <p:txBody>
          <a:bodyPr/>
          <a:lstStyle/>
          <a:p>
            <a:pPr>
              <a:defRPr/>
            </a:pPr>
            <a:r>
              <a:rPr lang="en-US" sz="4000" b="1" dirty="0">
                <a:solidFill>
                  <a:schemeClr val="bg1"/>
                </a:solidFill>
                <a:latin typeface="Arial" charset="0"/>
                <a:ea typeface="ＭＳ Ｐゴシック" charset="0"/>
                <a:cs typeface="Arial" charset="0"/>
              </a:rPr>
              <a:t>70 </a:t>
            </a:r>
            <a:r>
              <a:rPr lang="en-US" altLang="ja-JP" sz="4000" b="1" dirty="0">
                <a:solidFill>
                  <a:schemeClr val="bg1"/>
                </a:solidFill>
                <a:latin typeface="Arial" charset="0"/>
                <a:ea typeface="ＭＳ Ｐゴシック" charset="0"/>
                <a:cs typeface="Arial" charset="0"/>
              </a:rPr>
              <a:t>"Weeks" in Daniel 9:25-27</a:t>
            </a:r>
            <a:endParaRPr lang="en-US" sz="4000" dirty="0">
              <a:latin typeface="Arial" charset="0"/>
              <a:ea typeface="ＭＳ Ｐゴシック" charset="0"/>
              <a:cs typeface="Arial" charset="0"/>
            </a:endParaRPr>
          </a:p>
        </p:txBody>
      </p:sp>
      <p:sp>
        <p:nvSpPr>
          <p:cNvPr id="410627" name="Rectangle 3" descr="Green marble"/>
          <p:cNvSpPr>
            <a:spLocks noChangeArrowheads="1"/>
          </p:cNvSpPr>
          <p:nvPr/>
        </p:nvSpPr>
        <p:spPr bwMode="auto">
          <a:xfrm>
            <a:off x="611188" y="1946275"/>
            <a:ext cx="1519237" cy="631825"/>
          </a:xfrm>
          <a:prstGeom prst="rect">
            <a:avLst/>
          </a:prstGeom>
          <a:solidFill>
            <a:srgbClr val="020101"/>
          </a:solid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410628" name="Text Box 4"/>
          <p:cNvSpPr txBox="1">
            <a:spLocks noChangeArrowheads="1"/>
          </p:cNvSpPr>
          <p:nvPr/>
        </p:nvSpPr>
        <p:spPr bwMode="auto">
          <a:xfrm>
            <a:off x="533400" y="1196975"/>
            <a:ext cx="594995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200" b="1" dirty="0">
                <a:solidFill>
                  <a:srgbClr val="FFFFFF"/>
                </a:solidFill>
                <a:latin typeface="Arial"/>
                <a:ea typeface="ＭＳ Ｐゴシック" charset="0"/>
                <a:cs typeface="Arial"/>
              </a:rPr>
              <a:t>69 sevens = 483 years</a:t>
            </a:r>
          </a:p>
        </p:txBody>
      </p:sp>
      <p:sp>
        <p:nvSpPr>
          <p:cNvPr id="410631" name="Text Box 7"/>
          <p:cNvSpPr txBox="1">
            <a:spLocks noChangeArrowheads="1"/>
          </p:cNvSpPr>
          <p:nvPr/>
        </p:nvSpPr>
        <p:spPr bwMode="auto">
          <a:xfrm>
            <a:off x="6248400" y="2506663"/>
            <a:ext cx="2887663" cy="10763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0"/>
              </a:spcBef>
              <a:spcAft>
                <a:spcPct val="0"/>
              </a:spcAft>
              <a:defRPr/>
            </a:pPr>
            <a:r>
              <a:rPr lang="en-US" sz="3200" b="1">
                <a:solidFill>
                  <a:srgbClr val="FFFFFF"/>
                </a:solidFill>
                <a:latin typeface="Arial"/>
                <a:ea typeface="ＭＳ Ｐゴシック" charset="0"/>
                <a:cs typeface="Arial"/>
              </a:rPr>
              <a:t>1 seven </a:t>
            </a:r>
          </a:p>
          <a:p>
            <a:pPr algn="ctr" defTabSz="914400" fontAlgn="base">
              <a:spcBef>
                <a:spcPct val="0"/>
              </a:spcBef>
              <a:spcAft>
                <a:spcPct val="0"/>
              </a:spcAft>
              <a:defRPr/>
            </a:pPr>
            <a:r>
              <a:rPr lang="en-US" sz="3200" b="1">
                <a:solidFill>
                  <a:srgbClr val="FFFFFF"/>
                </a:solidFill>
                <a:latin typeface="Arial"/>
                <a:ea typeface="ＭＳ Ｐゴシック" charset="0"/>
                <a:cs typeface="Arial"/>
              </a:rPr>
              <a:t>= 7 years</a:t>
            </a:r>
          </a:p>
        </p:txBody>
      </p:sp>
      <p:sp>
        <p:nvSpPr>
          <p:cNvPr id="410632" name="Text Box 8"/>
          <p:cNvSpPr txBox="1">
            <a:spLocks noChangeArrowheads="1"/>
          </p:cNvSpPr>
          <p:nvPr/>
        </p:nvSpPr>
        <p:spPr bwMode="auto">
          <a:xfrm>
            <a:off x="304800" y="2598738"/>
            <a:ext cx="6473825"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200" b="1" dirty="0">
                <a:solidFill>
                  <a:srgbClr val="FFFFFF"/>
                </a:solidFill>
                <a:latin typeface="Arial"/>
                <a:ea typeface="ＭＳ Ｐゴシック" charset="0"/>
                <a:cs typeface="Arial"/>
              </a:rPr>
              <a:t>7 sevens     +    62 sevens</a:t>
            </a:r>
          </a:p>
        </p:txBody>
      </p:sp>
      <p:sp>
        <p:nvSpPr>
          <p:cNvPr id="410634" name="Text Box 10"/>
          <p:cNvSpPr txBox="1">
            <a:spLocks noChangeArrowheads="1"/>
          </p:cNvSpPr>
          <p:nvPr/>
        </p:nvSpPr>
        <p:spPr bwMode="auto">
          <a:xfrm>
            <a:off x="5219700" y="692150"/>
            <a:ext cx="3438525"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600" b="1" dirty="0">
                <a:solidFill>
                  <a:srgbClr val="FFFFFF"/>
                </a:solidFill>
                <a:latin typeface="Arial"/>
                <a:ea typeface="ＭＳ Ｐゴシック" charset="0"/>
                <a:cs typeface="Arial"/>
              </a:rPr>
              <a:t>Anointed One</a:t>
            </a:r>
          </a:p>
        </p:txBody>
      </p:sp>
      <p:sp>
        <p:nvSpPr>
          <p:cNvPr id="410635" name="Text Box 11"/>
          <p:cNvSpPr txBox="1">
            <a:spLocks noChangeArrowheads="1"/>
          </p:cNvSpPr>
          <p:nvPr/>
        </p:nvSpPr>
        <p:spPr bwMode="auto">
          <a:xfrm>
            <a:off x="0" y="692150"/>
            <a:ext cx="2362200"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600" b="1" dirty="0">
                <a:solidFill>
                  <a:srgbClr val="FFFFFF"/>
                </a:solidFill>
                <a:latin typeface="Arial"/>
                <a:ea typeface="ＭＳ Ｐゴシック" charset="0"/>
                <a:cs typeface="Arial"/>
              </a:rPr>
              <a:t>Decree</a:t>
            </a:r>
          </a:p>
        </p:txBody>
      </p:sp>
      <p:sp>
        <p:nvSpPr>
          <p:cNvPr id="410636" name="Line 12"/>
          <p:cNvSpPr>
            <a:spLocks noChangeShapeType="1"/>
          </p:cNvSpPr>
          <p:nvPr/>
        </p:nvSpPr>
        <p:spPr bwMode="auto">
          <a:xfrm flipH="1">
            <a:off x="609600" y="1282700"/>
            <a:ext cx="1588" cy="600075"/>
          </a:xfrm>
          <a:prstGeom prst="line">
            <a:avLst/>
          </a:prstGeom>
          <a:noFill/>
          <a:ln w="76200">
            <a:solidFill>
              <a:schemeClr val="bg1"/>
            </a:solidFill>
            <a:round/>
            <a:headEnd/>
            <a:tailEnd type="triangle" w="med" len="me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410637" name="Line 13"/>
          <p:cNvSpPr>
            <a:spLocks noChangeShapeType="1"/>
          </p:cNvSpPr>
          <p:nvPr/>
        </p:nvSpPr>
        <p:spPr bwMode="auto">
          <a:xfrm flipH="1">
            <a:off x="6797675" y="1354138"/>
            <a:ext cx="6350" cy="528637"/>
          </a:xfrm>
          <a:prstGeom prst="line">
            <a:avLst/>
          </a:prstGeom>
          <a:noFill/>
          <a:ln w="76200">
            <a:solidFill>
              <a:schemeClr val="bg1"/>
            </a:solidFill>
            <a:round/>
            <a:headEnd/>
            <a:tailEnd type="triangle" w="med" len="me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728075" name="Text Box 15"/>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b="1" dirty="0">
                <a:solidFill>
                  <a:srgbClr val="FFFFFF"/>
                </a:solidFill>
                <a:latin typeface="Arial" charset="0"/>
                <a:cs typeface="Arial" charset="0"/>
              </a:rPr>
              <a:t>551</a:t>
            </a:r>
          </a:p>
        </p:txBody>
      </p:sp>
      <p:sp>
        <p:nvSpPr>
          <p:cNvPr id="17" name="Rectangle 3" descr="Green marble"/>
          <p:cNvSpPr>
            <a:spLocks noChangeArrowheads="1"/>
          </p:cNvSpPr>
          <p:nvPr/>
        </p:nvSpPr>
        <p:spPr bwMode="auto">
          <a:xfrm>
            <a:off x="2130425" y="1946275"/>
            <a:ext cx="4679950" cy="631825"/>
          </a:xfrm>
          <a:prstGeom prst="rect">
            <a:avLst/>
          </a:prstGeom>
          <a:blipFill dpi="0" rotWithShape="0">
            <a:blip r:embed="rId3"/>
            <a:srcRect/>
            <a:tile tx="0" ty="0" sx="100000" sy="100000" flip="none" algn="tl"/>
          </a:blip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410629" name="Rectangle 5" descr="Green marble"/>
          <p:cNvSpPr>
            <a:spLocks noChangeArrowheads="1"/>
          </p:cNvSpPr>
          <p:nvPr/>
        </p:nvSpPr>
        <p:spPr bwMode="auto">
          <a:xfrm>
            <a:off x="7646937" y="1946275"/>
            <a:ext cx="525463" cy="631825"/>
          </a:xfrm>
          <a:prstGeom prst="rect">
            <a:avLst/>
          </a:prstGeom>
          <a:solidFill>
            <a:srgbClr val="0000FF"/>
          </a:solid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defTabSz="914400" fontAlgn="base">
              <a:spcBef>
                <a:spcPct val="0"/>
              </a:spcBef>
              <a:spcAft>
                <a:spcPct val="0"/>
              </a:spcAft>
              <a:defRPr/>
            </a:pPr>
            <a:endParaRPr lang="en-US" sz="2000">
              <a:solidFill>
                <a:srgbClr val="000000"/>
              </a:solidFill>
              <a:latin typeface="Arial"/>
              <a:ea typeface="ＭＳ Ｐゴシック" charset="0"/>
              <a:cs typeface="Arial"/>
            </a:endParaRPr>
          </a:p>
        </p:txBody>
      </p:sp>
      <p:sp>
        <p:nvSpPr>
          <p:cNvPr id="15" name="Text Box 8"/>
          <p:cNvSpPr txBox="1">
            <a:spLocks noChangeArrowheads="1"/>
          </p:cNvSpPr>
          <p:nvPr/>
        </p:nvSpPr>
        <p:spPr bwMode="auto">
          <a:xfrm>
            <a:off x="0" y="3500438"/>
            <a:ext cx="9144000" cy="34163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400" b="1" dirty="0">
                <a:solidFill>
                  <a:srgbClr val="FFFFFF"/>
                </a:solidFill>
                <a:latin typeface="Arial"/>
                <a:ea typeface="ＭＳ Ｐゴシック" charset="0"/>
                <a:cs typeface="Arial"/>
              </a:rPr>
              <a:t>"Know and understand this: From the issuing of the decree to restore and rebuild Jerusalem until the Anointed One, the ruler, comes, there will be seven </a:t>
            </a:r>
            <a:r>
              <a:rPr lang="fr-FR" sz="2400" b="1" dirty="0">
                <a:solidFill>
                  <a:srgbClr val="FFFFFF"/>
                </a:solidFill>
                <a:latin typeface="Arial"/>
                <a:ea typeface="ＭＳ Ｐゴシック" charset="0"/>
                <a:cs typeface="Arial"/>
              </a:rPr>
              <a:t>'</a:t>
            </a:r>
            <a:r>
              <a:rPr lang="en-US" sz="2400" b="1" dirty="0">
                <a:solidFill>
                  <a:srgbClr val="FFFFFF"/>
                </a:solidFill>
                <a:latin typeface="Arial"/>
                <a:ea typeface="ＭＳ Ｐゴシック" charset="0"/>
                <a:cs typeface="Arial"/>
              </a:rPr>
              <a:t>sevens,</a:t>
            </a:r>
            <a:r>
              <a:rPr lang="fr-FR" sz="2400" b="1" dirty="0">
                <a:solidFill>
                  <a:srgbClr val="FFFFFF"/>
                </a:solidFill>
                <a:latin typeface="Arial"/>
                <a:ea typeface="ＭＳ Ｐゴシック" charset="0"/>
                <a:cs typeface="Arial"/>
              </a:rPr>
              <a:t>'</a:t>
            </a:r>
            <a:r>
              <a:rPr lang="en-US" sz="2400" b="1" dirty="0">
                <a:solidFill>
                  <a:srgbClr val="FFFFFF"/>
                </a:solidFill>
                <a:latin typeface="Arial"/>
                <a:ea typeface="ＭＳ Ｐゴシック" charset="0"/>
                <a:cs typeface="Arial"/>
              </a:rPr>
              <a:t> and sixty-two </a:t>
            </a:r>
            <a:r>
              <a:rPr lang="fr-FR" sz="2400" b="1" dirty="0">
                <a:solidFill>
                  <a:srgbClr val="FFFFFF"/>
                </a:solidFill>
                <a:latin typeface="Arial"/>
                <a:ea typeface="ＭＳ Ｐゴシック" charset="0"/>
                <a:cs typeface="Arial"/>
              </a:rPr>
              <a:t>'</a:t>
            </a:r>
            <a:r>
              <a:rPr lang="en-US" sz="2400" b="1" dirty="0">
                <a:solidFill>
                  <a:srgbClr val="FFFFFF"/>
                </a:solidFill>
                <a:latin typeface="Arial"/>
                <a:ea typeface="ＭＳ Ｐゴシック" charset="0"/>
                <a:cs typeface="Arial"/>
              </a:rPr>
              <a:t>sevens.</a:t>
            </a:r>
            <a:r>
              <a:rPr lang="fr-FR" sz="2400" b="1" dirty="0">
                <a:solidFill>
                  <a:srgbClr val="FFFFFF"/>
                </a:solidFill>
                <a:latin typeface="Arial"/>
                <a:ea typeface="ＭＳ Ｐゴシック" charset="0"/>
                <a:cs typeface="Arial"/>
              </a:rPr>
              <a:t>'</a:t>
            </a:r>
            <a:r>
              <a:rPr lang="en-US" sz="2400" b="1" dirty="0">
                <a:solidFill>
                  <a:srgbClr val="FFFFFF"/>
                </a:solidFill>
                <a:latin typeface="Arial"/>
                <a:ea typeface="ＭＳ Ｐゴシック" charset="0"/>
                <a:cs typeface="Arial"/>
              </a:rPr>
              <a:t> It will be rebuilt with streets and a trench, but in times of trouble.  </a:t>
            </a:r>
            <a:r>
              <a:rPr lang="en-US" sz="2400" b="1" baseline="30000" dirty="0">
                <a:solidFill>
                  <a:srgbClr val="FFFFFF"/>
                </a:solidFill>
                <a:latin typeface="Arial"/>
                <a:ea typeface="ＭＳ Ｐゴシック" charset="0"/>
                <a:cs typeface="Arial"/>
              </a:rPr>
              <a:t>26</a:t>
            </a:r>
            <a:r>
              <a:rPr lang="en-US" sz="2400" b="1" dirty="0">
                <a:solidFill>
                  <a:srgbClr val="FFFFFF"/>
                </a:solidFill>
                <a:latin typeface="Arial"/>
                <a:ea typeface="ＭＳ Ｐゴシック" charset="0"/>
                <a:cs typeface="Arial"/>
              </a:rPr>
              <a:t>After the sixty-two </a:t>
            </a:r>
            <a:r>
              <a:rPr lang="fr-FR" sz="2400" b="1" dirty="0">
                <a:solidFill>
                  <a:srgbClr val="FFFFFF"/>
                </a:solidFill>
                <a:latin typeface="Arial"/>
                <a:ea typeface="ＭＳ Ｐゴシック" charset="0"/>
                <a:cs typeface="Arial"/>
              </a:rPr>
              <a:t>'</a:t>
            </a:r>
            <a:r>
              <a:rPr lang="en-US" sz="2400" b="1" dirty="0">
                <a:solidFill>
                  <a:srgbClr val="FFFFFF"/>
                </a:solidFill>
                <a:latin typeface="Arial"/>
                <a:ea typeface="ＭＳ Ｐゴシック" charset="0"/>
                <a:cs typeface="Arial"/>
              </a:rPr>
              <a:t>sevens,</a:t>
            </a:r>
            <a:r>
              <a:rPr lang="fr-FR" sz="2400" b="1" dirty="0">
                <a:solidFill>
                  <a:srgbClr val="FFFFFF"/>
                </a:solidFill>
                <a:latin typeface="Arial"/>
                <a:ea typeface="ＭＳ Ｐゴシック" charset="0"/>
                <a:cs typeface="Arial"/>
              </a:rPr>
              <a:t>'</a:t>
            </a:r>
            <a:r>
              <a:rPr lang="en-US" sz="2400" b="1" dirty="0">
                <a:solidFill>
                  <a:srgbClr val="FFFFFF"/>
                </a:solidFill>
                <a:latin typeface="Arial"/>
                <a:ea typeface="ＭＳ Ｐゴシック" charset="0"/>
                <a:cs typeface="Arial"/>
              </a:rPr>
              <a:t> the Anointed One will be cut off and will have nothing. The people of the ruler who will come will destroy the city and the sanctuary. The end will come like a flood: War will continue until the end, and desolations have been decreed" (Dan. 9:25-26 </a:t>
            </a:r>
            <a:r>
              <a:rPr lang="en-US" sz="2000" b="1" dirty="0">
                <a:solidFill>
                  <a:srgbClr val="FFFFFF"/>
                </a:solidFill>
                <a:latin typeface="Arial"/>
                <a:ea typeface="ＭＳ Ｐゴシック" charset="0"/>
                <a:cs typeface="Arial"/>
              </a:rPr>
              <a:t>NIV</a:t>
            </a:r>
            <a:r>
              <a:rPr lang="en-US" sz="2400" b="1" dirty="0">
                <a:solidFill>
                  <a:srgbClr val="FFFFFF"/>
                </a:solidFill>
                <a:latin typeface="Arial"/>
                <a:ea typeface="ＭＳ Ｐゴシック" charset="0"/>
                <a:cs typeface="Arial"/>
              </a:rPr>
              <a:t>).</a:t>
            </a:r>
          </a:p>
        </p:txBody>
      </p:sp>
    </p:spTree>
    <p:extLst>
      <p:ext uri="{BB962C8B-B14F-4D97-AF65-F5344CB8AC3E}">
        <p14:creationId xmlns:p14="http://schemas.microsoft.com/office/powerpoint/2010/main" val="301379100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10635"/>
                                        </p:tgtEl>
                                        <p:attrNameLst>
                                          <p:attrName>style.visibility</p:attrName>
                                        </p:attrNameLst>
                                      </p:cBhvr>
                                      <p:to>
                                        <p:strVal val="visible"/>
                                      </p:to>
                                    </p:set>
                                    <p:animEffect transition="in" filter="dissolve">
                                      <p:cBhvr>
                                        <p:cTn id="7" dur="500"/>
                                        <p:tgtEl>
                                          <p:spTgt spid="410635"/>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410636"/>
                                        </p:tgtEl>
                                        <p:attrNameLst>
                                          <p:attrName>style.visibility</p:attrName>
                                        </p:attrNameLst>
                                      </p:cBhvr>
                                      <p:to>
                                        <p:strVal val="visible"/>
                                      </p:to>
                                    </p:set>
                                    <p:animEffect transition="in" filter="wipe(up)">
                                      <p:cBhvr>
                                        <p:cTn id="11" dur="500"/>
                                        <p:tgtEl>
                                          <p:spTgt spid="410636"/>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410634"/>
                                        </p:tgtEl>
                                        <p:attrNameLst>
                                          <p:attrName>style.visibility</p:attrName>
                                        </p:attrNameLst>
                                      </p:cBhvr>
                                      <p:to>
                                        <p:strVal val="visible"/>
                                      </p:to>
                                    </p:set>
                                    <p:animEffect transition="in" filter="dissolve">
                                      <p:cBhvr>
                                        <p:cTn id="16" dur="500"/>
                                        <p:tgtEl>
                                          <p:spTgt spid="410634"/>
                                        </p:tgtEl>
                                      </p:cBhvr>
                                    </p:animEffect>
                                  </p:childTnLst>
                                </p:cTn>
                              </p:par>
                            </p:childTnLst>
                          </p:cTn>
                        </p:par>
                        <p:par>
                          <p:cTn id="17" fill="hold">
                            <p:stCondLst>
                              <p:cond delay="500"/>
                            </p:stCondLst>
                            <p:childTnLst>
                              <p:par>
                                <p:cTn id="18" presetID="9" presetClass="entr" presetSubtype="0" fill="hold" nodeType="afterEffect">
                                  <p:stCondLst>
                                    <p:cond delay="0"/>
                                  </p:stCondLst>
                                  <p:childTnLst>
                                    <p:set>
                                      <p:cBhvr>
                                        <p:cTn id="19" dur="1" fill="hold">
                                          <p:stCondLst>
                                            <p:cond delay="0"/>
                                          </p:stCondLst>
                                        </p:cTn>
                                        <p:tgtEl>
                                          <p:spTgt spid="410637"/>
                                        </p:tgtEl>
                                        <p:attrNameLst>
                                          <p:attrName>style.visibility</p:attrName>
                                        </p:attrNameLst>
                                      </p:cBhvr>
                                      <p:to>
                                        <p:strVal val="visible"/>
                                      </p:to>
                                    </p:set>
                                    <p:animEffect transition="in" filter="dissolve">
                                      <p:cBhvr>
                                        <p:cTn id="20" dur="500"/>
                                        <p:tgtEl>
                                          <p:spTgt spid="41063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410627"/>
                                        </p:tgtEl>
                                        <p:attrNameLst>
                                          <p:attrName>style.visibility</p:attrName>
                                        </p:attrNameLst>
                                      </p:cBhvr>
                                      <p:to>
                                        <p:strVal val="visible"/>
                                      </p:to>
                                    </p:set>
                                    <p:animEffect transition="in" filter="wipe(left)">
                                      <p:cBhvr>
                                        <p:cTn id="25" dur="500"/>
                                        <p:tgtEl>
                                          <p:spTgt spid="410627"/>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410632"/>
                                        </p:tgtEl>
                                        <p:attrNameLst>
                                          <p:attrName>style.visibility</p:attrName>
                                        </p:attrNameLst>
                                      </p:cBhvr>
                                      <p:to>
                                        <p:strVal val="visible"/>
                                      </p:to>
                                    </p:set>
                                    <p:animEffect transition="in" filter="dissolve">
                                      <p:cBhvr>
                                        <p:cTn id="30" dur="500"/>
                                        <p:tgtEl>
                                          <p:spTgt spid="410632"/>
                                        </p:tgtEl>
                                      </p:cBhvr>
                                    </p:animEffect>
                                  </p:childTnLst>
                                </p:cTn>
                              </p:par>
                            </p:childTnLst>
                          </p:cTn>
                        </p:par>
                        <p:par>
                          <p:cTn id="31" fill="hold" nodeType="withGroup">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left)">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410628"/>
                                        </p:tgtEl>
                                        <p:attrNameLst>
                                          <p:attrName>style.visibility</p:attrName>
                                        </p:attrNameLst>
                                      </p:cBhvr>
                                      <p:to>
                                        <p:strVal val="visible"/>
                                      </p:to>
                                    </p:set>
                                    <p:animEffect transition="in" filter="dissolve">
                                      <p:cBhvr>
                                        <p:cTn id="39" dur="500"/>
                                        <p:tgtEl>
                                          <p:spTgt spid="410628"/>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410631"/>
                                        </p:tgtEl>
                                        <p:attrNameLst>
                                          <p:attrName>style.visibility</p:attrName>
                                        </p:attrNameLst>
                                      </p:cBhvr>
                                      <p:to>
                                        <p:strVal val="visible"/>
                                      </p:to>
                                    </p:set>
                                    <p:animEffect transition="in" filter="dissolve">
                                      <p:cBhvr>
                                        <p:cTn id="44" dur="500"/>
                                        <p:tgtEl>
                                          <p:spTgt spid="410631"/>
                                        </p:tgtEl>
                                      </p:cBhvr>
                                    </p:animEffect>
                                  </p:childTnLst>
                                </p:cTn>
                              </p:par>
                            </p:childTnLst>
                          </p:cTn>
                        </p:par>
                        <p:par>
                          <p:cTn id="45" fill="hold">
                            <p:stCondLst>
                              <p:cond delay="500"/>
                            </p:stCondLst>
                            <p:childTnLst>
                              <p:par>
                                <p:cTn id="46" presetID="22" presetClass="entr" presetSubtype="8" fill="hold" grpId="0" nodeType="afterEffect">
                                  <p:stCondLst>
                                    <p:cond delay="2000"/>
                                  </p:stCondLst>
                                  <p:childTnLst>
                                    <p:set>
                                      <p:cBhvr>
                                        <p:cTn id="47" dur="1" fill="hold">
                                          <p:stCondLst>
                                            <p:cond delay="0"/>
                                          </p:stCondLst>
                                        </p:cTn>
                                        <p:tgtEl>
                                          <p:spTgt spid="410629"/>
                                        </p:tgtEl>
                                        <p:attrNameLst>
                                          <p:attrName>style.visibility</p:attrName>
                                        </p:attrNameLst>
                                      </p:cBhvr>
                                      <p:to>
                                        <p:strVal val="visible"/>
                                      </p:to>
                                    </p:set>
                                    <p:animEffect transition="in" filter="wipe(left)">
                                      <p:cBhvr>
                                        <p:cTn id="48" dur="500"/>
                                        <p:tgtEl>
                                          <p:spTgt spid="4106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627" grpId="0" animBg="1"/>
      <p:bldP spid="410628" grpId="0" autoUpdateAnimBg="0"/>
      <p:bldP spid="410631" grpId="0" autoUpdateAnimBg="0"/>
      <p:bldP spid="410632" grpId="0" autoUpdateAnimBg="0"/>
      <p:bldP spid="410634" grpId="0" autoUpdateAnimBg="0"/>
      <p:bldP spid="410635" grpId="0" autoUpdateAnimBg="0"/>
      <p:bldP spid="17" grpId="0" animBg="1"/>
      <p:bldP spid="410629"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1030" descr="triumphal-entry-zoo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8306" name="Rectangle 1026"/>
          <p:cNvSpPr>
            <a:spLocks noGrp="1" noChangeArrowheads="1"/>
          </p:cNvSpPr>
          <p:nvPr>
            <p:ph type="ctrTitle"/>
          </p:nvPr>
        </p:nvSpPr>
        <p:spPr>
          <a:xfrm>
            <a:off x="3995936" y="0"/>
            <a:ext cx="5148064" cy="2060848"/>
          </a:xfrm>
          <a:effectLst>
            <a:outerShdw blurRad="63500" dist="35921" dir="2700000" algn="ctr" rotWithShape="0">
              <a:srgbClr val="000000">
                <a:alpha val="74998"/>
              </a:srgbClr>
            </a:outerShdw>
          </a:effectLst>
        </p:spPr>
        <p:txBody>
          <a:bodyPr anchor="t"/>
          <a:lstStyle/>
          <a:p>
            <a:pPr>
              <a:defRPr/>
            </a:pPr>
            <a:r>
              <a:rPr lang="en-US" dirty="0">
                <a:effectLst>
                  <a:outerShdw blurRad="38100" dist="38100" dir="2700000" algn="tl">
                    <a:srgbClr val="000000"/>
                  </a:outerShdw>
                </a:effectLst>
                <a:latin typeface="Arial" charset="0"/>
                <a:ea typeface="ＭＳ Ｐゴシック" charset="0"/>
                <a:cs typeface="ＭＳ Ｐゴシック" charset="0"/>
              </a:rPr>
              <a:t>Triumphal Entry: "Anointed One comes"</a:t>
            </a:r>
          </a:p>
        </p:txBody>
      </p:sp>
      <p:sp>
        <p:nvSpPr>
          <p:cNvPr id="98311" name="Rectangle 1031"/>
          <p:cNvSpPr>
            <a:spLocks noChangeArrowheads="1"/>
          </p:cNvSpPr>
          <p:nvPr/>
        </p:nvSpPr>
        <p:spPr bwMode="auto">
          <a:xfrm>
            <a:off x="215900" y="0"/>
            <a:ext cx="4572000" cy="1772816"/>
          </a:xfrm>
          <a:prstGeom prst="rect">
            <a:avLst/>
          </a:prstGeom>
          <a:noFill/>
          <a:ln w="9525">
            <a:noFill/>
            <a:miter lim="800000"/>
            <a:headEnd/>
            <a:tailEnd/>
          </a:ln>
          <a:effectLst>
            <a:outerShdw blurRad="63500" dist="35921" dir="2700000" algn="ctr" rotWithShape="0">
              <a:srgbClr val="000000">
                <a:alpha val="74998"/>
              </a:srgbClr>
            </a:outerShdw>
          </a:effectLst>
        </p:spPr>
        <p:txBody>
          <a:bodyPr lIns="92075" tIns="46038" rIns="92075" bIns="46038" anchor="t"/>
          <a:lstStyle/>
          <a:p>
            <a:pPr defTabSz="914400" eaLnBrk="0" fontAlgn="base" hangingPunct="0">
              <a:spcBef>
                <a:spcPct val="0"/>
              </a:spcBef>
              <a:spcAft>
                <a:spcPct val="0"/>
              </a:spcAft>
              <a:defRPr/>
            </a:pPr>
            <a:r>
              <a:rPr lang="en-US" sz="4400" b="1" dirty="0">
                <a:solidFill>
                  <a:srgbClr val="FFFFCC"/>
                </a:solidFill>
                <a:effectLst>
                  <a:outerShdw blurRad="38100" dist="38100" dir="2700000" algn="tl">
                    <a:srgbClr val="000000"/>
                  </a:outerShdw>
                </a:effectLst>
                <a:latin typeface="Arial" charset="0"/>
                <a:ea typeface="ＭＳ Ｐゴシック" charset="0"/>
                <a:cs typeface="ＭＳ Ｐゴシック" charset="0"/>
              </a:rPr>
              <a:t>Zech. 9:9</a:t>
            </a:r>
          </a:p>
          <a:p>
            <a:pPr defTabSz="914400" eaLnBrk="0" fontAlgn="base" hangingPunct="0">
              <a:spcBef>
                <a:spcPct val="0"/>
              </a:spcBef>
              <a:spcAft>
                <a:spcPct val="0"/>
              </a:spcAft>
              <a:defRPr/>
            </a:pPr>
            <a:r>
              <a:rPr lang="en-US" sz="4400" b="1" dirty="0">
                <a:solidFill>
                  <a:srgbClr val="FFFFCC"/>
                </a:solidFill>
                <a:effectLst>
                  <a:outerShdw blurRad="38100" dist="38100" dir="2700000" algn="tl">
                    <a:srgbClr val="000000"/>
                  </a:outerShdw>
                </a:effectLst>
                <a:latin typeface="Arial" charset="0"/>
                <a:ea typeface="ＭＳ Ｐゴシック" charset="0"/>
                <a:cs typeface="ＭＳ Ｐゴシック" charset="0"/>
              </a:rPr>
              <a:t>Dan. 9:25</a:t>
            </a:r>
          </a:p>
        </p:txBody>
      </p:sp>
      <p:sp>
        <p:nvSpPr>
          <p:cNvPr id="5" name="Rectangle 1031"/>
          <p:cNvSpPr>
            <a:spLocks noChangeArrowheads="1"/>
          </p:cNvSpPr>
          <p:nvPr/>
        </p:nvSpPr>
        <p:spPr bwMode="auto">
          <a:xfrm>
            <a:off x="0" y="6168498"/>
            <a:ext cx="4572000" cy="720080"/>
          </a:xfrm>
          <a:prstGeom prst="rect">
            <a:avLst/>
          </a:prstGeom>
          <a:solidFill>
            <a:srgbClr val="660066"/>
          </a:solidFill>
          <a:ln w="9525">
            <a:noFill/>
            <a:miter lim="800000"/>
            <a:headEnd/>
            <a:tailEnd/>
          </a:ln>
          <a:effectLst>
            <a:outerShdw blurRad="63500" dist="35921" dir="2700000" algn="ctr" rotWithShape="0">
              <a:srgbClr val="000000">
                <a:alpha val="74998"/>
              </a:srgbClr>
            </a:outerShdw>
          </a:effectLst>
        </p:spPr>
        <p:txBody>
          <a:bodyPr lIns="92075" tIns="46038" rIns="92075" bIns="46038" anchor="t"/>
          <a:lstStyle/>
          <a:p>
            <a:pPr algn="ctr" defTabSz="914400" eaLnBrk="0" fontAlgn="base" hangingPunct="0">
              <a:spcBef>
                <a:spcPct val="0"/>
              </a:spcBef>
              <a:spcAft>
                <a:spcPct val="0"/>
              </a:spcAft>
              <a:defRPr/>
            </a:pPr>
            <a:r>
              <a:rPr lang="en-US" sz="4000" b="1" dirty="0">
                <a:solidFill>
                  <a:srgbClr val="FFFFCC"/>
                </a:solidFill>
                <a:effectLst>
                  <a:outerShdw blurRad="38100" dist="38100" dir="2700000" algn="tl">
                    <a:srgbClr val="000000"/>
                  </a:outerShdw>
                </a:effectLst>
                <a:latin typeface="Arial" charset="0"/>
                <a:ea typeface="ＭＳ Ｐゴシック" charset="0"/>
                <a:cs typeface="ＭＳ Ｐゴシック" charset="0"/>
              </a:rPr>
              <a:t>30 March AD 33</a:t>
            </a:r>
          </a:p>
        </p:txBody>
      </p:sp>
    </p:spTree>
    <p:extLst>
      <p:ext uri="{BB962C8B-B14F-4D97-AF65-F5344CB8AC3E}">
        <p14:creationId xmlns:p14="http://schemas.microsoft.com/office/powerpoint/2010/main" val="301265406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26" name="Rounded Rectangle 125"/>
          <p:cNvSpPr>
            <a:spLocks noChangeArrowheads="1"/>
          </p:cNvSpPr>
          <p:nvPr/>
        </p:nvSpPr>
        <p:spPr bwMode="auto">
          <a:xfrm>
            <a:off x="4448032" y="4076700"/>
            <a:ext cx="2211531" cy="920750"/>
          </a:xfrm>
          <a:prstGeom prst="roundRect">
            <a:avLst>
              <a:gd name="adj" fmla="val 16667"/>
            </a:avLst>
          </a:prstGeom>
          <a:solidFill>
            <a:srgbClr val="FF0000"/>
          </a:solidFill>
          <a:ln w="9525">
            <a:solidFill>
              <a:schemeClr val="tx1"/>
            </a:solidFill>
            <a:round/>
            <a:headEnd/>
            <a:tailEnd type="stealth" w="lg" len="lg"/>
          </a:ln>
        </p:spPr>
        <p:txBody>
          <a:bodyPr wrap="square" lIns="90000" tIns="46800" rIns="90000" bIns="46800">
            <a:spAutoFit/>
          </a:bodyPr>
          <a:lstStyle/>
          <a:p>
            <a:pPr algn="ctr" defTabSz="914400" eaLnBrk="0" fontAlgn="base" hangingPunct="0">
              <a:spcBef>
                <a:spcPct val="0"/>
              </a:spcBef>
              <a:spcAft>
                <a:spcPct val="0"/>
              </a:spcAft>
            </a:pPr>
            <a:r>
              <a:rPr lang="en-US" sz="2400" dirty="0">
                <a:solidFill>
                  <a:srgbClr val="FFFFFF"/>
                </a:solidFill>
                <a:latin typeface="Comic Sans MS" charset="0"/>
                <a:ea typeface="ＭＳ Ｐゴシック" charset="0"/>
                <a:cs typeface="ＭＳ Ｐゴシック" charset="0"/>
              </a:rPr>
              <a:t>The Great Tribulation</a:t>
            </a:r>
          </a:p>
        </p:txBody>
      </p:sp>
      <p:pic>
        <p:nvPicPr>
          <p:cNvPr id="762882" name="Picture 4" descr="Pict1019"/>
          <p:cNvPicPr>
            <a:picLocks noGrp="1" noChangeAspect="1" noChangeArrowheads="1"/>
          </p:cNvPicPr>
          <p:nvPr>
            <p:ph idx="4294967295"/>
          </p:nvPr>
        </p:nvPicPr>
        <p:blipFill>
          <a:blip r:embed="rId4" cstate="screen">
            <a:clrChange>
              <a:clrFrom>
                <a:srgbClr val="FFFFFF"/>
              </a:clrFrom>
              <a:clrTo>
                <a:srgbClr val="FFFFFF">
                  <a:alpha val="0"/>
                </a:srgbClr>
              </a:clrTo>
            </a:clrChange>
            <a:lum bright="-6000" contrast="6000"/>
            <a:grayscl/>
            <a:extLst>
              <a:ext uri="{28A0092B-C50C-407E-A947-70E740481C1C}">
                <a14:useLocalDpi xmlns:a14="http://schemas.microsoft.com/office/drawing/2010/main"/>
              </a:ext>
            </a:extLst>
          </a:blip>
          <a:srcRect/>
          <a:stretch>
            <a:fillRect/>
          </a:stretch>
        </p:blipFill>
        <p:spPr>
          <a:xfrm>
            <a:off x="9396413" y="509588"/>
            <a:ext cx="8640762" cy="5407025"/>
          </a:xfrm>
          <a:noFill/>
        </p:spPr>
      </p:pic>
      <p:sp>
        <p:nvSpPr>
          <p:cNvPr id="762883" name="Rectangle 7"/>
          <p:cNvSpPr>
            <a:spLocks noGrp="1" noChangeArrowheads="1"/>
          </p:cNvSpPr>
          <p:nvPr>
            <p:ph type="title"/>
          </p:nvPr>
        </p:nvSpPr>
        <p:spPr>
          <a:xfrm>
            <a:off x="179388" y="44450"/>
            <a:ext cx="8348662" cy="576263"/>
          </a:xfrm>
          <a:solidFill>
            <a:schemeClr val="tx1"/>
          </a:solidFill>
        </p:spPr>
        <p:txBody>
          <a:bodyPr/>
          <a:lstStyle/>
          <a:p>
            <a:r>
              <a:rPr lang="en-US" sz="3600" b="1" dirty="0">
                <a:solidFill>
                  <a:schemeClr val="bg1"/>
                </a:solidFill>
                <a:latin typeface="Arial" charset="0"/>
                <a:ea typeface="ＭＳ Ｐゴシック" charset="0"/>
              </a:rPr>
              <a:t>Chronology of the 70</a:t>
            </a:r>
            <a:r>
              <a:rPr lang="en-US" sz="3600" b="1" baseline="30000" dirty="0">
                <a:solidFill>
                  <a:schemeClr val="bg1"/>
                </a:solidFill>
                <a:latin typeface="Arial" charset="0"/>
                <a:ea typeface="ＭＳ Ｐゴシック" charset="0"/>
              </a:rPr>
              <a:t>th</a:t>
            </a:r>
            <a:r>
              <a:rPr lang="en-US" sz="3600" b="1" dirty="0">
                <a:solidFill>
                  <a:schemeClr val="bg1"/>
                </a:solidFill>
                <a:latin typeface="Arial" charset="0"/>
                <a:ea typeface="ＭＳ Ｐゴシック" charset="0"/>
              </a:rPr>
              <a:t> </a:t>
            </a:r>
            <a:r>
              <a:rPr lang="en-US" altLang="ja-JP" sz="3600" b="1" dirty="0">
                <a:solidFill>
                  <a:schemeClr val="bg1"/>
                </a:solidFill>
                <a:latin typeface="Arial" charset="0"/>
                <a:ea typeface="ＭＳ Ｐゴシック" charset="0"/>
              </a:rPr>
              <a:t>"Week"</a:t>
            </a:r>
            <a:endParaRPr lang="en-US" sz="3600" b="1" dirty="0">
              <a:solidFill>
                <a:schemeClr val="accent1"/>
              </a:solidFill>
              <a:latin typeface="Arial" charset="0"/>
              <a:ea typeface="ＭＳ Ｐゴシック" charset="0"/>
            </a:endParaRPr>
          </a:p>
        </p:txBody>
      </p:sp>
      <p:sp>
        <p:nvSpPr>
          <p:cNvPr id="560141" name="Oval 13"/>
          <p:cNvSpPr>
            <a:spLocks noChangeArrowheads="1"/>
          </p:cNvSpPr>
          <p:nvPr/>
        </p:nvSpPr>
        <p:spPr bwMode="auto">
          <a:xfrm>
            <a:off x="4211638" y="2852738"/>
            <a:ext cx="2447925" cy="666750"/>
          </a:xfrm>
          <a:prstGeom prst="ellipse">
            <a:avLst/>
          </a:prstGeom>
          <a:noFill/>
          <a:ln w="57150">
            <a:solidFill>
              <a:srgbClr val="FF0000"/>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Arial" charset="0"/>
            </a:endParaRPr>
          </a:p>
        </p:txBody>
      </p:sp>
      <p:sp>
        <p:nvSpPr>
          <p:cNvPr id="762885" name="Text Box 14"/>
          <p:cNvSpPr txBox="1">
            <a:spLocks noChangeArrowheads="1"/>
          </p:cNvSpPr>
          <p:nvPr/>
        </p:nvSpPr>
        <p:spPr bwMode="auto">
          <a:xfrm>
            <a:off x="8531225" y="4763"/>
            <a:ext cx="609600" cy="401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sz="2000" b="1">
                <a:solidFill>
                  <a:srgbClr val="000000"/>
                </a:solidFill>
                <a:latin typeface="Arial" charset="0"/>
                <a:cs typeface="Arial" charset="0"/>
              </a:rPr>
              <a:t>556</a:t>
            </a:r>
          </a:p>
        </p:txBody>
      </p:sp>
      <p:cxnSp>
        <p:nvCxnSpPr>
          <p:cNvPr id="18" name="Straight Connector 17"/>
          <p:cNvCxnSpPr>
            <a:cxnSpLocks noChangeShapeType="1"/>
          </p:cNvCxnSpPr>
          <p:nvPr/>
        </p:nvCxnSpPr>
        <p:spPr bwMode="auto">
          <a:xfrm>
            <a:off x="4211638" y="2779713"/>
            <a:ext cx="0" cy="1152525"/>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408596" name="Group 408595"/>
          <p:cNvGrpSpPr>
            <a:grpSpLocks/>
          </p:cNvGrpSpPr>
          <p:nvPr/>
        </p:nvGrpSpPr>
        <p:grpSpPr bwMode="auto">
          <a:xfrm>
            <a:off x="4324350" y="2852738"/>
            <a:ext cx="2335213" cy="658812"/>
            <a:chOff x="4324836" y="4941168"/>
            <a:chExt cx="2335396" cy="659545"/>
          </a:xfrm>
        </p:grpSpPr>
        <p:sp>
          <p:nvSpPr>
            <p:cNvPr id="39" name="Text Box 10"/>
            <p:cNvSpPr txBox="1">
              <a:spLocks noChangeArrowheads="1"/>
            </p:cNvSpPr>
            <p:nvPr/>
          </p:nvSpPr>
          <p:spPr bwMode="auto">
            <a:xfrm>
              <a:off x="4599496" y="4941168"/>
              <a:ext cx="1744799" cy="4640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b="1" spc="-110" dirty="0">
                  <a:solidFill>
                    <a:srgbClr val="000000"/>
                  </a:solidFill>
                  <a:latin typeface="Arial"/>
                  <a:cs typeface="Arial"/>
                </a:rPr>
                <a:t>1260 DAYS</a:t>
              </a:r>
            </a:p>
          </p:txBody>
        </p:sp>
        <p:cxnSp>
          <p:nvCxnSpPr>
            <p:cNvPr id="762943" name="Straight Connector 39"/>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sp>
          <p:nvSpPr>
            <p:cNvPr id="42" name="Text Box 10"/>
            <p:cNvSpPr txBox="1">
              <a:spLocks noChangeArrowheads="1"/>
            </p:cNvSpPr>
            <p:nvPr/>
          </p:nvSpPr>
          <p:spPr bwMode="auto">
            <a:xfrm>
              <a:off x="4599496" y="5228825"/>
              <a:ext cx="1744799" cy="371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800" b="1" i="1" spc="-110" dirty="0">
                  <a:solidFill>
                    <a:srgbClr val="000000"/>
                  </a:solidFill>
                  <a:latin typeface="Arial"/>
                  <a:cs typeface="Arial"/>
                </a:rPr>
                <a:t>Rev. 12:6</a:t>
              </a:r>
              <a:endParaRPr lang="en-US" b="1" spc="-110" dirty="0">
                <a:solidFill>
                  <a:srgbClr val="000000"/>
                </a:solidFill>
                <a:latin typeface="Arial"/>
                <a:cs typeface="Arial"/>
              </a:endParaRPr>
            </a:p>
          </p:txBody>
        </p:sp>
        <p:cxnSp>
          <p:nvCxnSpPr>
            <p:cNvPr id="762945" name="Straight Connector 58"/>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cxnSp>
        <p:nvCxnSpPr>
          <p:cNvPr id="14" name="Straight Connector 13"/>
          <p:cNvCxnSpPr>
            <a:cxnSpLocks noChangeShapeType="1"/>
          </p:cNvCxnSpPr>
          <p:nvPr/>
        </p:nvCxnSpPr>
        <p:spPr bwMode="auto">
          <a:xfrm>
            <a:off x="6732588" y="1844675"/>
            <a:ext cx="0" cy="2303463"/>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sp>
        <p:nvSpPr>
          <p:cNvPr id="92" name="Text Box 10"/>
          <p:cNvSpPr txBox="1">
            <a:spLocks noChangeArrowheads="1"/>
          </p:cNvSpPr>
          <p:nvPr/>
        </p:nvSpPr>
        <p:spPr bwMode="auto">
          <a:xfrm>
            <a:off x="5867400" y="908050"/>
            <a:ext cx="1655763" cy="842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lnSpc>
                <a:spcPct val="80000"/>
              </a:lnSpc>
              <a:spcBef>
                <a:spcPct val="50000"/>
              </a:spcBef>
              <a:spcAft>
                <a:spcPct val="0"/>
              </a:spcAft>
              <a:defRPr/>
            </a:pPr>
            <a:r>
              <a:rPr lang="en-US" sz="2000" b="1" i="1" spc="-100" dirty="0">
                <a:solidFill>
                  <a:srgbClr val="000000"/>
                </a:solidFill>
                <a:latin typeface="Arial"/>
                <a:cs typeface="Arial"/>
              </a:rPr>
              <a:t>Sign of </a:t>
            </a:r>
            <a:br>
              <a:rPr lang="en-US" sz="2000" b="1" i="1" spc="-100" dirty="0">
                <a:solidFill>
                  <a:srgbClr val="000000"/>
                </a:solidFill>
                <a:latin typeface="Arial"/>
                <a:cs typeface="Arial"/>
              </a:rPr>
            </a:br>
            <a:r>
              <a:rPr lang="en-US" sz="2000" b="1" i="1" spc="-100" dirty="0">
                <a:solidFill>
                  <a:srgbClr val="000000"/>
                </a:solidFill>
                <a:latin typeface="Arial"/>
                <a:cs typeface="Arial"/>
              </a:rPr>
              <a:t>Son of Man</a:t>
            </a:r>
            <a:br>
              <a:rPr lang="en-US" sz="2000" b="1" i="1" spc="-100" dirty="0">
                <a:solidFill>
                  <a:srgbClr val="000000"/>
                </a:solidFill>
                <a:latin typeface="Arial"/>
                <a:cs typeface="Arial"/>
              </a:rPr>
            </a:br>
            <a:r>
              <a:rPr lang="en-US" sz="2000" b="1" i="1" spc="-100" dirty="0">
                <a:solidFill>
                  <a:srgbClr val="000000"/>
                </a:solidFill>
                <a:latin typeface="Arial"/>
                <a:cs typeface="Arial"/>
              </a:rPr>
              <a:t>Matt. 24:30</a:t>
            </a:r>
          </a:p>
        </p:txBody>
      </p:sp>
      <p:cxnSp>
        <p:nvCxnSpPr>
          <p:cNvPr id="13" name="Straight Connector 12"/>
          <p:cNvCxnSpPr>
            <a:cxnSpLocks noChangeShapeType="1"/>
          </p:cNvCxnSpPr>
          <p:nvPr/>
        </p:nvCxnSpPr>
        <p:spPr bwMode="auto">
          <a:xfrm>
            <a:off x="3348038" y="1844675"/>
            <a:ext cx="0" cy="1800225"/>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102" name="Group 101"/>
          <p:cNvGrpSpPr>
            <a:grpSpLocks/>
          </p:cNvGrpSpPr>
          <p:nvPr/>
        </p:nvGrpSpPr>
        <p:grpSpPr bwMode="auto">
          <a:xfrm>
            <a:off x="3276600" y="2801938"/>
            <a:ext cx="1008063" cy="698500"/>
            <a:chOff x="6804245" y="3717032"/>
            <a:chExt cx="1080120" cy="697756"/>
          </a:xfrm>
        </p:grpSpPr>
        <p:sp>
          <p:nvSpPr>
            <p:cNvPr id="103" name="Text Box 10"/>
            <p:cNvSpPr txBox="1">
              <a:spLocks noChangeArrowheads="1"/>
            </p:cNvSpPr>
            <p:nvPr/>
          </p:nvSpPr>
          <p:spPr bwMode="auto">
            <a:xfrm>
              <a:off x="6804245" y="3717032"/>
              <a:ext cx="1080120" cy="6977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lnSpc>
                  <a:spcPct val="80000"/>
                </a:lnSpc>
                <a:spcBef>
                  <a:spcPct val="50000"/>
                </a:spcBef>
                <a:spcAft>
                  <a:spcPct val="0"/>
                </a:spcAft>
                <a:defRPr/>
              </a:pPr>
              <a:r>
                <a:rPr lang="en-US" b="1" spc="-110" dirty="0">
                  <a:solidFill>
                    <a:srgbClr val="000000"/>
                  </a:solidFill>
                  <a:latin typeface="Arial"/>
                  <a:cs typeface="Arial"/>
                </a:rPr>
                <a:t> 30 DAYS</a:t>
              </a:r>
            </a:p>
          </p:txBody>
        </p:sp>
        <p:cxnSp>
          <p:nvCxnSpPr>
            <p:cNvPr id="762940" name="Straight Connector 103"/>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762941" name="Straight Connector 104"/>
            <p:cNvCxnSpPr>
              <a:cxnSpLocks noChangeShapeType="1"/>
            </p:cNvCxnSpPr>
            <p:nvPr/>
          </p:nvCxnSpPr>
          <p:spPr bwMode="auto">
            <a:xfrm>
              <a:off x="7652046" y="3982740"/>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grpSp>
        <p:nvGrpSpPr>
          <p:cNvPr id="46" name="Group 45"/>
          <p:cNvGrpSpPr>
            <a:grpSpLocks/>
          </p:cNvGrpSpPr>
          <p:nvPr/>
        </p:nvGrpSpPr>
        <p:grpSpPr bwMode="auto">
          <a:xfrm>
            <a:off x="1258888" y="2852738"/>
            <a:ext cx="7129462" cy="2303462"/>
            <a:chOff x="1259632" y="3356992"/>
            <a:chExt cx="7128792" cy="2304256"/>
          </a:xfrm>
        </p:grpSpPr>
        <p:sp>
          <p:nvSpPr>
            <p:cNvPr id="762927" name="Oval 9"/>
            <p:cNvSpPr>
              <a:spLocks noChangeArrowheads="1"/>
            </p:cNvSpPr>
            <p:nvPr/>
          </p:nvSpPr>
          <p:spPr bwMode="auto">
            <a:xfrm flipH="1">
              <a:off x="1259632" y="4437112"/>
              <a:ext cx="1368152" cy="1224136"/>
            </a:xfrm>
            <a:prstGeom prst="ellipse">
              <a:avLst/>
            </a:prstGeom>
            <a:noFill/>
            <a:ln w="57150">
              <a:solidFill>
                <a:srgbClr val="FF0000"/>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Arial" charset="0"/>
              </a:endParaRPr>
            </a:p>
          </p:txBody>
        </p:sp>
        <p:cxnSp>
          <p:nvCxnSpPr>
            <p:cNvPr id="762928" name="Straight Connector 19"/>
            <p:cNvCxnSpPr>
              <a:cxnSpLocks noChangeShapeType="1"/>
            </p:cNvCxnSpPr>
            <p:nvPr/>
          </p:nvCxnSpPr>
          <p:spPr bwMode="auto">
            <a:xfrm>
              <a:off x="1907704" y="3356992"/>
              <a:ext cx="0" cy="1152128"/>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cxnSp>
          <p:nvCxnSpPr>
            <p:cNvPr id="762929" name="Straight Connector 22"/>
            <p:cNvCxnSpPr>
              <a:cxnSpLocks noChangeShapeType="1"/>
            </p:cNvCxnSpPr>
            <p:nvPr/>
          </p:nvCxnSpPr>
          <p:spPr bwMode="auto">
            <a:xfrm flipV="1">
              <a:off x="1907704" y="4077072"/>
              <a:ext cx="6480720" cy="72008"/>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762930" name="Group 71"/>
            <p:cNvGrpSpPr>
              <a:grpSpLocks/>
            </p:cNvGrpSpPr>
            <p:nvPr/>
          </p:nvGrpSpPr>
          <p:grpSpPr bwMode="auto">
            <a:xfrm>
              <a:off x="1907704" y="4077072"/>
              <a:ext cx="2335396" cy="463846"/>
              <a:chOff x="4324836" y="4941168"/>
              <a:chExt cx="2335396" cy="463846"/>
            </a:xfrm>
          </p:grpSpPr>
          <p:sp>
            <p:nvSpPr>
              <p:cNvPr id="73" name="Text Box 10"/>
              <p:cNvSpPr txBox="1">
                <a:spLocks noChangeArrowheads="1"/>
              </p:cNvSpPr>
              <p:nvPr/>
            </p:nvSpPr>
            <p:spPr bwMode="auto">
              <a:xfrm>
                <a:off x="4599014" y="4940473"/>
                <a:ext cx="1746086" cy="4652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b="1" spc="-110" dirty="0">
                    <a:solidFill>
                      <a:srgbClr val="000000"/>
                    </a:solidFill>
                    <a:latin typeface="Arial"/>
                    <a:cs typeface="Arial"/>
                  </a:rPr>
                  <a:t>3½ YEARS</a:t>
                </a:r>
              </a:p>
            </p:txBody>
          </p:sp>
          <p:cxnSp>
            <p:nvCxnSpPr>
              <p:cNvPr id="762937" name="Straight Connector 73"/>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762938" name="Straight Connector 74"/>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grpSp>
          <p:nvGrpSpPr>
            <p:cNvPr id="762931" name="Group 76"/>
            <p:cNvGrpSpPr>
              <a:grpSpLocks/>
            </p:cNvGrpSpPr>
            <p:nvPr/>
          </p:nvGrpSpPr>
          <p:grpSpPr bwMode="auto">
            <a:xfrm>
              <a:off x="4355976" y="4077072"/>
              <a:ext cx="2335396" cy="463846"/>
              <a:chOff x="4324836" y="4941168"/>
              <a:chExt cx="2335396" cy="463846"/>
            </a:xfrm>
          </p:grpSpPr>
          <p:sp>
            <p:nvSpPr>
              <p:cNvPr id="78" name="Text Box 10"/>
              <p:cNvSpPr txBox="1">
                <a:spLocks noChangeArrowheads="1"/>
              </p:cNvSpPr>
              <p:nvPr/>
            </p:nvSpPr>
            <p:spPr bwMode="auto">
              <a:xfrm>
                <a:off x="4600025" y="4940473"/>
                <a:ext cx="1744498" cy="4652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b="1" spc="-110" dirty="0">
                    <a:solidFill>
                      <a:srgbClr val="000000"/>
                    </a:solidFill>
                    <a:latin typeface="Arial"/>
                    <a:cs typeface="Arial"/>
                  </a:rPr>
                  <a:t>3½ YEARS</a:t>
                </a:r>
              </a:p>
            </p:txBody>
          </p:sp>
          <p:cxnSp>
            <p:nvCxnSpPr>
              <p:cNvPr id="762934" name="Straight Connector 78"/>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762935" name="Straight Connector 79"/>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sp>
          <p:nvSpPr>
            <p:cNvPr id="762932" name="Text Box 10"/>
            <p:cNvSpPr txBox="1">
              <a:spLocks noChangeArrowheads="1"/>
            </p:cNvSpPr>
            <p:nvPr/>
          </p:nvSpPr>
          <p:spPr bwMode="auto">
            <a:xfrm>
              <a:off x="1259632" y="4519713"/>
              <a:ext cx="1368152" cy="925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pPr>
              <a:r>
                <a:rPr lang="en-US" sz="1800" b="1" i="1">
                  <a:solidFill>
                    <a:srgbClr val="000000"/>
                  </a:solidFill>
                  <a:latin typeface="Arial" charset="0"/>
                  <a:cs typeface="Arial" charset="0"/>
                </a:rPr>
                <a:t>Covenant Made</a:t>
              </a:r>
              <a:br>
                <a:rPr lang="en-US" sz="1800" b="1" i="1">
                  <a:solidFill>
                    <a:srgbClr val="000000"/>
                  </a:solidFill>
                  <a:latin typeface="Arial" charset="0"/>
                  <a:cs typeface="Arial" charset="0"/>
                </a:rPr>
              </a:br>
              <a:r>
                <a:rPr lang="en-US" sz="1800" b="1" i="1">
                  <a:solidFill>
                    <a:srgbClr val="000000"/>
                  </a:solidFill>
                  <a:latin typeface="Arial" charset="0"/>
                  <a:cs typeface="Arial" charset="0"/>
                </a:rPr>
                <a:t>Dan. 9:27a</a:t>
              </a:r>
            </a:p>
          </p:txBody>
        </p:sp>
      </p:grpSp>
      <p:grpSp>
        <p:nvGrpSpPr>
          <p:cNvPr id="49" name="Group 48"/>
          <p:cNvGrpSpPr>
            <a:grpSpLocks/>
          </p:cNvGrpSpPr>
          <p:nvPr/>
        </p:nvGrpSpPr>
        <p:grpSpPr bwMode="auto">
          <a:xfrm>
            <a:off x="-36513" y="1844675"/>
            <a:ext cx="3343276" cy="3095625"/>
            <a:chOff x="-36512" y="2348880"/>
            <a:chExt cx="3343508" cy="3096344"/>
          </a:xfrm>
        </p:grpSpPr>
        <p:cxnSp>
          <p:nvCxnSpPr>
            <p:cNvPr id="762918" name="Straight Connector 3"/>
            <p:cNvCxnSpPr>
              <a:cxnSpLocks noChangeShapeType="1"/>
            </p:cNvCxnSpPr>
            <p:nvPr/>
          </p:nvCxnSpPr>
          <p:spPr bwMode="auto">
            <a:xfrm>
              <a:off x="971600" y="2348880"/>
              <a:ext cx="0" cy="2160240"/>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762919" name="Group 96"/>
            <p:cNvGrpSpPr>
              <a:grpSpLocks/>
            </p:cNvGrpSpPr>
            <p:nvPr/>
          </p:nvGrpSpPr>
          <p:grpSpPr bwMode="auto">
            <a:xfrm>
              <a:off x="970574" y="3307308"/>
              <a:ext cx="1009138" cy="697756"/>
              <a:chOff x="6881319" y="3717032"/>
              <a:chExt cx="1080120" cy="697756"/>
            </a:xfrm>
          </p:grpSpPr>
          <p:sp>
            <p:nvSpPr>
              <p:cNvPr id="98" name="Text Box 10"/>
              <p:cNvSpPr txBox="1">
                <a:spLocks noChangeArrowheads="1"/>
              </p:cNvSpPr>
              <p:nvPr/>
            </p:nvSpPr>
            <p:spPr bwMode="auto">
              <a:xfrm>
                <a:off x="6880741" y="3717677"/>
                <a:ext cx="1080743" cy="697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lnSpc>
                    <a:spcPct val="80000"/>
                  </a:lnSpc>
                  <a:spcBef>
                    <a:spcPct val="50000"/>
                  </a:spcBef>
                  <a:spcAft>
                    <a:spcPct val="0"/>
                  </a:spcAft>
                  <a:defRPr/>
                </a:pPr>
                <a:r>
                  <a:rPr lang="en-US" b="1" spc="-110" dirty="0">
                    <a:solidFill>
                      <a:srgbClr val="000000"/>
                    </a:solidFill>
                    <a:latin typeface="Arial"/>
                    <a:cs typeface="Arial"/>
                  </a:rPr>
                  <a:t> 30 DAYS</a:t>
                </a:r>
              </a:p>
            </p:txBody>
          </p:sp>
          <p:cxnSp>
            <p:nvCxnSpPr>
              <p:cNvPr id="762925" name="Straight Connector 98"/>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762926" name="Straight Connector 100"/>
              <p:cNvCxnSpPr>
                <a:cxnSpLocks noChangeShapeType="1"/>
              </p:cNvCxnSpPr>
              <p:nvPr/>
            </p:nvCxnSpPr>
            <p:spPr bwMode="auto">
              <a:xfrm>
                <a:off x="7724741" y="3982740"/>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sp>
          <p:nvSpPr>
            <p:cNvPr id="762920" name="Text Box 10"/>
            <p:cNvSpPr txBox="1">
              <a:spLocks noChangeArrowheads="1"/>
            </p:cNvSpPr>
            <p:nvPr/>
          </p:nvSpPr>
          <p:spPr bwMode="auto">
            <a:xfrm>
              <a:off x="-36512" y="4519713"/>
              <a:ext cx="1368152" cy="925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pPr>
              <a:r>
                <a:rPr lang="en-US" sz="1800" b="1" i="1">
                  <a:solidFill>
                    <a:srgbClr val="000000"/>
                  </a:solidFill>
                  <a:latin typeface="Arial" charset="0"/>
                  <a:cs typeface="Arial" charset="0"/>
                </a:rPr>
                <a:t>Election </a:t>
              </a:r>
              <a:br>
                <a:rPr lang="en-US" sz="1800" b="1" i="1">
                  <a:solidFill>
                    <a:srgbClr val="000000"/>
                  </a:solidFill>
                  <a:latin typeface="Arial" charset="0"/>
                  <a:cs typeface="Arial" charset="0"/>
                </a:rPr>
              </a:br>
              <a:r>
                <a:rPr lang="en-US" sz="1800" b="1" i="1">
                  <a:solidFill>
                    <a:srgbClr val="000000"/>
                  </a:solidFill>
                  <a:latin typeface="Arial" charset="0"/>
                  <a:cs typeface="Arial" charset="0"/>
                </a:rPr>
                <a:t>of Beast</a:t>
              </a:r>
              <a:br>
                <a:rPr lang="en-US" sz="1800" b="1" i="1">
                  <a:solidFill>
                    <a:srgbClr val="000000"/>
                  </a:solidFill>
                  <a:latin typeface="Arial" charset="0"/>
                  <a:cs typeface="Arial" charset="0"/>
                </a:rPr>
              </a:br>
              <a:r>
                <a:rPr lang="en-US" sz="1800" b="1" i="1">
                  <a:solidFill>
                    <a:srgbClr val="000000"/>
                  </a:solidFill>
                  <a:latin typeface="Arial" charset="0"/>
                  <a:cs typeface="Arial" charset="0"/>
                </a:rPr>
                <a:t>Rev. 17:13</a:t>
              </a:r>
            </a:p>
          </p:txBody>
        </p:sp>
        <p:sp>
          <p:nvSpPr>
            <p:cNvPr id="111" name="Text Box 10"/>
            <p:cNvSpPr txBox="1">
              <a:spLocks noChangeArrowheads="1"/>
            </p:cNvSpPr>
            <p:nvPr/>
          </p:nvSpPr>
          <p:spPr bwMode="auto">
            <a:xfrm>
              <a:off x="1246278" y="2677569"/>
              <a:ext cx="1744783" cy="4636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b="1" spc="-110" dirty="0">
                  <a:solidFill>
                    <a:srgbClr val="000000"/>
                  </a:solidFill>
                  <a:latin typeface="Arial"/>
                  <a:cs typeface="Arial"/>
                </a:rPr>
                <a:t>3½ YEARS</a:t>
              </a:r>
            </a:p>
          </p:txBody>
        </p:sp>
        <p:cxnSp>
          <p:nvCxnSpPr>
            <p:cNvPr id="762922" name="Straight Connector 111"/>
            <p:cNvCxnSpPr>
              <a:cxnSpLocks noChangeShapeType="1"/>
            </p:cNvCxnSpPr>
            <p:nvPr/>
          </p:nvCxnSpPr>
          <p:spPr bwMode="auto">
            <a:xfrm rot="10800000">
              <a:off x="940461" y="2893146"/>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762923" name="Straight Connector 112"/>
            <p:cNvCxnSpPr>
              <a:cxnSpLocks noChangeShapeType="1"/>
            </p:cNvCxnSpPr>
            <p:nvPr/>
          </p:nvCxnSpPr>
          <p:spPr bwMode="auto">
            <a:xfrm>
              <a:off x="2874948" y="2893146"/>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grpSp>
        <p:nvGrpSpPr>
          <p:cNvPr id="52" name="Group 51"/>
          <p:cNvGrpSpPr>
            <a:grpSpLocks/>
          </p:cNvGrpSpPr>
          <p:nvPr/>
        </p:nvGrpSpPr>
        <p:grpSpPr bwMode="auto">
          <a:xfrm>
            <a:off x="6588125" y="908050"/>
            <a:ext cx="2555875" cy="3992563"/>
            <a:chOff x="6588224" y="1412776"/>
            <a:chExt cx="2555775" cy="3992238"/>
          </a:xfrm>
        </p:grpSpPr>
        <p:sp>
          <p:nvSpPr>
            <p:cNvPr id="762909" name="Text Box 10"/>
            <p:cNvSpPr txBox="1">
              <a:spLocks noChangeArrowheads="1"/>
            </p:cNvSpPr>
            <p:nvPr/>
          </p:nvSpPr>
          <p:spPr bwMode="auto">
            <a:xfrm>
              <a:off x="6588224" y="4941168"/>
              <a:ext cx="2088232"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pPr>
              <a:r>
                <a:rPr lang="en-US" b="1" i="1">
                  <a:solidFill>
                    <a:srgbClr val="000000"/>
                  </a:solidFill>
                  <a:latin typeface="Arial" charset="0"/>
                  <a:cs typeface="Arial" charset="0"/>
                </a:rPr>
                <a:t>2nd ADVENT</a:t>
              </a:r>
            </a:p>
          </p:txBody>
        </p:sp>
        <p:cxnSp>
          <p:nvCxnSpPr>
            <p:cNvPr id="762910" name="Straight Connector 15"/>
            <p:cNvCxnSpPr>
              <a:cxnSpLocks noChangeShapeType="1"/>
            </p:cNvCxnSpPr>
            <p:nvPr/>
          </p:nvCxnSpPr>
          <p:spPr bwMode="auto">
            <a:xfrm>
              <a:off x="8388424" y="2348880"/>
              <a:ext cx="0" cy="2160240"/>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762911" name="Group 408601"/>
            <p:cNvGrpSpPr>
              <a:grpSpLocks/>
            </p:cNvGrpSpPr>
            <p:nvPr/>
          </p:nvGrpSpPr>
          <p:grpSpPr bwMode="auto">
            <a:xfrm>
              <a:off x="6732237" y="3345519"/>
              <a:ext cx="1599786" cy="659545"/>
              <a:chOff x="6732237" y="3717032"/>
              <a:chExt cx="1599786" cy="659545"/>
            </a:xfrm>
          </p:grpSpPr>
          <p:sp>
            <p:nvSpPr>
              <p:cNvPr id="83" name="Text Box 10"/>
              <p:cNvSpPr txBox="1">
                <a:spLocks noChangeArrowheads="1"/>
              </p:cNvSpPr>
              <p:nvPr/>
            </p:nvSpPr>
            <p:spPr bwMode="auto">
              <a:xfrm>
                <a:off x="6804115" y="3717707"/>
                <a:ext cx="1412819" cy="463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b="1" spc="-110" dirty="0">
                    <a:solidFill>
                      <a:srgbClr val="000000"/>
                    </a:solidFill>
                    <a:latin typeface="Arial"/>
                    <a:cs typeface="Arial"/>
                  </a:rPr>
                  <a:t>45 DAYS</a:t>
                </a:r>
              </a:p>
            </p:txBody>
          </p:sp>
          <p:cxnSp>
            <p:nvCxnSpPr>
              <p:cNvPr id="762915" name="Straight Connector 83"/>
              <p:cNvCxnSpPr>
                <a:cxnSpLocks noChangeShapeType="1"/>
              </p:cNvCxnSpPr>
              <p:nvPr/>
            </p:nvCxnSpPr>
            <p:spPr bwMode="auto">
              <a:xfrm>
                <a:off x="6732237" y="3933056"/>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sp>
            <p:nvSpPr>
              <p:cNvPr id="85" name="Text Box 10"/>
              <p:cNvSpPr txBox="1">
                <a:spLocks noChangeArrowheads="1"/>
              </p:cNvSpPr>
              <p:nvPr/>
            </p:nvSpPr>
            <p:spPr bwMode="auto">
              <a:xfrm>
                <a:off x="6948572" y="4005021"/>
                <a:ext cx="1223914" cy="3714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800" b="1" i="1" spc="-110" dirty="0">
                    <a:solidFill>
                      <a:srgbClr val="000000"/>
                    </a:solidFill>
                    <a:latin typeface="Arial"/>
                    <a:cs typeface="Arial"/>
                  </a:rPr>
                  <a:t>Dan. 12:12</a:t>
                </a:r>
                <a:endParaRPr lang="en-US" b="1" spc="-110" dirty="0">
                  <a:solidFill>
                    <a:srgbClr val="000000"/>
                  </a:solidFill>
                  <a:latin typeface="Arial"/>
                  <a:cs typeface="Arial"/>
                </a:endParaRPr>
              </a:p>
            </p:txBody>
          </p:sp>
          <p:cxnSp>
            <p:nvCxnSpPr>
              <p:cNvPr id="762917" name="Straight Connector 85"/>
              <p:cNvCxnSpPr>
                <a:cxnSpLocks noChangeShapeType="1"/>
              </p:cNvCxnSpPr>
              <p:nvPr/>
            </p:nvCxnSpPr>
            <p:spPr bwMode="auto">
              <a:xfrm>
                <a:off x="8172398" y="3933056"/>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sp>
          <p:nvSpPr>
            <p:cNvPr id="94" name="Text Box 10"/>
            <p:cNvSpPr txBox="1">
              <a:spLocks noChangeArrowheads="1"/>
            </p:cNvSpPr>
            <p:nvPr/>
          </p:nvSpPr>
          <p:spPr bwMode="auto">
            <a:xfrm>
              <a:off x="7667682" y="1412776"/>
              <a:ext cx="1476317" cy="8428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defPPr>
                <a:defRPr lang="en-US"/>
              </a:defPPr>
              <a:lvl1pPr algn="ctr">
                <a:lnSpc>
                  <a:spcPct val="80000"/>
                </a:lnSpc>
                <a:spcBef>
                  <a:spcPct val="50000"/>
                </a:spcBef>
                <a:defRPr sz="2000" b="1" i="1" spc="-100">
                  <a:latin typeface="Arial"/>
                  <a:cs typeface="Arial"/>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defTabSz="914400" eaLnBrk="0" fontAlgn="base" hangingPunct="0">
                <a:spcAft>
                  <a:spcPct val="0"/>
                </a:spcAft>
                <a:defRPr/>
              </a:pPr>
              <a:r>
                <a:rPr lang="en-US" dirty="0">
                  <a:solidFill>
                    <a:srgbClr val="000000"/>
                  </a:solidFill>
                  <a:ea typeface="ＭＳ Ｐゴシック" charset="0"/>
                </a:rPr>
                <a:t>Christ</a:t>
              </a:r>
              <a:r>
                <a:rPr lang="fr-FR" dirty="0">
                  <a:solidFill>
                    <a:srgbClr val="000000"/>
                  </a:solidFill>
                  <a:ea typeface="ＭＳ Ｐゴシック" charset="0"/>
                </a:rPr>
                <a:t>'</a:t>
              </a:r>
              <a:r>
                <a:rPr lang="en-US" dirty="0">
                  <a:solidFill>
                    <a:srgbClr val="000000"/>
                  </a:solidFill>
                  <a:ea typeface="ＭＳ Ｐゴシック" charset="0"/>
                </a:rPr>
                <a:t>s Return Complete</a:t>
              </a:r>
            </a:p>
          </p:txBody>
        </p:sp>
        <p:sp>
          <p:nvSpPr>
            <p:cNvPr id="762913" name="Right Brace 34"/>
            <p:cNvSpPr>
              <a:spLocks/>
            </p:cNvSpPr>
            <p:nvPr/>
          </p:nvSpPr>
          <p:spPr bwMode="auto">
            <a:xfrm rot="5400000">
              <a:off x="7452109" y="4149080"/>
              <a:ext cx="216024" cy="1512168"/>
            </a:xfrm>
            <a:prstGeom prst="rightBrace">
              <a:avLst>
                <a:gd name="adj1" fmla="val 113361"/>
                <a:gd name="adj2" fmla="val 50116"/>
              </a:avLst>
            </a:prstGeom>
            <a:noFill/>
            <a:ln w="12700">
              <a:solidFill>
                <a:schemeClr val="tx1"/>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grpSp>
        <p:nvGrpSpPr>
          <p:cNvPr id="48" name="Group 47"/>
          <p:cNvGrpSpPr>
            <a:grpSpLocks/>
          </p:cNvGrpSpPr>
          <p:nvPr/>
        </p:nvGrpSpPr>
        <p:grpSpPr bwMode="auto">
          <a:xfrm>
            <a:off x="3139724" y="928688"/>
            <a:ext cx="3592862" cy="4011612"/>
            <a:chOff x="3139201" y="1433435"/>
            <a:chExt cx="3593038" cy="4011789"/>
          </a:xfrm>
        </p:grpSpPr>
        <p:grpSp>
          <p:nvGrpSpPr>
            <p:cNvPr id="762901" name="Group 21"/>
            <p:cNvGrpSpPr>
              <a:grpSpLocks/>
            </p:cNvGrpSpPr>
            <p:nvPr/>
          </p:nvGrpSpPr>
          <p:grpSpPr bwMode="auto">
            <a:xfrm>
              <a:off x="3347864" y="2636912"/>
              <a:ext cx="3384375" cy="659545"/>
              <a:chOff x="3779913" y="2492896"/>
              <a:chExt cx="2942935" cy="659545"/>
            </a:xfrm>
          </p:grpSpPr>
          <p:sp>
            <p:nvSpPr>
              <p:cNvPr id="32" name="Text Box 10"/>
              <p:cNvSpPr txBox="1">
                <a:spLocks noChangeArrowheads="1"/>
              </p:cNvSpPr>
              <p:nvPr/>
            </p:nvSpPr>
            <p:spPr bwMode="auto">
              <a:xfrm>
                <a:off x="4327676" y="2492797"/>
                <a:ext cx="1790512" cy="4651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b="1" spc="-110" dirty="0">
                    <a:solidFill>
                      <a:srgbClr val="000000"/>
                    </a:solidFill>
                    <a:latin typeface="Arial"/>
                    <a:cs typeface="Arial"/>
                  </a:rPr>
                  <a:t>1290 DAYS</a:t>
                </a:r>
              </a:p>
            </p:txBody>
          </p:sp>
          <p:cxnSp>
            <p:nvCxnSpPr>
              <p:cNvPr id="762906" name="Straight Connector 32"/>
              <p:cNvCxnSpPr>
                <a:cxnSpLocks noChangeShapeType="1"/>
              </p:cNvCxnSpPr>
              <p:nvPr/>
            </p:nvCxnSpPr>
            <p:spPr bwMode="auto">
              <a:xfrm rot="10800000">
                <a:off x="3779913" y="2751171"/>
                <a:ext cx="622772"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762907" name="Straight Connector 33"/>
              <p:cNvCxnSpPr>
                <a:cxnSpLocks noChangeShapeType="1"/>
              </p:cNvCxnSpPr>
              <p:nvPr/>
            </p:nvCxnSpPr>
            <p:spPr bwMode="auto">
              <a:xfrm>
                <a:off x="6100076" y="2751171"/>
                <a:ext cx="622772"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sp>
            <p:nvSpPr>
              <p:cNvPr id="36" name="Text Box 10"/>
              <p:cNvSpPr txBox="1">
                <a:spLocks noChangeArrowheads="1"/>
              </p:cNvSpPr>
              <p:nvPr/>
            </p:nvSpPr>
            <p:spPr bwMode="auto">
              <a:xfrm>
                <a:off x="4327676" y="2781735"/>
                <a:ext cx="1790512" cy="3714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800" b="1" i="1" spc="-110" dirty="0">
                    <a:solidFill>
                      <a:srgbClr val="000000"/>
                    </a:solidFill>
                    <a:latin typeface="Arial"/>
                    <a:cs typeface="Arial"/>
                  </a:rPr>
                  <a:t>Dan. 12:11</a:t>
                </a:r>
                <a:endParaRPr lang="en-US" b="1" spc="-110" dirty="0">
                  <a:solidFill>
                    <a:srgbClr val="000000"/>
                  </a:solidFill>
                  <a:latin typeface="Arial"/>
                  <a:cs typeface="Arial"/>
                </a:endParaRPr>
              </a:p>
            </p:txBody>
          </p:sp>
        </p:grpSp>
        <p:sp>
          <p:nvSpPr>
            <p:cNvPr id="93" name="Text Box 10"/>
            <p:cNvSpPr txBox="1">
              <a:spLocks noChangeArrowheads="1"/>
            </p:cNvSpPr>
            <p:nvPr/>
          </p:nvSpPr>
          <p:spPr bwMode="auto">
            <a:xfrm>
              <a:off x="3204642" y="1433435"/>
              <a:ext cx="1006524" cy="842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lnSpc>
                  <a:spcPct val="80000"/>
                </a:lnSpc>
                <a:spcBef>
                  <a:spcPct val="50000"/>
                </a:spcBef>
                <a:spcAft>
                  <a:spcPct val="0"/>
                </a:spcAft>
                <a:defRPr/>
              </a:pPr>
              <a:r>
                <a:rPr lang="en-US" sz="2000" b="1" i="1" spc="-100" dirty="0">
                  <a:solidFill>
                    <a:srgbClr val="000000"/>
                  </a:solidFill>
                  <a:latin typeface="Arial"/>
                  <a:cs typeface="Arial"/>
                </a:rPr>
                <a:t>Middle of the Week</a:t>
              </a:r>
            </a:p>
          </p:txBody>
        </p:sp>
        <p:sp>
          <p:nvSpPr>
            <p:cNvPr id="762903" name="AutoShape 11"/>
            <p:cNvSpPr>
              <a:spLocks noChangeArrowheads="1"/>
            </p:cNvSpPr>
            <p:nvPr/>
          </p:nvSpPr>
          <p:spPr bwMode="auto">
            <a:xfrm>
              <a:off x="3565372" y="4077072"/>
              <a:ext cx="515813" cy="471015"/>
            </a:xfrm>
            <a:prstGeom prst="upArrow">
              <a:avLst>
                <a:gd name="adj1" fmla="val 50000"/>
                <a:gd name="adj2" fmla="val 68125"/>
              </a:avLst>
            </a:prstGeom>
            <a:solidFill>
              <a:srgbClr val="FF0000"/>
            </a:solidFill>
            <a:ln w="9525">
              <a:solidFill>
                <a:schemeClr val="tx1"/>
              </a:solidFill>
              <a:miter lim="800000"/>
              <a:headEnd/>
              <a:tailEnd type="none" w="lg" len="lg"/>
            </a:ln>
          </p:spPr>
          <p:txBody>
            <a:bodyPr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Arial" charset="0"/>
              </a:endParaRPr>
            </a:p>
          </p:txBody>
        </p:sp>
        <p:sp>
          <p:nvSpPr>
            <p:cNvPr id="762904" name="Right Brace 120"/>
            <p:cNvSpPr>
              <a:spLocks/>
            </p:cNvSpPr>
            <p:nvPr/>
          </p:nvSpPr>
          <p:spPr bwMode="auto">
            <a:xfrm rot="-5400000">
              <a:off x="3671900" y="1880829"/>
              <a:ext cx="144015" cy="792087"/>
            </a:xfrm>
            <a:prstGeom prst="rightBrace">
              <a:avLst>
                <a:gd name="adj1" fmla="val 42676"/>
                <a:gd name="adj2" fmla="val 52116"/>
              </a:avLst>
            </a:prstGeom>
            <a:noFill/>
            <a:ln w="12700">
              <a:solidFill>
                <a:schemeClr val="tx1"/>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62900" name="Text Box 10"/>
            <p:cNvSpPr txBox="1">
              <a:spLocks noChangeArrowheads="1"/>
            </p:cNvSpPr>
            <p:nvPr/>
          </p:nvSpPr>
          <p:spPr bwMode="auto">
            <a:xfrm>
              <a:off x="3139201" y="4519713"/>
              <a:ext cx="1368152" cy="925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pPr>
              <a:r>
                <a:rPr lang="en-US" sz="1800" b="1" i="1" dirty="0">
                  <a:solidFill>
                    <a:srgbClr val="000000"/>
                  </a:solidFill>
                  <a:latin typeface="Arial" charset="0"/>
                  <a:cs typeface="Arial" charset="0"/>
                </a:rPr>
                <a:t>Covenant Broken</a:t>
              </a:r>
              <a:br>
                <a:rPr lang="en-US" sz="1800" b="1" i="1" dirty="0">
                  <a:solidFill>
                    <a:srgbClr val="000000"/>
                  </a:solidFill>
                  <a:latin typeface="Arial" charset="0"/>
                  <a:cs typeface="Arial" charset="0"/>
                </a:rPr>
              </a:br>
              <a:r>
                <a:rPr lang="en-US" sz="1800" b="1" i="1" dirty="0">
                  <a:solidFill>
                    <a:srgbClr val="000000"/>
                  </a:solidFill>
                  <a:latin typeface="Arial" charset="0"/>
                  <a:cs typeface="Arial" charset="0"/>
                </a:rPr>
                <a:t>Dan. 9:27b</a:t>
              </a:r>
            </a:p>
          </p:txBody>
        </p:sp>
      </p:grpSp>
      <p:sp>
        <p:nvSpPr>
          <p:cNvPr id="762896" name="Text Box 10"/>
          <p:cNvSpPr txBox="1">
            <a:spLocks noChangeArrowheads="1"/>
          </p:cNvSpPr>
          <p:nvPr/>
        </p:nvSpPr>
        <p:spPr bwMode="auto">
          <a:xfrm>
            <a:off x="1131888" y="549275"/>
            <a:ext cx="6443662" cy="309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pPr>
            <a:r>
              <a:rPr lang="en-US" sz="1400" i="1">
                <a:solidFill>
                  <a:srgbClr val="000000"/>
                </a:solidFill>
                <a:latin typeface="Arial" charset="0"/>
                <a:cs typeface="Arial" charset="0"/>
              </a:rPr>
              <a:t>Adapted from J. Dwight Pentecost, Dallas Theological Seminary, 1988</a:t>
            </a:r>
          </a:p>
        </p:txBody>
      </p:sp>
      <p:sp>
        <p:nvSpPr>
          <p:cNvPr id="45" name="Rounded Rectangle 44"/>
          <p:cNvSpPr>
            <a:spLocks noChangeArrowheads="1"/>
          </p:cNvSpPr>
          <p:nvPr/>
        </p:nvSpPr>
        <p:spPr bwMode="auto">
          <a:xfrm>
            <a:off x="1908175" y="5013325"/>
            <a:ext cx="4751388" cy="512763"/>
          </a:xfrm>
          <a:prstGeom prst="roundRect">
            <a:avLst>
              <a:gd name="adj" fmla="val 16667"/>
            </a:avLst>
          </a:prstGeom>
          <a:solidFill>
            <a:srgbClr val="660066"/>
          </a:solidFill>
          <a:ln w="9525">
            <a:solidFill>
              <a:schemeClr val="tx1"/>
            </a:solidFill>
            <a:round/>
            <a:headEnd/>
            <a:tailEnd type="stealth" w="lg" len="lg"/>
          </a:ln>
        </p:spPr>
        <p:txBody>
          <a:bodyPr lIns="90000" tIns="46800" rIns="90000" bIns="46800">
            <a:spAutoFit/>
          </a:bodyPr>
          <a:lstStyle/>
          <a:p>
            <a:pPr algn="ctr" defTabSz="914400" eaLnBrk="0" fontAlgn="base" hangingPunct="0">
              <a:spcBef>
                <a:spcPct val="0"/>
              </a:spcBef>
              <a:spcAft>
                <a:spcPct val="0"/>
              </a:spcAft>
            </a:pPr>
            <a:r>
              <a:rPr lang="en-US" sz="2400">
                <a:solidFill>
                  <a:srgbClr val="FFFFFF"/>
                </a:solidFill>
                <a:latin typeface="Comic Sans MS" charset="0"/>
                <a:ea typeface="ＭＳ Ｐゴシック" charset="0"/>
                <a:cs typeface="ＭＳ Ｐゴシック" charset="0"/>
              </a:rPr>
              <a:t>The Tribulation</a:t>
            </a:r>
          </a:p>
        </p:txBody>
      </p:sp>
      <p:sp>
        <p:nvSpPr>
          <p:cNvPr id="66" name="Text Box 8"/>
          <p:cNvSpPr txBox="1">
            <a:spLocks noChangeArrowheads="1"/>
          </p:cNvSpPr>
          <p:nvPr/>
        </p:nvSpPr>
        <p:spPr bwMode="auto">
          <a:xfrm>
            <a:off x="0" y="5516563"/>
            <a:ext cx="9144000" cy="1323975"/>
          </a:xfrm>
          <a:prstGeom prst="rect">
            <a:avLst/>
          </a:prstGeom>
          <a:noFill/>
          <a:ln w="9525">
            <a:noFill/>
            <a:miter lim="800000"/>
            <a:headEnd/>
            <a:tailEnd/>
          </a:ln>
          <a:effectLst/>
        </p:spPr>
        <p:txBody>
          <a:bodyPr>
            <a:spAutoFit/>
          </a:bodyPr>
          <a:lstStyle/>
          <a:p>
            <a:pPr algn="ctr" defTabSz="914400">
              <a:spcBef>
                <a:spcPct val="50000"/>
              </a:spcBef>
              <a:defRPr/>
            </a:pPr>
            <a:r>
              <a:rPr lang="en-US" sz="2000" b="1" kern="0" dirty="0">
                <a:solidFill>
                  <a:srgbClr val="000000"/>
                </a:solidFill>
                <a:latin typeface="Arial"/>
                <a:ea typeface="ＭＳ Ｐゴシック" charset="0"/>
                <a:cs typeface="Arial"/>
              </a:rPr>
              <a:t>"He will confirm a covenant with many for one </a:t>
            </a:r>
            <a:r>
              <a:rPr lang="fr-FR" sz="2000" b="1" kern="0" dirty="0">
                <a:solidFill>
                  <a:srgbClr val="000000"/>
                </a:solidFill>
                <a:latin typeface="Arial"/>
                <a:ea typeface="ＭＳ Ｐゴシック" charset="0"/>
                <a:cs typeface="Arial"/>
              </a:rPr>
              <a:t>'</a:t>
            </a:r>
            <a:r>
              <a:rPr lang="en-US" sz="2000" b="1" kern="0" dirty="0">
                <a:solidFill>
                  <a:srgbClr val="000000"/>
                </a:solidFill>
                <a:latin typeface="Arial"/>
                <a:ea typeface="ＭＳ Ｐゴシック" charset="0"/>
                <a:cs typeface="Arial"/>
              </a:rPr>
              <a:t>seven.</a:t>
            </a:r>
            <a:r>
              <a:rPr lang="fr-FR" sz="2000" b="1" kern="0" dirty="0">
                <a:solidFill>
                  <a:srgbClr val="000000"/>
                </a:solidFill>
                <a:latin typeface="Arial"/>
                <a:ea typeface="ＭＳ Ｐゴシック" charset="0"/>
                <a:cs typeface="Arial"/>
              </a:rPr>
              <a:t>'</a:t>
            </a:r>
            <a:r>
              <a:rPr lang="en-US" sz="2000" b="1" kern="0" dirty="0">
                <a:solidFill>
                  <a:srgbClr val="000000"/>
                </a:solidFill>
                <a:latin typeface="Arial"/>
                <a:ea typeface="ＭＳ Ｐゴシック" charset="0"/>
                <a:cs typeface="Arial"/>
              </a:rPr>
              <a:t> In the middle of the </a:t>
            </a:r>
            <a:r>
              <a:rPr lang="fr-FR" sz="2000" b="1" kern="0" dirty="0">
                <a:solidFill>
                  <a:srgbClr val="000000"/>
                </a:solidFill>
                <a:latin typeface="Arial"/>
                <a:ea typeface="ＭＳ Ｐゴシック" charset="0"/>
                <a:cs typeface="Arial"/>
              </a:rPr>
              <a:t>'</a:t>
            </a:r>
            <a:r>
              <a:rPr lang="en-US" sz="2000" b="1" kern="0" dirty="0">
                <a:solidFill>
                  <a:srgbClr val="000000"/>
                </a:solidFill>
                <a:latin typeface="Arial"/>
                <a:ea typeface="ＭＳ Ｐゴシック" charset="0"/>
                <a:cs typeface="Arial"/>
              </a:rPr>
              <a:t>seven</a:t>
            </a:r>
            <a:r>
              <a:rPr lang="fr-FR" sz="2000" b="1" kern="0" dirty="0">
                <a:solidFill>
                  <a:srgbClr val="000000"/>
                </a:solidFill>
                <a:latin typeface="Arial"/>
                <a:ea typeface="ＭＳ Ｐゴシック" charset="0"/>
                <a:cs typeface="Arial"/>
              </a:rPr>
              <a:t>'</a:t>
            </a:r>
            <a:r>
              <a:rPr lang="en-US" sz="2000" b="1" kern="0" dirty="0">
                <a:solidFill>
                  <a:srgbClr val="000000"/>
                </a:solidFill>
                <a:latin typeface="Arial"/>
                <a:ea typeface="ＭＳ Ｐゴシック" charset="0"/>
                <a:cs typeface="Arial"/>
              </a:rPr>
              <a:t> he will put an end to sacrifice and offering. And on a wing [of the temple] he will set up an abomination that causes desolation, until the end that is decreed is poured out on him" (Daniel 9:27 </a:t>
            </a:r>
            <a:r>
              <a:rPr lang="en-US" b="1" kern="0" dirty="0">
                <a:solidFill>
                  <a:srgbClr val="000000"/>
                </a:solidFill>
                <a:latin typeface="Arial"/>
                <a:ea typeface="ＭＳ Ｐゴシック" charset="0"/>
                <a:cs typeface="Arial"/>
              </a:rPr>
              <a:t>NIV</a:t>
            </a:r>
            <a:r>
              <a:rPr lang="en-US" sz="2000" b="1" kern="0" dirty="0">
                <a:solidFill>
                  <a:srgbClr val="000000"/>
                </a:solidFill>
                <a:latin typeface="Arial"/>
                <a:ea typeface="ＭＳ Ｐゴシック" charset="0"/>
                <a:cs typeface="Arial"/>
              </a:rPr>
              <a:t>). </a:t>
            </a:r>
          </a:p>
        </p:txBody>
      </p:sp>
    </p:spTree>
    <p:extLst>
      <p:ext uri="{BB962C8B-B14F-4D97-AF65-F5344CB8AC3E}">
        <p14:creationId xmlns:p14="http://schemas.microsoft.com/office/powerpoint/2010/main" val="3738090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left)">
                                      <p:cBhvr>
                                        <p:cTn id="11" dur="500"/>
                                        <p:tgtEl>
                                          <p:spTgt spid="46"/>
                                        </p:tgtEl>
                                      </p:cBhvr>
                                    </p:animEffect>
                                  </p:childTnLst>
                                </p:cTn>
                              </p:par>
                              <p:par>
                                <p:cTn id="12" presetID="1"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 calcmode="lin" valueType="num">
                                      <p:cBhvr>
                                        <p:cTn id="20" dur="1000" fill="hold"/>
                                        <p:tgtEl>
                                          <p:spTgt spid="45"/>
                                        </p:tgtEl>
                                        <p:attrNameLst>
                                          <p:attrName>ppt_w</p:attrName>
                                        </p:attrNameLst>
                                      </p:cBhvr>
                                      <p:tavLst>
                                        <p:tav tm="0">
                                          <p:val>
                                            <p:strVal val="#ppt_w*0.70"/>
                                          </p:val>
                                        </p:tav>
                                        <p:tav tm="100000">
                                          <p:val>
                                            <p:strVal val="#ppt_w"/>
                                          </p:val>
                                        </p:tav>
                                      </p:tavLst>
                                    </p:anim>
                                    <p:anim calcmode="lin" valueType="num">
                                      <p:cBhvr>
                                        <p:cTn id="21" dur="1000" fill="hold"/>
                                        <p:tgtEl>
                                          <p:spTgt spid="45"/>
                                        </p:tgtEl>
                                        <p:attrNameLst>
                                          <p:attrName>ppt_h</p:attrName>
                                        </p:attrNameLst>
                                      </p:cBhvr>
                                      <p:tavLst>
                                        <p:tav tm="0">
                                          <p:val>
                                            <p:strVal val="#ppt_h"/>
                                          </p:val>
                                        </p:tav>
                                        <p:tav tm="100000">
                                          <p:val>
                                            <p:strVal val="#ppt_h"/>
                                          </p:val>
                                        </p:tav>
                                      </p:tavLst>
                                    </p:anim>
                                    <p:animEffect transition="in" filter="fade">
                                      <p:cBhvr>
                                        <p:cTn id="22" dur="1000"/>
                                        <p:tgtEl>
                                          <p:spTgt spid="4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dissolve">
                                      <p:cBhvr>
                                        <p:cTn id="27" dur="500"/>
                                        <p:tgtEl>
                                          <p:spTgt spid="48"/>
                                        </p:tgtEl>
                                      </p:cBhvr>
                                    </p:animEffect>
                                  </p:childTnLst>
                                </p:cTn>
                              </p:par>
                              <p:par>
                                <p:cTn id="28" presetID="1"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nodeType="clickEffect">
                                  <p:stCondLst>
                                    <p:cond delay="0"/>
                                  </p:stCondLst>
                                  <p:childTnLst>
                                    <p:set>
                                      <p:cBhvr>
                                        <p:cTn id="33" dur="1" fill="hold">
                                          <p:stCondLst>
                                            <p:cond delay="0"/>
                                          </p:stCondLst>
                                        </p:cTn>
                                        <p:tgtEl>
                                          <p:spTgt spid="102"/>
                                        </p:tgtEl>
                                        <p:attrNameLst>
                                          <p:attrName>style.visibility</p:attrName>
                                        </p:attrNameLst>
                                      </p:cBhvr>
                                      <p:to>
                                        <p:strVal val="visible"/>
                                      </p:to>
                                    </p:set>
                                    <p:animEffect transition="in" filter="dissolve">
                                      <p:cBhvr>
                                        <p:cTn id="34" dur="500"/>
                                        <p:tgtEl>
                                          <p:spTgt spid="10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560141"/>
                                        </p:tgtEl>
                                        <p:attrNameLst>
                                          <p:attrName>style.visibility</p:attrName>
                                        </p:attrNameLst>
                                      </p:cBhvr>
                                      <p:to>
                                        <p:strVal val="visible"/>
                                      </p:to>
                                    </p:set>
                                    <p:anim calcmode="lin" valueType="num">
                                      <p:cBhvr>
                                        <p:cTn id="39" dur="1000" fill="hold"/>
                                        <p:tgtEl>
                                          <p:spTgt spid="560141"/>
                                        </p:tgtEl>
                                        <p:attrNameLst>
                                          <p:attrName>ppt_w</p:attrName>
                                        </p:attrNameLst>
                                      </p:cBhvr>
                                      <p:tavLst>
                                        <p:tav tm="0">
                                          <p:val>
                                            <p:strVal val="#ppt_w*0.70"/>
                                          </p:val>
                                        </p:tav>
                                        <p:tav tm="100000">
                                          <p:val>
                                            <p:strVal val="#ppt_w"/>
                                          </p:val>
                                        </p:tav>
                                      </p:tavLst>
                                    </p:anim>
                                    <p:anim calcmode="lin" valueType="num">
                                      <p:cBhvr>
                                        <p:cTn id="40" dur="1000" fill="hold"/>
                                        <p:tgtEl>
                                          <p:spTgt spid="560141"/>
                                        </p:tgtEl>
                                        <p:attrNameLst>
                                          <p:attrName>ppt_h</p:attrName>
                                        </p:attrNameLst>
                                      </p:cBhvr>
                                      <p:tavLst>
                                        <p:tav tm="0">
                                          <p:val>
                                            <p:strVal val="#ppt_h"/>
                                          </p:val>
                                        </p:tav>
                                        <p:tav tm="100000">
                                          <p:val>
                                            <p:strVal val="#ppt_h"/>
                                          </p:val>
                                        </p:tav>
                                      </p:tavLst>
                                    </p:anim>
                                    <p:animEffect transition="in" filter="fade">
                                      <p:cBhvr>
                                        <p:cTn id="41" dur="1000"/>
                                        <p:tgtEl>
                                          <p:spTgt spid="560141"/>
                                        </p:tgtEl>
                                      </p:cBhvr>
                                    </p:animEffect>
                                  </p:childTnLst>
                                </p:cTn>
                              </p:par>
                              <p:par>
                                <p:cTn id="42" presetID="3" presetClass="entr" presetSubtype="10" fill="hold" nodeType="withEffect">
                                  <p:stCondLst>
                                    <p:cond delay="0"/>
                                  </p:stCondLst>
                                  <p:childTnLst>
                                    <p:set>
                                      <p:cBhvr>
                                        <p:cTn id="43" dur="1" fill="hold">
                                          <p:stCondLst>
                                            <p:cond delay="0"/>
                                          </p:stCondLst>
                                        </p:cTn>
                                        <p:tgtEl>
                                          <p:spTgt spid="408596"/>
                                        </p:tgtEl>
                                        <p:attrNameLst>
                                          <p:attrName>style.visibility</p:attrName>
                                        </p:attrNameLst>
                                      </p:cBhvr>
                                      <p:to>
                                        <p:strVal val="visible"/>
                                      </p:to>
                                    </p:set>
                                    <p:animEffect transition="in" filter="blinds(horizontal)">
                                      <p:cBhvr>
                                        <p:cTn id="44" dur="500"/>
                                        <p:tgtEl>
                                          <p:spTgt spid="408596"/>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126"/>
                                        </p:tgtEl>
                                        <p:attrNameLst>
                                          <p:attrName>style.visibility</p:attrName>
                                        </p:attrNameLst>
                                      </p:cBhvr>
                                      <p:to>
                                        <p:strVal val="visible"/>
                                      </p:to>
                                    </p:set>
                                    <p:animEffect transition="in" filter="blinds(horizontal)">
                                      <p:cBhvr>
                                        <p:cTn id="47" dur="500"/>
                                        <p:tgtEl>
                                          <p:spTgt spid="12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1" fill="hold" grpId="0" nodeType="clickEffect">
                                  <p:stCondLst>
                                    <p:cond delay="0"/>
                                  </p:stCondLst>
                                  <p:childTnLst>
                                    <p:set>
                                      <p:cBhvr>
                                        <p:cTn id="51" dur="1" fill="hold">
                                          <p:stCondLst>
                                            <p:cond delay="0"/>
                                          </p:stCondLst>
                                        </p:cTn>
                                        <p:tgtEl>
                                          <p:spTgt spid="92"/>
                                        </p:tgtEl>
                                        <p:attrNameLst>
                                          <p:attrName>style.visibility</p:attrName>
                                        </p:attrNameLst>
                                      </p:cBhvr>
                                      <p:to>
                                        <p:strVal val="visible"/>
                                      </p:to>
                                    </p:set>
                                    <p:anim calcmode="lin" valueType="num">
                                      <p:cBhvr additive="base">
                                        <p:cTn id="52" dur="500" fill="hold"/>
                                        <p:tgtEl>
                                          <p:spTgt spid="92"/>
                                        </p:tgtEl>
                                        <p:attrNameLst>
                                          <p:attrName>ppt_x</p:attrName>
                                        </p:attrNameLst>
                                      </p:cBhvr>
                                      <p:tavLst>
                                        <p:tav tm="0">
                                          <p:val>
                                            <p:strVal val="#ppt_x"/>
                                          </p:val>
                                        </p:tav>
                                        <p:tav tm="100000">
                                          <p:val>
                                            <p:strVal val="#ppt_x"/>
                                          </p:val>
                                        </p:tav>
                                      </p:tavLst>
                                    </p:anim>
                                    <p:anim calcmode="lin" valueType="num">
                                      <p:cBhvr additive="base">
                                        <p:cTn id="53" dur="500" fill="hold"/>
                                        <p:tgtEl>
                                          <p:spTgt spid="92"/>
                                        </p:tgtEl>
                                        <p:attrNameLst>
                                          <p:attrName>ppt_y</p:attrName>
                                        </p:attrNameLst>
                                      </p:cBhvr>
                                      <p:tavLst>
                                        <p:tav tm="0">
                                          <p:val>
                                            <p:strVal val="0-#ppt_h/2"/>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12" presetClass="entr" presetSubtype="1" fill="hold" nodeType="clickEffect">
                                  <p:stCondLst>
                                    <p:cond delay="0"/>
                                  </p:stCondLst>
                                  <p:childTnLst>
                                    <p:set>
                                      <p:cBhvr>
                                        <p:cTn id="57" dur="1" fill="hold">
                                          <p:stCondLst>
                                            <p:cond delay="0"/>
                                          </p:stCondLst>
                                        </p:cTn>
                                        <p:tgtEl>
                                          <p:spTgt spid="52"/>
                                        </p:tgtEl>
                                        <p:attrNameLst>
                                          <p:attrName>style.visibility</p:attrName>
                                        </p:attrNameLst>
                                      </p:cBhvr>
                                      <p:to>
                                        <p:strVal val="visible"/>
                                      </p:to>
                                    </p:set>
                                    <p:anim calcmode="lin" valueType="num">
                                      <p:cBhvr additive="base">
                                        <p:cTn id="58" dur="500"/>
                                        <p:tgtEl>
                                          <p:spTgt spid="52"/>
                                        </p:tgtEl>
                                        <p:attrNameLst>
                                          <p:attrName>ppt_y</p:attrName>
                                        </p:attrNameLst>
                                      </p:cBhvr>
                                      <p:tavLst>
                                        <p:tav tm="0">
                                          <p:val>
                                            <p:strVal val="#ppt_y-#ppt_h*1.125000"/>
                                          </p:val>
                                        </p:tav>
                                        <p:tav tm="100000">
                                          <p:val>
                                            <p:strVal val="#ppt_y"/>
                                          </p:val>
                                        </p:tav>
                                      </p:tavLst>
                                    </p:anim>
                                    <p:animEffect transition="in" filter="wipe(down)">
                                      <p:cBhvr>
                                        <p:cTn id="5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0" animBg="1"/>
      <p:bldP spid="560141" grpId="0" animBg="1"/>
      <p:bldP spid="92" grpId="0"/>
      <p:bldP spid="45"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3237C0-F2A9-994C-A272-C04938EBCE79}"/>
              </a:ext>
            </a:extLst>
          </p:cNvPr>
          <p:cNvPicPr>
            <a:picLocks noChangeAspect="1"/>
          </p:cNvPicPr>
          <p:nvPr/>
        </p:nvPicPr>
        <p:blipFill rotWithShape="1">
          <a:blip r:embed="rId3"/>
          <a:srcRect l="1262"/>
          <a:stretch/>
        </p:blipFill>
        <p:spPr>
          <a:xfrm>
            <a:off x="0" y="17241"/>
            <a:ext cx="9144000" cy="5788023"/>
          </a:xfrm>
          <a:prstGeom prst="rect">
            <a:avLst/>
          </a:prstGeom>
        </p:spPr>
      </p:pic>
      <p:sp>
        <p:nvSpPr>
          <p:cNvPr id="762883" name="Rectangle 7"/>
          <p:cNvSpPr>
            <a:spLocks noGrp="1" noChangeArrowheads="1"/>
          </p:cNvSpPr>
          <p:nvPr>
            <p:ph type="title"/>
          </p:nvPr>
        </p:nvSpPr>
        <p:spPr>
          <a:xfrm>
            <a:off x="0" y="-97656"/>
            <a:ext cx="9140824" cy="504056"/>
          </a:xfrm>
          <a:solidFill>
            <a:schemeClr val="tx1"/>
          </a:solidFill>
        </p:spPr>
        <p:txBody>
          <a:bodyPr/>
          <a:lstStyle/>
          <a:p>
            <a:r>
              <a:rPr lang="en-US" sz="3600" b="1" dirty="0">
                <a:solidFill>
                  <a:schemeClr val="bg1"/>
                </a:solidFill>
                <a:latin typeface="Arial" charset="0"/>
                <a:ea typeface="ＭＳ Ｐゴシック" charset="0"/>
              </a:rPr>
              <a:t>Events of the 70</a:t>
            </a:r>
            <a:r>
              <a:rPr lang="en-US" sz="3600" b="1" baseline="30000" dirty="0">
                <a:solidFill>
                  <a:schemeClr val="bg1"/>
                </a:solidFill>
                <a:latin typeface="Arial" charset="0"/>
                <a:ea typeface="ＭＳ Ｐゴシック" charset="0"/>
              </a:rPr>
              <a:t>th</a:t>
            </a:r>
            <a:r>
              <a:rPr lang="en-US" sz="3600" b="1" dirty="0">
                <a:solidFill>
                  <a:schemeClr val="bg1"/>
                </a:solidFill>
                <a:latin typeface="Arial" charset="0"/>
                <a:ea typeface="ＭＳ Ｐゴシック" charset="0"/>
              </a:rPr>
              <a:t> </a:t>
            </a:r>
            <a:r>
              <a:rPr lang="en-US" altLang="ja-JP" sz="3600" b="1" dirty="0">
                <a:solidFill>
                  <a:schemeClr val="bg1"/>
                </a:solidFill>
                <a:latin typeface="Arial" charset="0"/>
                <a:ea typeface="ＭＳ Ｐゴシック" charset="0"/>
              </a:rPr>
              <a:t>"Week"</a:t>
            </a:r>
            <a:endParaRPr lang="en-US" sz="3600" b="1" dirty="0">
              <a:solidFill>
                <a:schemeClr val="accent1"/>
              </a:solidFill>
              <a:latin typeface="Arial" charset="0"/>
              <a:ea typeface="ＭＳ Ｐゴシック" charset="0"/>
            </a:endParaRPr>
          </a:p>
        </p:txBody>
      </p:sp>
      <p:sp>
        <p:nvSpPr>
          <p:cNvPr id="762885" name="Text Box 14"/>
          <p:cNvSpPr txBox="1">
            <a:spLocks noChangeArrowheads="1"/>
          </p:cNvSpPr>
          <p:nvPr/>
        </p:nvSpPr>
        <p:spPr bwMode="auto">
          <a:xfrm>
            <a:off x="8460432" y="-99392"/>
            <a:ext cx="609600" cy="401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2000" b="1" dirty="0">
                <a:solidFill>
                  <a:schemeClr val="bg1"/>
                </a:solidFill>
                <a:latin typeface="Arial" charset="0"/>
                <a:cs typeface="Arial" charset="0"/>
              </a:rPr>
              <a:t>556</a:t>
            </a:r>
          </a:p>
        </p:txBody>
      </p:sp>
      <p:sp>
        <p:nvSpPr>
          <p:cNvPr id="762896" name="Text Box 10"/>
          <p:cNvSpPr txBox="1">
            <a:spLocks noChangeArrowheads="1"/>
          </p:cNvSpPr>
          <p:nvPr/>
        </p:nvSpPr>
        <p:spPr bwMode="auto">
          <a:xfrm>
            <a:off x="4644008" y="5051845"/>
            <a:ext cx="3414770" cy="510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900" b="1" i="1" dirty="0">
                <a:solidFill>
                  <a:srgbClr val="000000"/>
                </a:solidFill>
                <a:latin typeface="Arial" charset="0"/>
                <a:cs typeface="Arial" charset="0"/>
              </a:rPr>
              <a:t>2018 09 23 John Haller's Prophecy Update </a:t>
            </a:r>
            <a:br>
              <a:rPr lang="en-US" sz="900" b="1" i="1" dirty="0">
                <a:solidFill>
                  <a:srgbClr val="000000"/>
                </a:solidFill>
                <a:latin typeface="Arial" charset="0"/>
                <a:cs typeface="Arial" charset="0"/>
              </a:rPr>
            </a:br>
            <a:r>
              <a:rPr lang="en-US" sz="900" b="1" i="1" dirty="0">
                <a:solidFill>
                  <a:srgbClr val="000000"/>
                </a:solidFill>
                <a:latin typeface="Arial" charset="0"/>
                <a:cs typeface="Arial" charset="0"/>
              </a:rPr>
              <a:t>"Surveillance Society” (https://</a:t>
            </a:r>
            <a:r>
              <a:rPr lang="en-US" sz="900" b="1" i="1" dirty="0" err="1">
                <a:solidFill>
                  <a:srgbClr val="000000"/>
                </a:solidFill>
                <a:latin typeface="Arial" charset="0"/>
                <a:cs typeface="Arial" charset="0"/>
              </a:rPr>
              <a:t>www.youtube.com</a:t>
            </a:r>
            <a:r>
              <a:rPr lang="en-US" sz="900" b="1" i="1" dirty="0">
                <a:solidFill>
                  <a:srgbClr val="000000"/>
                </a:solidFill>
                <a:latin typeface="Arial" charset="0"/>
                <a:cs typeface="Arial" charset="0"/>
              </a:rPr>
              <a:t>/</a:t>
            </a:r>
            <a:r>
              <a:rPr lang="en-US" sz="900" b="1" i="1" dirty="0" err="1">
                <a:solidFill>
                  <a:srgbClr val="000000"/>
                </a:solidFill>
                <a:latin typeface="Arial" charset="0"/>
                <a:cs typeface="Arial" charset="0"/>
              </a:rPr>
              <a:t>watch?v</a:t>
            </a:r>
            <a:r>
              <a:rPr lang="en-US" sz="900" b="1" i="1" dirty="0">
                <a:solidFill>
                  <a:srgbClr val="000000"/>
                </a:solidFill>
                <a:latin typeface="Arial" charset="0"/>
                <a:cs typeface="Arial" charset="0"/>
              </a:rPr>
              <a:t>=GE35KQWKCWw)</a:t>
            </a:r>
          </a:p>
        </p:txBody>
      </p:sp>
      <p:sp>
        <p:nvSpPr>
          <p:cNvPr id="66" name="Text Box 8"/>
          <p:cNvSpPr txBox="1">
            <a:spLocks noChangeArrowheads="1"/>
          </p:cNvSpPr>
          <p:nvPr/>
        </p:nvSpPr>
        <p:spPr bwMode="auto">
          <a:xfrm>
            <a:off x="0" y="5561409"/>
            <a:ext cx="9144000" cy="1323975"/>
          </a:xfrm>
          <a:prstGeom prst="rect">
            <a:avLst/>
          </a:prstGeom>
          <a:solidFill>
            <a:schemeClr val="tx1"/>
          </a:solidFill>
          <a:ln w="9525">
            <a:noFill/>
            <a:miter lim="800000"/>
            <a:headEnd/>
            <a:tailEnd/>
          </a:ln>
          <a:effectLst/>
        </p:spPr>
        <p:txBody>
          <a:bodyPr>
            <a:spAutoFit/>
          </a:bodyPr>
          <a:lstStyle/>
          <a:p>
            <a:pPr algn="ctr" fontAlgn="auto">
              <a:spcBef>
                <a:spcPct val="50000"/>
              </a:spcBef>
              <a:spcAft>
                <a:spcPts val="0"/>
              </a:spcAft>
              <a:defRPr/>
            </a:pPr>
            <a:r>
              <a:rPr lang="en-US" sz="2000" b="1" kern="0" dirty="0">
                <a:solidFill>
                  <a:schemeClr val="bg1"/>
                </a:solidFill>
                <a:latin typeface="Arial"/>
                <a:cs typeface="Arial"/>
              </a:rPr>
              <a:t>"He will confirm a covenant with many for one </a:t>
            </a:r>
            <a:r>
              <a:rPr lang="fr-FR" sz="2000" b="1" kern="0" dirty="0">
                <a:solidFill>
                  <a:schemeClr val="bg1"/>
                </a:solidFill>
                <a:latin typeface="Arial"/>
                <a:cs typeface="Arial"/>
              </a:rPr>
              <a:t>'</a:t>
            </a:r>
            <a:r>
              <a:rPr lang="en-US" sz="2000" b="1" kern="0" dirty="0">
                <a:solidFill>
                  <a:schemeClr val="bg1"/>
                </a:solidFill>
                <a:latin typeface="Arial"/>
                <a:cs typeface="Arial"/>
              </a:rPr>
              <a:t>seven.</a:t>
            </a:r>
            <a:r>
              <a:rPr lang="fr-FR" sz="2000" b="1" kern="0" dirty="0">
                <a:solidFill>
                  <a:schemeClr val="bg1"/>
                </a:solidFill>
                <a:latin typeface="Arial"/>
                <a:cs typeface="Arial"/>
              </a:rPr>
              <a:t>'</a:t>
            </a:r>
            <a:r>
              <a:rPr lang="en-US" sz="2000" b="1" kern="0" dirty="0">
                <a:solidFill>
                  <a:schemeClr val="bg1"/>
                </a:solidFill>
                <a:latin typeface="Arial"/>
                <a:cs typeface="Arial"/>
              </a:rPr>
              <a:t> In the middle of the </a:t>
            </a:r>
            <a:r>
              <a:rPr lang="fr-FR" sz="2000" b="1" kern="0" dirty="0">
                <a:solidFill>
                  <a:schemeClr val="bg1"/>
                </a:solidFill>
                <a:latin typeface="Arial"/>
                <a:cs typeface="Arial"/>
              </a:rPr>
              <a:t>'</a:t>
            </a:r>
            <a:r>
              <a:rPr lang="en-US" sz="2000" b="1" kern="0" dirty="0">
                <a:solidFill>
                  <a:schemeClr val="bg1"/>
                </a:solidFill>
                <a:latin typeface="Arial"/>
                <a:cs typeface="Arial"/>
              </a:rPr>
              <a:t>seven</a:t>
            </a:r>
            <a:r>
              <a:rPr lang="fr-FR" sz="2000" b="1" kern="0" dirty="0">
                <a:solidFill>
                  <a:schemeClr val="bg1"/>
                </a:solidFill>
                <a:latin typeface="Arial"/>
                <a:cs typeface="Arial"/>
              </a:rPr>
              <a:t>'</a:t>
            </a:r>
            <a:r>
              <a:rPr lang="en-US" sz="2000" b="1" kern="0" dirty="0">
                <a:solidFill>
                  <a:schemeClr val="bg1"/>
                </a:solidFill>
                <a:latin typeface="Arial"/>
                <a:cs typeface="Arial"/>
              </a:rPr>
              <a:t> he will put an end to sacrifice and offering. And on a wing [of the temple] he will set up an abomination that causes desolation, until the end that is decreed is poured out on him" (Daniel 9:27 </a:t>
            </a:r>
            <a:r>
              <a:rPr lang="en-US" sz="1800" b="1" kern="0" dirty="0">
                <a:solidFill>
                  <a:schemeClr val="bg1"/>
                </a:solidFill>
                <a:latin typeface="Arial"/>
                <a:cs typeface="Arial"/>
              </a:rPr>
              <a:t>NIV</a:t>
            </a:r>
            <a:r>
              <a:rPr lang="en-US" sz="2000" b="1" kern="0" dirty="0">
                <a:solidFill>
                  <a:schemeClr val="bg1"/>
                </a:solidFill>
                <a:latin typeface="Arial"/>
                <a:cs typeface="Arial"/>
              </a:rPr>
              <a:t>). </a:t>
            </a:r>
          </a:p>
        </p:txBody>
      </p:sp>
    </p:spTree>
    <p:extLst>
      <p:ext uri="{BB962C8B-B14F-4D97-AF65-F5344CB8AC3E}">
        <p14:creationId xmlns:p14="http://schemas.microsoft.com/office/powerpoint/2010/main" val="83318033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832" y="0"/>
            <a:ext cx="9135168" cy="5842019"/>
          </a:xfrm>
          <a:prstGeom prst="rect">
            <a:avLst/>
          </a:prstGeom>
        </p:spPr>
      </p:pic>
      <p:sp>
        <p:nvSpPr>
          <p:cNvPr id="77826" name="Rectangle 2"/>
          <p:cNvSpPr>
            <a:spLocks noGrp="1"/>
          </p:cNvSpPr>
          <p:nvPr>
            <p:ph type="ctrTitle"/>
          </p:nvPr>
        </p:nvSpPr>
        <p:spPr>
          <a:xfrm>
            <a:off x="1" y="365"/>
            <a:ext cx="9135167" cy="1340768"/>
          </a:xfrm>
        </p:spPr>
        <p:txBody>
          <a:bodyPr>
            <a:normAutofit/>
          </a:bodyPr>
          <a:lstStyle/>
          <a:p>
            <a:r>
              <a:rPr lang="en-US" sz="4000" b="1" dirty="0">
                <a:effectLst>
                  <a:glow rad="228600">
                    <a:srgbClr val="000000"/>
                  </a:glow>
                </a:effectLst>
              </a:rPr>
              <a:t>Antichrist will make a 7-year treaty with Israel</a:t>
            </a:r>
          </a:p>
        </p:txBody>
      </p:sp>
      <p:sp>
        <p:nvSpPr>
          <p:cNvPr id="77829" name="Text Box 5"/>
          <p:cNvSpPr txBox="1">
            <a:spLocks noChangeArrowheads="1"/>
          </p:cNvSpPr>
          <p:nvPr/>
        </p:nvSpPr>
        <p:spPr bwMode="auto">
          <a:xfrm>
            <a:off x="2268538" y="6553200"/>
            <a:ext cx="2663825" cy="304800"/>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omic Sans MS" pitchFamily="66" charset="0"/>
                <a:ea typeface="ＭＳ Ｐゴシック" charset="0"/>
                <a:cs typeface="ＭＳ Ｐゴシック" charset="0"/>
              </a:rPr>
              <a:t>Artwork by Sunny Chandra</a:t>
            </a:r>
          </a:p>
        </p:txBody>
      </p:sp>
      <p:sp>
        <p:nvSpPr>
          <p:cNvPr id="7" name="Rectangle 3"/>
          <p:cNvSpPr txBox="1">
            <a:spLocks/>
          </p:cNvSpPr>
          <p:nvPr/>
        </p:nvSpPr>
        <p:spPr>
          <a:xfrm>
            <a:off x="0" y="5949280"/>
            <a:ext cx="9143999" cy="908720"/>
          </a:xfrm>
          <a:prstGeom prst="rect">
            <a:avLst/>
          </a:prstGeom>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a:ea typeface="+mn-ea"/>
                <a:cs typeface="Arial"/>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a:ea typeface="+mn-ea"/>
                <a:cs typeface="Arial"/>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a:ea typeface="+mn-ea"/>
                <a:cs typeface="Arial"/>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base" latinLnBrk="0" hangingPunct="1">
              <a:lnSpc>
                <a:spcPct val="90000"/>
              </a:lnSpc>
              <a:spcBef>
                <a:spcPct val="20000"/>
              </a:spcBef>
              <a:spcAft>
                <a:spcPct val="0"/>
              </a:spcAft>
              <a:buClrTx/>
              <a:buSzTx/>
              <a:buFont typeface="Arial" pitchFamily="34" charset="0"/>
              <a:buNone/>
              <a:tabLst/>
              <a:defRPr/>
            </a:pPr>
            <a:r>
              <a:rPr kumimoji="0" lang="en-US" sz="2800" b="1" i="0" u="none" strike="noStrike" kern="1200" cap="none" spc="0" normalizeH="0" baseline="0" noProof="0" dirty="0">
                <a:ln>
                  <a:noFill/>
                </a:ln>
                <a:solidFill>
                  <a:srgbClr val="FFFFFF"/>
                </a:solidFill>
                <a:effectLst/>
                <a:uLnTx/>
                <a:uFillTx/>
                <a:latin typeface="Arial"/>
                <a:ea typeface="+mn-ea"/>
                <a:cs typeface="Arial"/>
              </a:rPr>
              <a:t>This will likely enable the rebuilding of the Jerusalem temple</a:t>
            </a:r>
          </a:p>
        </p:txBody>
      </p:sp>
    </p:spTree>
    <p:extLst>
      <p:ext uri="{BB962C8B-B14F-4D97-AF65-F5344CB8AC3E}">
        <p14:creationId xmlns:p14="http://schemas.microsoft.com/office/powerpoint/2010/main" val="228031404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p:cNvSpPr>
          <p:nvPr>
            <p:ph type="ctrTitle"/>
          </p:nvPr>
        </p:nvSpPr>
        <p:spPr>
          <a:xfrm>
            <a:off x="1" y="0"/>
            <a:ext cx="9143998" cy="1196752"/>
          </a:xfrm>
        </p:spPr>
        <p:txBody>
          <a:bodyPr>
            <a:normAutofit fontScale="90000"/>
          </a:bodyPr>
          <a:lstStyle/>
          <a:p>
            <a:r>
              <a:rPr lang="en-US" sz="4000" b="1" dirty="0">
                <a:effectLst>
                  <a:glow rad="228600">
                    <a:srgbClr val="000000"/>
                  </a:glow>
                </a:effectLst>
              </a:rPr>
              <a:t>Antichrist will make a 7-year treaty with Israel</a:t>
            </a:r>
          </a:p>
        </p:txBody>
      </p:sp>
      <p:sp>
        <p:nvSpPr>
          <p:cNvPr id="77829" name="Text Box 5"/>
          <p:cNvSpPr txBox="1">
            <a:spLocks noChangeArrowheads="1"/>
          </p:cNvSpPr>
          <p:nvPr/>
        </p:nvSpPr>
        <p:spPr bwMode="auto">
          <a:xfrm>
            <a:off x="2268538" y="6553200"/>
            <a:ext cx="2663825" cy="304800"/>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omic Sans MS" pitchFamily="66" charset="0"/>
                <a:ea typeface="ＭＳ Ｐゴシック" charset="0"/>
                <a:cs typeface="ＭＳ Ｐゴシック" charset="0"/>
              </a:rPr>
              <a:t>Artwork by Sunny Chandra</a:t>
            </a:r>
          </a:p>
        </p:txBody>
      </p:sp>
      <p:sp>
        <p:nvSpPr>
          <p:cNvPr id="7" name="Rectangle 3"/>
          <p:cNvSpPr txBox="1">
            <a:spLocks/>
          </p:cNvSpPr>
          <p:nvPr/>
        </p:nvSpPr>
        <p:spPr>
          <a:xfrm>
            <a:off x="0" y="5949280"/>
            <a:ext cx="9143999" cy="908720"/>
          </a:xfrm>
          <a:prstGeom prst="rect">
            <a:avLst/>
          </a:prstGeom>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a:ea typeface="+mn-ea"/>
                <a:cs typeface="Arial"/>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a:ea typeface="+mn-ea"/>
                <a:cs typeface="Arial"/>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a:ea typeface="+mn-ea"/>
                <a:cs typeface="Arial"/>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base" latinLnBrk="0" hangingPunct="1">
              <a:lnSpc>
                <a:spcPct val="90000"/>
              </a:lnSpc>
              <a:spcBef>
                <a:spcPct val="20000"/>
              </a:spcBef>
              <a:spcAft>
                <a:spcPct val="0"/>
              </a:spcAft>
              <a:buClrTx/>
              <a:buSzTx/>
              <a:buFont typeface="Arial" pitchFamily="34" charset="0"/>
              <a:buNone/>
              <a:tabLst/>
              <a:defRPr/>
            </a:pPr>
            <a:r>
              <a:rPr kumimoji="0" lang="en-US" sz="2800" b="1" i="0" u="none" strike="noStrike" kern="1200" cap="none" spc="0" normalizeH="0" baseline="0" noProof="0" dirty="0">
                <a:ln>
                  <a:noFill/>
                </a:ln>
                <a:solidFill>
                  <a:srgbClr val="FFFFFF"/>
                </a:solidFill>
                <a:effectLst/>
                <a:uLnTx/>
                <a:uFillTx/>
                <a:latin typeface="Arial"/>
                <a:ea typeface="+mn-ea"/>
                <a:cs typeface="Arial"/>
              </a:rPr>
              <a:t>This will likely enable the rebuilding of the Jerusalem temple</a:t>
            </a:r>
          </a:p>
        </p:txBody>
      </p:sp>
      <p:pic>
        <p:nvPicPr>
          <p:cNvPr id="4" name="Picture 3"/>
          <p:cNvPicPr>
            <a:picLocks noChangeAspect="1"/>
          </p:cNvPicPr>
          <p:nvPr/>
        </p:nvPicPr>
        <p:blipFill rotWithShape="1">
          <a:blip r:embed="rId3"/>
          <a:srcRect b="30425"/>
          <a:stretch/>
        </p:blipFill>
        <p:spPr>
          <a:xfrm>
            <a:off x="-1" y="1196752"/>
            <a:ext cx="9168343" cy="5661248"/>
          </a:xfrm>
          <a:prstGeom prst="rect">
            <a:avLst/>
          </a:prstGeom>
        </p:spPr>
      </p:pic>
    </p:spTree>
    <p:extLst>
      <p:ext uri="{BB962C8B-B14F-4D97-AF65-F5344CB8AC3E}">
        <p14:creationId xmlns:p14="http://schemas.microsoft.com/office/powerpoint/2010/main" val="67714584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b="7419"/>
          <a:stretch/>
        </p:blipFill>
        <p:spPr>
          <a:xfrm>
            <a:off x="-36512" y="1124744"/>
            <a:ext cx="9289032" cy="5733256"/>
          </a:xfrm>
          <a:prstGeom prst="rect">
            <a:avLst/>
          </a:prstGeom>
        </p:spPr>
      </p:pic>
      <p:sp>
        <p:nvSpPr>
          <p:cNvPr id="77826" name="Rectangle 2"/>
          <p:cNvSpPr>
            <a:spLocks noGrp="1"/>
          </p:cNvSpPr>
          <p:nvPr>
            <p:ph type="ctrTitle"/>
          </p:nvPr>
        </p:nvSpPr>
        <p:spPr>
          <a:xfrm>
            <a:off x="1" y="0"/>
            <a:ext cx="9143998" cy="1196752"/>
          </a:xfrm>
        </p:spPr>
        <p:txBody>
          <a:bodyPr>
            <a:normAutofit fontScale="90000"/>
          </a:bodyPr>
          <a:lstStyle/>
          <a:p>
            <a:r>
              <a:rPr lang="en-US" sz="4000" b="1" dirty="0">
                <a:effectLst>
                  <a:glow rad="228600">
                    <a:srgbClr val="000000"/>
                  </a:glow>
                </a:effectLst>
              </a:rPr>
              <a:t>Antichrist will make a 7-year treaty with Israel</a:t>
            </a:r>
          </a:p>
        </p:txBody>
      </p:sp>
      <p:sp>
        <p:nvSpPr>
          <p:cNvPr id="77829" name="Text Box 5"/>
          <p:cNvSpPr txBox="1">
            <a:spLocks noChangeArrowheads="1"/>
          </p:cNvSpPr>
          <p:nvPr/>
        </p:nvSpPr>
        <p:spPr bwMode="auto">
          <a:xfrm>
            <a:off x="2268538" y="6553200"/>
            <a:ext cx="2663825" cy="304800"/>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omic Sans MS" pitchFamily="66" charset="0"/>
                <a:ea typeface="ＭＳ Ｐゴシック" charset="0"/>
                <a:cs typeface="ＭＳ Ｐゴシック" charset="0"/>
              </a:rPr>
              <a:t>Artwork by Sunny Chandra</a:t>
            </a:r>
          </a:p>
        </p:txBody>
      </p:sp>
      <p:sp>
        <p:nvSpPr>
          <p:cNvPr id="7" name="Rectangle 3"/>
          <p:cNvSpPr txBox="1">
            <a:spLocks/>
          </p:cNvSpPr>
          <p:nvPr/>
        </p:nvSpPr>
        <p:spPr>
          <a:xfrm>
            <a:off x="0" y="5949280"/>
            <a:ext cx="9143999" cy="908720"/>
          </a:xfrm>
          <a:prstGeom prst="rect">
            <a:avLst/>
          </a:prstGeom>
          <a:solidFill>
            <a:schemeClr val="tx1"/>
          </a:solidFill>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a:ea typeface="+mn-ea"/>
                <a:cs typeface="Arial"/>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a:ea typeface="+mn-ea"/>
                <a:cs typeface="Arial"/>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a:ea typeface="+mn-ea"/>
                <a:cs typeface="Arial"/>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base" latinLnBrk="0" hangingPunct="1">
              <a:lnSpc>
                <a:spcPct val="90000"/>
              </a:lnSpc>
              <a:spcBef>
                <a:spcPct val="20000"/>
              </a:spcBef>
              <a:spcAft>
                <a:spcPct val="0"/>
              </a:spcAft>
              <a:buClrTx/>
              <a:buSzTx/>
              <a:buFont typeface="Arial" pitchFamily="34" charset="0"/>
              <a:buNone/>
              <a:tabLst/>
              <a:defRPr/>
            </a:pPr>
            <a:r>
              <a:rPr kumimoji="0" lang="en-US" sz="2800" b="1" i="0" u="none" strike="noStrike" kern="1200" cap="none" spc="0" normalizeH="0" baseline="0" noProof="0" dirty="0">
                <a:ln>
                  <a:noFill/>
                </a:ln>
                <a:solidFill>
                  <a:srgbClr val="FFFFFF"/>
                </a:solidFill>
                <a:effectLst/>
                <a:uLnTx/>
                <a:uFillTx/>
                <a:latin typeface="Arial"/>
                <a:ea typeface="+mn-ea"/>
                <a:cs typeface="Arial"/>
              </a:rPr>
              <a:t>This will likely enable the rebuilding of the Jerusalem temple</a:t>
            </a:r>
          </a:p>
        </p:txBody>
      </p:sp>
    </p:spTree>
    <p:extLst>
      <p:ext uri="{BB962C8B-B14F-4D97-AF65-F5344CB8AC3E}">
        <p14:creationId xmlns:p14="http://schemas.microsoft.com/office/powerpoint/2010/main" val="80200621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p:cNvSpPr>
          <p:nvPr>
            <p:ph type="ctrTitle"/>
          </p:nvPr>
        </p:nvSpPr>
        <p:spPr>
          <a:xfrm>
            <a:off x="1" y="-84222"/>
            <a:ext cx="9143998" cy="1280973"/>
          </a:xfrm>
        </p:spPr>
        <p:txBody>
          <a:bodyPr>
            <a:normAutofit fontScale="90000"/>
          </a:bodyPr>
          <a:lstStyle/>
          <a:p>
            <a:r>
              <a:rPr lang="en-US" sz="4000" b="1" dirty="0">
                <a:effectLst>
                  <a:glow rad="228600">
                    <a:srgbClr val="000000"/>
                  </a:glow>
                </a:effectLst>
              </a:rPr>
              <a:t>Antichrist will make a 7-year treaty with Israel</a:t>
            </a:r>
          </a:p>
        </p:txBody>
      </p:sp>
      <p:sp>
        <p:nvSpPr>
          <p:cNvPr id="77829" name="Text Box 5"/>
          <p:cNvSpPr txBox="1">
            <a:spLocks noChangeArrowheads="1"/>
          </p:cNvSpPr>
          <p:nvPr/>
        </p:nvSpPr>
        <p:spPr bwMode="auto">
          <a:xfrm>
            <a:off x="2268538" y="6553200"/>
            <a:ext cx="2663825" cy="304800"/>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omic Sans MS" pitchFamily="66" charset="0"/>
                <a:ea typeface="ＭＳ Ｐゴシック" charset="0"/>
                <a:cs typeface="ＭＳ Ｐゴシック" charset="0"/>
              </a:rPr>
              <a:t>Artwork by Sunny Chandra</a:t>
            </a:r>
          </a:p>
        </p:txBody>
      </p:sp>
      <p:sp>
        <p:nvSpPr>
          <p:cNvPr id="7" name="Rectangle 3"/>
          <p:cNvSpPr txBox="1">
            <a:spLocks/>
          </p:cNvSpPr>
          <p:nvPr/>
        </p:nvSpPr>
        <p:spPr>
          <a:xfrm>
            <a:off x="0" y="5949280"/>
            <a:ext cx="9143999" cy="908720"/>
          </a:xfrm>
          <a:prstGeom prst="rect">
            <a:avLst/>
          </a:prstGeom>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a:ea typeface="+mn-ea"/>
                <a:cs typeface="Arial"/>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a:ea typeface="+mn-ea"/>
                <a:cs typeface="Arial"/>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a:ea typeface="+mn-ea"/>
                <a:cs typeface="Arial"/>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base" latinLnBrk="0" hangingPunct="1">
              <a:lnSpc>
                <a:spcPct val="90000"/>
              </a:lnSpc>
              <a:spcBef>
                <a:spcPct val="20000"/>
              </a:spcBef>
              <a:spcAft>
                <a:spcPct val="0"/>
              </a:spcAft>
              <a:buClrTx/>
              <a:buSzTx/>
              <a:buFont typeface="Arial" pitchFamily="34" charset="0"/>
              <a:buNone/>
              <a:tabLst/>
              <a:defRPr/>
            </a:pPr>
            <a:r>
              <a:rPr kumimoji="0" lang="en-US" sz="2800" b="1" i="0" u="none" strike="noStrike" kern="1200" cap="none" spc="0" normalizeH="0" baseline="0" noProof="0" dirty="0">
                <a:ln>
                  <a:noFill/>
                </a:ln>
                <a:solidFill>
                  <a:srgbClr val="FFFFFF"/>
                </a:solidFill>
                <a:effectLst/>
                <a:uLnTx/>
                <a:uFillTx/>
                <a:latin typeface="Arial"/>
                <a:ea typeface="+mn-ea"/>
                <a:cs typeface="Arial"/>
              </a:rPr>
              <a:t>This will likely enable the rebuilding of the Jerusalem temple</a:t>
            </a:r>
          </a:p>
        </p:txBody>
      </p:sp>
      <p:pic>
        <p:nvPicPr>
          <p:cNvPr id="3" name="Picture 2"/>
          <p:cNvPicPr>
            <a:picLocks noChangeAspect="1"/>
          </p:cNvPicPr>
          <p:nvPr/>
        </p:nvPicPr>
        <p:blipFill>
          <a:blip r:embed="rId3"/>
          <a:stretch>
            <a:fillRect/>
          </a:stretch>
        </p:blipFill>
        <p:spPr>
          <a:xfrm>
            <a:off x="0" y="1233264"/>
            <a:ext cx="9144000" cy="4572000"/>
          </a:xfrm>
          <a:prstGeom prst="rect">
            <a:avLst/>
          </a:prstGeom>
        </p:spPr>
      </p:pic>
    </p:spTree>
    <p:extLst>
      <p:ext uri="{BB962C8B-B14F-4D97-AF65-F5344CB8AC3E}">
        <p14:creationId xmlns:p14="http://schemas.microsoft.com/office/powerpoint/2010/main" val="2591013121"/>
      </p:ext>
    </p:extLst>
  </p:cSld>
  <p:clrMapOvr>
    <a:masterClrMapping/>
  </p:clrMapOvr>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66_Office Theme">
  <a:themeElements>
    <a:clrScheme name="6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66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6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3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Curtain Call">
  <a:themeElements>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fontScheme name="Curtain Cal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clrMap bg1="dk2" tx1="lt1" bg2="dk1" tx2="lt2" accent1="accent1" accent2="accent2" accent3="accent3" accent4="accent4" accent5="accent5" accent6="accent6" hlink="hlink" folHlink="folHlink"/>
    </a:extraClrScheme>
    <a:extraClrScheme>
      <a:clrScheme name="Curtain Call 2">
        <a:dk1>
          <a:srgbClr val="000066"/>
        </a:dk1>
        <a:lt1>
          <a:srgbClr val="FFFFFF"/>
        </a:lt1>
        <a:dk2>
          <a:srgbClr val="000099"/>
        </a:dk2>
        <a:lt2>
          <a:srgbClr val="D8F6F8"/>
        </a:lt2>
        <a:accent1>
          <a:srgbClr val="0099FF"/>
        </a:accent1>
        <a:accent2>
          <a:srgbClr val="00003A"/>
        </a:accent2>
        <a:accent3>
          <a:srgbClr val="AAAACA"/>
        </a:accent3>
        <a:accent4>
          <a:srgbClr val="DADADA"/>
        </a:accent4>
        <a:accent5>
          <a:srgbClr val="AACAFF"/>
        </a:accent5>
        <a:accent6>
          <a:srgbClr val="000034"/>
        </a:accent6>
        <a:hlink>
          <a:srgbClr val="DDD925"/>
        </a:hlink>
        <a:folHlink>
          <a:srgbClr val="72C676"/>
        </a:folHlink>
      </a:clrScheme>
      <a:clrMap bg1="dk2" tx1="lt1" bg2="dk1" tx2="lt2" accent1="accent1" accent2="accent2" accent3="accent3" accent4="accent4" accent5="accent5" accent6="accent6" hlink="hlink" folHlink="folHlink"/>
    </a:extraClrScheme>
    <a:extraClrScheme>
      <a:clrScheme name="Curtain Call 3">
        <a:dk1>
          <a:srgbClr val="4C3D57"/>
        </a:dk1>
        <a:lt1>
          <a:srgbClr val="FFFFFF"/>
        </a:lt1>
        <a:dk2>
          <a:srgbClr val="660066"/>
        </a:dk2>
        <a:lt2>
          <a:srgbClr val="FDFBE3"/>
        </a:lt2>
        <a:accent1>
          <a:srgbClr val="976C9E"/>
        </a:accent1>
        <a:accent2>
          <a:srgbClr val="1E1822"/>
        </a:accent2>
        <a:accent3>
          <a:srgbClr val="B8AAB8"/>
        </a:accent3>
        <a:accent4>
          <a:srgbClr val="DADADA"/>
        </a:accent4>
        <a:accent5>
          <a:srgbClr val="C9BACC"/>
        </a:accent5>
        <a:accent6>
          <a:srgbClr val="1A151E"/>
        </a:accent6>
        <a:hlink>
          <a:srgbClr val="D8C460"/>
        </a:hlink>
        <a:folHlink>
          <a:srgbClr val="C3C2BD"/>
        </a:folHlink>
      </a:clrScheme>
      <a:clrMap bg1="dk2" tx1="lt1" bg2="dk1" tx2="lt2" accent1="accent1" accent2="accent2" accent3="accent3" accent4="accent4" accent5="accent5" accent6="accent6" hlink="hlink" folHlink="folHlink"/>
    </a:extraClrScheme>
    <a:extraClrScheme>
      <a:clrScheme name="Curtain Call 4">
        <a:dk1>
          <a:srgbClr val="334D3F"/>
        </a:dk1>
        <a:lt1>
          <a:srgbClr val="FFFFFF"/>
        </a:lt1>
        <a:dk2>
          <a:srgbClr val="008000"/>
        </a:dk2>
        <a:lt2>
          <a:srgbClr val="D3F1DB"/>
        </a:lt2>
        <a:accent1>
          <a:srgbClr val="4A6D84"/>
        </a:accent1>
        <a:accent2>
          <a:srgbClr val="213329"/>
        </a:accent2>
        <a:accent3>
          <a:srgbClr val="AAC0AA"/>
        </a:accent3>
        <a:accent4>
          <a:srgbClr val="DADADA"/>
        </a:accent4>
        <a:accent5>
          <a:srgbClr val="B1BAC2"/>
        </a:accent5>
        <a:accent6>
          <a:srgbClr val="1D2D24"/>
        </a:accent6>
        <a:hlink>
          <a:srgbClr val="F0B100"/>
        </a:hlink>
        <a:folHlink>
          <a:srgbClr val="C37103"/>
        </a:folHlink>
      </a:clrScheme>
      <a:clrMap bg1="dk2" tx1="lt1" bg2="dk1" tx2="lt2" accent1="accent1" accent2="accent2" accent3="accent3" accent4="accent4" accent5="accent5" accent6="accent6" hlink="hlink" folHlink="folHlink"/>
    </a:extraClrScheme>
    <a:extraClrScheme>
      <a:clrScheme name="Curtain Call 5">
        <a:dk1>
          <a:srgbClr val="566858"/>
        </a:dk1>
        <a:lt1>
          <a:srgbClr val="FFFFFF"/>
        </a:lt1>
        <a:dk2>
          <a:srgbClr val="6D8771"/>
        </a:dk2>
        <a:lt2>
          <a:srgbClr val="ECECB2"/>
        </a:lt2>
        <a:accent1>
          <a:srgbClr val="76A571"/>
        </a:accent1>
        <a:accent2>
          <a:srgbClr val="465648"/>
        </a:accent2>
        <a:accent3>
          <a:srgbClr val="BAC3BB"/>
        </a:accent3>
        <a:accent4>
          <a:srgbClr val="DADADA"/>
        </a:accent4>
        <a:accent5>
          <a:srgbClr val="BDCFBB"/>
        </a:accent5>
        <a:accent6>
          <a:srgbClr val="3F4D40"/>
        </a:accent6>
        <a:hlink>
          <a:srgbClr val="FFDC0B"/>
        </a:hlink>
        <a:folHlink>
          <a:srgbClr val="FC9916"/>
        </a:folHlink>
      </a:clrScheme>
      <a:clrMap bg1="dk2" tx1="lt1" bg2="dk1" tx2="lt2" accent1="accent1" accent2="accent2" accent3="accent3" accent4="accent4" accent5="accent5" accent6="accent6" hlink="hlink" folHlink="folHlink"/>
    </a:extraClrScheme>
    <a:extraClrScheme>
      <a:clrScheme name="Curtain Call 6">
        <a:dk1>
          <a:srgbClr val="0A6866"/>
        </a:dk1>
        <a:lt1>
          <a:srgbClr val="FFFFFF"/>
        </a:lt1>
        <a:dk2>
          <a:srgbClr val="0D8784"/>
        </a:dk2>
        <a:lt2>
          <a:srgbClr val="B8DEC6"/>
        </a:lt2>
        <a:accent1>
          <a:srgbClr val="3C7652"/>
        </a:accent1>
        <a:accent2>
          <a:srgbClr val="005250"/>
        </a:accent2>
        <a:accent3>
          <a:srgbClr val="AAC3C2"/>
        </a:accent3>
        <a:accent4>
          <a:srgbClr val="DADADA"/>
        </a:accent4>
        <a:accent5>
          <a:srgbClr val="AFBDB3"/>
        </a:accent5>
        <a:accent6>
          <a:srgbClr val="004948"/>
        </a:accent6>
        <a:hlink>
          <a:srgbClr val="00E0A5"/>
        </a:hlink>
        <a:folHlink>
          <a:srgbClr val="00CCFF"/>
        </a:folHlink>
      </a:clrScheme>
      <a:clrMap bg1="dk2" tx1="lt1" bg2="dk1" tx2="lt2" accent1="accent1" accent2="accent2" accent3="accent3" accent4="accent4" accent5="accent5" accent6="accent6" hlink="hlink" folHlink="folHlink"/>
    </a:extraClrScheme>
    <a:extraClrScheme>
      <a:clrScheme name="Curtain Call 7">
        <a:dk1>
          <a:srgbClr val="50688C"/>
        </a:dk1>
        <a:lt1>
          <a:srgbClr val="FFFFFF"/>
        </a:lt1>
        <a:dk2>
          <a:srgbClr val="6E87AC"/>
        </a:dk2>
        <a:lt2>
          <a:srgbClr val="FFFFFF"/>
        </a:lt2>
        <a:accent1>
          <a:srgbClr val="376EA5"/>
        </a:accent1>
        <a:accent2>
          <a:srgbClr val="445876"/>
        </a:accent2>
        <a:accent3>
          <a:srgbClr val="BAC3D2"/>
        </a:accent3>
        <a:accent4>
          <a:srgbClr val="DADADA"/>
        </a:accent4>
        <a:accent5>
          <a:srgbClr val="AEBACF"/>
        </a:accent5>
        <a:accent6>
          <a:srgbClr val="3D4F6A"/>
        </a:accent6>
        <a:hlink>
          <a:srgbClr val="66CCFF"/>
        </a:hlink>
        <a:folHlink>
          <a:srgbClr val="CCCCFF"/>
        </a:folHlink>
      </a:clrScheme>
      <a:clrMap bg1="dk2" tx1="lt1" bg2="dk1" tx2="lt2" accent1="accent1" accent2="accent2" accent3="accent3" accent4="accent4" accent5="accent5" accent6="accent6" hlink="hlink" folHlink="folHlink"/>
    </a:extraClrScheme>
    <a:extraClrScheme>
      <a:clrScheme name="Curtain Call 8">
        <a:dk1>
          <a:srgbClr val="000000"/>
        </a:dk1>
        <a:lt1>
          <a:srgbClr val="DDDCC5"/>
        </a:lt1>
        <a:dk2>
          <a:srgbClr val="000000"/>
        </a:dk2>
        <a:lt2>
          <a:srgbClr val="C9C6A5"/>
        </a:lt2>
        <a:accent1>
          <a:srgbClr val="C0C0C0"/>
        </a:accent1>
        <a:accent2>
          <a:srgbClr val="B0AC90"/>
        </a:accent2>
        <a:accent3>
          <a:srgbClr val="EBEBDF"/>
        </a:accent3>
        <a:accent4>
          <a:srgbClr val="000000"/>
        </a:accent4>
        <a:accent5>
          <a:srgbClr val="DCDCDC"/>
        </a:accent5>
        <a:accent6>
          <a:srgbClr val="9F9B82"/>
        </a:accent6>
        <a:hlink>
          <a:srgbClr val="666699"/>
        </a:hlink>
        <a:folHlink>
          <a:srgbClr val="905C80"/>
        </a:folHlink>
      </a:clrScheme>
      <a:clrMap bg1="lt1" tx1="dk1" bg2="lt2" tx2="dk2" accent1="accent1" accent2="accent2" accent3="accent3" accent4="accent4" accent5="accent5" accent6="accent6" hlink="hlink" folHlink="folHlink"/>
    </a:extraClrScheme>
    <a:extraClrScheme>
      <a:clrScheme name="Curtain Call 9">
        <a:dk1>
          <a:srgbClr val="000000"/>
        </a:dk1>
        <a:lt1>
          <a:srgbClr val="FFFFFF"/>
        </a:lt1>
        <a:dk2>
          <a:srgbClr val="000099"/>
        </a:dk2>
        <a:lt2>
          <a:srgbClr val="DDDDDD"/>
        </a:lt2>
        <a:accent1>
          <a:srgbClr val="C6D4D4"/>
        </a:accent1>
        <a:accent2>
          <a:srgbClr val="C0C0C0"/>
        </a:accent2>
        <a:accent3>
          <a:srgbClr val="FFFFFF"/>
        </a:accent3>
        <a:accent4>
          <a:srgbClr val="000000"/>
        </a:accent4>
        <a:accent5>
          <a:srgbClr val="DFE6E6"/>
        </a:accent5>
        <a:accent6>
          <a:srgbClr val="AEAEAE"/>
        </a:accent6>
        <a:hlink>
          <a:srgbClr val="6600FF"/>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2466</TotalTime>
  <Words>6106</Words>
  <Application>Microsoft Macintosh PowerPoint</Application>
  <PresentationFormat>On-screen Show (4:3)</PresentationFormat>
  <Paragraphs>878</Paragraphs>
  <Slides>127</Slides>
  <Notes>108</Notes>
  <HiddenSlides>0</HiddenSlides>
  <MMClips>0</MMClips>
  <ScaleCrop>false</ScaleCrop>
  <HeadingPairs>
    <vt:vector size="6" baseType="variant">
      <vt:variant>
        <vt:lpstr>Fonts Used</vt:lpstr>
      </vt:variant>
      <vt:variant>
        <vt:i4>12</vt:i4>
      </vt:variant>
      <vt:variant>
        <vt:lpstr>Theme</vt:lpstr>
      </vt:variant>
      <vt:variant>
        <vt:i4>18</vt:i4>
      </vt:variant>
      <vt:variant>
        <vt:lpstr>Slide Titles</vt:lpstr>
      </vt:variant>
      <vt:variant>
        <vt:i4>127</vt:i4>
      </vt:variant>
    </vt:vector>
  </HeadingPairs>
  <TitlesOfParts>
    <vt:vector size="157" baseType="lpstr">
      <vt:lpstr>Arail</vt:lpstr>
      <vt:lpstr>ariel</vt:lpstr>
      <vt:lpstr>Bobo</vt:lpstr>
      <vt:lpstr>Arial</vt:lpstr>
      <vt:lpstr>Arial Black</vt:lpstr>
      <vt:lpstr>Calibri</vt:lpstr>
      <vt:lpstr>Candara</vt:lpstr>
      <vt:lpstr>Comic Sans MS</vt:lpstr>
      <vt:lpstr>Tahoma</vt:lpstr>
      <vt:lpstr>Times</vt:lpstr>
      <vt:lpstr>Times New Roman</vt:lpstr>
      <vt:lpstr>Wingdings</vt:lpstr>
      <vt:lpstr>49_Blank Presentation</vt:lpstr>
      <vt:lpstr>1_Default Design</vt:lpstr>
      <vt:lpstr>Azure</vt:lpstr>
      <vt:lpstr>2_Default Design</vt:lpstr>
      <vt:lpstr>Default Design</vt:lpstr>
      <vt:lpstr>3_Radar</vt:lpstr>
      <vt:lpstr>3_Blank Presentation</vt:lpstr>
      <vt:lpstr>1_Blank Presentation</vt:lpstr>
      <vt:lpstr>Curtain Call</vt:lpstr>
      <vt:lpstr>66_Office Theme</vt:lpstr>
      <vt:lpstr>Balance</vt:lpstr>
      <vt:lpstr>1_Shimmer</vt:lpstr>
      <vt:lpstr>Beam</vt:lpstr>
      <vt:lpstr>Mountain</vt:lpstr>
      <vt:lpstr>4_Default Design</vt:lpstr>
      <vt:lpstr>2_Blank Presentation</vt:lpstr>
      <vt:lpstr>4_Office Theme</vt:lpstr>
      <vt:lpstr>3_Default Design</vt:lpstr>
      <vt:lpstr>Be Confident</vt:lpstr>
      <vt:lpstr>Need Confidence?</vt:lpstr>
      <vt:lpstr>Release that lion in you!?</vt:lpstr>
      <vt:lpstr>What do you need to know to be truly confident?</vt:lpstr>
      <vt:lpstr>The Babylonian Kingdom</vt:lpstr>
      <vt:lpstr>The Context </vt:lpstr>
      <vt:lpstr>Jerusalem's Fall</vt:lpstr>
      <vt:lpstr>Title, Key Word, Key Verse</vt:lpstr>
      <vt:lpstr>What do you need to know to be truly confident?</vt:lpstr>
      <vt:lpstr>I. God rules over you  (Dan 1). </vt:lpstr>
      <vt:lpstr>Slides on  Daniel 1</vt:lpstr>
      <vt:lpstr>The Point of Daniel 1</vt:lpstr>
      <vt:lpstr>Outline of Daniel</vt:lpstr>
      <vt:lpstr>The Babylonian Kingdom</vt:lpstr>
      <vt:lpstr>Handsome Men in M.Div. Studies at the University of Babylon</vt:lpstr>
      <vt:lpstr>Names of Daniel &amp; His Friends</vt:lpstr>
      <vt:lpstr>Hard to remember their names?</vt:lpstr>
      <vt:lpstr>Daniel says "no" to defiled food</vt:lpstr>
      <vt:lpstr>The King's Choice Food?</vt:lpstr>
      <vt:lpstr>Add Brussels sprouts…</vt:lpstr>
      <vt:lpstr>Daniel's Food of Choice</vt:lpstr>
      <vt:lpstr>Daniel's Diet</vt:lpstr>
      <vt:lpstr>Are our Christian teenagers TODAY doing better or worse than Daniel at holding to godly convictions?</vt:lpstr>
      <vt:lpstr>Applying Daniel 1</vt:lpstr>
      <vt:lpstr>What do you need to know to be truly confident?</vt:lpstr>
      <vt:lpstr>I. God rules over you  (Dan 1). </vt:lpstr>
      <vt:lpstr>II. God rules over all nations (Dan 2–7). </vt:lpstr>
      <vt:lpstr>Slides on  Daniel 2</vt:lpstr>
      <vt:lpstr>The Point of Daniel 2–7</vt:lpstr>
      <vt:lpstr>Chapter 2</vt:lpstr>
      <vt:lpstr>Dreaming of an Image</vt:lpstr>
      <vt:lpstr>Daniel's Reputation</vt:lpstr>
      <vt:lpstr>Babylon</vt:lpstr>
      <vt:lpstr>The Image of Daniel 2</vt:lpstr>
      <vt:lpstr>Note that ALL of the kingdoms will fall at the same time!</vt:lpstr>
      <vt:lpstr>Slides on  Daniel 3</vt:lpstr>
      <vt:lpstr>Chapter 3</vt:lpstr>
      <vt:lpstr>Statues can become a bad habit</vt:lpstr>
      <vt:lpstr>Hananiah, Mishael, Azariah (Shadrach, Meshach and Abednego)</vt:lpstr>
      <vt:lpstr>Standing Alone</vt:lpstr>
      <vt:lpstr>The Edict (Daniel 3)</vt:lpstr>
      <vt:lpstr>The Fiery Furnace</vt:lpstr>
      <vt:lpstr>"I see four men..."</vt:lpstr>
      <vt:lpstr>Slides on  Daniel 4</vt:lpstr>
      <vt:lpstr>Chapter 4</vt:lpstr>
      <vt:lpstr>The Tree of Daniel 4</vt:lpstr>
      <vt:lpstr>Nebuchadnezzar Exalts Himself (4:30)</vt:lpstr>
      <vt:lpstr>Involuntary Vegetarianism</vt:lpstr>
      <vt:lpstr>He lived as an animal</vt:lpstr>
      <vt:lpstr>Neo-Babylonian Kings</vt:lpstr>
      <vt:lpstr>Chiasm in Daniel 2–7</vt:lpstr>
      <vt:lpstr>Slides on  Daniel 5</vt:lpstr>
      <vt:lpstr>Chapter 5</vt:lpstr>
      <vt:lpstr>Belshazzar Humbled</vt:lpstr>
      <vt:lpstr>BABYLON FELL in 539 BC</vt:lpstr>
      <vt:lpstr>Cyrus Conquers Babylon</vt:lpstr>
      <vt:lpstr>Slides on  Daniel 6</vt:lpstr>
      <vt:lpstr>Chapter 6</vt:lpstr>
      <vt:lpstr>Daniel prayed with windows open to Jerusalem</vt:lpstr>
      <vt:lpstr>Hungry lions (but not for Daniel)</vt:lpstr>
      <vt:lpstr>Darius Humbled</vt:lpstr>
      <vt:lpstr>Slides on  Daniel 7</vt:lpstr>
      <vt:lpstr>Four Beasts of Daniel 7</vt:lpstr>
      <vt:lpstr>Beast 1: Winged Lion (Babylon)</vt:lpstr>
      <vt:lpstr>Beast 2: Bear (Medo-Persia)</vt:lpstr>
      <vt:lpstr>Beast 3: Leopard (Greece)</vt:lpstr>
      <vt:lpstr>Beast 4: Terrifying (Rome)</vt:lpstr>
      <vt:lpstr>Little Horn on Beast 4 (Antichrist)</vt:lpstr>
      <vt:lpstr>World Empires in Daniel</vt:lpstr>
      <vt:lpstr>Applying Daniel 2–7</vt:lpstr>
      <vt:lpstr>What do you need to know to be truly confident?</vt:lpstr>
      <vt:lpstr>I. God rules over you  (Dan 1). </vt:lpstr>
      <vt:lpstr>II. God rules over all nations (Dan 2–7). </vt:lpstr>
      <vt:lpstr>III. God rules over Israel’s future (Dan 8–12). </vt:lpstr>
      <vt:lpstr>The Point of Daniel 8–12</vt:lpstr>
      <vt:lpstr>Slides on  Daniel 8</vt:lpstr>
      <vt:lpstr>Daniel 8</vt:lpstr>
      <vt:lpstr>Flow of Daniel 8</vt:lpstr>
      <vt:lpstr>Which is stronger &amp; faster?</vt:lpstr>
      <vt:lpstr>A goat never touching the ground (Dan. 8:5)?</vt:lpstr>
      <vt:lpstr>Goat Beats Ram (Dan. 8:7)?</vt:lpstr>
      <vt:lpstr>Alexander Made Headlines…</vt:lpstr>
      <vt:lpstr>The Ram and Goat (Dan. 8)</vt:lpstr>
      <vt:lpstr>Alexander's Conquests</vt:lpstr>
      <vt:lpstr>His Downfall</vt:lpstr>
      <vt:lpstr>After Alexander…</vt:lpstr>
      <vt:lpstr>Slides on  Daniel 9</vt:lpstr>
      <vt:lpstr>Chapter 9</vt:lpstr>
      <vt:lpstr>Two 70-Year Exiles</vt:lpstr>
      <vt:lpstr>Chapter 9 Outline</vt:lpstr>
      <vt:lpstr>Before the Curtain Closes (9:24 NLT)</vt:lpstr>
      <vt:lpstr>70 "Weeks" in Daniel 9:25-27</vt:lpstr>
      <vt:lpstr>Triumphal Entry: "Anointed One comes"</vt:lpstr>
      <vt:lpstr>Chronology of the 70th "Week"</vt:lpstr>
      <vt:lpstr>Events of the 70th "Week"</vt:lpstr>
      <vt:lpstr>Antichrist will make a 7-year treaty with Israel</vt:lpstr>
      <vt:lpstr>Antichrist will make a 7-year treaty with Israel</vt:lpstr>
      <vt:lpstr>Antichrist will make a 7-year treaty with Israel</vt:lpstr>
      <vt:lpstr>Antichrist will make a 7-year treaty with Israel</vt:lpstr>
      <vt:lpstr>Antichrist will make a 7-year treaty with Israel</vt:lpstr>
      <vt:lpstr>Slides on  Daniel 10</vt:lpstr>
      <vt:lpstr>Angels</vt:lpstr>
      <vt:lpstr>Gabriel? (Daniel 10:4-12)</vt:lpstr>
      <vt:lpstr>Michael (Daniel 10:13b)</vt:lpstr>
      <vt:lpstr>The Prince of Persia (Daniel 10:13a)</vt:lpstr>
      <vt:lpstr>Daniel 10</vt:lpstr>
      <vt:lpstr>Slides on  Daniel 11</vt:lpstr>
      <vt:lpstr>Daniel 11 Prophecies</vt:lpstr>
      <vt:lpstr>Chapter 11</vt:lpstr>
      <vt:lpstr>Daniel 11:40</vt:lpstr>
      <vt:lpstr>Daniel 11:40-45</vt:lpstr>
      <vt:lpstr>East Meets West (Dan. 11:44)</vt:lpstr>
      <vt:lpstr>Christ will defeat Antichrist (Dan. 11:45)</vt:lpstr>
      <vt:lpstr>Slides on  Daniel 12</vt:lpstr>
      <vt:lpstr>Daniel 12:7</vt:lpstr>
      <vt:lpstr>Daniel 12</vt:lpstr>
      <vt:lpstr>Chronology of the 70th "Week"</vt:lpstr>
      <vt:lpstr>Applying Daniel 8–12</vt:lpstr>
      <vt:lpstr>What do you need to know to be truly confident?</vt:lpstr>
      <vt:lpstr>——Main Idea of Daniel——</vt:lpstr>
      <vt:lpstr>I. God rules over you  (Dan 1). </vt:lpstr>
      <vt:lpstr>II. God rules over all nations (Dan 2–7). </vt:lpstr>
      <vt:lpstr>III. God rules over Israel’s future (Dan 8–12). </vt:lpstr>
      <vt:lpstr>Daniel is a book of faith and courage stemming from the Sovereign God!</vt:lpstr>
      <vt:lpstr>Application</vt:lpstr>
      <vt:lpstr>Black</vt:lpstr>
      <vt:lpstr>OT Preaching link at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238</cp:revision>
  <dcterms:created xsi:type="dcterms:W3CDTF">2014-08-02T06:39:19Z</dcterms:created>
  <dcterms:modified xsi:type="dcterms:W3CDTF">2020-08-08T01:17:52Z</dcterms:modified>
</cp:coreProperties>
</file>