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61" r:id="rId4"/>
    <p:sldId id="257" r:id="rId5"/>
    <p:sldId id="258" r:id="rId6"/>
    <p:sldId id="259" r:id="rId7"/>
    <p:sldId id="260" r:id="rId8"/>
    <p:sldId id="379" r:id="rId9"/>
    <p:sldId id="380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56" d="100"/>
          <a:sy n="156" d="100"/>
        </p:scale>
        <p:origin x="90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FD216-E9D2-E942-9CC1-11CDC158839B}" type="datetimeFigureOut">
              <a:t>6/23/25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4CF32-0DA4-2F42-AEC7-12109DE7BF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2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AD4F-3563-489F-BDD3-A33152A778CC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BA0E-E90B-4C39-A935-8B467B162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4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AD4F-3563-489F-BDD3-A33152A778CC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BA0E-E90B-4C39-A935-8B467B162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7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AD4F-3563-489F-BDD3-A33152A778CC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BA0E-E90B-4C39-A935-8B467B162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78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1129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3700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1812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5181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7442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7549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6646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904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AD4F-3563-489F-BDD3-A33152A778CC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BA0E-E90B-4C39-A935-8B467B162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81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9910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98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9316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2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735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AD4F-3563-489F-BDD3-A33152A778CC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BA0E-E90B-4C39-A935-8B467B162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0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AD4F-3563-489F-BDD3-A33152A778CC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BA0E-E90B-4C39-A935-8B467B162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6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AD4F-3563-489F-BDD3-A33152A778CC}" type="datetimeFigureOut">
              <a:rPr lang="en-US" smtClean="0"/>
              <a:t>6/23/25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BA0E-E90B-4C39-A935-8B467B162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5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AD4F-3563-489F-BDD3-A33152A778CC}" type="datetimeFigureOut">
              <a:rPr lang="en-US" smtClean="0"/>
              <a:t>6/23/25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BA0E-E90B-4C39-A935-8B467B162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7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AD4F-3563-489F-BDD3-A33152A778CC}" type="datetimeFigureOut">
              <a:rPr lang="en-US" smtClean="0"/>
              <a:t>6/23/25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BA0E-E90B-4C39-A935-8B467B162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6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AD4F-3563-489F-BDD3-A33152A778CC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BA0E-E90B-4C39-A935-8B467B162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0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AD4F-3563-489F-BDD3-A33152A778CC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BA0E-E90B-4C39-A935-8B467B162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5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FAD4F-3563-489F-BDD3-A33152A778CC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BA0E-E90B-4C39-A935-8B467B162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" y="2926558"/>
            <a:ext cx="3400425" cy="2212181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8361"/>
            <a:ext cx="8229600" cy="85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919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915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025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2 SAMUEL 9</a:t>
            </a:r>
          </a:p>
        </p:txBody>
      </p:sp>
      <p:pic>
        <p:nvPicPr>
          <p:cNvPr id="1026" name="Picture 2" descr="C:\Users\scott.EASTRIDGE\AppData\Local\Microsoft\Windows\Temporary Internet Files\Content.IE5\IS2GE0N2\4543060842_e4fdb33047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72991"/>
            <a:ext cx="4343400" cy="264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cott.EASTRIDGE\AppData\Local\Microsoft\Windows\Temporary Internet Files\Content.IE5\ECDYGWBL\Amazing grace Clip Art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72991"/>
            <a:ext cx="4343400" cy="276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971550"/>
            <a:ext cx="2743200" cy="6858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0C07C5-E1DE-66FB-D94C-8A573C086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19550"/>
            <a:ext cx="9144000" cy="112395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 Scott Wooddell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Eastridge Park Christian Church, Mesquite, Texas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75405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258246-4DC7-4C9C-D89A-906892B15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08DB0-6267-4BCD-718C-038193A4A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025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2 SAMUEL 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EC7C1-37F5-BA79-95B5-51CFAB59F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3790950"/>
            <a:ext cx="6400800" cy="114300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is grace?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does grace look like?</a:t>
            </a:r>
          </a:p>
        </p:txBody>
      </p:sp>
      <p:pic>
        <p:nvPicPr>
          <p:cNvPr id="1026" name="Picture 2" descr="C:\Users\scott.EASTRIDGE\AppData\Local\Microsoft\Windows\Temporary Internet Files\Content.IE5\IS2GE0N2\4543060842_e4fdb33047_z[1].jpg">
            <a:extLst>
              <a:ext uri="{FF2B5EF4-FFF2-40B4-BE49-F238E27FC236}">
                <a16:creationId xmlns:a16="http://schemas.microsoft.com/office/drawing/2014/main" id="{9791E28B-4EF6-6D5F-70B7-EEC337EF4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72991"/>
            <a:ext cx="4343400" cy="264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cott.EASTRIDGE\AppData\Local\Microsoft\Windows\Temporary Internet Files\Content.IE5\ECDYGWBL\Amazing grace Clip Art[1].png">
            <a:extLst>
              <a:ext uri="{FF2B5EF4-FFF2-40B4-BE49-F238E27FC236}">
                <a16:creationId xmlns:a16="http://schemas.microsoft.com/office/drawing/2014/main" id="{9A175C70-0B1D-B15E-6D51-A1C095F0C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72991"/>
            <a:ext cx="4343400" cy="276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62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25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1. MAN’S FALLEN AND </a:t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BROKEN CONDITION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9" r="8547" b="40191"/>
          <a:stretch/>
        </p:blipFill>
        <p:spPr>
          <a:xfrm rot="5400000">
            <a:off x="6400142" y="2420007"/>
            <a:ext cx="2134915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517868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“The king asked, ‘Is there no one still left of the house of Saul to whom I can show God’s kindness?’ 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Ziba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answered the king, ‘There is still a son of Jonathan;  he is crippled in both feet.’”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3638550"/>
            <a:ext cx="36576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Crippled in both feet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Living in Lo Debar</a:t>
            </a:r>
          </a:p>
        </p:txBody>
      </p:sp>
    </p:spTree>
    <p:extLst>
      <p:ext uri="{BB962C8B-B14F-4D97-AF65-F5344CB8AC3E}">
        <p14:creationId xmlns:p14="http://schemas.microsoft.com/office/powerpoint/2010/main" val="194846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01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2. GOD’S GRACE AND PROVISION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980997"/>
            <a:ext cx="8382000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“Don’t be afraid.”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“I will surely show you kindness.”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“I will give you the inheritance of your grandfather.”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“You will sit at my table for the rest of your life.”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188982"/>
            <a:ext cx="3266090" cy="2449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65735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David said, “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Mephibosheth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!”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“your servant” he replied.</a:t>
            </a:r>
          </a:p>
        </p:txBody>
      </p:sp>
    </p:spTree>
    <p:extLst>
      <p:ext uri="{BB962C8B-B14F-4D97-AF65-F5344CB8AC3E}">
        <p14:creationId xmlns:p14="http://schemas.microsoft.com/office/powerpoint/2010/main" val="63572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25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3. GOD’S PROVISION AND </a:t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OUR NEW POSITION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398" y="2419350"/>
            <a:ext cx="60981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Delivered from sin (Gal. 1:4)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Enriched with inheritance (1 Pet. 1:4)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Made children of God (John 1:12)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Given living hope (1 Pet. 1:3)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Promised an eternal home (John 14:2)</a:t>
            </a:r>
          </a:p>
        </p:txBody>
      </p:sp>
      <p:pic>
        <p:nvPicPr>
          <p:cNvPr id="6" name="Picture 7" descr="MP90042651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526" y="3232774"/>
            <a:ext cx="2869826" cy="191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MP90014901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526" y="1381126"/>
            <a:ext cx="2893474" cy="195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398" y="165735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FROM RAGS TO RICHES</a:t>
            </a:r>
          </a:p>
        </p:txBody>
      </p:sp>
    </p:spTree>
    <p:extLst>
      <p:ext uri="{BB962C8B-B14F-4D97-AF65-F5344CB8AC3E}">
        <p14:creationId xmlns:p14="http://schemas.microsoft.com/office/powerpoint/2010/main" val="287065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255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TAKE HOME TRUTH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151043"/>
            <a:ext cx="62484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Grace is God’s immeasurable  riches freely given to undeserving sinners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76349"/>
            <a:ext cx="3138472" cy="285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7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063230"/>
            <a:ext cx="2678874" cy="1891613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4427441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4629150"/>
            <a:ext cx="9144000" cy="514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37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477737"/>
            <a:ext cx="9232347" cy="4237534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4" y="1666756"/>
            <a:ext cx="6153212" cy="261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00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260</Words>
  <Application>Microsoft Macintosh PowerPoint</Application>
  <PresentationFormat>On-screen Show (16:9)</PresentationFormat>
  <Paragraphs>31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Aptos</vt:lpstr>
      <vt:lpstr>Arial</vt:lpstr>
      <vt:lpstr>Calibri</vt:lpstr>
      <vt:lpstr>Times New Roman</vt:lpstr>
      <vt:lpstr>Wingdings</vt:lpstr>
      <vt:lpstr>Office Theme</vt:lpstr>
      <vt:lpstr>Orbit</vt:lpstr>
      <vt:lpstr>2 SAMUEL 9</vt:lpstr>
      <vt:lpstr>2 SAMUEL 9</vt:lpstr>
      <vt:lpstr>1. MAN’S FALLEN AND  BROKEN CONDITION</vt:lpstr>
      <vt:lpstr>2. GOD’S GRACE AND PROVISION</vt:lpstr>
      <vt:lpstr>3. GOD’S PROVISION AND  OUR NEW POSITION</vt:lpstr>
      <vt:lpstr>TAKE HOME TRUTH</vt:lpstr>
      <vt:lpstr>Black</vt:lpstr>
      <vt:lpstr>OT Preaching link at BibleStudyDownloads.org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SAMUEL 9</dc:title>
  <dc:creator>Scott Wooddell</dc:creator>
  <cp:lastModifiedBy>Rick Griffith</cp:lastModifiedBy>
  <cp:revision>11</cp:revision>
  <dcterms:created xsi:type="dcterms:W3CDTF">2018-01-26T15:56:38Z</dcterms:created>
  <dcterms:modified xsi:type="dcterms:W3CDTF">2025-06-24T03:14:21Z</dcterms:modified>
</cp:coreProperties>
</file>