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59" r:id="rId5"/>
    <p:sldId id="257" r:id="rId6"/>
    <p:sldId id="258" r:id="rId7"/>
    <p:sldId id="379" r:id="rId8"/>
    <p:sldId id="3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25" d="100"/>
          <a:sy n="125" d="100"/>
        </p:scale>
        <p:origin x="1784" y="6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FD9D-ECD1-B34B-82B5-5FD676AC0462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7D428-E05E-7749-A6EE-FD4179E65F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68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26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482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20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52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227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16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67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4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01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04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05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3FD9-06E3-479F-913F-345655E5DD8A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38BF-A829-4A47-9D94-92F944E9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154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 SAMUEL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71650"/>
            <a:ext cx="4800600" cy="20955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Resolving Anger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1"/>
          <a:stretch/>
        </p:blipFill>
        <p:spPr>
          <a:xfrm>
            <a:off x="4992287" y="971550"/>
            <a:ext cx="4151713" cy="320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044A4A-34D8-FEB1-6DD1-E9D52E20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95750"/>
            <a:ext cx="9144000" cy="10477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231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B926A-CE47-1D3C-8AFF-46ABB2A6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DF8B-B4E9-3811-E4C6-B1E9011F3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154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 SAMUEL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939BB-086F-AFB7-B158-FB6596A55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771650"/>
            <a:ext cx="4800600" cy="2095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do we work through our anger and restore peace to our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9A1CA-6D50-26DA-B105-9C63A6E59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1"/>
          <a:stretch/>
        </p:blipFill>
        <p:spPr>
          <a:xfrm>
            <a:off x="4992287" y="971550"/>
            <a:ext cx="415171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154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 SAMUEL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62026"/>
            <a:ext cx="4267200" cy="2600324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3714750"/>
            <a:ext cx="8001000" cy="113094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whole assembly agreed to do this, because it seemed right to all the people.” (1 Chronicles 13:3-4)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80975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“Let us bring the Ark of our God back to us for we did not inquire of it during the reign of Saul“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1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3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 SAMUEL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9"/>
          <a:stretch/>
        </p:blipFill>
        <p:spPr>
          <a:xfrm rot="5400000">
            <a:off x="5506181" y="1524732"/>
            <a:ext cx="2703637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69" y="1123949"/>
            <a:ext cx="869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TRUST IN GOD’S SOVEREIGN WILL.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SUBMIT TO GOD’S HOLY WAYS.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499" y="2495550"/>
            <a:ext cx="4229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“…and when the camp is ready to move, the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Kohathites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to come to do the carrying (on their shoulders).  But they must not touch the holy things or they will die.”</a:t>
            </a:r>
          </a:p>
        </p:txBody>
      </p:sp>
    </p:spTree>
    <p:extLst>
      <p:ext uri="{BB962C8B-B14F-4D97-AF65-F5344CB8AC3E}">
        <p14:creationId xmlns:p14="http://schemas.microsoft.com/office/powerpoint/2010/main" val="39606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792613"/>
            <a:ext cx="57150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114550"/>
            <a:ext cx="5715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When we feel angry with God, we trust in His sovereign will and submit to His holy ways.</a:t>
            </a:r>
          </a:p>
        </p:txBody>
      </p:sp>
      <p:pic>
        <p:nvPicPr>
          <p:cNvPr id="5" name="Picture 6" descr="MP90022748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-33412"/>
            <a:ext cx="3417570" cy="51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207</Words>
  <Application>Microsoft Macintosh PowerPoint</Application>
  <PresentationFormat>On-screen Show (16:9)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2 SAMUEL 6</vt:lpstr>
      <vt:lpstr>2 SAMUEL 6</vt:lpstr>
      <vt:lpstr>2 SAMUEL 6</vt:lpstr>
      <vt:lpstr>2 SAMUEL 6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SAMUEL  6</dc:title>
  <dc:creator>Scott Wooddell</dc:creator>
  <cp:lastModifiedBy>Rick Griffith</cp:lastModifiedBy>
  <cp:revision>10</cp:revision>
  <dcterms:created xsi:type="dcterms:W3CDTF">2018-01-09T22:05:41Z</dcterms:created>
  <dcterms:modified xsi:type="dcterms:W3CDTF">2025-06-24T03:20:17Z</dcterms:modified>
</cp:coreProperties>
</file>