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2" r:id="rId4"/>
    <p:sldId id="257" r:id="rId5"/>
    <p:sldId id="258" r:id="rId6"/>
    <p:sldId id="261" r:id="rId7"/>
    <p:sldId id="260" r:id="rId8"/>
    <p:sldId id="379" r:id="rId9"/>
    <p:sldId id="38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BE6CD-80B0-8F4C-86F4-C90917C1E3AE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5CA5-3F04-5245-9263-3B9785B6B0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42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7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6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9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64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55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08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8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14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0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F8F8-53AD-43F6-BD59-186102BE020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3E8B-9928-44D5-A645-FB14FC705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4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71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1 SAMUEL 18</a:t>
            </a:r>
          </a:p>
        </p:txBody>
      </p:sp>
      <p:pic>
        <p:nvPicPr>
          <p:cNvPr id="8" name="Picture 9" descr="MP90044222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6124"/>
            <a:ext cx="2819401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P90044328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8389"/>
            <a:ext cx="2209800" cy="14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P90042651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72" y="2545230"/>
            <a:ext cx="2745828" cy="18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MP90014901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2359572" cy="15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P90044328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1395"/>
            <a:ext cx="2133600" cy="32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MP90022748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98" y="1123950"/>
            <a:ext cx="2154480" cy="326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721" y="895350"/>
            <a:ext cx="9144000" cy="560552"/>
          </a:xfrm>
          <a:solidFill>
            <a:schemeClr val="accent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Enjoying God's Blessings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68A44-528C-A2B3-9766-A053D944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9144000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178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A3F20-028C-7189-44E4-EF321087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CDD3-E6E7-BBA9-CFCE-85512833E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1 SAMUEL 18</a:t>
            </a:r>
          </a:p>
        </p:txBody>
      </p:sp>
      <p:pic>
        <p:nvPicPr>
          <p:cNvPr id="8" name="Picture 9" descr="MP900442224[1]">
            <a:extLst>
              <a:ext uri="{FF2B5EF4-FFF2-40B4-BE49-F238E27FC236}">
                <a16:creationId xmlns:a16="http://schemas.microsoft.com/office/drawing/2014/main" id="{5DCF0DAA-50D2-8390-D97C-ED42F251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6124"/>
            <a:ext cx="2819401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P900443281[1]">
            <a:extLst>
              <a:ext uri="{FF2B5EF4-FFF2-40B4-BE49-F238E27FC236}">
                <a16:creationId xmlns:a16="http://schemas.microsoft.com/office/drawing/2014/main" id="{3B488D15-B552-8993-79F7-0207A7B5E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8389"/>
            <a:ext cx="2209800" cy="14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P900426517[1]">
            <a:extLst>
              <a:ext uri="{FF2B5EF4-FFF2-40B4-BE49-F238E27FC236}">
                <a16:creationId xmlns:a16="http://schemas.microsoft.com/office/drawing/2014/main" id="{B69F5367-3831-D5DB-F5A0-B9234E40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72" y="2545230"/>
            <a:ext cx="2745828" cy="18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MP900149018[1]">
            <a:extLst>
              <a:ext uri="{FF2B5EF4-FFF2-40B4-BE49-F238E27FC236}">
                <a16:creationId xmlns:a16="http://schemas.microsoft.com/office/drawing/2014/main" id="{BDE07444-EC0C-9782-7917-D57018C4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2359572" cy="15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P900443284[1]">
            <a:extLst>
              <a:ext uri="{FF2B5EF4-FFF2-40B4-BE49-F238E27FC236}">
                <a16:creationId xmlns:a16="http://schemas.microsoft.com/office/drawing/2014/main" id="{ED901E33-7A21-BAA0-39D7-1F7D7713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1395"/>
            <a:ext cx="2133600" cy="32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MP900227488[1]">
            <a:extLst>
              <a:ext uri="{FF2B5EF4-FFF2-40B4-BE49-F238E27FC236}">
                <a16:creationId xmlns:a16="http://schemas.microsoft.com/office/drawing/2014/main" id="{382F9581-28B0-391B-A6B8-358ED54E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98" y="1123950"/>
            <a:ext cx="2154480" cy="326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9463F9F3-11AA-81F1-C1A9-2505FFBB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73398"/>
            <a:ext cx="9144000" cy="770102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can I enjoy the blessings of the Lord?</a:t>
            </a:r>
          </a:p>
        </p:txBody>
      </p:sp>
    </p:spTree>
    <p:extLst>
      <p:ext uri="{BB962C8B-B14F-4D97-AF65-F5344CB8AC3E}">
        <p14:creationId xmlns:p14="http://schemas.microsoft.com/office/powerpoint/2010/main" val="23125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DAVID IS BLESSED OF THE LORD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7635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“In everything he did he had great success because the Lord was with him.” (v. 14)</a:t>
            </a:r>
          </a:p>
        </p:txBody>
      </p:sp>
      <p:pic>
        <p:nvPicPr>
          <p:cNvPr id="4" name="Picture 1" descr="KSCN00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7" t="24049" r="2718"/>
          <a:stretch>
            <a:fillRect/>
          </a:stretch>
        </p:blipFill>
        <p:spPr bwMode="auto">
          <a:xfrm>
            <a:off x="6122582" y="2419350"/>
            <a:ext cx="3021417" cy="275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45" y="3181350"/>
            <a:ext cx="59436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Jonathan pledges his allegiance to David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people pledge their allegiance to David</a:t>
            </a:r>
          </a:p>
          <a:p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Michal pledges her allegiance to David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2419350"/>
            <a:ext cx="106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9337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DAVID IS BLESSED OF THE LORD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64795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“Saul had a spear in his hand and he hurled it saying to himself, ‘I’ll pin David to the wall.’” (v. 10)</a:t>
            </a:r>
          </a:p>
        </p:txBody>
      </p:sp>
      <p:pic>
        <p:nvPicPr>
          <p:cNvPr id="4" name="Picture 1" descr="KSCN002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7" t="38353" r="3249" b="15059"/>
          <a:stretch/>
        </p:blipFill>
        <p:spPr bwMode="auto">
          <a:xfrm>
            <a:off x="7010400" y="2343150"/>
            <a:ext cx="2133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KSCN002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13913" r="57294" b="5336"/>
          <a:stretch/>
        </p:blipFill>
        <p:spPr bwMode="auto">
          <a:xfrm>
            <a:off x="0" y="2343150"/>
            <a:ext cx="194281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27635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 next day an evil spirit from God came forcefully upon Saul.  He was prophesying in his house, while David was playing the harp, as he usually did.”</a:t>
            </a:r>
          </a:p>
        </p:txBody>
      </p:sp>
    </p:spTree>
    <p:extLst>
      <p:ext uri="{BB962C8B-B14F-4D97-AF65-F5344CB8AC3E}">
        <p14:creationId xmlns:p14="http://schemas.microsoft.com/office/powerpoint/2010/main" val="24385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WE CAN BE BLESSED OF THE LORD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486150"/>
            <a:ext cx="893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bless you and keep you.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make His face to shine upon you and be gracious to you.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Lord lift up His countenance upon you and give you peace.</a:t>
            </a:r>
          </a:p>
        </p:txBody>
      </p:sp>
      <p:pic>
        <p:nvPicPr>
          <p:cNvPr id="7" name="Picture 6" descr="C:\Users\scott.EASTRIDGE\AppData\Local\Microsoft\Windows\Temporary Internet Files\Content.IE5\10UYD0Y1\MP90040957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b="13868"/>
          <a:stretch/>
        </p:blipFill>
        <p:spPr bwMode="auto">
          <a:xfrm>
            <a:off x="5349868" y="1047750"/>
            <a:ext cx="3786145" cy="2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cott.EASTRIDGE\AppData\Local\Microsoft\Windows\Temporary Internet Files\Content.IE5\N1AL0VOA\Family_playing_a_board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5"/>
          <a:stretch/>
        </p:blipFill>
        <p:spPr bwMode="auto">
          <a:xfrm>
            <a:off x="2743200" y="1028369"/>
            <a:ext cx="2874579" cy="21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42Q0OR2A\family-of-three-871290963799xUk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/>
          <a:stretch/>
        </p:blipFill>
        <p:spPr bwMode="auto">
          <a:xfrm>
            <a:off x="0" y="1028370"/>
            <a:ext cx="2882744" cy="21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4019550"/>
            <a:ext cx="914400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Those who walk in the presence of the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Lord enjoy the blessings of the Lord.</a:t>
            </a:r>
          </a:p>
        </p:txBody>
      </p:sp>
      <p:pic>
        <p:nvPicPr>
          <p:cNvPr id="5" name="Picture 2" descr="C:\Users\scott.EASTRIDGE\AppData\Local\Microsoft\Windows\Temporary Internet Files\Content.IE5\IS2GE0N2\4543060842_e4fdb33047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5580"/>
            <a:ext cx="4305074" cy="28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0289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5073" y="1047750"/>
            <a:ext cx="4846810" cy="2950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5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258</Words>
  <Application>Microsoft Macintosh PowerPoint</Application>
  <PresentationFormat>On-screen Show (16:9)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1 SAMUEL 18</vt:lpstr>
      <vt:lpstr>1 SAMUEL 18</vt:lpstr>
      <vt:lpstr>1. DAVID IS BLESSED OF THE LORD</vt:lpstr>
      <vt:lpstr>1. DAVID IS BLESSED OF THE LORD</vt:lpstr>
      <vt:lpstr>2. WE CAN BE BLESSED OF THE LORD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 18</dc:title>
  <dc:creator>Scott Wooddell</dc:creator>
  <cp:lastModifiedBy>Rick Griffith</cp:lastModifiedBy>
  <cp:revision>13</cp:revision>
  <dcterms:created xsi:type="dcterms:W3CDTF">2017-10-20T21:46:43Z</dcterms:created>
  <dcterms:modified xsi:type="dcterms:W3CDTF">2025-06-24T00:37:53Z</dcterms:modified>
</cp:coreProperties>
</file>