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61" r:id="rId3"/>
    <p:sldId id="257" r:id="rId4"/>
    <p:sldId id="258" r:id="rId5"/>
    <p:sldId id="259" r:id="rId6"/>
    <p:sldId id="260" r:id="rId7"/>
    <p:sldId id="379" r:id="rId8"/>
    <p:sldId id="380"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56" d="100"/>
          <a:sy n="156" d="100"/>
        </p:scale>
        <p:origin x="90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40751-693F-F040-8BF9-85DFA226CE5D}" type="datetimeFigureOut">
              <a:t>6/23/25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9B504-246D-4442-BE44-C3468341E300}" type="slidenum">
              <a:t>‹#›</a:t>
            </a:fld>
            <a:endParaRPr lang="en-US"/>
          </a:p>
        </p:txBody>
      </p:sp>
    </p:spTree>
    <p:extLst>
      <p:ext uri="{BB962C8B-B14F-4D97-AF65-F5344CB8AC3E}">
        <p14:creationId xmlns:p14="http://schemas.microsoft.com/office/powerpoint/2010/main" val="403993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6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780CE1-DFE9-4602-91FD-F25D23EB68A5}" type="datetimeFigureOut">
              <a:rPr lang="en-US" smtClean="0"/>
              <a:t>6/23/25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8B30A-6810-45B9-8503-E046EAB33797}" type="slidenum">
              <a:rPr lang="en-US" smtClean="0"/>
              <a:t>‹#›</a:t>
            </a:fld>
            <a:endParaRPr lang="en-US"/>
          </a:p>
        </p:txBody>
      </p:sp>
    </p:spTree>
    <p:extLst>
      <p:ext uri="{BB962C8B-B14F-4D97-AF65-F5344CB8AC3E}">
        <p14:creationId xmlns:p14="http://schemas.microsoft.com/office/powerpoint/2010/main" val="423368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780CE1-DFE9-4602-91FD-F25D23EB68A5}" type="datetimeFigureOut">
              <a:rPr lang="en-US" smtClean="0"/>
              <a:t>6/23/25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8B30A-6810-45B9-8503-E046EAB33797}" type="slidenum">
              <a:rPr lang="en-US" smtClean="0"/>
              <a:t>‹#›</a:t>
            </a:fld>
            <a:endParaRPr lang="en-US"/>
          </a:p>
        </p:txBody>
      </p:sp>
    </p:spTree>
    <p:extLst>
      <p:ext uri="{BB962C8B-B14F-4D97-AF65-F5344CB8AC3E}">
        <p14:creationId xmlns:p14="http://schemas.microsoft.com/office/powerpoint/2010/main" val="299826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780CE1-DFE9-4602-91FD-F25D23EB68A5}" type="datetimeFigureOut">
              <a:rPr lang="en-US" smtClean="0"/>
              <a:t>6/23/25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8B30A-6810-45B9-8503-E046EAB33797}" type="slidenum">
              <a:rPr lang="en-US" smtClean="0"/>
              <a:t>‹#›</a:t>
            </a:fld>
            <a:endParaRPr lang="en-US"/>
          </a:p>
        </p:txBody>
      </p:sp>
    </p:spTree>
    <p:extLst>
      <p:ext uri="{BB962C8B-B14F-4D97-AF65-F5344CB8AC3E}">
        <p14:creationId xmlns:p14="http://schemas.microsoft.com/office/powerpoint/2010/main" val="138150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028583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1395504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4345199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2855872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755450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3957241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903759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556074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780CE1-DFE9-4602-91FD-F25D23EB68A5}" type="datetimeFigureOut">
              <a:rPr lang="en-US" smtClean="0"/>
              <a:t>6/23/25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8B30A-6810-45B9-8503-E046EAB33797}" type="slidenum">
              <a:rPr lang="en-US" smtClean="0"/>
              <a:t>‹#›</a:t>
            </a:fld>
            <a:endParaRPr lang="en-US"/>
          </a:p>
        </p:txBody>
      </p:sp>
    </p:spTree>
    <p:extLst>
      <p:ext uri="{BB962C8B-B14F-4D97-AF65-F5344CB8AC3E}">
        <p14:creationId xmlns:p14="http://schemas.microsoft.com/office/powerpoint/2010/main" val="113663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981134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32073647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845649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80CE1-DFE9-4602-91FD-F25D23EB68A5}" type="datetimeFigureOut">
              <a:rPr lang="en-US" smtClean="0"/>
              <a:t>6/23/25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8B30A-6810-45B9-8503-E046EAB33797}" type="slidenum">
              <a:rPr lang="en-US" smtClean="0"/>
              <a:t>‹#›</a:t>
            </a:fld>
            <a:endParaRPr lang="en-US"/>
          </a:p>
        </p:txBody>
      </p:sp>
    </p:spTree>
    <p:extLst>
      <p:ext uri="{BB962C8B-B14F-4D97-AF65-F5344CB8AC3E}">
        <p14:creationId xmlns:p14="http://schemas.microsoft.com/office/powerpoint/2010/main" val="298626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780CE1-DFE9-4602-91FD-F25D23EB68A5}" type="datetimeFigureOut">
              <a:rPr lang="en-US" smtClean="0"/>
              <a:t>6/23/25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8B30A-6810-45B9-8503-E046EAB33797}" type="slidenum">
              <a:rPr lang="en-US" smtClean="0"/>
              <a:t>‹#›</a:t>
            </a:fld>
            <a:endParaRPr lang="en-US"/>
          </a:p>
        </p:txBody>
      </p:sp>
    </p:spTree>
    <p:extLst>
      <p:ext uri="{BB962C8B-B14F-4D97-AF65-F5344CB8AC3E}">
        <p14:creationId xmlns:p14="http://schemas.microsoft.com/office/powerpoint/2010/main" val="404757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780CE1-DFE9-4602-91FD-F25D23EB68A5}" type="datetimeFigureOut">
              <a:rPr lang="en-US" smtClean="0"/>
              <a:t>6/23/25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78B30A-6810-45B9-8503-E046EAB33797}" type="slidenum">
              <a:rPr lang="en-US" smtClean="0"/>
              <a:t>‹#›</a:t>
            </a:fld>
            <a:endParaRPr lang="en-US"/>
          </a:p>
        </p:txBody>
      </p:sp>
    </p:spTree>
    <p:extLst>
      <p:ext uri="{BB962C8B-B14F-4D97-AF65-F5344CB8AC3E}">
        <p14:creationId xmlns:p14="http://schemas.microsoft.com/office/powerpoint/2010/main" val="95824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780CE1-DFE9-4602-91FD-F25D23EB68A5}" type="datetimeFigureOut">
              <a:rPr lang="en-US" smtClean="0"/>
              <a:t>6/23/25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78B30A-6810-45B9-8503-E046EAB33797}" type="slidenum">
              <a:rPr lang="en-US" smtClean="0"/>
              <a:t>‹#›</a:t>
            </a:fld>
            <a:endParaRPr lang="en-US"/>
          </a:p>
        </p:txBody>
      </p:sp>
    </p:spTree>
    <p:extLst>
      <p:ext uri="{BB962C8B-B14F-4D97-AF65-F5344CB8AC3E}">
        <p14:creationId xmlns:p14="http://schemas.microsoft.com/office/powerpoint/2010/main" val="139674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0CE1-DFE9-4602-91FD-F25D23EB68A5}" type="datetimeFigureOut">
              <a:rPr lang="en-US" smtClean="0"/>
              <a:t>6/23/25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78B30A-6810-45B9-8503-E046EAB33797}" type="slidenum">
              <a:rPr lang="en-US" smtClean="0"/>
              <a:t>‹#›</a:t>
            </a:fld>
            <a:endParaRPr lang="en-US"/>
          </a:p>
        </p:txBody>
      </p:sp>
    </p:spTree>
    <p:extLst>
      <p:ext uri="{BB962C8B-B14F-4D97-AF65-F5344CB8AC3E}">
        <p14:creationId xmlns:p14="http://schemas.microsoft.com/office/powerpoint/2010/main" val="9536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80CE1-DFE9-4602-91FD-F25D23EB68A5}" type="datetimeFigureOut">
              <a:rPr lang="en-US" smtClean="0"/>
              <a:t>6/23/25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8B30A-6810-45B9-8503-E046EAB33797}" type="slidenum">
              <a:rPr lang="en-US" smtClean="0"/>
              <a:t>‹#›</a:t>
            </a:fld>
            <a:endParaRPr lang="en-US"/>
          </a:p>
        </p:txBody>
      </p:sp>
    </p:spTree>
    <p:extLst>
      <p:ext uri="{BB962C8B-B14F-4D97-AF65-F5344CB8AC3E}">
        <p14:creationId xmlns:p14="http://schemas.microsoft.com/office/powerpoint/2010/main" val="72461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80CE1-DFE9-4602-91FD-F25D23EB68A5}" type="datetimeFigureOut">
              <a:rPr lang="en-US" smtClean="0"/>
              <a:t>6/23/25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8B30A-6810-45B9-8503-E046EAB33797}" type="slidenum">
              <a:rPr lang="en-US" smtClean="0"/>
              <a:t>‹#›</a:t>
            </a:fld>
            <a:endParaRPr lang="en-US"/>
          </a:p>
        </p:txBody>
      </p:sp>
    </p:spTree>
    <p:extLst>
      <p:ext uri="{BB962C8B-B14F-4D97-AF65-F5344CB8AC3E}">
        <p14:creationId xmlns:p14="http://schemas.microsoft.com/office/powerpoint/2010/main" val="256361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6780CE1-DFE9-4602-91FD-F25D23EB68A5}" type="datetimeFigureOut">
              <a:rPr lang="en-US" smtClean="0"/>
              <a:t>6/23/25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678B30A-6810-45B9-8503-E046EAB33797}" type="slidenum">
              <a:rPr lang="en-US" smtClean="0"/>
              <a:t>‹#›</a:t>
            </a:fld>
            <a:endParaRPr lang="en-US"/>
          </a:p>
        </p:txBody>
      </p:sp>
    </p:spTree>
    <p:extLst>
      <p:ext uri="{BB962C8B-B14F-4D97-AF65-F5344CB8AC3E}">
        <p14:creationId xmlns:p14="http://schemas.microsoft.com/office/powerpoint/2010/main" val="13289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2926558"/>
            <a:ext cx="3400425" cy="221218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08361"/>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16602167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393"/>
            <a:ext cx="9144000" cy="1102519"/>
          </a:xfrm>
          <a:solidFill>
            <a:schemeClr val="tx2">
              <a:lumMod val="75000"/>
            </a:schemeClr>
          </a:solidFill>
        </p:spPr>
        <p:txBody>
          <a:bodyPr>
            <a:normAutofit/>
          </a:bodyPr>
          <a:lstStyle/>
          <a:p>
            <a:r>
              <a:rPr lang="en-US" sz="6600" b="1" dirty="0">
                <a:solidFill>
                  <a:schemeClr val="bg1"/>
                </a:solidFill>
                <a:latin typeface="Times New Roman" pitchFamily="18" charset="0"/>
                <a:cs typeface="Times New Roman" pitchFamily="18" charset="0"/>
              </a:rPr>
              <a:t>1 SAMUEL 17</a:t>
            </a:r>
          </a:p>
        </p:txBody>
      </p:sp>
      <p:sp>
        <p:nvSpPr>
          <p:cNvPr id="3" name="Subtitle 2"/>
          <p:cNvSpPr>
            <a:spLocks noGrp="1"/>
          </p:cNvSpPr>
          <p:nvPr>
            <p:ph type="subTitle" idx="1"/>
          </p:nvPr>
        </p:nvSpPr>
        <p:spPr>
          <a:xfrm>
            <a:off x="5105400" y="1885950"/>
            <a:ext cx="3505200" cy="1447800"/>
          </a:xfrm>
        </p:spPr>
        <p:txBody>
          <a:bodyPr>
            <a:normAutofit/>
          </a:bodyPr>
          <a:lstStyle/>
          <a:p>
            <a:r>
              <a:rPr lang="en-US" sz="4400" b="1" dirty="0">
                <a:solidFill>
                  <a:schemeClr val="bg1"/>
                </a:solidFill>
                <a:latin typeface="Times New Roman" pitchFamily="18" charset="0"/>
                <a:cs typeface="Times New Roman" pitchFamily="18" charset="0"/>
              </a:rPr>
              <a:t>Winning Your Battle</a:t>
            </a:r>
          </a:p>
        </p:txBody>
      </p:sp>
      <p:pic>
        <p:nvPicPr>
          <p:cNvPr id="1026" name="Picture 2" descr="C:\Users\scott.EASTRIDGE\AppData\Local\Microsoft\Windows\Temporary Internet Files\Content.IE5\FH7KJL67\dqjv4k64-13811880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123950"/>
            <a:ext cx="4852688"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A686B14-9E7A-8563-7ABF-091802752D6E}"/>
              </a:ext>
            </a:extLst>
          </p:cNvPr>
          <p:cNvSpPr>
            <a:spLocks noChangeArrowheads="1"/>
          </p:cNvSpPr>
          <p:nvPr/>
        </p:nvSpPr>
        <p:spPr bwMode="auto">
          <a:xfrm>
            <a:off x="0" y="4019550"/>
            <a:ext cx="9144000" cy="1123950"/>
          </a:xfrm>
          <a:prstGeom prst="rect">
            <a:avLst/>
          </a:prstGeom>
          <a:solidFill>
            <a:srgbClr val="000514"/>
          </a:solid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Scott Wooddell</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Eastridge Park Christian Church, Mesquite, Texas</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44389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393"/>
            <a:ext cx="9144000" cy="1102519"/>
          </a:xfrm>
          <a:solidFill>
            <a:schemeClr val="tx2">
              <a:lumMod val="75000"/>
            </a:schemeClr>
          </a:solidFill>
        </p:spPr>
        <p:txBody>
          <a:bodyPr>
            <a:normAutofit/>
          </a:bodyPr>
          <a:lstStyle/>
          <a:p>
            <a:r>
              <a:rPr lang="en-US" sz="6600" b="1" dirty="0">
                <a:solidFill>
                  <a:schemeClr val="bg1"/>
                </a:solidFill>
                <a:latin typeface="Times New Roman" pitchFamily="18" charset="0"/>
                <a:cs typeface="Times New Roman" pitchFamily="18" charset="0"/>
              </a:rPr>
              <a:t>1 SAMUEL 17</a:t>
            </a:r>
          </a:p>
        </p:txBody>
      </p:sp>
      <p:sp>
        <p:nvSpPr>
          <p:cNvPr id="3" name="Subtitle 2"/>
          <p:cNvSpPr>
            <a:spLocks noGrp="1"/>
          </p:cNvSpPr>
          <p:nvPr>
            <p:ph type="subTitle" idx="1"/>
          </p:nvPr>
        </p:nvSpPr>
        <p:spPr>
          <a:xfrm>
            <a:off x="5105400" y="2419350"/>
            <a:ext cx="3505200" cy="1447800"/>
          </a:xfrm>
        </p:spPr>
        <p:txBody>
          <a:bodyPr>
            <a:normAutofit/>
          </a:bodyPr>
          <a:lstStyle/>
          <a:p>
            <a:r>
              <a:rPr lang="en-US" sz="3600" b="1" dirty="0">
                <a:solidFill>
                  <a:schemeClr val="bg1"/>
                </a:solidFill>
                <a:latin typeface="Times New Roman" pitchFamily="18" charset="0"/>
                <a:cs typeface="Times New Roman" pitchFamily="18" charset="0"/>
              </a:rPr>
              <a:t>How can I win this battle?</a:t>
            </a:r>
          </a:p>
        </p:txBody>
      </p:sp>
      <p:pic>
        <p:nvPicPr>
          <p:cNvPr id="1026" name="Picture 2" descr="C:\Users\scott.EASTRIDGE\AppData\Local\Microsoft\Windows\Temporary Internet Files\Content.IE5\FH7KJL67\dqjv4k64-13811880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123950"/>
            <a:ext cx="4852688"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2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392"/>
            <a:ext cx="9144000" cy="1265958"/>
          </a:xfrm>
          <a:solidFill>
            <a:schemeClr val="tx2">
              <a:lumMod val="75000"/>
            </a:schemeClr>
          </a:solidFill>
        </p:spPr>
        <p:txBody>
          <a:bodyPr>
            <a:normAutofit/>
          </a:bodyPr>
          <a:lstStyle/>
          <a:p>
            <a:r>
              <a:rPr lang="en-US" sz="3200" b="1" dirty="0">
                <a:solidFill>
                  <a:schemeClr val="bg1"/>
                </a:solidFill>
                <a:latin typeface="Times New Roman" pitchFamily="18" charset="0"/>
                <a:cs typeface="Times New Roman" pitchFamily="18" charset="0"/>
              </a:rPr>
              <a:t>1. THE BATTLE INTIMIDATES THOSE </a:t>
            </a:r>
            <a:br>
              <a:rPr lang="en-US" sz="3200" b="1" dirty="0">
                <a:solidFill>
                  <a:schemeClr val="bg1"/>
                </a:solidFill>
                <a:latin typeface="Times New Roman" pitchFamily="18" charset="0"/>
                <a:cs typeface="Times New Roman" pitchFamily="18" charset="0"/>
              </a:rPr>
            </a:br>
            <a:r>
              <a:rPr lang="en-US" sz="3200" b="1" dirty="0">
                <a:solidFill>
                  <a:schemeClr val="bg1"/>
                </a:solidFill>
                <a:latin typeface="Times New Roman" pitchFamily="18" charset="0"/>
                <a:cs typeface="Times New Roman" pitchFamily="18" charset="0"/>
              </a:rPr>
              <a:t>WHO LACK FAITH IN THE LORD</a:t>
            </a:r>
          </a:p>
        </p:txBody>
      </p:sp>
      <p:sp>
        <p:nvSpPr>
          <p:cNvPr id="3" name="Subtitle 2"/>
          <p:cNvSpPr>
            <a:spLocks noGrp="1"/>
          </p:cNvSpPr>
          <p:nvPr>
            <p:ph type="subTitle" idx="1"/>
          </p:nvPr>
        </p:nvSpPr>
        <p:spPr>
          <a:xfrm>
            <a:off x="228600" y="1657350"/>
            <a:ext cx="5638800" cy="3048000"/>
          </a:xfrm>
        </p:spPr>
        <p:txBody>
          <a:bodyPr>
            <a:normAutofit/>
          </a:bodyPr>
          <a:lstStyle/>
          <a:p>
            <a:r>
              <a:rPr lang="en-US" sz="2800" b="1" dirty="0">
                <a:solidFill>
                  <a:schemeClr val="bg1"/>
                </a:solidFill>
                <a:latin typeface="Times New Roman" pitchFamily="18" charset="0"/>
                <a:cs typeface="Times New Roman" pitchFamily="18" charset="0"/>
              </a:rPr>
              <a:t>“Then the Philistine said, ‘This day I defy the ranks of Israel!  Give me a man and let us fight each other.’”</a:t>
            </a:r>
          </a:p>
          <a:p>
            <a:endParaRPr lang="en-US" sz="1500" b="1" dirty="0">
              <a:solidFill>
                <a:schemeClr val="bg1"/>
              </a:solidFill>
              <a:latin typeface="Times New Roman" pitchFamily="18" charset="0"/>
              <a:cs typeface="Times New Roman" pitchFamily="18" charset="0"/>
            </a:endParaRPr>
          </a:p>
          <a:p>
            <a:r>
              <a:rPr lang="en-US" sz="2800" b="1" dirty="0">
                <a:solidFill>
                  <a:schemeClr val="bg1"/>
                </a:solidFill>
                <a:latin typeface="Times New Roman" pitchFamily="18" charset="0"/>
                <a:cs typeface="Times New Roman" pitchFamily="18" charset="0"/>
              </a:rPr>
              <a:t>“On hearing the Philistine’s words, Saul and all the Israelites were dismayed and terrified.” (vs. 10-11)</a:t>
            </a:r>
          </a:p>
        </p:txBody>
      </p:sp>
      <p:pic>
        <p:nvPicPr>
          <p:cNvPr id="4" name="Picture 2" descr="5_1"/>
          <p:cNvPicPr>
            <a:picLocks noChangeAspect="1" noChangeArrowheads="1"/>
          </p:cNvPicPr>
          <p:nvPr/>
        </p:nvPicPr>
        <p:blipFill rotWithShape="1">
          <a:blip r:embed="rId2">
            <a:extLst>
              <a:ext uri="{28A0092B-C50C-407E-A947-70E740481C1C}">
                <a14:useLocalDpi xmlns:a14="http://schemas.microsoft.com/office/drawing/2010/main" val="0"/>
              </a:ext>
            </a:extLst>
          </a:blip>
          <a:srcRect r="25688"/>
          <a:stretch/>
        </p:blipFill>
        <p:spPr bwMode="auto">
          <a:xfrm>
            <a:off x="6103403" y="1257300"/>
            <a:ext cx="304059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6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392"/>
            <a:ext cx="9144000" cy="1265958"/>
          </a:xfrm>
          <a:solidFill>
            <a:schemeClr val="tx2">
              <a:lumMod val="75000"/>
            </a:schemeClr>
          </a:solidFill>
        </p:spPr>
        <p:txBody>
          <a:bodyPr>
            <a:normAutofit fontScale="90000"/>
          </a:bodyPr>
          <a:lstStyle/>
          <a:p>
            <a:r>
              <a:rPr lang="en-US" sz="4000" b="1" dirty="0">
                <a:solidFill>
                  <a:schemeClr val="bg1"/>
                </a:solidFill>
                <a:latin typeface="Times New Roman" pitchFamily="18" charset="0"/>
                <a:cs typeface="Times New Roman" pitchFamily="18" charset="0"/>
              </a:rPr>
              <a:t>2. THE BATTLE IGNITES THOSE WHO HAVE FAITH IN THE LORD</a:t>
            </a:r>
          </a:p>
        </p:txBody>
      </p:sp>
      <p:sp>
        <p:nvSpPr>
          <p:cNvPr id="3" name="Subtitle 2"/>
          <p:cNvSpPr>
            <a:spLocks noGrp="1"/>
          </p:cNvSpPr>
          <p:nvPr>
            <p:ph type="subTitle" idx="1"/>
          </p:nvPr>
        </p:nvSpPr>
        <p:spPr>
          <a:xfrm>
            <a:off x="381000" y="1276349"/>
            <a:ext cx="8382000" cy="1981201"/>
          </a:xfrm>
        </p:spPr>
        <p:txBody>
          <a:bodyPr>
            <a:noAutofit/>
          </a:bodyPr>
          <a:lstStyle/>
          <a:p>
            <a:r>
              <a:rPr lang="en-US" sz="2400" b="1" dirty="0">
                <a:solidFill>
                  <a:schemeClr val="bg1"/>
                </a:solidFill>
                <a:latin typeface="Times New Roman" pitchFamily="18" charset="0"/>
                <a:cs typeface="Times New Roman" pitchFamily="18" charset="0"/>
              </a:rPr>
              <a:t>“You come against me with sword and spear and javelin, but I come against you in the Name of the Lord Almighty, the God of the armies of Israel, whom you have defied.  This day the Lord will hand you over to me, and I’ll strike you down and cut off your head.” (vs. 45-46)</a:t>
            </a:r>
          </a:p>
        </p:txBody>
      </p:sp>
      <p:pic>
        <p:nvPicPr>
          <p:cNvPr id="6" name="Picture 1" descr="KSCN0029.jpg"/>
          <p:cNvPicPr>
            <a:picLocks noChangeAspect="1"/>
          </p:cNvPicPr>
          <p:nvPr/>
        </p:nvPicPr>
        <p:blipFill>
          <a:blip r:embed="rId2" cstate="print">
            <a:extLst>
              <a:ext uri="{28A0092B-C50C-407E-A947-70E740481C1C}">
                <a14:useLocalDpi xmlns:a14="http://schemas.microsoft.com/office/drawing/2010/main" val="0"/>
              </a:ext>
            </a:extLst>
          </a:blip>
          <a:srcRect l="2856" r="35715"/>
          <a:stretch>
            <a:fillRect/>
          </a:stretch>
        </p:blipFill>
        <p:spPr bwMode="auto">
          <a:xfrm>
            <a:off x="0" y="2883552"/>
            <a:ext cx="2488628" cy="225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KSCN0030.jpg"/>
          <p:cNvPicPr>
            <a:picLocks noChangeAspect="1"/>
          </p:cNvPicPr>
          <p:nvPr/>
        </p:nvPicPr>
        <p:blipFill>
          <a:blip r:embed="rId3" cstate="print">
            <a:extLst>
              <a:ext uri="{28A0092B-C50C-407E-A947-70E740481C1C}">
                <a14:useLocalDpi xmlns:a14="http://schemas.microsoft.com/office/drawing/2010/main" val="0"/>
              </a:ext>
            </a:extLst>
          </a:blip>
          <a:srcRect l="35898" r="2991" b="12537"/>
          <a:stretch>
            <a:fillRect/>
          </a:stretch>
        </p:blipFill>
        <p:spPr bwMode="auto">
          <a:xfrm>
            <a:off x="6552594" y="2883552"/>
            <a:ext cx="2591405" cy="2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488628" y="3638550"/>
            <a:ext cx="4064572" cy="1200329"/>
          </a:xfrm>
          <a:prstGeom prst="rect">
            <a:avLst/>
          </a:prstGeom>
          <a:solidFill>
            <a:schemeClr val="accent3">
              <a:lumMod val="40000"/>
              <a:lumOff val="60000"/>
            </a:schemeClr>
          </a:solidFill>
        </p:spPr>
        <p:txBody>
          <a:bodyPr wrap="square" rtlCol="0">
            <a:spAutoFit/>
          </a:bodyPr>
          <a:lstStyle/>
          <a:p>
            <a:pPr algn="ctr"/>
            <a:r>
              <a:rPr lang="en-US" sz="2400" b="1" dirty="0">
                <a:latin typeface="Times New Roman" pitchFamily="18" charset="0"/>
                <a:cs typeface="Times New Roman" pitchFamily="18" charset="0"/>
              </a:rPr>
              <a:t>“So David triumphed over the Philistine with a sling and a stone.” (v. 30a)</a:t>
            </a:r>
          </a:p>
        </p:txBody>
      </p:sp>
    </p:spTree>
    <p:extLst>
      <p:ext uri="{BB962C8B-B14F-4D97-AF65-F5344CB8AC3E}">
        <p14:creationId xmlns:p14="http://schemas.microsoft.com/office/powerpoint/2010/main" val="23786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chemeClr val="bg1"/>
                </a:solidFill>
                <a:latin typeface="Times New Roman" pitchFamily="18" charset="0"/>
                <a:cs typeface="Times New Roman" pitchFamily="18" charset="0"/>
              </a:rPr>
              <a:t>TAKE  HOME TRUTH</a:t>
            </a:r>
          </a:p>
        </p:txBody>
      </p:sp>
      <p:sp>
        <p:nvSpPr>
          <p:cNvPr id="3" name="TextBox 2"/>
          <p:cNvSpPr txBox="1"/>
          <p:nvPr/>
        </p:nvSpPr>
        <p:spPr>
          <a:xfrm>
            <a:off x="3200400" y="2500759"/>
            <a:ext cx="5669937" cy="1077218"/>
          </a:xfrm>
          <a:prstGeom prst="rect">
            <a:avLst/>
          </a:prstGeom>
          <a:solidFill>
            <a:schemeClr val="accent3">
              <a:lumMod val="40000"/>
              <a:lumOff val="60000"/>
            </a:schemeClr>
          </a:solidFill>
        </p:spPr>
        <p:txBody>
          <a:bodyPr wrap="square" rtlCol="0">
            <a:spAutoFit/>
          </a:bodyPr>
          <a:lstStyle/>
          <a:p>
            <a:pPr algn="ctr"/>
            <a:r>
              <a:rPr lang="en-US" sz="3200" b="1" dirty="0">
                <a:latin typeface="Times New Roman" pitchFamily="18" charset="0"/>
                <a:cs typeface="Times New Roman" pitchFamily="18" charset="0"/>
              </a:rPr>
              <a:t>When we put faith in the Lord, we get victory in the battle</a:t>
            </a:r>
          </a:p>
        </p:txBody>
      </p:sp>
      <p:pic>
        <p:nvPicPr>
          <p:cNvPr id="4" name="Picture 4" descr="C:\Users\scott.EASTRIDGE\AppData\Local\Microsoft\Windows\Temporary Internet Files\Content.IE5\2GGIU0U4\MP90044855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95" y="1153848"/>
            <a:ext cx="3044733" cy="398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8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063230"/>
            <a:ext cx="2678874" cy="1891613"/>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4629150"/>
            <a:ext cx="9144000" cy="514350"/>
          </a:xfrm>
        </p:spPr>
        <p:txBody>
          <a:bodyPr/>
          <a:lstStyle/>
          <a:p>
            <a:pPr eaLnBrk="1" hangingPunct="1">
              <a:defRPr/>
            </a:pPr>
            <a:r>
              <a:rPr lang="en-US" sz="2800" b="1" dirty="0">
                <a:solidFill>
                  <a:srgbClr val="FFFFFF"/>
                </a:solidFill>
                <a:latin typeface="Arial" charset="0"/>
                <a:ea typeface="ＭＳ Ｐゴシック" charset="0"/>
              </a:rPr>
              <a:t>OT Preaching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78" eaLnBrk="1" fontAlgn="base" hangingPunct="1">
              <a:spcBef>
                <a:spcPct val="0"/>
              </a:spcBef>
              <a:spcAft>
                <a:spcPct val="0"/>
              </a:spcAft>
            </a:pPr>
            <a:r>
              <a:rPr lang="en-US" sz="3200" b="1" dirty="0">
                <a:solidFill>
                  <a:srgbClr val="FFFFFF"/>
                </a:solidFill>
                <a:latin typeface="Arial" charset="0"/>
                <a:cs typeface="Arial" charset="0"/>
              </a:rPr>
              <a:t>Get this presentation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477737"/>
            <a:ext cx="9232347" cy="423753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4" y="1666756"/>
            <a:ext cx="6153212" cy="2612696"/>
          </a:xfrm>
          <a:prstGeom prst="rect">
            <a:avLst/>
          </a:prstGeom>
        </p:spPr>
      </p:pic>
    </p:spTree>
    <p:extLst>
      <p:ext uri="{BB962C8B-B14F-4D97-AF65-F5344CB8AC3E}">
        <p14:creationId xmlns:p14="http://schemas.microsoft.com/office/powerpoint/2010/main" val="31864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TotalTime>
  <Words>247</Words>
  <Application>Microsoft Macintosh PowerPoint</Application>
  <PresentationFormat>On-screen Show (16:9)</PresentationFormat>
  <Paragraphs>19</Paragraphs>
  <Slides>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ＭＳ Ｐゴシック</vt:lpstr>
      <vt:lpstr>Aptos</vt:lpstr>
      <vt:lpstr>Arial</vt:lpstr>
      <vt:lpstr>Calibri</vt:lpstr>
      <vt:lpstr>Times New Roman</vt:lpstr>
      <vt:lpstr>Wingdings</vt:lpstr>
      <vt:lpstr>Office Theme</vt:lpstr>
      <vt:lpstr>Orbit</vt:lpstr>
      <vt:lpstr>1 SAMUEL 17</vt:lpstr>
      <vt:lpstr>1 SAMUEL 17</vt:lpstr>
      <vt:lpstr>1. THE BATTLE INTIMIDATES THOSE  WHO LACK FAITH IN THE LORD</vt:lpstr>
      <vt:lpstr>2. THE BATTLE IGNITES THOSE WHO HAVE FAITH IN THE LORD</vt:lpstr>
      <vt:lpstr>TAKE  HOME TRUTH</vt:lpstr>
      <vt:lpstr>Black</vt:lpstr>
      <vt:lpstr>OT Preaching link at BibleStudyDownloads.org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SAMUEL 17</dc:title>
  <dc:creator>Scott Wooddell</dc:creator>
  <cp:lastModifiedBy>Rick Griffith</cp:lastModifiedBy>
  <cp:revision>7</cp:revision>
  <dcterms:created xsi:type="dcterms:W3CDTF">2017-10-11T17:43:05Z</dcterms:created>
  <dcterms:modified xsi:type="dcterms:W3CDTF">2025-06-24T00:32:01Z</dcterms:modified>
</cp:coreProperties>
</file>