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81" r:id="rId3"/>
    <p:sldId id="256" r:id="rId4"/>
    <p:sldId id="257" r:id="rId5"/>
    <p:sldId id="258" r:id="rId6"/>
    <p:sldId id="259" r:id="rId7"/>
    <p:sldId id="379" r:id="rId8"/>
    <p:sldId id="380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104" d="100"/>
          <a:sy n="104" d="100"/>
        </p:scale>
        <p:origin x="2424" y="1024"/>
      </p:cViewPr>
      <p:guideLst>
        <p:guide orient="horz" pos="162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0C498-A095-424B-9153-CA1070BA4AC9}" type="datetimeFigureOut">
              <a:t>6/23/25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D7832-95C2-8849-8332-8720FC0718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6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7832-95C2-8849-8332-8720FC0718D8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7832-95C2-8849-8332-8720FC0718D8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27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E4F2-243D-4573-A95E-D95863332BF1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73E2-9FF3-4243-967A-16F9A94F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3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E4F2-243D-4573-A95E-D95863332BF1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73E2-9FF3-4243-967A-16F9A94F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E4F2-243D-4573-A95E-D95863332BF1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73E2-9FF3-4243-967A-16F9A94F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8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109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408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479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217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6578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421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657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009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E4F2-243D-4573-A95E-D95863332BF1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73E2-9FF3-4243-967A-16F9A94F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24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0022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6174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135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E4F2-243D-4573-A95E-D95863332BF1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73E2-9FF3-4243-967A-16F9A94F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E4F2-243D-4573-A95E-D95863332BF1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73E2-9FF3-4243-967A-16F9A94F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8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E4F2-243D-4573-A95E-D95863332BF1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73E2-9FF3-4243-967A-16F9A94F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5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E4F2-243D-4573-A95E-D95863332BF1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73E2-9FF3-4243-967A-16F9A94F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2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E4F2-243D-4573-A95E-D95863332BF1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73E2-9FF3-4243-967A-16F9A94F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8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E4F2-243D-4573-A95E-D95863332BF1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73E2-9FF3-4243-967A-16F9A94F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3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E4F2-243D-4573-A95E-D95863332BF1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73E2-9FF3-4243-967A-16F9A94F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9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8E4F2-243D-4573-A95E-D95863332BF1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873E2-9FF3-4243-967A-16F9A94F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" y="2926558"/>
            <a:ext cx="3400425" cy="2212181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1"/>
            <a:ext cx="8229600" cy="8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828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782" y="10392"/>
            <a:ext cx="9164782" cy="110251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1 SAMUEL 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14550"/>
            <a:ext cx="4267200" cy="1314450"/>
          </a:xfrm>
        </p:spPr>
        <p:txBody>
          <a:bodyPr>
            <a:normAutofit lnSpcReduction="10000"/>
          </a:bodyPr>
          <a:lstStyle/>
          <a:p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Finding God's Blessing</a:t>
            </a:r>
          </a:p>
        </p:txBody>
      </p:sp>
      <p:pic>
        <p:nvPicPr>
          <p:cNvPr id="4" name="Picture 3" descr="C:\Users\scott.EASTRIDGE\AppData\Local\Microsoft\Windows\Temporary Internet Files\Content.IE5\10UYD0Y1\MP90040957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6" b="13868"/>
          <a:stretch/>
        </p:blipFill>
        <p:spPr bwMode="auto">
          <a:xfrm>
            <a:off x="4267200" y="1123949"/>
            <a:ext cx="48768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BA7EA2-4E3A-DC07-A596-8A02E4C76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9550"/>
            <a:ext cx="9144000" cy="11239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 Scott Wooddell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Eastridge Park Christian Church, Mesquite, Texas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6689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782" y="10392"/>
            <a:ext cx="9164782" cy="110251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1 SAMUEL 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14550"/>
            <a:ext cx="4267200" cy="131445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can we do to put ourselves in a position to be blessed by God?</a:t>
            </a:r>
          </a:p>
        </p:txBody>
      </p:sp>
      <p:pic>
        <p:nvPicPr>
          <p:cNvPr id="4" name="Picture 3" descr="C:\Users\scott.EASTRIDGE\AppData\Local\Microsoft\Windows\Temporary Internet Files\Content.IE5\10UYD0Y1\MP90040957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6" b="13868"/>
          <a:stretch/>
        </p:blipFill>
        <p:spPr bwMode="auto">
          <a:xfrm>
            <a:off x="4267200" y="1123949"/>
            <a:ext cx="48768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6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1. A HEART THAT LOVES GOD</a:t>
            </a:r>
          </a:p>
        </p:txBody>
      </p:sp>
      <p:pic>
        <p:nvPicPr>
          <p:cNvPr id="4" name="Picture 1" descr="KSCN002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40266" r="69823" b="5019"/>
          <a:stretch>
            <a:fillRect/>
          </a:stretch>
        </p:blipFill>
        <p:spPr bwMode="auto">
          <a:xfrm>
            <a:off x="6553200" y="965460"/>
            <a:ext cx="2579687" cy="420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504950"/>
            <a:ext cx="556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“The Lord does not look at the things man looks at.  Man looks at the outward appearance, but the Lord looks at the heart.” (v. 7b)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927764"/>
            <a:ext cx="55626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“Then the Lord said, ‘Rise and anoint him; he is the one.’” (v. 12b)</a:t>
            </a:r>
          </a:p>
        </p:txBody>
      </p:sp>
    </p:spTree>
    <p:extLst>
      <p:ext uri="{BB962C8B-B14F-4D97-AF65-F5344CB8AC3E}">
        <p14:creationId xmlns:p14="http://schemas.microsoft.com/office/powerpoint/2010/main" val="22757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2. HANDS THAT SERVE GOD</a:t>
            </a:r>
          </a:p>
        </p:txBody>
      </p:sp>
      <p:pic>
        <p:nvPicPr>
          <p:cNvPr id="4" name="Picture 3" descr="1Sam1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3"/>
          <a:stretch/>
        </p:blipFill>
        <p:spPr bwMode="auto">
          <a:xfrm>
            <a:off x="0" y="1051860"/>
            <a:ext cx="3113809" cy="266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8891" y="120015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“Then Saul sent messengers to Jesse and said, ‘Send me your son David, who is with the sheep.’” (v. 19)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691" y="3790950"/>
            <a:ext cx="5971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“David came to Saul and entered his service.  Saul liked him very much and David became one of his armor-bearers.” (v. 21)</a:t>
            </a:r>
          </a:p>
        </p:txBody>
      </p:sp>
      <p:pic>
        <p:nvPicPr>
          <p:cNvPr id="7" name="Picture 1" descr="KSCN002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38353" r="3249" b="15059"/>
          <a:stretch>
            <a:fillRect/>
          </a:stretch>
        </p:blipFill>
        <p:spPr bwMode="auto">
          <a:xfrm>
            <a:off x="6096000" y="2768266"/>
            <a:ext cx="3047999" cy="237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TAKE HOME TRUTH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99" y="1992690"/>
            <a:ext cx="4994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God blesses those who have a heart that loves Him and hands that serve Him.</a:t>
            </a:r>
          </a:p>
        </p:txBody>
      </p:sp>
      <p:pic>
        <p:nvPicPr>
          <p:cNvPr id="4" name="Picture 4" descr="j028934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r="5718"/>
          <a:stretch/>
        </p:blipFill>
        <p:spPr>
          <a:xfrm>
            <a:off x="5146963" y="1428750"/>
            <a:ext cx="4010892" cy="3023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2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063230"/>
            <a:ext cx="2678874" cy="1891613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4629150"/>
            <a:ext cx="9144000" cy="514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477737"/>
            <a:ext cx="9232347" cy="423753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4" y="1666756"/>
            <a:ext cx="6153212" cy="26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226</Words>
  <Application>Microsoft Macintosh PowerPoint</Application>
  <PresentationFormat>On-screen Show (16:9)</PresentationFormat>
  <Paragraphs>20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Aptos</vt:lpstr>
      <vt:lpstr>Arial</vt:lpstr>
      <vt:lpstr>Calibri</vt:lpstr>
      <vt:lpstr>Times New Roman</vt:lpstr>
      <vt:lpstr>Wingdings</vt:lpstr>
      <vt:lpstr>Office Theme</vt:lpstr>
      <vt:lpstr>Orbit</vt:lpstr>
      <vt:lpstr>1 SAMUEL 16</vt:lpstr>
      <vt:lpstr>1 SAMUEL 16</vt:lpstr>
      <vt:lpstr>1. A HEART THAT LOVES GOD</vt:lpstr>
      <vt:lpstr>2. HANDS THAT SERVE GOD</vt:lpstr>
      <vt:lpstr>TAKE HOME TRUTH</vt:lpstr>
      <vt:lpstr>Black</vt:lpstr>
      <vt:lpstr>OT Preaching link at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SAMUEL 16</dc:title>
  <dc:creator>Scott Wooddell</dc:creator>
  <cp:lastModifiedBy>Rick Griffith</cp:lastModifiedBy>
  <cp:revision>11</cp:revision>
  <dcterms:created xsi:type="dcterms:W3CDTF">2017-10-02T02:01:12Z</dcterms:created>
  <dcterms:modified xsi:type="dcterms:W3CDTF">2025-06-24T00:25:33Z</dcterms:modified>
</cp:coreProperties>
</file>