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Props.xml><?xml version="1.0" encoding="utf-8"?>
<p:presentationPr xmlns:a="http://schemas.openxmlformats.org/drawingml/2006/main" xmlns:r="http://schemas.openxmlformats.org/officeDocument/2006/relationships" xmlns:p="http://schemas.openxmlformats.org/presentationml/2006/main">
  <p:clrMru>
    <a:srgbClr val="00237D"/>
    <a:srgbClr val="663300"/>
    <a:srgbClr val="FF6600"/>
    <a:srgbClr val="CC00FF"/>
    <a:srgbClr val="FFFF66"/>
    <a:srgbClr val="CCCC00"/>
    <a:srgbClr val="990000"/>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2" autoAdjust="0"/>
    <p:restoredTop sz="77847" autoAdjust="0"/>
  </p:normalViewPr>
  <p:slideViewPr>
    <p:cSldViewPr>
      <p:cViewPr>
        <p:scale>
          <a:sx n="122" d="100"/>
          <a:sy n="122" d="100"/>
        </p:scale>
        <p:origin x="2120" y="-176"/>
      </p:cViewPr>
      <p:guideLst>
        <p:guide orient="horz" pos="2160"/>
        <p:guide pos="2880"/>
      </p:guideLst>
    </p:cSldViewPr>
  </p:slideViewPr>
  <p:outlineViewPr>
    <p:cViewPr>
      <p:scale>
        <a:sx n="33" d="100"/>
        <a:sy n="33" d="100"/>
      </p:scale>
      <p:origin x="36040" y="984"/>
    </p:cViewPr>
    <p:sldLst>
      <p:sld r:id="rId1" collapse="1"/>
      <p:sld r:id="rId2" collapse="1"/>
      <p:sld r:id="rId3" collapse="1"/>
    </p:sldLst>
  </p:outlineViewPr>
  <p:notesTextViewPr>
    <p:cViewPr>
      <p:scale>
        <a:sx n="100" d="100"/>
        <a:sy n="100" d="100"/>
      </p:scale>
      <p:origin x="0" y="0"/>
    </p:cViewPr>
  </p:notesTextViewPr>
  <p:sorterViewPr>
    <p:cViewPr varScale="1">
      <p:scale>
        <a:sx n="100" d="100"/>
        <a:sy n="100" d="100"/>
      </p:scale>
      <p:origin x="0" y="27344"/>
    </p:cViewPr>
  </p:sorterViewPr>
  <p:gridSpacing cx="72008" cy="72008"/>
</p:viewPr>
</file>

<file path=ppt/_rels/viewProps.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slide" Target="slides/slide17.xml"/><Relationship Id="rId1" Type="http://schemas.openxmlformats.org/officeDocument/2006/relationships/slide" Target="slides/slide1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2004:Templates:Presentations:Designs:Shimmer</Template>
  <TotalTime>12732</TotalTime>
  <Words>5918</Words>
  <Application>Microsoft Macintosh PowerPoint</Application>
  <PresentationFormat>On-screen Show (4:3)</PresentationFormat>
  <Paragraphs>1034</Paragraphs>
  <Slides>174</Slides>
  <Notes>55</Notes>
  <HiddenSlides>0</HiddenSlides>
  <MMClips>0</MMClips>
  <ScaleCrop>false</ScaleCrop>
  <HeadingPairs>
    <vt:vector size="8" baseType="variant">
      <vt:variant>
        <vt:lpstr>Fonts Used</vt:lpstr>
      </vt:variant>
      <vt:variant>
        <vt:i4>19</vt:i4>
      </vt:variant>
      <vt:variant>
        <vt:lpstr>Theme</vt:lpstr>
      </vt:variant>
      <vt:variant>
        <vt:i4>21</vt:i4>
      </vt:variant>
      <vt:variant>
        <vt:lpstr>Embedded OLE Servers</vt:lpstr>
      </vt:variant>
      <vt:variant>
        <vt:i4>2</vt:i4>
      </vt:variant>
      <vt:variant>
        <vt:lpstr>Slide Titles</vt:lpstr>
      </vt:variant>
      <vt:variant>
        <vt:i4>174</vt:i4>
      </vt:variant>
    </vt:vector>
  </HeadingPairs>
  <TitlesOfParts>
    <vt:vector size="216" baseType="lpstr">
      <vt:lpstr>B VAG Rounded Bold</vt:lpstr>
      <vt:lpstr>Chicago</vt:lpstr>
      <vt:lpstr>KidTYPEPaint</vt:lpstr>
      <vt:lpstr>Kosher-Normal</vt:lpstr>
      <vt:lpstr>Arial</vt:lpstr>
      <vt:lpstr>Arial Black</vt:lpstr>
      <vt:lpstr>Arial Narrow</vt:lpstr>
      <vt:lpstr>Avenir Black</vt:lpstr>
      <vt:lpstr>Calibri</vt:lpstr>
      <vt:lpstr>Comic Sans MS</vt:lpstr>
      <vt:lpstr>Helvetica</vt:lpstr>
      <vt:lpstr>Helvetica Neue Black Condensed</vt:lpstr>
      <vt:lpstr>Matura MT Script Capitals</vt:lpstr>
      <vt:lpstr>Monotype Sorts</vt:lpstr>
      <vt:lpstr>Tahoma</vt:lpstr>
      <vt:lpstr>Tempus Sans ITC</vt:lpstr>
      <vt:lpstr>Times</vt:lpstr>
      <vt:lpstr>Times New Roman</vt:lpstr>
      <vt:lpstr>Wingdings</vt:lpstr>
      <vt:lpstr>Default Design</vt:lpstr>
      <vt:lpstr>Radar</vt:lpstr>
      <vt:lpstr>Shimmer</vt:lpstr>
      <vt:lpstr>1_Shimmer</vt:lpstr>
      <vt:lpstr>1_Default Design</vt:lpstr>
      <vt:lpstr>Slit</vt:lpstr>
      <vt:lpstr>1_blstripc.ppt - Blue Stripes</vt:lpstr>
      <vt:lpstr>untitled 3</vt:lpstr>
      <vt:lpstr>Blank Presentation</vt:lpstr>
      <vt:lpstr>5_Default Design</vt:lpstr>
      <vt:lpstr>16_Blank Presentation</vt:lpstr>
      <vt:lpstr>1_Fireworks</vt:lpstr>
      <vt:lpstr>9_Default Design</vt:lpstr>
      <vt:lpstr>Beam</vt:lpstr>
      <vt:lpstr>2_Default Design</vt:lpstr>
      <vt:lpstr>10_Default Design</vt:lpstr>
      <vt:lpstr>6_Default Design</vt:lpstr>
      <vt:lpstr>49_Blank Presentation</vt:lpstr>
      <vt:lpstr>2_Blank Presentation</vt:lpstr>
      <vt:lpstr>2_Shimmer</vt:lpstr>
      <vt:lpstr>Office Theme</vt:lpstr>
      <vt:lpstr>Photo Editor Photo</vt:lpstr>
      <vt:lpstr>Document</vt:lpstr>
      <vt:lpstr>Be United</vt:lpstr>
      <vt:lpstr>Millennium Tower San Francisco</vt:lpstr>
      <vt:lpstr>Is your spiritual foundation getting  stronger  or  weaker? </vt:lpstr>
      <vt:lpstr>Why does unity sometimes lead to division?</vt:lpstr>
      <vt:lpstr>Main Idea</vt:lpstr>
      <vt:lpstr>The United Kingdom</vt:lpstr>
      <vt:lpstr>United Kingdom</vt:lpstr>
      <vt:lpstr>The UK</vt:lpstr>
      <vt:lpstr>The Abrahamic Covenant</vt:lpstr>
      <vt:lpstr>THE DAVIDIC COVENANT</vt:lpstr>
      <vt:lpstr>Outline</vt:lpstr>
      <vt:lpstr>Why does unity sometimes lead to division?</vt:lpstr>
      <vt:lpstr>Slides on  1 Kings 1</vt:lpstr>
      <vt:lpstr>Book Chart</vt:lpstr>
      <vt:lpstr>Establishment of Solomon (David Dies) 1 Kings 1–2</vt:lpstr>
      <vt:lpstr>Slides on  1 Kings 2</vt:lpstr>
      <vt:lpstr>Establishment of Solomon (David Dies) 1 Kings 1–2</vt:lpstr>
      <vt:lpstr>Slides on  1 Kings 3</vt:lpstr>
      <vt:lpstr>Book Chart</vt:lpstr>
      <vt:lpstr>Solomon Asks for Wisdom 1 Kings 3:1-15</vt:lpstr>
      <vt:lpstr>Rise of Solomon 1 Kings 3–8</vt:lpstr>
      <vt:lpstr>Slides on  1 Kings 4</vt:lpstr>
      <vt:lpstr>Rise of Solomon 1 Kings 3–8</vt:lpstr>
      <vt:lpstr>Kingdom of David &amp; Solomon (1 Kings 4:21)</vt:lpstr>
      <vt:lpstr>Slides on  1 Kings 5</vt:lpstr>
      <vt:lpstr>Old City aerial from north</vt:lpstr>
      <vt:lpstr>2 Sam. 24:18-24; 2 Chron. 3:1</vt:lpstr>
      <vt:lpstr>King David planned it.</vt:lpstr>
      <vt:lpstr>Israel's "First" Temple</vt:lpstr>
      <vt:lpstr>Jerusalem's Temple Mount Today</vt:lpstr>
      <vt:lpstr>The Western Wall of the Temple Mount</vt:lpstr>
      <vt:lpstr>THE ENORMOUS IMPORTANCE OF THE TEMPLE MOUNT!</vt:lpstr>
      <vt:lpstr>The Temple Mount in Today's Jerusalem:  A Prime Focal Point of Planet Earth</vt:lpstr>
      <vt:lpstr>Slides on  1 Kings 6</vt:lpstr>
      <vt:lpstr>Solomon's Wisdom &amp; Glory (1 Kings 3–8)</vt:lpstr>
      <vt:lpstr>Jerusalem expands north</vt:lpstr>
      <vt:lpstr>The Temple</vt:lpstr>
      <vt:lpstr>The Tabernacle</vt:lpstr>
      <vt:lpstr>Solomon's Temple</vt:lpstr>
      <vt:lpstr>Temple Furnishings (7:9-51)</vt:lpstr>
      <vt:lpstr>Slides on  1 Kings 7</vt:lpstr>
      <vt:lpstr>Rise of Solomon 1 Kings 3–8</vt:lpstr>
      <vt:lpstr>Comparing Buildings</vt:lpstr>
      <vt:lpstr>Slides on  1 Kings 8</vt:lpstr>
      <vt:lpstr>The Great Sea was supported by 12 oxen </vt:lpstr>
      <vt:lpstr>Rise of Solomon 1 Kings 3–8</vt:lpstr>
      <vt:lpstr>Slides on  1 Kings 9</vt:lpstr>
      <vt:lpstr>Book Chart</vt:lpstr>
      <vt:lpstr>Decline of Solomon 1 Kings 9–11</vt:lpstr>
      <vt:lpstr>Warnings for Kings (1400 BC)</vt:lpstr>
      <vt:lpstr>Warnings for Kings (1400 BC)</vt:lpstr>
      <vt:lpstr>Warnings for Kings (1400 BC)</vt:lpstr>
      <vt:lpstr>Slides on  1 Kings 10</vt:lpstr>
      <vt:lpstr>The Queen of Sheba</vt:lpstr>
      <vt:lpstr>Warnings for Kings (1400 BC)</vt:lpstr>
      <vt:lpstr>Warnings for Kings (1400 BC)</vt:lpstr>
      <vt:lpstr>Slides on  1 Kings 11</vt:lpstr>
      <vt:lpstr>Warnings for Kings (1400 BC)</vt:lpstr>
      <vt:lpstr>Solomon's Wives</vt:lpstr>
      <vt:lpstr>Women and money turned Solomon's heart away</vt:lpstr>
      <vt:lpstr>Decline of Solomon 1 Kings 9–11</vt:lpstr>
      <vt:lpstr>Chapter 11 = Bankruptcy</vt:lpstr>
      <vt:lpstr>Decline of Solomon 1 Kings 9–11</vt:lpstr>
      <vt:lpstr>Decline of Solomon 1 Kings 9–11</vt:lpstr>
      <vt:lpstr>The Significance of 1 Kings 12</vt:lpstr>
      <vt:lpstr>A Shaky Kingdom</vt:lpstr>
      <vt:lpstr>Tribal Loyalties</vt:lpstr>
      <vt:lpstr>United to Divided  Kingdom</vt:lpstr>
      <vt:lpstr>Divided Kingdom</vt:lpstr>
      <vt:lpstr>SOLOMON: REALLY BIG IDEAS!</vt:lpstr>
      <vt:lpstr>Solomon's Problems</vt:lpstr>
      <vt:lpstr>IDOL WORSHIP!</vt:lpstr>
      <vt:lpstr>After Solomon...</vt:lpstr>
      <vt:lpstr>A Kingdom Split</vt:lpstr>
      <vt:lpstr>Why does unity sometimes lead to division?</vt:lpstr>
      <vt:lpstr>Why does unity sometimes lead to division?</vt:lpstr>
      <vt:lpstr>Slides on  1 Kings 12</vt:lpstr>
      <vt:lpstr>Early Divided Kingdom 1 Kings 12:1–16:28</vt:lpstr>
      <vt:lpstr>Book Chart</vt:lpstr>
      <vt:lpstr>Division of the Kingdom</vt:lpstr>
      <vt:lpstr>Map of the Divide</vt:lpstr>
      <vt:lpstr>PowerPoint Presentation</vt:lpstr>
      <vt:lpstr>Slides on  1 Kings 13</vt:lpstr>
      <vt:lpstr>The Golden Calf</vt:lpstr>
      <vt:lpstr>Early Divided Kingdom 1 Kings 12:1–16:28</vt:lpstr>
      <vt:lpstr>Early Divided Kingdom 1 Kings 12:1–16:28</vt:lpstr>
      <vt:lpstr>Slides on  1 Kings 14</vt:lpstr>
      <vt:lpstr>Early Divided Kingdom 1 Kings 12:1–16:28</vt:lpstr>
      <vt:lpstr>Early Divided Kingdom 1 Kings 12:1–16:28</vt:lpstr>
      <vt:lpstr>Slides on  1 Kings 15</vt:lpstr>
      <vt:lpstr>Book Chart</vt:lpstr>
      <vt:lpstr>Descendants of Solomon</vt:lpstr>
      <vt:lpstr>Slides on  1 Kings 16</vt:lpstr>
      <vt:lpstr>Judah</vt:lpstr>
      <vt:lpstr>Placing the Prophets</vt:lpstr>
      <vt:lpstr>Ahab &amp; Jezebel import Baal worship to Israel (1 Kings 16:29-34)</vt:lpstr>
      <vt:lpstr>Book Chart</vt:lpstr>
      <vt:lpstr>Slides on  1 Kings 17</vt:lpstr>
      <vt:lpstr>Phoenician Religion</vt:lpstr>
      <vt:lpstr>BAAL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Slides on  1 Kings 18</vt:lpstr>
      <vt:lpstr>Elijah and Obadiah (18:1-15)</vt:lpstr>
      <vt:lpstr>                              </vt:lpstr>
      <vt:lpstr>Elijah on Mount Carmel (18:16-46)</vt:lpstr>
      <vt:lpstr>Elijah on Mount Carmel (18:16-46)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Elijah's Run</vt:lpstr>
      <vt:lpstr>THE WORD IN PICTURES</vt:lpstr>
      <vt:lpstr>Elijah at Sinai</vt:lpstr>
      <vt:lpstr>Slides on  1 Kings 19</vt:lpstr>
      <vt:lpstr>PowerPoint Presentation</vt:lpstr>
      <vt:lpstr>Slides on  1 Kings 20</vt:lpstr>
      <vt:lpstr>The Israelite-Syrian Wars (20:1–22:53)</vt:lpstr>
      <vt:lpstr>Slides on  1 Kings 21</vt:lpstr>
      <vt:lpstr>Who was Jezebel?</vt:lpstr>
      <vt:lpstr>"But I have this complaint against you. You are permitting that woman—that Jezebel who calls herself a prophet—to lead my servants astray. She teaches them to commit sexual sin and to eat food offered to idols. 21I gave her time to repent, but she does not want to turn away from her immorality" (Rev. 2:20-21 NLT)</vt:lpstr>
      <vt:lpstr>Naboth's Vineyard</vt:lpstr>
      <vt:lpstr>Slides on  1 Kings 22</vt:lpstr>
      <vt:lpstr>Ahab Killed at Ramoth Gilead (22:29-40)</vt:lpstr>
      <vt:lpstr>—Main Idea of 1 Kings 22— Seek the Lord sincerely because ignoring God's clear will has serious results</vt:lpstr>
      <vt:lpstr>1 Kings Key Word</vt:lpstr>
      <vt:lpstr>Why does unity sometimes lead to division?</vt:lpstr>
      <vt:lpstr>Main Idea</vt:lpstr>
      <vt:lpstr>Why does unity sometimes lead to division?</vt:lpstr>
      <vt:lpstr>Why does unity sometimes lead to division?</vt:lpstr>
      <vt:lpstr>Put God First</vt:lpstr>
      <vt:lpstr>Need</vt:lpstr>
      <vt:lpstr>YouVersion</vt:lpstr>
      <vt:lpstr>Black</vt:lpstr>
      <vt:lpstr>OT Preaching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Rick Griffith</cp:lastModifiedBy>
  <cp:revision>371</cp:revision>
  <dcterms:created xsi:type="dcterms:W3CDTF">2009-08-27T07:57:12Z</dcterms:created>
  <dcterms:modified xsi:type="dcterms:W3CDTF">2019-12-01T05:15:12Z</dcterms:modified>
</cp:coreProperties>
</file>