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57" r:id="rId5"/>
    <p:sldId id="258" r:id="rId6"/>
    <p:sldId id="259" r:id="rId7"/>
    <p:sldId id="379" r:id="rId8"/>
    <p:sldId id="3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BCB6-1B39-7847-8E24-200BE3265867}" type="datetimeFigureOut"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4811-A510-9142-96F7-3B9347CEDF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223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21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67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38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2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54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78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022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1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63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2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903B-E530-4DA5-973F-BCD8BE7C103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7931-A6AD-4BC2-A63D-D2BF367E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5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1 Chronicles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2038350"/>
            <a:ext cx="4783282" cy="169601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Unanswered Prayer</a:t>
            </a:r>
          </a:p>
        </p:txBody>
      </p:sp>
      <p:pic>
        <p:nvPicPr>
          <p:cNvPr id="4" name="Picture 2" descr="MPj04096920000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/>
          <a:stretch/>
        </p:blipFill>
        <p:spPr>
          <a:xfrm>
            <a:off x="4830476" y="1089380"/>
            <a:ext cx="4313524" cy="4054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ED46DE-0253-2C2C-A942-FAEADDEC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4800600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0794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33D84-32D0-404A-32C8-30486C75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FB84-BB62-9443-2A24-3596BB56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1 Chronicles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275FD-C662-79F8-5B1B-81AB2EEEF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" y="2038350"/>
            <a:ext cx="4783282" cy="16960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can I stay encouraged when my  prayers go unanswered?</a:t>
            </a:r>
          </a:p>
        </p:txBody>
      </p:sp>
      <p:pic>
        <p:nvPicPr>
          <p:cNvPr id="4" name="Picture 2" descr="MPj04096920000[1]">
            <a:extLst>
              <a:ext uri="{FF2B5EF4-FFF2-40B4-BE49-F238E27FC236}">
                <a16:creationId xmlns:a16="http://schemas.microsoft.com/office/drawing/2014/main" id="{D009ED5E-8C0F-DE18-E08E-31BD4A8EB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/>
          <a:stretch/>
        </p:blipFill>
        <p:spPr>
          <a:xfrm>
            <a:off x="4830476" y="1089380"/>
            <a:ext cx="4313524" cy="4054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WE PRAY AND TRUST THE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LORD TO ANSWER</a:t>
            </a:r>
          </a:p>
        </p:txBody>
      </p:sp>
      <p:pic>
        <p:nvPicPr>
          <p:cNvPr id="3" name="Picture 2" descr="j0289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r="40698" b="1925"/>
          <a:stretch/>
        </p:blipFill>
        <p:spPr>
          <a:xfrm>
            <a:off x="3971" y="1800783"/>
            <a:ext cx="2784949" cy="3342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201521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says, “Yes.”  (Acts 12)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says, “Not yet.”  (1 Samuel 1)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says, “No.”  (2 Corinthians 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760" y="3867150"/>
            <a:ext cx="5791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“…my grace is sufficient for you…”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(2 Corinthians 12:9)</a:t>
            </a:r>
          </a:p>
        </p:txBody>
      </p:sp>
    </p:spTree>
    <p:extLst>
      <p:ext uri="{BB962C8B-B14F-4D97-AF65-F5344CB8AC3E}">
        <p14:creationId xmlns:p14="http://schemas.microsoft.com/office/powerpoint/2010/main" val="33063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4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THE LORD ANSWERS AND MEETS OUR DEEPEST NEEDS</a:t>
            </a:r>
          </a:p>
        </p:txBody>
      </p:sp>
      <p:pic>
        <p:nvPicPr>
          <p:cNvPr id="3" name="Picture 2" descr="MPj04004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576" y="2571750"/>
            <a:ext cx="3881423" cy="25869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5811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David’s prayerful desire is to do something wonderful for God, but God does something wonderful for David.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2800350"/>
            <a:ext cx="47244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 unconditional promise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deeper intimacy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new direction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0055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“…my grace is sufficient for you…”</a:t>
            </a:r>
          </a:p>
        </p:txBody>
      </p:sp>
    </p:spTree>
    <p:extLst>
      <p:ext uri="{BB962C8B-B14F-4D97-AF65-F5344CB8AC3E}">
        <p14:creationId xmlns:p14="http://schemas.microsoft.com/office/powerpoint/2010/main" val="15455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114550"/>
            <a:ext cx="49530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When we don’t receive the answer we prayed for, we look for God’s grace in abundant measure.</a:t>
            </a:r>
          </a:p>
        </p:txBody>
      </p:sp>
      <p:pic>
        <p:nvPicPr>
          <p:cNvPr id="5" name="Picture 3" descr="C:\Users\scott.EASTRIDGE\AppData\Local\Microsoft\Windows\Temporary Internet Files\Content.IE5\ILMJRUM1\0705190044361retreat-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23950"/>
            <a:ext cx="3148837" cy="40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203</Words>
  <Application>Microsoft Macintosh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1 Chronicles 17</vt:lpstr>
      <vt:lpstr>1 Chronicles 17</vt:lpstr>
      <vt:lpstr>1. WE PRAY AND TRUST THE  LORD TO ANSWER</vt:lpstr>
      <vt:lpstr>2. THE LORD ANSWERS AND MEETS OUR DEEPEST NEEDS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 7</dc:title>
  <dc:creator>Scott Wooddell</dc:creator>
  <cp:lastModifiedBy>Rick Griffith</cp:lastModifiedBy>
  <cp:revision>10</cp:revision>
  <dcterms:created xsi:type="dcterms:W3CDTF">2018-01-19T00:31:48Z</dcterms:created>
  <dcterms:modified xsi:type="dcterms:W3CDTF">2025-06-26T17:54:31Z</dcterms:modified>
</cp:coreProperties>
</file>