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0.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1.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2.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3.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4.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45.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6.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47.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8.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49.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50.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51.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2.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53.xml" ContentType="application/vnd.openxmlformats-officedocument.theme+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theme/theme54.xml" ContentType="application/vnd.openxmlformats-officedocument.theme+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theme/theme55.xml" ContentType="application/vnd.openxmlformats-officedocument.theme+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theme/theme56.xml" ContentType="application/vnd.openxmlformats-officedocument.theme+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theme/theme57.xml" ContentType="application/vnd.openxmlformats-officedocument.theme+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theme/theme58.xml" ContentType="application/vnd.openxmlformats-officedocument.theme+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theme/theme59.xml" ContentType="application/vnd.openxmlformats-officedocument.theme+xml"/>
  <Override PartName="/ppt/theme/theme60.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1.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tags/tag3.xml" ContentType="application/vnd.openxmlformats-officedocument.presentationml.tags+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49" r:id="rId2"/>
    <p:sldMasterId id="2147483650" r:id="rId3"/>
    <p:sldMasterId id="2147483655" r:id="rId4"/>
    <p:sldMasterId id="2147483656" r:id="rId5"/>
    <p:sldMasterId id="2147483657" r:id="rId6"/>
    <p:sldMasterId id="2147483669" r:id="rId7"/>
    <p:sldMasterId id="2147483670" r:id="rId8"/>
    <p:sldMasterId id="2147483671" r:id="rId9"/>
    <p:sldMasterId id="2147483672" r:id="rId10"/>
    <p:sldMasterId id="2147483673" r:id="rId11"/>
    <p:sldMasterId id="2147483674" r:id="rId12"/>
    <p:sldMasterId id="2147483677" r:id="rId13"/>
    <p:sldMasterId id="2147483678" r:id="rId14"/>
    <p:sldMasterId id="2147483679" r:id="rId15"/>
    <p:sldMasterId id="2147483680" r:id="rId16"/>
    <p:sldMasterId id="2147483681" r:id="rId17"/>
    <p:sldMasterId id="2147483682" r:id="rId18"/>
    <p:sldMasterId id="2147483683" r:id="rId19"/>
    <p:sldMasterId id="2147483685" r:id="rId20"/>
    <p:sldMasterId id="2147483686" r:id="rId21"/>
    <p:sldMasterId id="2147483687" r:id="rId22"/>
    <p:sldMasterId id="2147483688" r:id="rId23"/>
    <p:sldMasterId id="2147483689" r:id="rId24"/>
    <p:sldMasterId id="2147483690" r:id="rId25"/>
    <p:sldMasterId id="2147483691" r:id="rId26"/>
    <p:sldMasterId id="2147483694" r:id="rId27"/>
    <p:sldMasterId id="2147483695" r:id="rId28"/>
    <p:sldMasterId id="2147483696" r:id="rId29"/>
    <p:sldMasterId id="2147483697" r:id="rId30"/>
    <p:sldMasterId id="2147483698" r:id="rId31"/>
    <p:sldMasterId id="2147483699" r:id="rId32"/>
    <p:sldMasterId id="2147483700" r:id="rId33"/>
    <p:sldMasterId id="2147483701" r:id="rId34"/>
    <p:sldMasterId id="2147483702" r:id="rId35"/>
    <p:sldMasterId id="2147483703" r:id="rId36"/>
    <p:sldMasterId id="2147483704" r:id="rId37"/>
    <p:sldMasterId id="2147483707" r:id="rId38"/>
    <p:sldMasterId id="2147483708" r:id="rId39"/>
    <p:sldMasterId id="2147483711" r:id="rId40"/>
    <p:sldMasterId id="2147483712" r:id="rId41"/>
    <p:sldMasterId id="2147483713" r:id="rId42"/>
    <p:sldMasterId id="2147483715" r:id="rId43"/>
    <p:sldMasterId id="2147483716" r:id="rId44"/>
    <p:sldMasterId id="2147483717" r:id="rId45"/>
    <p:sldMasterId id="2147483723" r:id="rId46"/>
    <p:sldMasterId id="2147483724" r:id="rId47"/>
    <p:sldMasterId id="2147483727" r:id="rId48"/>
    <p:sldMasterId id="2147483729" r:id="rId49"/>
    <p:sldMasterId id="2147483731" r:id="rId50"/>
    <p:sldMasterId id="2147484304" r:id="rId51"/>
    <p:sldMasterId id="2147484888" r:id="rId52"/>
    <p:sldMasterId id="2147485483" r:id="rId53"/>
    <p:sldMasterId id="2147486111" r:id="rId54"/>
    <p:sldMasterId id="2147486767" r:id="rId55"/>
    <p:sldMasterId id="2147486780" r:id="rId56"/>
    <p:sldMasterId id="2147486792" r:id="rId57"/>
    <p:sldMasterId id="2147486804" r:id="rId58"/>
    <p:sldMasterId id="2147486816" r:id="rId59"/>
  </p:sldMasterIdLst>
  <p:notesMasterIdLst>
    <p:notesMasterId r:id="rId173"/>
  </p:notesMasterIdLst>
  <p:sldIdLst>
    <p:sldId id="2204" r:id="rId60"/>
    <p:sldId id="2617" r:id="rId61"/>
    <p:sldId id="2618" r:id="rId62"/>
    <p:sldId id="2604" r:id="rId63"/>
    <p:sldId id="2605" r:id="rId64"/>
    <p:sldId id="2606" r:id="rId65"/>
    <p:sldId id="2607" r:id="rId66"/>
    <p:sldId id="2608" r:id="rId67"/>
    <p:sldId id="2609" r:id="rId68"/>
    <p:sldId id="2610" r:id="rId69"/>
    <p:sldId id="2611" r:id="rId70"/>
    <p:sldId id="2612" r:id="rId71"/>
    <p:sldId id="2613" r:id="rId72"/>
    <p:sldId id="2614" r:id="rId73"/>
    <p:sldId id="2615" r:id="rId74"/>
    <p:sldId id="2616" r:id="rId75"/>
    <p:sldId id="2619" r:id="rId76"/>
    <p:sldId id="2620" r:id="rId77"/>
    <p:sldId id="2621" r:id="rId78"/>
    <p:sldId id="2622" r:id="rId79"/>
    <p:sldId id="2623" r:id="rId80"/>
    <p:sldId id="2624" r:id="rId81"/>
    <p:sldId id="2625" r:id="rId82"/>
    <p:sldId id="2626" r:id="rId83"/>
    <p:sldId id="2627" r:id="rId84"/>
    <p:sldId id="2628" r:id="rId85"/>
    <p:sldId id="2629" r:id="rId86"/>
    <p:sldId id="2630" r:id="rId87"/>
    <p:sldId id="2631" r:id="rId88"/>
    <p:sldId id="2632" r:id="rId89"/>
    <p:sldId id="2633" r:id="rId90"/>
    <p:sldId id="2634" r:id="rId91"/>
    <p:sldId id="2292" r:id="rId92"/>
    <p:sldId id="2401" r:id="rId93"/>
    <p:sldId id="2402" r:id="rId94"/>
    <p:sldId id="2403" r:id="rId95"/>
    <p:sldId id="2093" r:id="rId96"/>
    <p:sldId id="2205" r:id="rId97"/>
    <p:sldId id="2275" r:id="rId98"/>
    <p:sldId id="2461" r:id="rId99"/>
    <p:sldId id="2463" r:id="rId100"/>
    <p:sldId id="2470" r:id="rId101"/>
    <p:sldId id="2472" r:id="rId102"/>
    <p:sldId id="1467" r:id="rId103"/>
    <p:sldId id="757" r:id="rId104"/>
    <p:sldId id="2545" r:id="rId105"/>
    <p:sldId id="758" r:id="rId106"/>
    <p:sldId id="2404" r:id="rId107"/>
    <p:sldId id="2405" r:id="rId108"/>
    <p:sldId id="2523" r:id="rId109"/>
    <p:sldId id="2457" r:id="rId110"/>
    <p:sldId id="2524" r:id="rId111"/>
    <p:sldId id="2121" r:id="rId112"/>
    <p:sldId id="2525" r:id="rId113"/>
    <p:sldId id="2482" r:id="rId114"/>
    <p:sldId id="2473" r:id="rId115"/>
    <p:sldId id="2638" r:id="rId116"/>
    <p:sldId id="2476" r:id="rId117"/>
    <p:sldId id="1554" r:id="rId118"/>
    <p:sldId id="2555" r:id="rId119"/>
    <p:sldId id="2556" r:id="rId120"/>
    <p:sldId id="2557" r:id="rId121"/>
    <p:sldId id="2596" r:id="rId122"/>
    <p:sldId id="2549" r:id="rId123"/>
    <p:sldId id="2599" r:id="rId124"/>
    <p:sldId id="2597" r:id="rId125"/>
    <p:sldId id="2595" r:id="rId126"/>
    <p:sldId id="2600" r:id="rId127"/>
    <p:sldId id="2601" r:id="rId128"/>
    <p:sldId id="2598" r:id="rId129"/>
    <p:sldId id="2635" r:id="rId130"/>
    <p:sldId id="2413" r:id="rId131"/>
    <p:sldId id="2637" r:id="rId132"/>
    <p:sldId id="2458" r:id="rId133"/>
    <p:sldId id="2418" r:id="rId134"/>
    <p:sldId id="2419" r:id="rId135"/>
    <p:sldId id="2420" r:id="rId136"/>
    <p:sldId id="2543" r:id="rId137"/>
    <p:sldId id="2414" r:id="rId138"/>
    <p:sldId id="2415" r:id="rId139"/>
    <p:sldId id="2542" r:id="rId140"/>
    <p:sldId id="1479" r:id="rId141"/>
    <p:sldId id="2434" r:id="rId142"/>
    <p:sldId id="2528" r:id="rId143"/>
    <p:sldId id="2529" r:id="rId144"/>
    <p:sldId id="2602" r:id="rId145"/>
    <p:sldId id="2603" r:id="rId146"/>
    <p:sldId id="2426" r:id="rId147"/>
    <p:sldId id="2051" r:id="rId148"/>
    <p:sldId id="2052" r:id="rId149"/>
    <p:sldId id="2526" r:id="rId150"/>
    <p:sldId id="2527" r:id="rId151"/>
    <p:sldId id="2530" r:id="rId152"/>
    <p:sldId id="2544" r:id="rId153"/>
    <p:sldId id="2521" r:id="rId154"/>
    <p:sldId id="2536" r:id="rId155"/>
    <p:sldId id="2480" r:id="rId156"/>
    <p:sldId id="1418" r:id="rId157"/>
    <p:sldId id="1760" r:id="rId158"/>
    <p:sldId id="1852" r:id="rId159"/>
    <p:sldId id="1853" r:id="rId160"/>
    <p:sldId id="2056" r:id="rId161"/>
    <p:sldId id="2249" r:id="rId162"/>
    <p:sldId id="2532" r:id="rId163"/>
    <p:sldId id="2520" r:id="rId164"/>
    <p:sldId id="2538" r:id="rId165"/>
    <p:sldId id="2539" r:id="rId166"/>
    <p:sldId id="2537" r:id="rId167"/>
    <p:sldId id="2012" r:id="rId168"/>
    <p:sldId id="2546" r:id="rId169"/>
    <p:sldId id="2533" r:id="rId170"/>
    <p:sldId id="2547" r:id="rId171"/>
    <p:sldId id="2548" r:id="rId172"/>
  </p:sldIdLst>
  <p:sldSz cx="9144000" cy="6858000" type="screen4x3"/>
  <p:notesSz cx="6858000" cy="9144000"/>
  <p:defaultTextStyle>
    <a:defPPr>
      <a:defRPr lang="en-US"/>
    </a:defPPr>
    <a:lvl1pPr algn="ctr"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ctr"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ctr"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ctr"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ctr"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396C5"/>
    <a:srgbClr val="7DA8CB"/>
    <a:srgbClr val="98B2CB"/>
    <a:srgbClr val="FFD858"/>
    <a:srgbClr val="000000"/>
    <a:srgbClr val="00FF00"/>
    <a:srgbClr val="FFFF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7" autoAdjust="0"/>
    <p:restoredTop sz="87237" autoAdjust="0"/>
  </p:normalViewPr>
  <p:slideViewPr>
    <p:cSldViewPr>
      <p:cViewPr varScale="1">
        <p:scale>
          <a:sx n="95" d="100"/>
          <a:sy n="95" d="100"/>
        </p:scale>
        <p:origin x="-181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5" d="100"/>
        <a:sy n="115" d="100"/>
      </p:scale>
      <p:origin x="0" y="24856"/>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83.xml"/><Relationship Id="rId143" Type="http://schemas.openxmlformats.org/officeDocument/2006/relationships/slide" Target="slides/slide84.xml"/><Relationship Id="rId144" Type="http://schemas.openxmlformats.org/officeDocument/2006/relationships/slide" Target="slides/slide85.xml"/><Relationship Id="rId145" Type="http://schemas.openxmlformats.org/officeDocument/2006/relationships/slide" Target="slides/slide86.xml"/><Relationship Id="rId146" Type="http://schemas.openxmlformats.org/officeDocument/2006/relationships/slide" Target="slides/slide87.xml"/><Relationship Id="rId147" Type="http://schemas.openxmlformats.org/officeDocument/2006/relationships/slide" Target="slides/slide88.xml"/><Relationship Id="rId148" Type="http://schemas.openxmlformats.org/officeDocument/2006/relationships/slide" Target="slides/slide89.xml"/><Relationship Id="rId149" Type="http://schemas.openxmlformats.org/officeDocument/2006/relationships/slide" Target="slides/slide90.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80" Type="http://schemas.openxmlformats.org/officeDocument/2006/relationships/slide" Target="slides/slide21.xml"/><Relationship Id="rId81" Type="http://schemas.openxmlformats.org/officeDocument/2006/relationships/slide" Target="slides/slide22.xml"/><Relationship Id="rId82" Type="http://schemas.openxmlformats.org/officeDocument/2006/relationships/slide" Target="slides/slide23.xml"/><Relationship Id="rId83" Type="http://schemas.openxmlformats.org/officeDocument/2006/relationships/slide" Target="slides/slide24.xml"/><Relationship Id="rId84" Type="http://schemas.openxmlformats.org/officeDocument/2006/relationships/slide" Target="slides/slide25.xml"/><Relationship Id="rId85" Type="http://schemas.openxmlformats.org/officeDocument/2006/relationships/slide" Target="slides/slide26.xml"/><Relationship Id="rId86" Type="http://schemas.openxmlformats.org/officeDocument/2006/relationships/slide" Target="slides/slide27.xml"/><Relationship Id="rId87" Type="http://schemas.openxmlformats.org/officeDocument/2006/relationships/slide" Target="slides/slide28.xml"/><Relationship Id="rId88" Type="http://schemas.openxmlformats.org/officeDocument/2006/relationships/slide" Target="slides/slide29.xml"/><Relationship Id="rId89" Type="http://schemas.openxmlformats.org/officeDocument/2006/relationships/slide" Target="slides/slide30.xml"/><Relationship Id="rId110" Type="http://schemas.openxmlformats.org/officeDocument/2006/relationships/slide" Target="slides/slide51.xml"/><Relationship Id="rId111" Type="http://schemas.openxmlformats.org/officeDocument/2006/relationships/slide" Target="slides/slide52.xml"/><Relationship Id="rId112" Type="http://schemas.openxmlformats.org/officeDocument/2006/relationships/slide" Target="slides/slide53.xml"/><Relationship Id="rId113" Type="http://schemas.openxmlformats.org/officeDocument/2006/relationships/slide" Target="slides/slide54.xml"/><Relationship Id="rId114" Type="http://schemas.openxmlformats.org/officeDocument/2006/relationships/slide" Target="slides/slide55.xml"/><Relationship Id="rId115" Type="http://schemas.openxmlformats.org/officeDocument/2006/relationships/slide" Target="slides/slide56.xml"/><Relationship Id="rId116" Type="http://schemas.openxmlformats.org/officeDocument/2006/relationships/slide" Target="slides/slide57.xml"/><Relationship Id="rId117" Type="http://schemas.openxmlformats.org/officeDocument/2006/relationships/slide" Target="slides/slide58.xml"/><Relationship Id="rId118" Type="http://schemas.openxmlformats.org/officeDocument/2006/relationships/slide" Target="slides/slide59.xml"/><Relationship Id="rId119" Type="http://schemas.openxmlformats.org/officeDocument/2006/relationships/slide" Target="slides/slide60.xml"/><Relationship Id="rId150" Type="http://schemas.openxmlformats.org/officeDocument/2006/relationships/slide" Target="slides/slide91.xml"/><Relationship Id="rId151" Type="http://schemas.openxmlformats.org/officeDocument/2006/relationships/slide" Target="slides/slide92.xml"/><Relationship Id="rId152" Type="http://schemas.openxmlformats.org/officeDocument/2006/relationships/slide" Target="slides/slide93.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53" Type="http://schemas.openxmlformats.org/officeDocument/2006/relationships/slide" Target="slides/slide94.xml"/><Relationship Id="rId154" Type="http://schemas.openxmlformats.org/officeDocument/2006/relationships/slide" Target="slides/slide95.xml"/><Relationship Id="rId155" Type="http://schemas.openxmlformats.org/officeDocument/2006/relationships/slide" Target="slides/slide96.xml"/><Relationship Id="rId156" Type="http://schemas.openxmlformats.org/officeDocument/2006/relationships/slide" Target="slides/slide97.xml"/><Relationship Id="rId157" Type="http://schemas.openxmlformats.org/officeDocument/2006/relationships/slide" Target="slides/slide98.xml"/><Relationship Id="rId158" Type="http://schemas.openxmlformats.org/officeDocument/2006/relationships/slide" Target="slides/slide99.xml"/><Relationship Id="rId159" Type="http://schemas.openxmlformats.org/officeDocument/2006/relationships/slide" Target="slides/slide100.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90" Type="http://schemas.openxmlformats.org/officeDocument/2006/relationships/slide" Target="slides/slide31.xml"/><Relationship Id="rId91" Type="http://schemas.openxmlformats.org/officeDocument/2006/relationships/slide" Target="slides/slide32.xml"/><Relationship Id="rId92" Type="http://schemas.openxmlformats.org/officeDocument/2006/relationships/slide" Target="slides/slide33.xml"/><Relationship Id="rId93" Type="http://schemas.openxmlformats.org/officeDocument/2006/relationships/slide" Target="slides/slide34.xml"/><Relationship Id="rId94" Type="http://schemas.openxmlformats.org/officeDocument/2006/relationships/slide" Target="slides/slide35.xml"/><Relationship Id="rId95" Type="http://schemas.openxmlformats.org/officeDocument/2006/relationships/slide" Target="slides/slide36.xml"/><Relationship Id="rId96" Type="http://schemas.openxmlformats.org/officeDocument/2006/relationships/slide" Target="slides/slide37.xml"/><Relationship Id="rId97" Type="http://schemas.openxmlformats.org/officeDocument/2006/relationships/slide" Target="slides/slide38.xml"/><Relationship Id="rId98" Type="http://schemas.openxmlformats.org/officeDocument/2006/relationships/slide" Target="slides/slide39.xml"/><Relationship Id="rId99" Type="http://schemas.openxmlformats.org/officeDocument/2006/relationships/slide" Target="slides/slide40.xml"/><Relationship Id="rId120" Type="http://schemas.openxmlformats.org/officeDocument/2006/relationships/slide" Target="slides/slide61.xml"/><Relationship Id="rId121" Type="http://schemas.openxmlformats.org/officeDocument/2006/relationships/slide" Target="slides/slide62.xml"/><Relationship Id="rId122" Type="http://schemas.openxmlformats.org/officeDocument/2006/relationships/slide" Target="slides/slide63.xml"/><Relationship Id="rId123" Type="http://schemas.openxmlformats.org/officeDocument/2006/relationships/slide" Target="slides/slide64.xml"/><Relationship Id="rId124" Type="http://schemas.openxmlformats.org/officeDocument/2006/relationships/slide" Target="slides/slide65.xml"/><Relationship Id="rId125" Type="http://schemas.openxmlformats.org/officeDocument/2006/relationships/slide" Target="slides/slide66.xml"/><Relationship Id="rId126" Type="http://schemas.openxmlformats.org/officeDocument/2006/relationships/slide" Target="slides/slide67.xml"/><Relationship Id="rId127" Type="http://schemas.openxmlformats.org/officeDocument/2006/relationships/slide" Target="slides/slide68.xml"/><Relationship Id="rId128" Type="http://schemas.openxmlformats.org/officeDocument/2006/relationships/slide" Target="slides/slide69.xml"/><Relationship Id="rId129" Type="http://schemas.openxmlformats.org/officeDocument/2006/relationships/slide" Target="slides/slide70.xml"/><Relationship Id="rId160" Type="http://schemas.openxmlformats.org/officeDocument/2006/relationships/slide" Target="slides/slide101.xml"/><Relationship Id="rId161" Type="http://schemas.openxmlformats.org/officeDocument/2006/relationships/slide" Target="slides/slide102.xml"/><Relationship Id="rId162" Type="http://schemas.openxmlformats.org/officeDocument/2006/relationships/slide" Target="slides/slide103.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63" Type="http://schemas.openxmlformats.org/officeDocument/2006/relationships/slide" Target="slides/slide104.xml"/><Relationship Id="rId164" Type="http://schemas.openxmlformats.org/officeDocument/2006/relationships/slide" Target="slides/slide105.xml"/><Relationship Id="rId165" Type="http://schemas.openxmlformats.org/officeDocument/2006/relationships/slide" Target="slides/slide106.xml"/><Relationship Id="rId166" Type="http://schemas.openxmlformats.org/officeDocument/2006/relationships/slide" Target="slides/slide107.xml"/><Relationship Id="rId167" Type="http://schemas.openxmlformats.org/officeDocument/2006/relationships/slide" Target="slides/slide108.xml"/><Relationship Id="rId168" Type="http://schemas.openxmlformats.org/officeDocument/2006/relationships/slide" Target="slides/slide109.xml"/><Relationship Id="rId169" Type="http://schemas.openxmlformats.org/officeDocument/2006/relationships/slide" Target="slides/slide110.xml"/><Relationship Id="rId60" Type="http://schemas.openxmlformats.org/officeDocument/2006/relationships/slide" Target="slides/slide1.xml"/><Relationship Id="rId61" Type="http://schemas.openxmlformats.org/officeDocument/2006/relationships/slide" Target="slides/slide2.xml"/><Relationship Id="rId62" Type="http://schemas.openxmlformats.org/officeDocument/2006/relationships/slide" Target="slides/slide3.xml"/><Relationship Id="rId63" Type="http://schemas.openxmlformats.org/officeDocument/2006/relationships/slide" Target="slides/slide4.xml"/><Relationship Id="rId64" Type="http://schemas.openxmlformats.org/officeDocument/2006/relationships/slide" Target="slides/slide5.xml"/><Relationship Id="rId65" Type="http://schemas.openxmlformats.org/officeDocument/2006/relationships/slide" Target="slides/slide6.xml"/><Relationship Id="rId66" Type="http://schemas.openxmlformats.org/officeDocument/2006/relationships/slide" Target="slides/slide7.xml"/><Relationship Id="rId67" Type="http://schemas.openxmlformats.org/officeDocument/2006/relationships/slide" Target="slides/slide8.xml"/><Relationship Id="rId68" Type="http://schemas.openxmlformats.org/officeDocument/2006/relationships/slide" Target="slides/slide9.xml"/><Relationship Id="rId69" Type="http://schemas.openxmlformats.org/officeDocument/2006/relationships/slide" Target="slides/slide10.xml"/><Relationship Id="rId130" Type="http://schemas.openxmlformats.org/officeDocument/2006/relationships/slide" Target="slides/slide71.xml"/><Relationship Id="rId131" Type="http://schemas.openxmlformats.org/officeDocument/2006/relationships/slide" Target="slides/slide72.xml"/><Relationship Id="rId132" Type="http://schemas.openxmlformats.org/officeDocument/2006/relationships/slide" Target="slides/slide73.xml"/><Relationship Id="rId133" Type="http://schemas.openxmlformats.org/officeDocument/2006/relationships/slide" Target="slides/slide74.xml"/><Relationship Id="rId134" Type="http://schemas.openxmlformats.org/officeDocument/2006/relationships/slide" Target="slides/slide75.xml"/><Relationship Id="rId135" Type="http://schemas.openxmlformats.org/officeDocument/2006/relationships/slide" Target="slides/slide76.xml"/><Relationship Id="rId136" Type="http://schemas.openxmlformats.org/officeDocument/2006/relationships/slide" Target="slides/slide77.xml"/><Relationship Id="rId137" Type="http://schemas.openxmlformats.org/officeDocument/2006/relationships/slide" Target="slides/slide78.xml"/><Relationship Id="rId138" Type="http://schemas.openxmlformats.org/officeDocument/2006/relationships/slide" Target="slides/slide79.xml"/><Relationship Id="rId139" Type="http://schemas.openxmlformats.org/officeDocument/2006/relationships/slide" Target="slides/slide80.xml"/><Relationship Id="rId170" Type="http://schemas.openxmlformats.org/officeDocument/2006/relationships/slide" Target="slides/slide111.xml"/><Relationship Id="rId171" Type="http://schemas.openxmlformats.org/officeDocument/2006/relationships/slide" Target="slides/slide112.xml"/><Relationship Id="rId172" Type="http://schemas.openxmlformats.org/officeDocument/2006/relationships/slide" Target="slides/slide113.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173" Type="http://schemas.openxmlformats.org/officeDocument/2006/relationships/notesMaster" Target="notesMasters/notesMaster1.xml"/><Relationship Id="rId174" Type="http://schemas.openxmlformats.org/officeDocument/2006/relationships/printerSettings" Target="printerSettings/printerSettings1.bin"/><Relationship Id="rId175" Type="http://schemas.openxmlformats.org/officeDocument/2006/relationships/presProps" Target="presProps.xml"/><Relationship Id="rId176" Type="http://schemas.openxmlformats.org/officeDocument/2006/relationships/viewProps" Target="viewProps.xml"/><Relationship Id="rId177" Type="http://schemas.openxmlformats.org/officeDocument/2006/relationships/theme" Target="theme/theme1.xml"/><Relationship Id="rId178" Type="http://schemas.openxmlformats.org/officeDocument/2006/relationships/tableStyles" Target="tableStyles.xml"/><Relationship Id="rId70" Type="http://schemas.openxmlformats.org/officeDocument/2006/relationships/slide" Target="slides/slide11.xml"/><Relationship Id="rId71" Type="http://schemas.openxmlformats.org/officeDocument/2006/relationships/slide" Target="slides/slide12.xml"/><Relationship Id="rId72" Type="http://schemas.openxmlformats.org/officeDocument/2006/relationships/slide" Target="slides/slide13.xml"/><Relationship Id="rId73" Type="http://schemas.openxmlformats.org/officeDocument/2006/relationships/slide" Target="slides/slide14.xml"/><Relationship Id="rId74" Type="http://schemas.openxmlformats.org/officeDocument/2006/relationships/slide" Target="slides/slide15.xml"/><Relationship Id="rId75" Type="http://schemas.openxmlformats.org/officeDocument/2006/relationships/slide" Target="slides/slide16.xml"/><Relationship Id="rId76" Type="http://schemas.openxmlformats.org/officeDocument/2006/relationships/slide" Target="slides/slide17.xml"/><Relationship Id="rId77" Type="http://schemas.openxmlformats.org/officeDocument/2006/relationships/slide" Target="slides/slide18.xml"/><Relationship Id="rId78" Type="http://schemas.openxmlformats.org/officeDocument/2006/relationships/slide" Target="slides/slide19.xml"/><Relationship Id="rId79" Type="http://schemas.openxmlformats.org/officeDocument/2006/relationships/slide" Target="slides/slide20.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41.xml"/><Relationship Id="rId101" Type="http://schemas.openxmlformats.org/officeDocument/2006/relationships/slide" Target="slides/slide42.xml"/><Relationship Id="rId102" Type="http://schemas.openxmlformats.org/officeDocument/2006/relationships/slide" Target="slides/slide43.xml"/><Relationship Id="rId103" Type="http://schemas.openxmlformats.org/officeDocument/2006/relationships/slide" Target="slides/slide44.xml"/><Relationship Id="rId104" Type="http://schemas.openxmlformats.org/officeDocument/2006/relationships/slide" Target="slides/slide45.xml"/><Relationship Id="rId105" Type="http://schemas.openxmlformats.org/officeDocument/2006/relationships/slide" Target="slides/slide46.xml"/><Relationship Id="rId106" Type="http://schemas.openxmlformats.org/officeDocument/2006/relationships/slide" Target="slides/slide47.xml"/><Relationship Id="rId107" Type="http://schemas.openxmlformats.org/officeDocument/2006/relationships/slide" Target="slides/slide48.xml"/><Relationship Id="rId108" Type="http://schemas.openxmlformats.org/officeDocument/2006/relationships/slide" Target="slides/slide49.xml"/><Relationship Id="rId109" Type="http://schemas.openxmlformats.org/officeDocument/2006/relationships/slide" Target="slides/slide50.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81.xml"/><Relationship Id="rId141" Type="http://schemas.openxmlformats.org/officeDocument/2006/relationships/slide" Target="slides/slide8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200">
                <a:cs typeface="+mn-cs"/>
              </a:defRPr>
            </a:lvl1pPr>
          </a:lstStyle>
          <a:p>
            <a:pPr>
              <a:defRPr/>
            </a:pPr>
            <a:endParaRPr lang="en-US"/>
          </a:p>
        </p:txBody>
      </p:sp>
      <p:sp>
        <p:nvSpPr>
          <p:cNvPr id="1741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741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741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a:defRPr sz="1200">
                <a:cs typeface="+mn-cs"/>
              </a:defRPr>
            </a:lvl1pPr>
          </a:lstStyle>
          <a:p>
            <a:pPr>
              <a:defRPr/>
            </a:pPr>
            <a:endParaRPr lang="en-US"/>
          </a:p>
        </p:txBody>
      </p:sp>
      <p:sp>
        <p:nvSpPr>
          <p:cNvPr id="1741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7D656C71-031B-1F42-96BF-11BDCCC46B9A}" type="slidenum">
              <a:rPr lang="en-US"/>
              <a:pPr>
                <a:defRPr/>
              </a:pPr>
              <a:t>‹#›</a:t>
            </a:fld>
            <a:endParaRPr lang="en-US"/>
          </a:p>
        </p:txBody>
      </p:sp>
    </p:spTree>
    <p:extLst>
      <p:ext uri="{BB962C8B-B14F-4D97-AF65-F5344CB8AC3E}">
        <p14:creationId xmlns:p14="http://schemas.microsoft.com/office/powerpoint/2010/main" val="39871275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worldmag.com/2015/04/a_clerks_struggle" TargetMode="External"/><Relationship Id="rId4" Type="http://schemas.openxmlformats.org/officeDocument/2006/relationships/hyperlink" Target="http://www.kentucky.com/2015/06/29/3923157_some-kentucky-county-clerks-refusing.html?rh=1" TargetMode="External"/><Relationship Id="rId5" Type="http://schemas.openxmlformats.org/officeDocument/2006/relationships/hyperlink" Target="http://www.usnews.com/news/us/articles/2015/06/30/same-sex-marriage-fight-turns-to-clerk-who-refuse-licenses" TargetMode="External"/><Relationship Id="rId6" Type="http://schemas.openxmlformats.org/officeDocument/2006/relationships/hyperlink" Target="http://www.newsmax.com/US/texas-country-reverses-gay/2015/06/30/id/652965/" TargetMode="External"/><Relationship Id="rId7" Type="http://schemas.openxmlformats.org/officeDocument/2006/relationships/hyperlink" Target="http://www.arktimes.com/ArkansasBlog/archives/2015/06/30/arkansas-house-republicans-dont-like-marriage-ruling-vow-to-protect-legal-discrimination" TargetMode="External"/><Relationship Id="rId8" Type="http://schemas.openxmlformats.org/officeDocument/2006/relationships/hyperlink" Target="http://radio.foxnews.com/toddstarnes/top-stories/exclusive-county-clerk-resigns-instead-of-issuing-gay-marriage-licenses.html" TargetMode="External"/><Relationship Id="rId9" Type="http://schemas.openxmlformats.org/officeDocument/2006/relationships/hyperlink" Target="http://thehill.com/blogs/blog-briefing-room/246576-aclu-sues-jindal-over-religious-freedom-order" TargetMode="External"/><Relationship Id="rId10" Type="http://schemas.openxmlformats.org/officeDocument/2006/relationships/hyperlink" Target="http://www.frc.org/contact-elected-officials" TargetMode="External"/><Relationship Id="rId11" Type="http://schemas.openxmlformats.org/officeDocument/2006/relationships/hyperlink" Target="http://www.frc.org/wwlivewithtonyperkins/steve-scalise-bobby-jindal" TargetMode="External"/><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 Id="rId3" Type="http://schemas.openxmlformats.org/officeDocument/2006/relationships/hyperlink" Target="http://www.garydfoster.com/"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8D8908A-146F-F34D-AAA2-42CA54039F9E}" type="slidenum">
              <a:rPr lang="en-US"/>
              <a:pPr>
                <a:defRPr/>
              </a:pPr>
              <a:t>1</a:t>
            </a:fld>
            <a:endParaRPr lang="en-US"/>
          </a:p>
        </p:txBody>
      </p:sp>
      <p:sp>
        <p:nvSpPr>
          <p:cNvPr id="4912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912131" name="Rectangle 3"/>
          <p:cNvSpPr>
            <a:spLocks noGrp="1" noChangeArrowheads="1"/>
          </p:cNvSpPr>
          <p:nvPr>
            <p:ph type="body" idx="1"/>
          </p:nvPr>
        </p:nvSpPr>
        <p:spPr/>
        <p:txBody>
          <a:bodyPr/>
          <a:lstStyle/>
          <a:p>
            <a:pPr eaLnBrk="1" hangingPunct="1">
              <a:defRPr/>
            </a:pPr>
            <a:r>
              <a:rPr lang="en-US" dirty="0" smtClean="0">
                <a:cs typeface="+mn-cs"/>
              </a:rPr>
              <a:t>This template is intended for talk titles. Although it can be used for significant section titles, its </a:t>
            </a:r>
            <a:r>
              <a:rPr lang="en-US" altLang="ja-JP" dirty="0" smtClean="0">
                <a:latin typeface="Arial"/>
                <a:cs typeface="+mn-cs"/>
              </a:rPr>
              <a:t>"</a:t>
            </a:r>
            <a:r>
              <a:rPr lang="en-US" dirty="0" smtClean="0">
                <a:cs typeface="+mn-cs"/>
              </a:rPr>
              <a:t>cover page</a:t>
            </a:r>
            <a:r>
              <a:rPr lang="en-US" altLang="ja-JP" dirty="0" smtClean="0">
                <a:latin typeface="Arial"/>
                <a:cs typeface="+mn-cs"/>
              </a:rPr>
              <a:t>"</a:t>
            </a:r>
            <a:r>
              <a:rPr lang="en-US" dirty="0" smtClean="0">
                <a:cs typeface="+mn-cs"/>
              </a:rPr>
              <a:t> feel makes it best used once at the beginning of a presentation. Subtitle can be as its name suggests or the speaker</a:t>
            </a:r>
            <a:r>
              <a:rPr lang="fr-FR" altLang="ja-JP" dirty="0" smtClean="0">
                <a:latin typeface="Arial"/>
                <a:cs typeface="+mn-cs"/>
              </a:rPr>
              <a:t>'</a:t>
            </a:r>
            <a:r>
              <a:rPr lang="en-US" dirty="0" smtClean="0">
                <a:cs typeface="+mn-cs"/>
              </a:rPr>
              <a:t>s name. Presentation Team recommends title text size as 50–72 and subtitle size as 30–48 with optimal sizes already used in this example. This also contains a floating AiG logo that can be repositioned or removed as appropriate for the overhead</a:t>
            </a:r>
            <a:r>
              <a:rPr lang="fr-FR" altLang="ja-JP" dirty="0" smtClean="0">
                <a:latin typeface="Arial"/>
                <a:cs typeface="+mn-cs"/>
              </a:rPr>
              <a:t>'</a:t>
            </a:r>
            <a:r>
              <a:rPr lang="en-US" dirty="0" smtClean="0">
                <a:cs typeface="+mn-cs"/>
              </a:rPr>
              <a:t>s content.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Tony Perkins (President</a:t>
            </a:r>
            <a:r>
              <a:rPr lang="en-US" baseline="0" dirty="0" smtClean="0"/>
              <a:t> of Family Research Council) wrote on 1 July 2015 at </a:t>
            </a:r>
            <a:r>
              <a:rPr lang="en-US" dirty="0" smtClean="0"/>
              <a:t>http://</a:t>
            </a:r>
            <a:r>
              <a:rPr lang="en-US" dirty="0" err="1" smtClean="0"/>
              <a:t>www.frc.org</a:t>
            </a:r>
            <a:r>
              <a:rPr lang="en-US" dirty="0" smtClean="0"/>
              <a:t>/</a:t>
            </a:r>
            <a:r>
              <a:rPr lang="en-US" dirty="0" err="1" smtClean="0"/>
              <a:t>updatearticle</a:t>
            </a:r>
            <a:r>
              <a:rPr lang="en-US" dirty="0" smtClean="0"/>
              <a:t>/20150701/keep-calm-clerk-on</a:t>
            </a:r>
          </a:p>
          <a:p>
            <a:endParaRPr lang="en-US" dirty="0" smtClean="0"/>
          </a:p>
          <a:p>
            <a:r>
              <a:rPr lang="en-US" dirty="0" smtClean="0"/>
              <a:t>The five justices of the Supreme Court </a:t>
            </a:r>
            <a:r>
              <a:rPr lang="en-US" dirty="0" err="1" smtClean="0"/>
              <a:t>weren</a:t>
            </a:r>
            <a:r>
              <a:rPr lang="fr-FR" dirty="0" smtClean="0"/>
              <a:t>'</a:t>
            </a:r>
            <a:r>
              <a:rPr lang="en-US" dirty="0" smtClean="0"/>
              <a:t>t the only ones with a strong opinion on marriage. And dozens of county clerks are risking everything to prove it. Five days after five justices bulldozed the votes of 50 million people, the Left was wrong to assume everyone would just fall in line. They </a:t>
            </a:r>
            <a:r>
              <a:rPr lang="en-US" dirty="0" err="1" smtClean="0"/>
              <a:t>didn</a:t>
            </a:r>
            <a:r>
              <a:rPr lang="fr-FR" dirty="0" smtClean="0"/>
              <a:t>'</a:t>
            </a:r>
            <a:r>
              <a:rPr lang="en-US" dirty="0" smtClean="0"/>
              <a:t>t count on an army of local officials standing in the wreckage of judicial activism, refusing to budge.</a:t>
            </a:r>
          </a:p>
          <a:p>
            <a:r>
              <a:rPr lang="en-US" dirty="0" smtClean="0"/>
              <a:t>For most of them, it </a:t>
            </a:r>
            <a:r>
              <a:rPr lang="en-US" dirty="0" err="1" smtClean="0"/>
              <a:t>wasn</a:t>
            </a:r>
            <a:r>
              <a:rPr lang="fr-FR" dirty="0" smtClean="0"/>
              <a:t>'</a:t>
            </a:r>
            <a:r>
              <a:rPr lang="en-US" dirty="0" smtClean="0"/>
              <a:t>t a question of </a:t>
            </a:r>
            <a:r>
              <a:rPr lang="en-US" i="1" dirty="0" smtClean="0"/>
              <a:t>if</a:t>
            </a:r>
            <a:r>
              <a:rPr lang="en-US" dirty="0" smtClean="0"/>
              <a:t> their beliefs would come under attack, but </a:t>
            </a:r>
            <a:r>
              <a:rPr lang="en-US" i="1" dirty="0" smtClean="0"/>
              <a:t>when</a:t>
            </a:r>
            <a:r>
              <a:rPr lang="en-US" dirty="0" smtClean="0"/>
              <a:t>. Like Jennifer </a:t>
            </a:r>
            <a:r>
              <a:rPr lang="en-US" dirty="0" err="1" smtClean="0"/>
              <a:t>Schoenrock</a:t>
            </a:r>
            <a:r>
              <a:rPr lang="en-US" dirty="0" smtClean="0"/>
              <a:t>, the wife of a disabled veteran and family breadwinner, they knew the day was coming when they</a:t>
            </a:r>
            <a:r>
              <a:rPr lang="fr-FR" dirty="0" smtClean="0"/>
              <a:t>'</a:t>
            </a:r>
            <a:r>
              <a:rPr lang="en-US" dirty="0" smtClean="0"/>
              <a:t>d have to choose between their convictions and their career. "I want to do the right thing," </a:t>
            </a:r>
            <a:r>
              <a:rPr lang="en-US" dirty="0" smtClean="0">
                <a:hlinkClick r:id="rId3"/>
              </a:rPr>
              <a:t>Jennifer explained</a:t>
            </a:r>
            <a:r>
              <a:rPr lang="en-US" dirty="0" smtClean="0"/>
              <a:t>. And that means obeying God</a:t>
            </a:r>
            <a:r>
              <a:rPr lang="fr-FR" dirty="0" smtClean="0"/>
              <a:t>'</a:t>
            </a:r>
            <a:r>
              <a:rPr lang="en-US" dirty="0" smtClean="0"/>
              <a:t>s law -- not man</a:t>
            </a:r>
            <a:r>
              <a:rPr lang="fr-FR" dirty="0" smtClean="0"/>
              <a:t>'</a:t>
            </a:r>
            <a:r>
              <a:rPr lang="en-US" dirty="0" smtClean="0"/>
              <a:t>s. After last week, these clerks take seriously the reality that their offices are the new front lines in the battle for religious liberty -- and many of them have no intention of going quietly. As far as they</a:t>
            </a:r>
            <a:r>
              <a:rPr lang="fr-FR" dirty="0" smtClean="0"/>
              <a:t>'</a:t>
            </a:r>
            <a:r>
              <a:rPr lang="en-US" dirty="0" smtClean="0"/>
              <a:t>re concerned, a lot of things have changed since Friday, but their First Amendment rights </a:t>
            </a:r>
            <a:r>
              <a:rPr lang="en-US" dirty="0" err="1" smtClean="0"/>
              <a:t>weren</a:t>
            </a:r>
            <a:r>
              <a:rPr lang="fr-FR" dirty="0" smtClean="0"/>
              <a:t>'</a:t>
            </a:r>
            <a:r>
              <a:rPr lang="en-US" dirty="0" smtClean="0"/>
              <a:t>t one of them.</a:t>
            </a:r>
          </a:p>
          <a:p>
            <a:r>
              <a:rPr lang="en-US" dirty="0" smtClean="0"/>
              <a:t>From small counties in Arkansas to busy towns in Texas, there are hundreds of people ready to defend the ground five unelected justices took from voters. The Court may have changed their definition of marriage, Kentucky clerk Chris Cockrell explained, but he </a:t>
            </a:r>
            <a:r>
              <a:rPr lang="en-US" dirty="0" err="1" smtClean="0"/>
              <a:t>isn</a:t>
            </a:r>
            <a:r>
              <a:rPr lang="fr-FR" dirty="0" smtClean="0"/>
              <a:t>'</a:t>
            </a:r>
            <a:r>
              <a:rPr lang="en-US" dirty="0" smtClean="0"/>
              <a:t>t prepared to change his. If that means going to jail, so be it. And according to the state</a:t>
            </a:r>
            <a:r>
              <a:rPr lang="fr-FR" dirty="0" smtClean="0"/>
              <a:t>'</a:t>
            </a:r>
            <a:r>
              <a:rPr lang="en-US" dirty="0" smtClean="0"/>
              <a:t>s ACLU, that</a:t>
            </a:r>
            <a:r>
              <a:rPr lang="fr-FR" dirty="0" smtClean="0"/>
              <a:t>'</a:t>
            </a:r>
            <a:r>
              <a:rPr lang="en-US" dirty="0" smtClean="0"/>
              <a:t>s no empty threat. "Two things can happen if a Kentucky clerk won</a:t>
            </a:r>
            <a:r>
              <a:rPr lang="fr-FR" dirty="0" smtClean="0"/>
              <a:t>'</a:t>
            </a:r>
            <a:r>
              <a:rPr lang="en-US" dirty="0" smtClean="0"/>
              <a:t>t issue a marriage license to a same-sex couple," warned one law professor. "They can resign or go to jail."</a:t>
            </a:r>
          </a:p>
          <a:p>
            <a:r>
              <a:rPr lang="en-US" dirty="0" smtClean="0"/>
              <a:t>And don</a:t>
            </a:r>
            <a:r>
              <a:rPr lang="fr-FR" dirty="0" smtClean="0"/>
              <a:t>'</a:t>
            </a:r>
            <a:r>
              <a:rPr lang="en-US" dirty="0" smtClean="0"/>
              <a:t>t think the Left won</a:t>
            </a:r>
            <a:r>
              <a:rPr lang="fr-FR" dirty="0" smtClean="0"/>
              <a:t>'</a:t>
            </a:r>
            <a:r>
              <a:rPr lang="en-US" dirty="0" smtClean="0"/>
              <a:t>t send them. This week, the Kentucky County Clerks Association says it</a:t>
            </a:r>
            <a:r>
              <a:rPr lang="fr-FR" dirty="0" smtClean="0"/>
              <a:t>'</a:t>
            </a:r>
            <a:r>
              <a:rPr lang="en-US" dirty="0" smtClean="0"/>
              <a:t>s been swamped with cries for help from local officials after Governor Steve </a:t>
            </a:r>
            <a:r>
              <a:rPr lang="en-US" dirty="0" err="1" smtClean="0"/>
              <a:t>Beshear</a:t>
            </a:r>
            <a:r>
              <a:rPr lang="en-US" dirty="0" smtClean="0"/>
              <a:t> (D) ordered government workers to abide by the ruling. Resistance comes with a heavy price: a year in prison for "</a:t>
            </a:r>
            <a:r>
              <a:rPr lang="en-US" dirty="0" smtClean="0">
                <a:hlinkClick r:id="rId4"/>
              </a:rPr>
              <a:t>first-degree official misconduct</a:t>
            </a:r>
            <a:r>
              <a:rPr lang="en-US" dirty="0" smtClean="0"/>
              <a:t>." That </a:t>
            </a:r>
            <a:r>
              <a:rPr lang="en-US" dirty="0" err="1" smtClean="0"/>
              <a:t>doesn</a:t>
            </a:r>
            <a:r>
              <a:rPr lang="fr-FR" dirty="0" smtClean="0"/>
              <a:t>'</a:t>
            </a:r>
            <a:r>
              <a:rPr lang="en-US" dirty="0" smtClean="0"/>
              <a:t>t scare Rowan County clerk (and Democrat) Kim Davis. Like a lot of offices, hers shut down the marriage license window altogether -- in part because so many of her co-workers object. "What has happened is that five lawyers have imposed their personal view of what the definition of marriage should be on the rest of us. And I, as a Christian, have strong views too. And I know I don</a:t>
            </a:r>
            <a:r>
              <a:rPr lang="fr-FR" dirty="0" smtClean="0"/>
              <a:t>'</a:t>
            </a:r>
            <a:r>
              <a:rPr lang="en-US" dirty="0" smtClean="0"/>
              <a:t>t stand alone."</a:t>
            </a:r>
          </a:p>
          <a:p>
            <a:r>
              <a:rPr lang="en-US" dirty="0" smtClean="0"/>
              <a:t>Gay activists have started </a:t>
            </a:r>
            <a:r>
              <a:rPr lang="en-US" dirty="0" smtClean="0">
                <a:hlinkClick r:id="rId5"/>
              </a:rPr>
              <a:t>picketing Davis</a:t>
            </a:r>
            <a:r>
              <a:rPr lang="fr-FR" dirty="0" smtClean="0">
                <a:hlinkClick r:id="rId5"/>
              </a:rPr>
              <a:t>'</a:t>
            </a:r>
            <a:r>
              <a:rPr lang="en-US" dirty="0" smtClean="0">
                <a:hlinkClick r:id="rId5"/>
              </a:rPr>
              <a:t>s office</a:t>
            </a:r>
            <a:r>
              <a:rPr lang="en-US" dirty="0" smtClean="0"/>
              <a:t>, but she refuses to resign. If the government won</a:t>
            </a:r>
            <a:r>
              <a:rPr lang="fr-FR" dirty="0" smtClean="0"/>
              <a:t>'</a:t>
            </a:r>
            <a:r>
              <a:rPr lang="en-US" dirty="0" smtClean="0"/>
              <a:t>t force her, the ACLU vows to. Which may be why the only people busier than state officials are U.S. attorneys. On both sides, offices have been inundated with requests for legal help. In Texas, Attorney General Ken Paxton has promised to find legal representation for any government official whose beliefs are under attack.</a:t>
            </a:r>
          </a:p>
          <a:p>
            <a:r>
              <a:rPr lang="en-US" dirty="0" smtClean="0"/>
              <a:t>That could be several. Of the 254 counties in Texas, </a:t>
            </a:r>
            <a:r>
              <a:rPr lang="en-US" dirty="0" smtClean="0">
                <a:hlinkClick r:id="rId6"/>
              </a:rPr>
              <a:t>less than half (114)</a:t>
            </a:r>
            <a:r>
              <a:rPr lang="en-US" dirty="0" smtClean="0"/>
              <a:t> told the AP they were "ready and willing" to issue same-sex marriage licenses. Nationally, nonprofit groups like Alliance Defending Freedom and Liberty Institute are already responding to the marriage whirlwind, flying to the aid of clerks and other officials everywhere.</a:t>
            </a:r>
          </a:p>
          <a:p>
            <a:r>
              <a:rPr lang="en-US" dirty="0" smtClean="0"/>
              <a:t>In some states, the turmoil is even splitting the executive and legislative branches. After Governor Asa Hutchinson (R) </a:t>
            </a:r>
            <a:r>
              <a:rPr lang="en-US" dirty="0" smtClean="0">
                <a:hlinkClick r:id="rId7"/>
              </a:rPr>
              <a:t>insisted</a:t>
            </a:r>
            <a:r>
              <a:rPr lang="en-US" dirty="0" smtClean="0"/>
              <a:t> that Arkansas comply with the Court, state representatives swore to stand by clerks who refuse. "We affirm our support for Amendment 83 of the Arkansas Constitution as overwhelmingly passed by the people in 2004. We refuse to simply shrug our shoulders and abandon basic principles that have guided our country successfully the past 239 years. We will work with other conservative leaders in our state and across the nation... [to] explore all available options."</a:t>
            </a:r>
          </a:p>
          <a:p>
            <a:r>
              <a:rPr lang="en-US" dirty="0" smtClean="0"/>
              <a:t>Down in Mississippi, the handful of clerks handing in their resignation letters includes Linda </a:t>
            </a:r>
            <a:r>
              <a:rPr lang="en-US" dirty="0" err="1" smtClean="0"/>
              <a:t>Barnette</a:t>
            </a:r>
            <a:r>
              <a:rPr lang="en-US" dirty="0" smtClean="0"/>
              <a:t>. After 24 years, the Grenada County Baptist said that when it came to her job or her faith, there was never any real debate. "My final authority is the Bible," </a:t>
            </a:r>
            <a:r>
              <a:rPr lang="en-US" dirty="0" smtClean="0">
                <a:hlinkClick r:id="rId8"/>
              </a:rPr>
              <a:t>she told Fox News</a:t>
            </a:r>
            <a:r>
              <a:rPr lang="fr-FR" dirty="0" smtClean="0">
                <a:hlinkClick r:id="rId8"/>
              </a:rPr>
              <a:t>'</a:t>
            </a:r>
            <a:r>
              <a:rPr lang="en-US" dirty="0" smtClean="0">
                <a:hlinkClick r:id="rId8"/>
              </a:rPr>
              <a:t>s Todd Starnes</a:t>
            </a:r>
            <a:r>
              <a:rPr lang="en-US" dirty="0" smtClean="0"/>
              <a:t>. In her mind, the battle is finally at the church</a:t>
            </a:r>
            <a:r>
              <a:rPr lang="fr-FR" dirty="0" smtClean="0"/>
              <a:t>'</a:t>
            </a:r>
            <a:r>
              <a:rPr lang="en-US" dirty="0" smtClean="0"/>
              <a:t>s door. "Christians are being put to the test," she said. </a:t>
            </a:r>
            <a:r>
              <a:rPr lang="fr-FR" dirty="0" smtClean="0"/>
              <a:t>'</a:t>
            </a:r>
            <a:r>
              <a:rPr lang="en-US" dirty="0" smtClean="0"/>
              <a:t>We</a:t>
            </a:r>
            <a:r>
              <a:rPr lang="fr-FR" dirty="0" smtClean="0"/>
              <a:t>'</a:t>
            </a:r>
            <a:r>
              <a:rPr lang="en-US" dirty="0" smtClean="0"/>
              <a:t>re going to see the true Christians who stand. It</a:t>
            </a:r>
            <a:r>
              <a:rPr lang="fr-FR" dirty="0" smtClean="0"/>
              <a:t>'</a:t>
            </a:r>
            <a:r>
              <a:rPr lang="en-US" dirty="0" smtClean="0"/>
              <a:t>s going to be time to stop talking the talk. It</a:t>
            </a:r>
            <a:r>
              <a:rPr lang="fr-FR" dirty="0" smtClean="0"/>
              <a:t>'</a:t>
            </a:r>
            <a:r>
              <a:rPr lang="en-US" dirty="0" smtClean="0"/>
              <a:t>s going to come down to that."</a:t>
            </a:r>
          </a:p>
          <a:p>
            <a:r>
              <a:rPr lang="en-US" dirty="0" smtClean="0"/>
              <a:t>One man who knows about walking the walk is Governor Bobby Jindal (R-La.). Fortunately, the Louisiana governor was as prepared for this as he would be for any local disaster and had the foresight to protect religious liberty in law. People in Indiana and Arizona </a:t>
            </a:r>
            <a:r>
              <a:rPr lang="en-US" dirty="0" err="1" smtClean="0"/>
              <a:t>weren</a:t>
            </a:r>
            <a:r>
              <a:rPr lang="fr-FR" dirty="0" smtClean="0"/>
              <a:t>'</a:t>
            </a:r>
            <a:r>
              <a:rPr lang="en-US" dirty="0" smtClean="0"/>
              <a:t>t so lucky. Their governors either watered down their legislation -- or refused to pass it altogether -- leaving officials without the legal firewall they need to keep the Left at bay. If the ACLU wants to sue Governor Jindal, let them. "The Left likes to pick and choose which liberties they support at any given time," </a:t>
            </a:r>
            <a:r>
              <a:rPr lang="en-US" dirty="0" smtClean="0">
                <a:hlinkClick r:id="rId9"/>
              </a:rPr>
              <a:t>he jabbed</a:t>
            </a:r>
            <a:r>
              <a:rPr lang="en-US" dirty="0" smtClean="0"/>
              <a:t>.</a:t>
            </a:r>
          </a:p>
          <a:p>
            <a:r>
              <a:rPr lang="en-US" dirty="0" smtClean="0"/>
              <a:t>The reality is, the First Amendment has been around a lot longer than whatever "rights" the Court invented June 26. And with a growing chorus of conservative leaders, Bobby Jindal is willing to go to the mat to defend them. Your state officials should too. </a:t>
            </a:r>
            <a:r>
              <a:rPr lang="en-US" dirty="0" smtClean="0">
                <a:hlinkClick r:id="rId10"/>
              </a:rPr>
              <a:t>Contact your leaders</a:t>
            </a:r>
            <a:r>
              <a:rPr lang="en-US" dirty="0" smtClean="0"/>
              <a:t> and ask them to follow in the footsteps of courageous conservatives like Governor Jindal and Ken Paxton. Also, don</a:t>
            </a:r>
            <a:r>
              <a:rPr lang="fr-FR" dirty="0" smtClean="0"/>
              <a:t>'</a:t>
            </a:r>
            <a:r>
              <a:rPr lang="en-US" dirty="0" smtClean="0"/>
              <a:t>t miss the Governor in his own words from </a:t>
            </a:r>
            <a:r>
              <a:rPr lang="en-US" dirty="0" smtClean="0">
                <a:hlinkClick r:id="rId11"/>
              </a:rPr>
              <a:t>yesterday</a:t>
            </a:r>
            <a:r>
              <a:rPr lang="fr-FR" dirty="0" smtClean="0">
                <a:hlinkClick r:id="rId11"/>
              </a:rPr>
              <a:t>'</a:t>
            </a:r>
            <a:r>
              <a:rPr lang="en-US" dirty="0" smtClean="0">
                <a:hlinkClick r:id="rId11"/>
              </a:rPr>
              <a:t>s radio interview on "Washington Watch</a:t>
            </a:r>
            <a:r>
              <a:rPr lang="en-US" dirty="0" smtClean="0"/>
              <a:t>."</a:t>
            </a:r>
          </a:p>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2002662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Tony Perkins (President</a:t>
            </a:r>
            <a:r>
              <a:rPr lang="en-US" baseline="0" dirty="0" smtClean="0"/>
              <a:t> of Family Research Council) wrote on his Action Alert on 30 June 2015:</a:t>
            </a:r>
          </a:p>
          <a:p>
            <a:r>
              <a:rPr lang="en-US" baseline="0" dirty="0" smtClean="0"/>
              <a:t>"</a:t>
            </a:r>
            <a:r>
              <a:rPr lang="en-US" sz="1200" kern="1200" dirty="0" smtClean="0">
                <a:solidFill>
                  <a:schemeClr val="tx1"/>
                </a:solidFill>
                <a:latin typeface="+mn-lt"/>
                <a:ea typeface="+mn-ea"/>
                <a:cs typeface="+mn-cs"/>
              </a:rPr>
              <a:t>Last week, the Supreme Court ruled in </a:t>
            </a:r>
            <a:r>
              <a:rPr lang="en-US" sz="1200" i="1" kern="1200" dirty="0" err="1" smtClean="0">
                <a:solidFill>
                  <a:schemeClr val="tx1"/>
                </a:solidFill>
                <a:latin typeface="+mn-lt"/>
                <a:ea typeface="+mn-ea"/>
                <a:cs typeface="+mn-cs"/>
              </a:rPr>
              <a:t>Obergefell</a:t>
            </a:r>
            <a:r>
              <a:rPr lang="en-US" sz="1200" i="1" kern="1200" dirty="0" smtClean="0">
                <a:solidFill>
                  <a:schemeClr val="tx1"/>
                </a:solidFill>
                <a:latin typeface="+mn-lt"/>
                <a:ea typeface="+mn-ea"/>
                <a:cs typeface="+mn-cs"/>
              </a:rPr>
              <a:t> v. Hodges</a:t>
            </a:r>
            <a:r>
              <a:rPr lang="en-US" sz="1200" i="0" kern="1200" dirty="0" smtClean="0">
                <a:solidFill>
                  <a:schemeClr val="tx1"/>
                </a:solidFill>
                <a:latin typeface="+mn-lt"/>
                <a:ea typeface="+mn-ea"/>
                <a:cs typeface="+mn-cs"/>
              </a:rPr>
              <a:t> that all states must license and recognize marriages between same-sex couples. This decision could have devastating implications for institutions and individuals that hold the belief that marriage is between one man and one woman. We have seen state discrimination, and we need you to urge Congress to prevent federal discrimination against those who support natural marriage!"</a:t>
            </a: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303783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Tony Perkins (President</a:t>
            </a:r>
            <a:r>
              <a:rPr lang="en-US" baseline="0" dirty="0" smtClean="0"/>
              <a:t> of Family Research Council) wrote on his Action Alert on 30 June 2015:</a:t>
            </a:r>
          </a:p>
          <a:p>
            <a:r>
              <a:rPr lang="en-US" sz="1200" i="0" kern="1200" dirty="0" smtClean="0">
                <a:solidFill>
                  <a:schemeClr val="tx1"/>
                </a:solidFill>
                <a:latin typeface="+mn-lt"/>
                <a:ea typeface="+mn-ea"/>
                <a:cs typeface="+mn-cs"/>
              </a:rPr>
              <a:t>"Businesses and organizations continue to be threatened because of their owners</a:t>
            </a:r>
            <a:r>
              <a:rPr lang="fr-FR" sz="1200" i="0" kern="1200" dirty="0" smtClean="0">
                <a:solidFill>
                  <a:schemeClr val="tx1"/>
                </a:solidFill>
                <a:latin typeface="+mn-lt"/>
                <a:ea typeface="+mn-ea"/>
                <a:cs typeface="+mn-cs"/>
              </a:rPr>
              <a:t>'</a:t>
            </a:r>
            <a:r>
              <a:rPr lang="en-US" sz="1200" i="0" kern="1200" dirty="0" smtClean="0">
                <a:solidFill>
                  <a:schemeClr val="tx1"/>
                </a:solidFill>
                <a:latin typeface="+mn-lt"/>
                <a:ea typeface="+mn-ea"/>
                <a:cs typeface="+mn-cs"/>
              </a:rPr>
              <a:t> faith. An Oregon bakery owned by Aaron and Melissa Klein was fined $135,000 simply for declining to make a wedding cake for a same-sex wedding. </a:t>
            </a:r>
            <a:r>
              <a:rPr lang="en-US" sz="1200" i="0" kern="1200" dirty="0" err="1" smtClean="0">
                <a:solidFill>
                  <a:schemeClr val="tx1"/>
                </a:solidFill>
                <a:latin typeface="+mn-lt"/>
                <a:ea typeface="+mn-ea"/>
                <a:cs typeface="+mn-cs"/>
              </a:rPr>
              <a:t>Barronelle</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Stutzman</a:t>
            </a:r>
            <a:r>
              <a:rPr lang="en-US" sz="1200" i="0" kern="1200" dirty="0" smtClean="0">
                <a:solidFill>
                  <a:schemeClr val="tx1"/>
                </a:solidFill>
                <a:latin typeface="+mn-lt"/>
                <a:ea typeface="+mn-ea"/>
                <a:cs typeface="+mn-cs"/>
              </a:rPr>
              <a:t>, a grandmother in Washington state, had to close her floral business because of the crippling fees imposed on her for not providing flower arrangements for a same-sex wedding.</a:t>
            </a:r>
          </a:p>
          <a:p>
            <a:r>
              <a:rPr lang="en-US" sz="1200" i="0" kern="1200" dirty="0" smtClean="0">
                <a:solidFill>
                  <a:schemeClr val="tx1"/>
                </a:solidFill>
                <a:latin typeface="+mn-lt"/>
                <a:ea typeface="+mn-ea"/>
                <a:cs typeface="+mn-cs"/>
              </a:rPr>
              <a:t>Child welfare organizations, such as Lutheran Community Services and Catholic Charities, are being threatened by this decision to recognize same-sex marriage or face losing their ability to participate in federal programs or apply for federal grants.</a:t>
            </a:r>
          </a:p>
          <a:p>
            <a:r>
              <a:rPr lang="en-US" sz="1200" i="0" kern="1200" dirty="0" smtClean="0">
                <a:solidFill>
                  <a:schemeClr val="tx1"/>
                </a:solidFill>
                <a:latin typeface="+mn-lt"/>
                <a:ea typeface="+mn-ea"/>
                <a:cs typeface="+mn-cs"/>
              </a:rPr>
              <a:t>Our Founders envisioned a nation where the moral and religious beliefs of individuals, faith-based organizations, and business owners would be protected, not a nation where one</a:t>
            </a:r>
            <a:r>
              <a:rPr lang="fr-FR" sz="1200" i="0" kern="1200" dirty="0" smtClean="0">
                <a:solidFill>
                  <a:schemeClr val="tx1"/>
                </a:solidFill>
                <a:latin typeface="+mn-lt"/>
                <a:ea typeface="+mn-ea"/>
                <a:cs typeface="+mn-cs"/>
              </a:rPr>
              <a:t>'</a:t>
            </a:r>
            <a:r>
              <a:rPr lang="en-US" sz="1200" i="0" kern="1200" dirty="0" smtClean="0">
                <a:solidFill>
                  <a:schemeClr val="tx1"/>
                </a:solidFill>
                <a:latin typeface="+mn-lt"/>
                <a:ea typeface="+mn-ea"/>
                <a:cs typeface="+mn-cs"/>
              </a:rPr>
              <a:t>s convictions about marriage could be used as a disqualifying factor for interaction with the federal government.</a:t>
            </a:r>
          </a:p>
          <a:p>
            <a:r>
              <a:rPr lang="en-US" sz="1200" i="0" kern="1200" dirty="0" smtClean="0">
                <a:solidFill>
                  <a:schemeClr val="tx1"/>
                </a:solidFill>
                <a:latin typeface="+mn-lt"/>
                <a:ea typeface="+mn-ea"/>
                <a:cs typeface="+mn-cs"/>
              </a:rPr>
              <a:t>To stop the federal government from discriminating against people because of their beliefs in marriage, Senator Mike Lee (R-UT) has introduced the First Amendment Defense Act, S.1598, in the Senate, and Representative </a:t>
            </a:r>
            <a:r>
              <a:rPr lang="en-US" sz="1200" i="0" kern="1200" dirty="0" err="1" smtClean="0">
                <a:solidFill>
                  <a:schemeClr val="tx1"/>
                </a:solidFill>
                <a:latin typeface="+mn-lt"/>
                <a:ea typeface="+mn-ea"/>
                <a:cs typeface="+mn-cs"/>
              </a:rPr>
              <a:t>Raúl</a:t>
            </a:r>
            <a:r>
              <a:rPr lang="en-US" sz="1200" i="0" kern="1200" dirty="0" smtClean="0">
                <a:solidFill>
                  <a:schemeClr val="tx1"/>
                </a:solidFill>
                <a:latin typeface="+mn-lt"/>
                <a:ea typeface="+mn-ea"/>
                <a:cs typeface="+mn-cs"/>
              </a:rPr>
              <a:t> Labrador (R-UT) has introduced the companion bill, H.R. 2802, in the House. Simply put, FADA would prohibit the federal government from penalizing persons for their personal moral or religious beliefs in natural marriage in areas such as federal employment, grants, contracts, tax treatment, and other programs.	</a:t>
            </a:r>
          </a:p>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3171848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317184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5AF29BF-FA27-F647-96E6-6224179C5F17}" type="slidenum">
              <a:rPr lang="en-US"/>
              <a:pPr>
                <a:defRPr/>
              </a:pPr>
              <a:t>33</a:t>
            </a:fld>
            <a:endParaRPr lang="en-US"/>
          </a:p>
        </p:txBody>
      </p:sp>
      <p:sp>
        <p:nvSpPr>
          <p:cNvPr id="5219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2193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995965F-0BD4-1040-B83D-F61889932916}" type="slidenum">
              <a:rPr lang="en-US"/>
              <a:pPr>
                <a:defRPr/>
              </a:pPr>
              <a:t>34</a:t>
            </a:fld>
            <a:endParaRPr lang="en-US"/>
          </a:p>
        </p:txBody>
      </p:sp>
      <p:sp>
        <p:nvSpPr>
          <p:cNvPr id="5691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6913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0DD297A-A268-0548-AEFC-B70A8A18E4D9}" type="slidenum">
              <a:rPr lang="en-US"/>
              <a:pPr>
                <a:defRPr/>
              </a:pPr>
              <a:t>35</a:t>
            </a:fld>
            <a:endParaRPr lang="en-US"/>
          </a:p>
        </p:txBody>
      </p:sp>
      <p:sp>
        <p:nvSpPr>
          <p:cNvPr id="56934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69344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E0953C8-0A5C-BA4B-BD52-FE166D5D4D9D}" type="slidenum">
              <a:rPr lang="en-US"/>
              <a:pPr>
                <a:defRPr/>
              </a:pPr>
              <a:t>36</a:t>
            </a:fld>
            <a:endParaRPr lang="en-US"/>
          </a:p>
        </p:txBody>
      </p:sp>
      <p:sp>
        <p:nvSpPr>
          <p:cNvPr id="56954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69549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50A8C12-7C74-EB4B-AEE1-F4FB68A90FAF}" type="slidenum">
              <a:rPr lang="en-US"/>
              <a:pPr>
                <a:defRPr/>
              </a:pPr>
              <a:t>37</a:t>
            </a:fld>
            <a:endParaRPr lang="en-US"/>
          </a:p>
        </p:txBody>
      </p:sp>
      <p:sp>
        <p:nvSpPr>
          <p:cNvPr id="4527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527107" name="Rectangle 3"/>
          <p:cNvSpPr>
            <a:spLocks noGrp="1" noChangeArrowheads="1"/>
          </p:cNvSpPr>
          <p:nvPr>
            <p:ph type="body" idx="1"/>
          </p:nvPr>
        </p:nvSpPr>
        <p:spPr/>
        <p:txBody>
          <a:bodyPr/>
          <a:lstStyle/>
          <a:p>
            <a:pPr eaLnBrk="1" hangingPunct="1">
              <a:lnSpc>
                <a:spcPct val="85000"/>
              </a:lnSpc>
              <a:spcBef>
                <a:spcPct val="50000"/>
              </a:spcBef>
              <a:defRPr/>
            </a:pPr>
            <a:r>
              <a:rPr lang="en-US" b="1" smtClean="0">
                <a:solidFill>
                  <a:schemeClr val="bg1"/>
                </a:solidFill>
                <a:cs typeface="+mn-cs"/>
              </a:rPr>
              <a:t>www.barna.org/cgi-bin/PagePressRelease.asp?PressReleaseID=77&amp;Reference=E&amp;Key=moral%20truth</a:t>
            </a:r>
          </a:p>
          <a:p>
            <a:pPr eaLnBrk="1" hangingPunct="1">
              <a:defRPr/>
            </a:pPr>
            <a:endParaRPr lang="en-US" smtClean="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753C9DD-D6C9-7A48-92B7-07AD700553D6}" type="slidenum">
              <a:rPr lang="en-US"/>
              <a:pPr>
                <a:defRPr/>
              </a:pPr>
              <a:t>38</a:t>
            </a:fld>
            <a:endParaRPr lang="en-US"/>
          </a:p>
        </p:txBody>
      </p:sp>
      <p:sp>
        <p:nvSpPr>
          <p:cNvPr id="4914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914179" name="Rectangle 3"/>
          <p:cNvSpPr>
            <a:spLocks noGrp="1" noChangeArrowheads="1"/>
          </p:cNvSpPr>
          <p:nvPr>
            <p:ph type="body" idx="1"/>
          </p:nvPr>
        </p:nvSpPr>
        <p:spPr/>
        <p:txBody>
          <a:bodyPr/>
          <a:lstStyle/>
          <a:p>
            <a:pPr eaLnBrk="1" hangingPunct="1">
              <a:defRPr/>
            </a:pPr>
            <a:r>
              <a:rPr lang="en-US" dirty="0" smtClean="0">
                <a:cs typeface="+mn-cs"/>
              </a:rPr>
              <a:t>From Carl </a:t>
            </a:r>
            <a:r>
              <a:rPr lang="en-US" dirty="0" err="1" smtClean="0">
                <a:cs typeface="+mn-cs"/>
              </a:rPr>
              <a:t>Kerby</a:t>
            </a:r>
            <a:endParaRPr lang="en-US" dirty="0" smtClean="0">
              <a:cs typeface="+mn-cs"/>
            </a:endParaRPr>
          </a:p>
          <a:p>
            <a:pPr eaLnBrk="1" hangingPunct="1">
              <a:defRPr/>
            </a:pPr>
            <a:r>
              <a:rPr lang="en-US" dirty="0" smtClean="0">
                <a:cs typeface="+mn-cs"/>
              </a:rPr>
              <a:t>Following is the entire quote that was in my newsletter. My source was the 7/26/02 issue of Pastor</a:t>
            </a:r>
            <a:r>
              <a:rPr lang="fr-FR" altLang="ja-JP" dirty="0" smtClean="0">
                <a:latin typeface="Arial"/>
                <a:cs typeface="+mn-cs"/>
              </a:rPr>
              <a:t>'</a:t>
            </a:r>
            <a:r>
              <a:rPr lang="en-US" dirty="0" smtClean="0">
                <a:cs typeface="+mn-cs"/>
              </a:rPr>
              <a:t>s Weekly Briefing published by the Pastoral Ministries department of Focus on the Family.</a:t>
            </a:r>
          </a:p>
          <a:p>
            <a:pPr eaLnBrk="1" hangingPunct="1">
              <a:defRPr/>
            </a:pPr>
            <a:r>
              <a:rPr lang="en-US" dirty="0" smtClean="0">
                <a:cs typeface="+mn-cs"/>
              </a:rPr>
              <a:t> </a:t>
            </a:r>
            <a:endParaRPr lang="en-US" b="1" dirty="0" smtClean="0">
              <a:cs typeface="+mn-cs"/>
            </a:endParaRPr>
          </a:p>
          <a:p>
            <a:pPr eaLnBrk="1" hangingPunct="1">
              <a:defRPr/>
            </a:pPr>
            <a:r>
              <a:rPr lang="en-US" b="1" dirty="0" smtClean="0">
                <a:cs typeface="+mn-cs"/>
              </a:rPr>
              <a:t>American Family In Crises </a:t>
            </a:r>
            <a:r>
              <a:rPr lang="en-US" dirty="0" smtClean="0">
                <a:cs typeface="+mn-cs"/>
              </a:rPr>
              <a:t>Research by the Southern Baptist Council on Family Life has uncovered some disturbing facts that are leading the group to emphasize the need to rebuild the American family.</a:t>
            </a:r>
          </a:p>
          <a:p>
            <a:pPr eaLnBrk="1" hangingPunct="1">
              <a:defRPr/>
            </a:pPr>
            <a:r>
              <a:rPr lang="en-US" dirty="0" smtClean="0">
                <a:cs typeface="+mn-cs"/>
              </a:rPr>
              <a:t>§         88% of the children raised in evangelical homes leave church at the age of 18, never to return.</a:t>
            </a:r>
          </a:p>
          <a:p>
            <a:pPr eaLnBrk="1" hangingPunct="1">
              <a:defRPr/>
            </a:pPr>
            <a:r>
              <a:rPr lang="en-US" dirty="0" smtClean="0">
                <a:cs typeface="+mn-cs"/>
              </a:rPr>
              <a:t>§         The divorce ratio among members of evangelical churches is virtually the same as non-church members.</a:t>
            </a:r>
          </a:p>
          <a:p>
            <a:pPr eaLnBrk="1" hangingPunct="1">
              <a:defRPr/>
            </a:pPr>
            <a:r>
              <a:rPr lang="en-US" dirty="0" smtClean="0">
                <a:cs typeface="+mn-cs"/>
              </a:rPr>
              <a:t>§         One million children in the U.S. see their parents divorce.</a:t>
            </a:r>
          </a:p>
          <a:p>
            <a:pPr eaLnBrk="1" hangingPunct="1">
              <a:defRPr/>
            </a:pPr>
            <a:r>
              <a:rPr lang="en-US" dirty="0" smtClean="0">
                <a:cs typeface="+mn-cs"/>
              </a:rPr>
              <a:t>§         Personal bankruptcies are at an all-time high in America.</a:t>
            </a:r>
          </a:p>
          <a:p>
            <a:pPr eaLnBrk="1" hangingPunct="1">
              <a:defRPr/>
            </a:pPr>
            <a:r>
              <a:rPr lang="en-US" dirty="0" smtClean="0">
                <a:cs typeface="+mn-cs"/>
              </a:rPr>
              <a:t>The majority of children in America have less than 10 minutes of significant and meaningful conversation with their parents each week. If you remove the mother, you can measure this statistic in seconds. The council recommends that families set aside one evening a week as a family night, on which no local church activities would be scheduled to interfere. It also urged an increased emphasis on biblically based premarital counseling. (PWB 7/26)</a:t>
            </a:r>
          </a:p>
          <a:p>
            <a:pPr eaLnBrk="1" hangingPunct="1">
              <a:defRPr/>
            </a:pPr>
            <a:r>
              <a:rPr lang="en-US" dirty="0" smtClean="0">
                <a:cs typeface="+mn-cs"/>
              </a:rPr>
              <a:t> </a:t>
            </a:r>
            <a:endParaRPr lang="en-US" b="1" dirty="0" smtClean="0">
              <a:cs typeface="+mn-cs"/>
            </a:endParaRPr>
          </a:p>
          <a:p>
            <a:pPr eaLnBrk="1" hangingPunct="1">
              <a:defRPr/>
            </a:pPr>
            <a:r>
              <a:rPr lang="en-US" b="1" dirty="0" smtClean="0">
                <a:cs typeface="+mn-cs"/>
              </a:rPr>
              <a:t>Gary D. Foster</a:t>
            </a:r>
          </a:p>
          <a:p>
            <a:pPr eaLnBrk="1" hangingPunct="1">
              <a:defRPr/>
            </a:pPr>
            <a:r>
              <a:rPr lang="en-US" b="1" dirty="0" smtClean="0">
                <a:cs typeface="+mn-cs"/>
              </a:rPr>
              <a:t>Gary D. Foster Consulting</a:t>
            </a:r>
            <a:endParaRPr lang="en-US" dirty="0" smtClean="0">
              <a:cs typeface="+mn-cs"/>
            </a:endParaRPr>
          </a:p>
          <a:p>
            <a:pPr eaLnBrk="1" hangingPunct="1">
              <a:defRPr/>
            </a:pPr>
            <a:r>
              <a:rPr lang="en-US" dirty="0" smtClean="0">
                <a:cs typeface="+mn-cs"/>
              </a:rPr>
              <a:t>334 Sutherland Place</a:t>
            </a:r>
            <a:endParaRPr lang="en-US" u="sng" dirty="0" smtClean="0">
              <a:cs typeface="+mn-cs"/>
            </a:endParaRPr>
          </a:p>
          <a:p>
            <a:pPr eaLnBrk="1" hangingPunct="1">
              <a:defRPr/>
            </a:pPr>
            <a:r>
              <a:rPr lang="en-US" u="sng" dirty="0" smtClean="0">
                <a:cs typeface="+mn-cs"/>
              </a:rPr>
              <a:t>Manitou Springs, CO 80829</a:t>
            </a:r>
            <a:endParaRPr lang="en-US" dirty="0" smtClean="0">
              <a:cs typeface="+mn-cs"/>
            </a:endParaRPr>
          </a:p>
          <a:p>
            <a:pPr eaLnBrk="1" hangingPunct="1">
              <a:defRPr/>
            </a:pPr>
            <a:r>
              <a:rPr lang="en-US" dirty="0" smtClean="0">
                <a:cs typeface="+mn-cs"/>
              </a:rPr>
              <a:t>Phone: 719-685-1138    E-mail: </a:t>
            </a:r>
            <a:r>
              <a:rPr lang="en-US" dirty="0" err="1" smtClean="0">
                <a:cs typeface="+mn-cs"/>
              </a:rPr>
              <a:t>GFosterCns@rmi.net</a:t>
            </a:r>
            <a:r>
              <a:rPr lang="en-US" dirty="0" smtClean="0">
                <a:cs typeface="+mn-cs"/>
              </a:rPr>
              <a:t>   Website: </a:t>
            </a:r>
            <a:r>
              <a:rPr lang="en-US" dirty="0" smtClean="0">
                <a:cs typeface="+mn-cs"/>
                <a:hlinkClick r:id="rId3"/>
              </a:rPr>
              <a:t>http://www.garydfoster.com/</a:t>
            </a:r>
            <a:endParaRPr lang="en-US" i="1" dirty="0" smtClean="0">
              <a:cs typeface="+mn-cs"/>
            </a:endParaRPr>
          </a:p>
          <a:p>
            <a:pPr eaLnBrk="1" hangingPunct="1">
              <a:defRPr/>
            </a:pPr>
            <a:r>
              <a:rPr lang="en-US" i="1" dirty="0" smtClean="0">
                <a:cs typeface="+mn-cs"/>
              </a:rPr>
              <a:t>"Helping Christian ministries &amp; product companies discover new revenue streams and to better leverage existing ones."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Slide Image Placeholder 1"/>
          <p:cNvSpPr>
            <a:spLocks noGrp="1" noRot="1" noChangeAspect="1"/>
          </p:cNvSpPr>
          <p:nvPr>
            <p:ph type="sldImg"/>
          </p:nvPr>
        </p:nvSpPr>
        <p:spPr>
          <a:ln/>
        </p:spPr>
      </p:sp>
      <p:sp>
        <p:nvSpPr>
          <p:cNvPr id="402434"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r>
              <a:rPr lang="en-US">
                <a:latin typeface="Calibri" charset="0"/>
                <a:ea typeface="ＭＳ Ｐゴシック" charset="0"/>
                <a:cs typeface="ＭＳ Ｐゴシック" charset="0"/>
              </a:rPr>
              <a:t>Rather than us talking about us today…</a:t>
            </a:r>
          </a:p>
        </p:txBody>
      </p:sp>
      <p:sp>
        <p:nvSpPr>
          <p:cNvPr id="402435"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EA35D70-C300-4D4B-BEA3-F40E7D33768D}" type="slidenum">
              <a:rPr lang="en-US" sz="1200">
                <a:solidFill>
                  <a:srgbClr val="000000"/>
                </a:solidFill>
                <a:latin typeface="Arial" charset="0"/>
              </a:rPr>
              <a:pPr eaLnBrk="1" hangingPunct="1"/>
              <a:t>2</a:t>
            </a:fld>
            <a:endParaRPr lang="en-US" sz="1200">
              <a:solidFill>
                <a:srgbClr val="000000"/>
              </a:solidFill>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F062F92-6510-0547-991C-96BB20D3D3A8}" type="slidenum">
              <a:rPr lang="en-US"/>
              <a:pPr>
                <a:defRPr/>
              </a:pPr>
              <a:t>39</a:t>
            </a:fld>
            <a:endParaRPr lang="en-US"/>
          </a:p>
        </p:txBody>
      </p:sp>
      <p:sp>
        <p:nvSpPr>
          <p:cNvPr id="5175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752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B4D9045-378C-D841-A2A8-7655FCE3203B}" type="slidenum">
              <a:rPr lang="en-US"/>
              <a:pPr>
                <a:defRPr/>
              </a:pPr>
              <a:t>40</a:t>
            </a:fld>
            <a:endParaRPr lang="en-US"/>
          </a:p>
        </p:txBody>
      </p:sp>
      <p:sp>
        <p:nvSpPr>
          <p:cNvPr id="5873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873667" name="Rectangle 3"/>
          <p:cNvSpPr>
            <a:spLocks noGrp="1" noChangeArrowheads="1"/>
          </p:cNvSpPr>
          <p:nvPr>
            <p:ph type="body" idx="1"/>
          </p:nvPr>
        </p:nvSpPr>
        <p:spPr>
          <a:xfrm>
            <a:off x="915988" y="4343400"/>
            <a:ext cx="5026025" cy="4114800"/>
          </a:xfrm>
        </p:spPr>
        <p:txBody>
          <a:bodyPr/>
          <a:lstStyle/>
          <a:p>
            <a:pPr eaLnBrk="1" hangingPunct="1">
              <a:defRPr/>
            </a:pPr>
            <a:r>
              <a:rPr lang="en-US" dirty="0" smtClean="0">
                <a:cs typeface="+mn-cs"/>
              </a:rPr>
              <a:t>Survey done by American Research Group (similar to </a:t>
            </a:r>
            <a:r>
              <a:rPr lang="en-US" dirty="0" err="1" smtClean="0">
                <a:cs typeface="+mn-cs"/>
              </a:rPr>
              <a:t>Barna</a:t>
            </a:r>
            <a:r>
              <a:rPr lang="en-US" dirty="0" smtClean="0">
                <a:cs typeface="+mn-cs"/>
              </a:rPr>
              <a:t> and Gallup)—professional statistically valid study paid for by AiG supporters</a:t>
            </a:r>
          </a:p>
          <a:p>
            <a:pPr eaLnBrk="1" hangingPunct="1">
              <a:defRPr/>
            </a:pPr>
            <a:r>
              <a:rPr lang="en-US" dirty="0" smtClean="0">
                <a:cs typeface="+mn-cs"/>
              </a:rPr>
              <a:t>Survey 20-29 year olds who grew up in church but don</a:t>
            </a:r>
            <a:r>
              <a:rPr lang="fr-FR" altLang="ja-JP" dirty="0" smtClean="0">
                <a:latin typeface="Arial"/>
                <a:cs typeface="+mn-cs"/>
              </a:rPr>
              <a:t>'</a:t>
            </a:r>
            <a:r>
              <a:rPr lang="en-US" dirty="0" smtClean="0">
                <a:cs typeface="+mn-cs"/>
              </a:rPr>
              <a:t>t go to church any more, to find out why.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6376D58-880F-6542-9EDF-0CE7108D1CEE}" type="slidenum">
              <a:rPr lang="en-US"/>
              <a:pPr>
                <a:defRPr/>
              </a:pPr>
              <a:t>41</a:t>
            </a:fld>
            <a:endParaRPr lang="en-US"/>
          </a:p>
        </p:txBody>
      </p:sp>
      <p:sp>
        <p:nvSpPr>
          <p:cNvPr id="5877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877763" name="Rectangle 3"/>
          <p:cNvSpPr>
            <a:spLocks noGrp="1" noChangeArrowheads="1"/>
          </p:cNvSpPr>
          <p:nvPr>
            <p:ph type="body" idx="1"/>
          </p:nvPr>
        </p:nvSpPr>
        <p:spPr>
          <a:xfrm>
            <a:off x="915988" y="4343400"/>
            <a:ext cx="5026025" cy="4114800"/>
          </a:xfrm>
        </p:spPr>
        <p:txBody>
          <a:bodyPr/>
          <a:lstStyle/>
          <a:p>
            <a:pPr eaLnBrk="1" hangingPunct="1">
              <a:defRPr/>
            </a:pPr>
            <a:endParaRPr lang="en-US" smtClean="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6F43036-A7EE-AA4F-8FCC-A5E39F853561}" type="slidenum">
              <a:rPr lang="en-US"/>
              <a:pPr>
                <a:defRPr/>
              </a:pPr>
              <a:t>42</a:t>
            </a:fld>
            <a:endParaRPr lang="en-US"/>
          </a:p>
        </p:txBody>
      </p:sp>
      <p:sp>
        <p:nvSpPr>
          <p:cNvPr id="5892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892099" name="Rectangle 3"/>
          <p:cNvSpPr>
            <a:spLocks noGrp="1" noChangeArrowheads="1"/>
          </p:cNvSpPr>
          <p:nvPr>
            <p:ph type="body" idx="1"/>
          </p:nvPr>
        </p:nvSpPr>
        <p:spPr>
          <a:xfrm>
            <a:off x="915988" y="4343400"/>
            <a:ext cx="5026025" cy="4114800"/>
          </a:xfrm>
        </p:spPr>
        <p:txBody>
          <a:bodyPr/>
          <a:lstStyle/>
          <a:p>
            <a:pPr eaLnBrk="1" hangingPunct="1">
              <a:defRPr/>
            </a:pPr>
            <a:endParaRPr lang="en-US" smtClean="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C734C3A-82AF-4D49-BBCF-B49FA0C018D7}" type="slidenum">
              <a:rPr lang="en-US"/>
              <a:pPr>
                <a:defRPr/>
              </a:pPr>
              <a:t>43</a:t>
            </a:fld>
            <a:endParaRPr lang="en-US"/>
          </a:p>
        </p:txBody>
      </p:sp>
      <p:sp>
        <p:nvSpPr>
          <p:cNvPr id="5896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896195" name="Rectangle 3"/>
          <p:cNvSpPr>
            <a:spLocks noGrp="1" noChangeArrowheads="1"/>
          </p:cNvSpPr>
          <p:nvPr>
            <p:ph type="body" idx="1"/>
          </p:nvPr>
        </p:nvSpPr>
        <p:spPr>
          <a:xfrm>
            <a:off x="915988" y="4343400"/>
            <a:ext cx="5026025" cy="4114800"/>
          </a:xfrm>
        </p:spPr>
        <p:txBody>
          <a:bodyPr/>
          <a:lstStyle/>
          <a:p>
            <a:pPr eaLnBrk="1" hangingPunct="1">
              <a:defRPr/>
            </a:pPr>
            <a:r>
              <a:rPr lang="en-US" dirty="0" smtClean="0">
                <a:cs typeface="+mn-cs"/>
              </a:rPr>
              <a:t>We are not saying that we should get rid of Sunday school.  But we are suggesting that we need to change the curriculum and the training.</a:t>
            </a:r>
          </a:p>
          <a:p>
            <a:pPr eaLnBrk="1" hangingPunct="1">
              <a:defRPr/>
            </a:pPr>
            <a:r>
              <a:rPr lang="en-US" dirty="0" smtClean="0">
                <a:cs typeface="+mn-cs"/>
              </a:rPr>
              <a:t>Most Sunday school teachers, like most Christian adults don</a:t>
            </a:r>
            <a:r>
              <a:rPr lang="fr-FR" altLang="ja-JP" dirty="0" smtClean="0">
                <a:latin typeface="Arial"/>
                <a:cs typeface="+mn-cs"/>
              </a:rPr>
              <a:t>'</a:t>
            </a:r>
            <a:r>
              <a:rPr lang="en-US" dirty="0" smtClean="0">
                <a:cs typeface="+mn-cs"/>
              </a:rPr>
              <a:t>t know how to defend the faith against the skeptical challenges that are coming through the schools, media, science programs on TV, etc.  We need apologetics training for the teachers and then they need to give it to the kids.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F3F0228-76D2-8E4D-BD88-1BDFA3FBBA6B}" type="slidenum">
              <a:rPr lang="en-US"/>
              <a:pPr>
                <a:defRPr/>
              </a:pPr>
              <a:t>44</a:t>
            </a:fld>
            <a:endParaRPr lang="en-US"/>
          </a:p>
        </p:txBody>
      </p:sp>
      <p:sp>
        <p:nvSpPr>
          <p:cNvPr id="25384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384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87D3E54-8874-2742-843A-88498D6DF31F}" type="slidenum">
              <a:rPr lang="en-US"/>
              <a:pPr>
                <a:defRPr/>
              </a:pPr>
              <a:t>45</a:t>
            </a:fld>
            <a:endParaRPr lang="en-US"/>
          </a:p>
        </p:txBody>
      </p:sp>
      <p:sp>
        <p:nvSpPr>
          <p:cNvPr id="771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710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570B30E-AE59-6A4C-8BDE-08A5D15D8CA3}" type="slidenum">
              <a:rPr lang="en-US"/>
              <a:pPr>
                <a:defRPr/>
              </a:pPr>
              <a:t>46</a:t>
            </a:fld>
            <a:endParaRPr lang="en-US"/>
          </a:p>
        </p:txBody>
      </p:sp>
      <p:sp>
        <p:nvSpPr>
          <p:cNvPr id="394242"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3942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a:t>Suppose many huge trucks rumbled around the house without ever touching it.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202C1A6-FD52-5645-A6E4-DEDB7CC307B7}" type="slidenum">
              <a:rPr lang="en-US"/>
              <a:pPr>
                <a:defRPr/>
              </a:pPr>
              <a:t>47</a:t>
            </a:fld>
            <a:endParaRPr lang="en-US"/>
          </a:p>
        </p:txBody>
      </p:sp>
      <p:sp>
        <p:nvSpPr>
          <p:cNvPr id="773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7312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94226B4-7E47-A94B-8068-52A7355F0795}" type="slidenum">
              <a:rPr lang="en-US"/>
              <a:pPr>
                <a:defRPr/>
              </a:pPr>
              <a:t>48</a:t>
            </a:fld>
            <a:endParaRPr lang="en-US"/>
          </a:p>
        </p:txBody>
      </p:sp>
      <p:sp>
        <p:nvSpPr>
          <p:cNvPr id="5697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69753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995965F-0BD4-1040-B83D-F61889932916}" type="slidenum">
              <a:rPr lang="en-US"/>
              <a:pPr>
                <a:defRPr/>
              </a:pPr>
              <a:t>3</a:t>
            </a:fld>
            <a:endParaRPr lang="en-US"/>
          </a:p>
        </p:txBody>
      </p:sp>
      <p:sp>
        <p:nvSpPr>
          <p:cNvPr id="5691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6913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61E3624-8BEE-E24B-9F82-319B0F01472E}" type="slidenum">
              <a:rPr lang="en-US"/>
              <a:pPr>
                <a:defRPr/>
              </a:pPr>
              <a:t>49</a:t>
            </a:fld>
            <a:endParaRPr lang="en-US"/>
          </a:p>
        </p:txBody>
      </p:sp>
      <p:sp>
        <p:nvSpPr>
          <p:cNvPr id="5699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69958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88D8557-076D-F640-B1B2-1923E383ABD7}" type="slidenum">
              <a:rPr lang="en-US"/>
              <a:pPr>
                <a:defRPr/>
              </a:pPr>
              <a:t>50</a:t>
            </a:fld>
            <a:endParaRPr lang="en-US"/>
          </a:p>
        </p:txBody>
      </p:sp>
      <p:sp>
        <p:nvSpPr>
          <p:cNvPr id="6050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50819" name="Rectangle 3"/>
          <p:cNvSpPr>
            <a:spLocks noGrp="1" noChangeArrowheads="1"/>
          </p:cNvSpPr>
          <p:nvPr>
            <p:ph type="body" idx="1"/>
          </p:nvPr>
        </p:nvSpPr>
        <p:spPr/>
        <p:txBody>
          <a:bodyPr/>
          <a:lstStyle/>
          <a:p>
            <a:pPr eaLnBrk="1" hangingPunct="1">
              <a:defRPr/>
            </a:pPr>
            <a:r>
              <a:rPr lang="en-US" dirty="0" smtClean="0">
                <a:cs typeface="+mn-cs"/>
              </a:rPr>
              <a:t>talk again about modesty—wedding pictures we get from committed Christians with very immodest wedding dresses, in most churches where I speak including our own, teens and older women are immodestly dressed—just reflective of the influence of nudity in our culture and our ignorance of the Genesis foundation of the Bible</a:t>
            </a:r>
            <a:r>
              <a:rPr lang="fr-FR" altLang="ja-JP" dirty="0" smtClean="0">
                <a:latin typeface="Arial"/>
                <a:cs typeface="+mn-cs"/>
              </a:rPr>
              <a:t>'</a:t>
            </a:r>
            <a:r>
              <a:rPr lang="en-US" dirty="0" smtClean="0">
                <a:cs typeface="+mn-cs"/>
              </a:rPr>
              <a:t>s teaching on clothes.  Men, teach your wives and daughters.  Wives and daughters, ask your husbands and dads about specific clothing.</a:t>
            </a:r>
          </a:p>
          <a:p>
            <a:pPr eaLnBrk="1" hangingPunct="1">
              <a:defRPr/>
            </a:pPr>
            <a:endParaRPr lang="en-US" dirty="0" smtClean="0">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B7D9C1A-A8D2-5045-8040-9B2A932E3175}" type="slidenum">
              <a:rPr lang="en-US"/>
              <a:pPr>
                <a:defRPr/>
              </a:pPr>
              <a:t>51</a:t>
            </a:fld>
            <a:endParaRPr lang="en-US"/>
          </a:p>
        </p:txBody>
      </p:sp>
      <p:sp>
        <p:nvSpPr>
          <p:cNvPr id="58368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83680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CB7E5C6-01E6-E54C-9B93-69C683824E54}" type="slidenum">
              <a:rPr lang="en-US"/>
              <a:pPr>
                <a:defRPr/>
              </a:pPr>
              <a:t>52</a:t>
            </a:fld>
            <a:endParaRPr lang="en-US"/>
          </a:p>
        </p:txBody>
      </p:sp>
      <p:sp>
        <p:nvSpPr>
          <p:cNvPr id="6052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52867" name="Rectangle 3"/>
          <p:cNvSpPr>
            <a:spLocks noGrp="1" noChangeArrowheads="1"/>
          </p:cNvSpPr>
          <p:nvPr>
            <p:ph type="body" idx="1"/>
          </p:nvPr>
        </p:nvSpPr>
        <p:spPr/>
        <p:txBody>
          <a:bodyPr/>
          <a:lstStyle/>
          <a:p>
            <a:pPr eaLnBrk="1" hangingPunct="1">
              <a:defRPr/>
            </a:pPr>
            <a:r>
              <a:rPr lang="en-US" smtClean="0">
                <a:cs typeface="+mn-cs"/>
              </a:rPr>
              <a:t>Mal. 2:16—God hates divorce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27DC84-A354-9242-98AF-435D17F0CC47}" type="slidenum">
              <a:rPr lang="en-US"/>
              <a:pPr>
                <a:defRPr/>
              </a:pPr>
              <a:t>53</a:t>
            </a:fld>
            <a:endParaRPr lang="en-US"/>
          </a:p>
        </p:txBody>
      </p:sp>
      <p:sp>
        <p:nvSpPr>
          <p:cNvPr id="4617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617219" name="Rectangle 3"/>
          <p:cNvSpPr>
            <a:spLocks noGrp="1" noChangeArrowheads="1"/>
          </p:cNvSpPr>
          <p:nvPr>
            <p:ph type="body" idx="1"/>
          </p:nvPr>
        </p:nvSpPr>
        <p:spPr/>
        <p:txBody>
          <a:bodyPr/>
          <a:lstStyle/>
          <a:p>
            <a:pPr eaLnBrk="1" hangingPunct="1">
              <a:defRPr/>
            </a:pPr>
            <a:r>
              <a:rPr lang="en-US" smtClean="0">
                <a:cs typeface="+mn-cs"/>
              </a:rPr>
              <a:t>So as Christians, when we are confronted with this issue of homosexual marriage, which picture is consistent with the Christian foundation found in the book of Genesis?  God ordained marriage as one man for one woman for life in the book of Genesis.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8D5F155-50E7-F74F-A18A-F631A439D8E0}" type="slidenum">
              <a:rPr lang="en-US"/>
              <a:pPr>
                <a:defRPr/>
              </a:pPr>
              <a:t>54</a:t>
            </a:fld>
            <a:endParaRPr lang="en-US"/>
          </a:p>
        </p:txBody>
      </p:sp>
      <p:sp>
        <p:nvSpPr>
          <p:cNvPr id="6054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549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p:txBody>
          <a:bodyPr/>
          <a:lstStyle/>
          <a:p>
            <a:pPr>
              <a:defRPr/>
            </a:pPr>
            <a:fld id="{5C077DCE-DD52-A544-88B7-3233A5A29474}" type="slidenum">
              <a:rPr lang="en-US"/>
              <a:pPr>
                <a:defRPr/>
              </a:pPr>
              <a:t>55</a:t>
            </a:fld>
            <a:endParaRPr lang="en-US"/>
          </a:p>
        </p:txBody>
      </p:sp>
      <p:sp>
        <p:nvSpPr>
          <p:cNvPr id="59361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94E4BB23-A6F7-7742-AA99-A3D36EA2D5C2}" type="slidenum">
              <a:rPr lang="en-US" sz="1200" smtClean="0">
                <a:cs typeface="Arial" charset="0"/>
              </a:rPr>
              <a:pPr algn="r">
                <a:defRPr/>
              </a:pPr>
              <a:t>55</a:t>
            </a:fld>
            <a:endParaRPr lang="en-US" sz="1200" smtClean="0">
              <a:cs typeface="Arial" charset="0"/>
            </a:endParaRPr>
          </a:p>
        </p:txBody>
      </p:sp>
      <p:sp>
        <p:nvSpPr>
          <p:cNvPr id="275459" name="Rectangle 7"/>
          <p:cNvSpPr txBox="1">
            <a:spLocks noGrp="1" noChangeArrowheads="1"/>
          </p:cNvSpPr>
          <p:nvPr/>
        </p:nvSpPr>
        <p:spPr bwMode="auto">
          <a:xfrm>
            <a:off x="3884613" y="8686800"/>
            <a:ext cx="2973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58" tIns="46330" rIns="92658" bIns="46330" anchor="b"/>
          <a:lstStyle>
            <a:lvl1pPr defTabSz="927100" eaLnBrk="0" hangingPunct="0">
              <a:defRPr sz="2400">
                <a:solidFill>
                  <a:schemeClr val="tx1"/>
                </a:solidFill>
                <a:latin typeface="Arial" charset="0"/>
                <a:ea typeface="ＭＳ Ｐゴシック" charset="0"/>
                <a:cs typeface="ＭＳ Ｐゴシック" charset="0"/>
              </a:defRPr>
            </a:lvl1pPr>
            <a:lvl2pPr marL="742950" indent="-285750" defTabSz="927100" eaLnBrk="0" hangingPunct="0">
              <a:defRPr sz="2400">
                <a:solidFill>
                  <a:schemeClr val="tx1"/>
                </a:solidFill>
                <a:latin typeface="Arial" charset="0"/>
                <a:ea typeface="ＭＳ Ｐゴシック" charset="0"/>
              </a:defRPr>
            </a:lvl2pPr>
            <a:lvl3pPr marL="1143000" indent="-228600" defTabSz="927100" eaLnBrk="0" hangingPunct="0">
              <a:defRPr sz="2400">
                <a:solidFill>
                  <a:schemeClr val="tx1"/>
                </a:solidFill>
                <a:latin typeface="Arial" charset="0"/>
                <a:ea typeface="ＭＳ Ｐゴシック" charset="0"/>
              </a:defRPr>
            </a:lvl3pPr>
            <a:lvl4pPr marL="1600200" indent="-228600" defTabSz="927100" eaLnBrk="0" hangingPunct="0">
              <a:defRPr sz="2400">
                <a:solidFill>
                  <a:schemeClr val="tx1"/>
                </a:solidFill>
                <a:latin typeface="Arial" charset="0"/>
                <a:ea typeface="ＭＳ Ｐゴシック" charset="0"/>
              </a:defRPr>
            </a:lvl4pPr>
            <a:lvl5pPr marL="2057400" indent="-228600" defTabSz="927100" eaLnBrk="0" hangingPunct="0">
              <a:defRPr sz="2400">
                <a:solidFill>
                  <a:schemeClr val="tx1"/>
                </a:solidFill>
                <a:latin typeface="Arial" charset="0"/>
                <a:ea typeface="ＭＳ Ｐゴシック" charset="0"/>
              </a:defRPr>
            </a:lvl5pPr>
            <a:lvl6pPr marL="2514600" indent="-228600" algn="ctr" defTabSz="927100"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27100"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27100"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271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2E8602D-BBC9-A947-9000-392B6987D7B6}" type="slidenum">
              <a:rPr lang="en-US" sz="1200">
                <a:latin typeface="Times New Roman" charset="0"/>
              </a:rPr>
              <a:pPr algn="r" eaLnBrk="1" hangingPunct="1"/>
              <a:t>55</a:t>
            </a:fld>
            <a:endParaRPr lang="en-US" sz="1200">
              <a:latin typeface="Times New Roman" charset="0"/>
            </a:endParaRPr>
          </a:p>
        </p:txBody>
      </p:sp>
      <p:sp>
        <p:nvSpPr>
          <p:cNvPr id="5936132" name="Rectangle 2"/>
          <p:cNvSpPr>
            <a:spLocks noGrp="1" noRot="1" noChangeAspect="1" noChangeArrowheads="1" noTextEdit="1"/>
          </p:cNvSpPr>
          <p:nvPr>
            <p:ph type="sldImg"/>
          </p:nvPr>
        </p:nvSpPr>
        <p:spPr>
          <a:xfrm>
            <a:off x="1143000" y="684213"/>
            <a:ext cx="4572000" cy="3429000"/>
          </a:xfrm>
          <a:ln/>
          <a:extLst>
            <a:ext uri="{FAA26D3D-D897-4be2-8F04-BA451C77F1D7}">
              <ma14:placeholderFlag xmlns:ma14="http://schemas.microsoft.com/office/mac/drawingml/2011/main" val="1"/>
            </a:ext>
          </a:extLst>
        </p:spPr>
      </p:sp>
      <p:sp>
        <p:nvSpPr>
          <p:cNvPr id="5936133" name="Rectangle 3"/>
          <p:cNvSpPr>
            <a:spLocks noGrp="1" noChangeArrowheads="1"/>
          </p:cNvSpPr>
          <p:nvPr>
            <p:ph type="body" idx="1"/>
          </p:nvPr>
        </p:nvSpPr>
        <p:spPr>
          <a:xfrm>
            <a:off x="914400" y="4343400"/>
            <a:ext cx="5029200" cy="4116388"/>
          </a:xfrm>
        </p:spPr>
        <p:txBody>
          <a:bodyPr lIns="92658" tIns="46330" rIns="92658" bIns="46330"/>
          <a:lstStyle/>
          <a:p>
            <a:pPr eaLnBrk="1" hangingPunct="1">
              <a:defRPr/>
            </a:pPr>
            <a:r>
              <a:rPr lang="en-US" smtClean="0">
                <a:cs typeface="+mn-cs"/>
              </a:rPr>
              <a:t>See 124</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4D311167-D1D9-884D-A8E6-ABA18CC6F5B3}" type="slidenum">
              <a:rPr lang="en-US"/>
              <a:pPr>
                <a:defRPr/>
              </a:pPr>
              <a:t>56</a:t>
            </a:fld>
            <a:endParaRPr lang="en-US"/>
          </a:p>
        </p:txBody>
      </p:sp>
      <p:sp>
        <p:nvSpPr>
          <p:cNvPr id="2775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4AFDEB6B-3D11-DF43-9423-CD61B03176A6}" type="slidenum">
              <a:rPr lang="en-US" sz="1200"/>
              <a:pPr algn="r" eaLnBrk="1" hangingPunct="1"/>
              <a:t>56</a:t>
            </a:fld>
            <a:endParaRPr lang="en-US" sz="1200"/>
          </a:p>
        </p:txBody>
      </p:sp>
      <p:sp>
        <p:nvSpPr>
          <p:cNvPr id="5898243"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898244"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A1C56F7-56ED-2549-9A47-46F30B124F6A}" type="slidenum">
              <a:rPr lang="en-US">
                <a:solidFill>
                  <a:prstClr val="black"/>
                </a:solidFill>
              </a:rPr>
              <a:pPr>
                <a:defRPr/>
              </a:pPr>
              <a:t>57</a:t>
            </a:fld>
            <a:endParaRPr lang="en-US">
              <a:solidFill>
                <a:prstClr val="black"/>
              </a:solidFill>
            </a:endParaRPr>
          </a:p>
        </p:txBody>
      </p:sp>
      <p:sp>
        <p:nvSpPr>
          <p:cNvPr id="5931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9310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DF55F3A9-53DF-5249-99EC-45FD03DFAA00}" type="slidenum">
              <a:rPr lang="en-US"/>
              <a:pPr>
                <a:defRPr/>
              </a:pPr>
              <a:t>58</a:t>
            </a:fld>
            <a:endParaRPr lang="en-US"/>
          </a:p>
        </p:txBody>
      </p:sp>
      <p:sp>
        <p:nvSpPr>
          <p:cNvPr id="591257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AA7FD2C1-1493-C249-8C5C-F97D9DBF1CFB}" type="slidenum">
              <a:rPr lang="en-US" sz="1200" smtClean="0">
                <a:cs typeface="+mn-cs"/>
              </a:rPr>
              <a:pPr algn="r">
                <a:defRPr/>
              </a:pPr>
              <a:t>58</a:t>
            </a:fld>
            <a:endParaRPr lang="en-US" sz="1200" smtClean="0">
              <a:cs typeface="+mn-cs"/>
            </a:endParaRPr>
          </a:p>
        </p:txBody>
      </p:sp>
      <p:sp>
        <p:nvSpPr>
          <p:cNvPr id="5912579"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912580" name="Rectangle 3"/>
          <p:cNvSpPr>
            <a:spLocks noGrp="1" noChangeArrowheads="1"/>
          </p:cNvSpPr>
          <p:nvPr>
            <p:ph type="body" idx="1"/>
          </p:nvPr>
        </p:nvSpPr>
        <p:spPr/>
        <p:txBody>
          <a:bodyPr/>
          <a:lstStyle/>
          <a:p>
            <a:pPr eaLnBrk="1" hangingPunct="1">
              <a:defRPr/>
            </a:pPr>
            <a:r>
              <a:rPr lang="en-US" smtClean="0">
                <a:cs typeface="+mn-cs"/>
              </a:rPr>
              <a:t>Do these two views agree?  </a:t>
            </a:r>
          </a:p>
          <a:p>
            <a:pPr eaLnBrk="1" hangingPunct="1">
              <a:defRPr/>
            </a:pPr>
            <a:r>
              <a:rPr lang="en-US" smtClean="0">
                <a:cs typeface="+mn-cs"/>
              </a:rPr>
              <a:t>No, of course not.  They are diametrically opposed to each other.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7"/>
          <p:cNvSpPr>
            <a:spLocks noGrp="1" noChangeArrowheads="1"/>
          </p:cNvSpPr>
          <p:nvPr>
            <p:ph type="sldNum" sz="quarter" idx="5"/>
          </p:nvPr>
        </p:nvSpPr>
        <p:spPr>
          <a:xfrm>
            <a:off x="3884613" y="8685213"/>
            <a:ext cx="2971800" cy="4572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153EA9E-D1F0-884E-AD10-48C054147B95}" type="slidenum">
              <a:rPr lang="en-US" sz="1200">
                <a:solidFill>
                  <a:srgbClr val="000000"/>
                </a:solidFill>
                <a:latin typeface="Arial" charset="0"/>
              </a:rPr>
              <a:pPr/>
              <a:t>7</a:t>
            </a:fld>
            <a:endParaRPr lang="en-US" sz="1200">
              <a:solidFill>
                <a:srgbClr val="000000"/>
              </a:solidFill>
              <a:latin typeface="Arial" charset="0"/>
            </a:endParaRPr>
          </a:p>
        </p:txBody>
      </p:sp>
      <p:sp>
        <p:nvSpPr>
          <p:cNvPr id="466946" name="Rectangle 2"/>
          <p:cNvSpPr>
            <a:spLocks noGrp="1" noRot="1" noChangeAspect="1" noChangeArrowheads="1"/>
          </p:cNvSpPr>
          <p:nvPr>
            <p:ph type="sldImg"/>
          </p:nvPr>
        </p:nvSpPr>
        <p:spPr>
          <a:solidFill>
            <a:srgbClr val="FFFFFF"/>
          </a:solidFill>
          <a:ln/>
        </p:spPr>
      </p:sp>
      <p:sp>
        <p:nvSpPr>
          <p:cNvPr id="466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627ABA6-48AF-7947-A950-A77615BFD594}" type="slidenum">
              <a:rPr lang="en-US"/>
              <a:pPr>
                <a:defRPr/>
              </a:pPr>
              <a:t>59</a:t>
            </a:fld>
            <a:endParaRPr lang="en-US"/>
          </a:p>
        </p:txBody>
      </p:sp>
      <p:sp>
        <p:nvSpPr>
          <p:cNvPr id="2907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0713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4678124B-B444-E642-947A-5A66AA6781DD}" type="slidenum">
              <a:rPr lang="en-GB" sz="1200">
                <a:solidFill>
                  <a:srgbClr val="FFFFFF"/>
                </a:solidFill>
                <a:latin typeface="Comic Sans MS" charset="0"/>
              </a:rPr>
              <a:pPr>
                <a:defRPr/>
              </a:pPr>
              <a:t>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CDF284A1-47FB-D041-B7B5-BD504564D4C7}" type="slidenum">
              <a:rPr lang="en-GB" sz="1200">
                <a:solidFill>
                  <a:srgbClr val="FFFFFF"/>
                </a:solidFill>
                <a:latin typeface="Comic Sans MS" charset="0"/>
              </a:rPr>
              <a:pPr>
                <a:def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CE74591D-6714-FA4D-9E49-F1FAC76EE073}" type="slidenum">
              <a:rPr lang="en-GB" sz="1200">
                <a:solidFill>
                  <a:srgbClr val="FFFFFF"/>
                </a:solidFill>
                <a:latin typeface="Comic Sans MS" charset="0"/>
              </a:rPr>
              <a:pPr>
                <a:defRPr/>
              </a:pPr>
              <a:t>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fld id="{7AA5538E-B47B-F14B-AA5F-896782B3B057}" type="slidenum">
              <a:rPr lang="zh-CN" altLang="en-US" sz="1200">
                <a:solidFill>
                  <a:prstClr val="black"/>
                </a:solidFill>
              </a:rPr>
              <a:pPr>
                <a:defRPr/>
              </a:pPr>
              <a:t>63</a:t>
            </a:fld>
            <a:endParaRPr lang="en-US" altLang="zh-CN" sz="1200">
              <a:solidFill>
                <a:prstClr val="black"/>
              </a:solidFill>
            </a:endParaRPr>
          </a:p>
        </p:txBody>
      </p:sp>
      <p:sp>
        <p:nvSpPr>
          <p:cNvPr id="471042" name="Rectangle 2"/>
          <p:cNvSpPr>
            <a:spLocks noGrp="1" noRot="1" noChangeAspect="1" noChangeArrowheads="1" noTextEdit="1"/>
          </p:cNvSpPr>
          <p:nvPr>
            <p:ph type="sldImg"/>
          </p:nvPr>
        </p:nvSpPr>
        <p:spPr>
          <a:ln/>
        </p:spPr>
      </p:sp>
      <p:sp>
        <p:nvSpPr>
          <p:cNvPr id="471043"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zh-CN" altLang="en-US" dirty="0">
              <a:latin typeface="Times New Roman"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A9C91C15-DD2E-7B46-9CC7-F7FE48CBE189}" type="slidenum">
              <a:rPr lang="en-GB" sz="1200">
                <a:solidFill>
                  <a:srgbClr val="FFFFFF"/>
                </a:solidFill>
                <a:latin typeface="Comic Sans MS" charset="0"/>
              </a:rPr>
              <a:pPr>
                <a:def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fld id="{3CFD27E0-550F-954A-96E5-C9C2A886E8D7}" type="slidenum">
              <a:rPr lang="zh-CN" altLang="en-US" sz="1200">
                <a:solidFill>
                  <a:srgbClr val="000000"/>
                </a:solidFill>
              </a:rPr>
              <a:pPr>
                <a:defRPr/>
              </a:pPr>
              <a:t>65</a:t>
            </a:fld>
            <a:endParaRPr lang="en-US" altLang="zh-CN" sz="1200">
              <a:solidFill>
                <a:srgbClr val="000000"/>
              </a:solidFill>
            </a:endParaRPr>
          </a:p>
        </p:txBody>
      </p:sp>
      <p:sp>
        <p:nvSpPr>
          <p:cNvPr id="31201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defTabSz="457200" fontAlgn="auto">
              <a:spcBef>
                <a:spcPts val="0"/>
              </a:spcBef>
              <a:spcAft>
                <a:spcPts val="0"/>
              </a:spcAft>
              <a:defRPr/>
            </a:pPr>
            <a:fld id="{254B2E67-A244-004A-B86E-FC4726FF6587}" type="slidenum">
              <a:rPr lang="en-US" sz="1200" smtClean="0">
                <a:solidFill>
                  <a:prstClr val="black"/>
                </a:solidFill>
              </a:rPr>
              <a:pPr algn="r" defTabSz="457200" fontAlgn="auto">
                <a:spcBef>
                  <a:spcPts val="0"/>
                </a:spcBef>
                <a:spcAft>
                  <a:spcPts val="0"/>
                </a:spcAft>
                <a:defRPr/>
              </a:pPr>
              <a:t>65</a:t>
            </a:fld>
            <a:endParaRPr lang="en-US" sz="1200" smtClean="0">
              <a:solidFill>
                <a:prstClr val="black"/>
              </a:solidFill>
            </a:endParaRPr>
          </a:p>
        </p:txBody>
      </p:sp>
      <p:sp>
        <p:nvSpPr>
          <p:cNvPr id="482307" name="Rectangle 2"/>
          <p:cNvSpPr>
            <a:spLocks noGrp="1" noRot="1" noChangeAspect="1" noChangeArrowheads="1" noTextEdit="1"/>
          </p:cNvSpPr>
          <p:nvPr>
            <p:ph type="sldImg"/>
          </p:nvPr>
        </p:nvSpPr>
        <p:spPr>
          <a:ln/>
        </p:spPr>
      </p:sp>
      <p:sp>
        <p:nvSpPr>
          <p:cNvPr id="48230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zh-CN" altLang="en-US" dirty="0">
              <a:latin typeface="Times New Roman"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67AF3E8C-2A6B-F14D-8C0B-EE35E47E5379}" type="slidenum">
              <a:rPr lang="en-GB" sz="1200">
                <a:solidFill>
                  <a:srgbClr val="FFFFFF"/>
                </a:solidFill>
                <a:latin typeface="Comic Sans MS" charset="0"/>
              </a:rPr>
              <a:pPr>
                <a:def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marL="0" lvl="3" defTabSz="457200" eaLnBrk="1" fontAlgn="auto" hangingPunct="1">
              <a:spcBef>
                <a:spcPts val="0"/>
              </a:spcBef>
              <a:spcAft>
                <a:spcPts val="0"/>
              </a:spcAft>
              <a:defRPr/>
            </a:pPr>
            <a:endParaRPr lang="en-US" dirty="0" smtClean="0">
              <a:latin typeface="+mn-lt"/>
              <a:ea typeface="+mn-ea"/>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224652D1-5D57-8D4B-A567-884EBEC6DCD6}" type="slidenum">
              <a:rPr lang="en-GB" sz="1200">
                <a:solidFill>
                  <a:srgbClr val="FFFFFF"/>
                </a:solidFill>
                <a:latin typeface="Comic Sans MS" charset="0"/>
              </a:rPr>
              <a:pPr>
                <a:def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58EE161A-A027-1442-BD68-B645B9A7B9D0}" type="slidenum">
              <a:rPr lang="en-GB" sz="1200">
                <a:solidFill>
                  <a:srgbClr val="FFFFFF"/>
                </a:solidFill>
                <a:latin typeface="Comic Sans MS" charset="0"/>
              </a:rPr>
              <a:pPr>
                <a:def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r>
              <a:rPr lang="en-US" dirty="0" smtClean="0"/>
              <a:t>Adam</a:t>
            </a:r>
            <a:r>
              <a:rPr lang="fr-FR" dirty="0" smtClean="0"/>
              <a:t>'</a:t>
            </a:r>
            <a:r>
              <a:rPr lang="en-US" dirty="0" smtClean="0"/>
              <a:t>s physical death did not come for another 930 years (Gen. 5:5), but his spiritual</a:t>
            </a:r>
            <a:r>
              <a:rPr lang="en-US" baseline="0" dirty="0" smtClean="0"/>
              <a:t> separation (death) came immediately upon sinning against God.</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Rectangle 7"/>
          <p:cNvSpPr>
            <a:spLocks noGrp="1" noChangeArrowheads="1"/>
          </p:cNvSpPr>
          <p:nvPr>
            <p:ph type="sldNum" sz="quarter" idx="5"/>
          </p:nvPr>
        </p:nvSpPr>
        <p:spPr>
          <a:xfrm>
            <a:off x="3884613" y="8685213"/>
            <a:ext cx="2971800" cy="4572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06A8E22-EAF3-EC49-B6EE-6421D1364959}" type="slidenum">
              <a:rPr lang="en-US" sz="1200">
                <a:solidFill>
                  <a:srgbClr val="000000"/>
                </a:solidFill>
                <a:latin typeface="Arial" charset="0"/>
              </a:rPr>
              <a:pPr/>
              <a:t>8</a:t>
            </a:fld>
            <a:endParaRPr lang="en-US" sz="1200">
              <a:solidFill>
                <a:srgbClr val="000000"/>
              </a:solidFill>
              <a:latin typeface="Arial" charset="0"/>
            </a:endParaRPr>
          </a:p>
        </p:txBody>
      </p:sp>
      <p:sp>
        <p:nvSpPr>
          <p:cNvPr id="468994" name="Rectangle 2"/>
          <p:cNvSpPr>
            <a:spLocks noGrp="1" noRot="1" noChangeAspect="1" noChangeArrowheads="1"/>
          </p:cNvSpPr>
          <p:nvPr>
            <p:ph type="sldImg"/>
          </p:nvPr>
        </p:nvSpPr>
        <p:spPr>
          <a:solidFill>
            <a:srgbClr val="FFFFFF"/>
          </a:solidFill>
          <a:ln/>
        </p:spPr>
      </p:sp>
      <p:sp>
        <p:nvSpPr>
          <p:cNvPr id="468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fld id="{0911D05C-D1A9-464C-8A60-248E585AA68E}" type="slidenum">
              <a:rPr lang="zh-CN" altLang="en-US" sz="1200">
                <a:solidFill>
                  <a:srgbClr val="000000"/>
                </a:solidFill>
              </a:rPr>
              <a:pPr>
                <a:defRPr/>
              </a:pPr>
              <a:t>69</a:t>
            </a:fld>
            <a:endParaRPr lang="en-US" altLang="zh-CN" sz="1200">
              <a:solidFill>
                <a:srgbClr val="000000"/>
              </a:solidFill>
            </a:endParaRPr>
          </a:p>
        </p:txBody>
      </p:sp>
      <p:sp>
        <p:nvSpPr>
          <p:cNvPr id="31201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defTabSz="457200" fontAlgn="auto">
              <a:spcBef>
                <a:spcPts val="0"/>
              </a:spcBef>
              <a:spcAft>
                <a:spcPts val="0"/>
              </a:spcAft>
              <a:defRPr/>
            </a:pPr>
            <a:fld id="{B856DA18-6C53-1B4A-9549-93A563544CB9}" type="slidenum">
              <a:rPr lang="en-US" sz="1200" smtClean="0">
                <a:solidFill>
                  <a:prstClr val="black"/>
                </a:solidFill>
                <a:cs typeface="+mn-cs"/>
              </a:rPr>
              <a:pPr algn="r" defTabSz="457200" fontAlgn="auto">
                <a:spcBef>
                  <a:spcPts val="0"/>
                </a:spcBef>
                <a:spcAft>
                  <a:spcPts val="0"/>
                </a:spcAft>
                <a:defRPr/>
              </a:pPr>
              <a:t>69</a:t>
            </a:fld>
            <a:endParaRPr lang="en-US" sz="1200" smtClean="0">
              <a:solidFill>
                <a:prstClr val="black"/>
              </a:solidFill>
              <a:cs typeface="+mn-cs"/>
            </a:endParaRPr>
          </a:p>
        </p:txBody>
      </p:sp>
      <p:sp>
        <p:nvSpPr>
          <p:cNvPr id="482307" name="Rectangle 2"/>
          <p:cNvSpPr>
            <a:spLocks noGrp="1" noRot="1" noChangeAspect="1" noChangeArrowheads="1" noTextEdit="1"/>
          </p:cNvSpPr>
          <p:nvPr>
            <p:ph type="sldImg"/>
          </p:nvPr>
        </p:nvSpPr>
        <p:spPr>
          <a:ln/>
        </p:spPr>
      </p:sp>
      <p:sp>
        <p:nvSpPr>
          <p:cNvPr id="48230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smtClean="0">
                <a:latin typeface="+mn-lt"/>
                <a:ea typeface="+mn-ea"/>
                <a:cs typeface="+mn-cs"/>
              </a:rPr>
              <a:t>God killed animals to clothe Adam and Eve with reminders of redemption (3:21</a:t>
            </a:r>
            <a:r>
              <a:rPr lang="en-SG" dirty="0" smtClean="0">
                <a:latin typeface="+mn-lt"/>
                <a:ea typeface="+mn-ea"/>
                <a:cs typeface="+mn-cs"/>
              </a:rPr>
              <a:t>).</a:t>
            </a:r>
          </a:p>
          <a:p>
            <a:pPr>
              <a:defRPr/>
            </a:pPr>
            <a:r>
              <a:rPr lang="en-US" dirty="0" smtClean="0">
                <a:latin typeface="+mn-lt"/>
                <a:ea typeface="+mn-ea"/>
                <a:cs typeface="+mn-cs"/>
              </a:rPr>
              <a:t>Here we see the first experience of death in the Bible—for without the shedding of blood, there is no forgiveness</a:t>
            </a:r>
            <a:r>
              <a:rPr lang="en-SG" dirty="0" smtClean="0">
                <a:latin typeface="+mn-lt"/>
                <a:ea typeface="+mn-ea"/>
                <a:cs typeface="+mn-cs"/>
              </a:rPr>
              <a:t>.</a:t>
            </a:r>
            <a:endParaRPr lang="zh-CN" altLang="en-US" dirty="0">
              <a:latin typeface="Times New Roman"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8F2777EC-02CC-984E-9C5A-559B253749AB}" type="slidenum">
              <a:rPr lang="en-GB" sz="1200">
                <a:solidFill>
                  <a:srgbClr val="FFFFFF"/>
                </a:solidFill>
                <a:latin typeface="Comic Sans MS" charset="0"/>
              </a:rPr>
              <a:pPr>
                <a:def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61137E8-4BCD-0244-9D50-4AE14353C460}" type="slidenum">
              <a:rPr lang="en-US">
                <a:solidFill>
                  <a:prstClr val="black"/>
                </a:solidFill>
              </a:rPr>
              <a:pPr>
                <a:defRPr/>
              </a:pPr>
              <a:t>71</a:t>
            </a:fld>
            <a:endParaRPr lang="en-US">
              <a:solidFill>
                <a:prstClr val="black"/>
              </a:solidFill>
            </a:endParaRPr>
          </a:p>
        </p:txBody>
      </p:sp>
      <p:sp>
        <p:nvSpPr>
          <p:cNvPr id="1152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52003" name="Rectangle 3"/>
          <p:cNvSpPr>
            <a:spLocks noGrp="1" noChangeArrowheads="1"/>
          </p:cNvSpPr>
          <p:nvPr>
            <p:ph type="body" idx="1"/>
          </p:nvPr>
        </p:nvSpPr>
        <p:spPr/>
        <p:txBody>
          <a:bodyPr/>
          <a:lstStyle/>
          <a:p>
            <a:pPr eaLnBrk="1" hangingPunct="1">
              <a:defRPr/>
            </a:pPr>
            <a:r>
              <a:rPr lang="en-US" smtClean="0">
                <a:cs typeface="+mn-cs"/>
              </a:rPr>
              <a:t>Picture from Dinosaur National Monument (national park) in Utah &amp; Colorado</a:t>
            </a:r>
          </a:p>
          <a:p>
            <a:pPr eaLnBrk="1" hangingPunct="1">
              <a:defRPr/>
            </a:pPr>
            <a:r>
              <a:rPr lang="en-US" smtClean="0">
                <a:cs typeface="+mn-cs"/>
              </a:rPr>
              <a:t>Show my fossil shells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8F001E-D339-6C48-9460-51DC467C47C5}" type="slidenum">
              <a:rPr lang="en-US"/>
              <a:pPr>
                <a:defRPr/>
              </a:pPr>
              <a:t>72</a:t>
            </a:fld>
            <a:endParaRPr lang="en-US"/>
          </a:p>
        </p:txBody>
      </p:sp>
      <p:sp>
        <p:nvSpPr>
          <p:cNvPr id="5720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200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2C3D1EB-F656-A844-8C8F-41B16D6E525D}" type="slidenum">
              <a:rPr lang="en-US" sz="1200">
                <a:solidFill>
                  <a:srgbClr val="000000"/>
                </a:solidFill>
                <a:latin typeface="Calibri" charset="0"/>
              </a:rPr>
              <a:pPr eaLnBrk="1" hangingPunct="1"/>
              <a:t>73</a:t>
            </a:fld>
            <a:endParaRPr lang="en-US" sz="1200">
              <a:solidFill>
                <a:srgbClr val="000000"/>
              </a:solidFill>
              <a:latin typeface="Calibri" charset="0"/>
            </a:endParaRPr>
          </a:p>
        </p:txBody>
      </p:sp>
      <p:sp>
        <p:nvSpPr>
          <p:cNvPr id="6410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37955" name="Rectangle 3"/>
          <p:cNvSpPr>
            <a:spLocks noGrp="1" noChangeArrowheads="1"/>
          </p:cNvSpPr>
          <p:nvPr>
            <p:ph type="body" idx="1"/>
          </p:nvPr>
        </p:nvSpPr>
        <p:spPr/>
        <p:txBody>
          <a:bodyPr/>
          <a:lstStyle/>
          <a:p>
            <a:pPr eaLnBrk="1" hangingPunct="1">
              <a:defRPr/>
            </a:pPr>
            <a:r>
              <a:rPr lang="en-US" smtClean="0">
                <a:cs typeface="+mn-cs"/>
              </a:rPr>
              <a:t>Picture and quote from http://www.nature.com/nsu/031020/031020-2.html</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9AC6FD4-F0B0-2D42-88FB-1D1E01073718}" type="slidenum">
              <a:rPr lang="en-US"/>
              <a:pPr>
                <a:defRPr/>
              </a:pPr>
              <a:t>74</a:t>
            </a:fld>
            <a:endParaRPr lang="en-US"/>
          </a:p>
        </p:txBody>
      </p:sp>
      <p:sp>
        <p:nvSpPr>
          <p:cNvPr id="5838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8388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86C8009-F28E-C143-960F-73E99972B972}" type="slidenum">
              <a:rPr lang="en-US"/>
              <a:pPr>
                <a:defRPr/>
              </a:pPr>
              <a:t>75</a:t>
            </a:fld>
            <a:endParaRPr lang="en-US"/>
          </a:p>
        </p:txBody>
      </p:sp>
      <p:sp>
        <p:nvSpPr>
          <p:cNvPr id="57364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364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9725183-C9A3-A24D-968E-42F021251364}" type="slidenum">
              <a:rPr lang="en-US"/>
              <a:pPr>
                <a:defRPr/>
              </a:pPr>
              <a:t>76</a:t>
            </a:fld>
            <a:endParaRPr lang="en-US"/>
          </a:p>
        </p:txBody>
      </p:sp>
      <p:sp>
        <p:nvSpPr>
          <p:cNvPr id="57384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384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2BB7FAB-FCE6-4547-B028-5C593629CC1D}" type="slidenum">
              <a:rPr lang="en-US"/>
              <a:pPr>
                <a:defRPr/>
              </a:pPr>
              <a:t>77</a:t>
            </a:fld>
            <a:endParaRPr lang="en-US"/>
          </a:p>
        </p:txBody>
      </p:sp>
      <p:sp>
        <p:nvSpPr>
          <p:cNvPr id="5740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4054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DCE601D-7B43-364D-A341-335136752D7B}" type="slidenum">
              <a:rPr lang="en-US"/>
              <a:pPr>
                <a:defRPr/>
              </a:pPr>
              <a:t>78</a:t>
            </a:fld>
            <a:endParaRPr lang="en-US"/>
          </a:p>
        </p:txBody>
      </p:sp>
      <p:sp>
        <p:nvSpPr>
          <p:cNvPr id="5740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4054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471A66-D22B-3346-845D-EBB945CAFAA5}" type="slidenum">
              <a:rPr lang="en-US" sz="1200">
                <a:solidFill>
                  <a:prstClr val="black"/>
                </a:solidFill>
              </a:rPr>
              <a:pPr eaLnBrk="1" hangingPunct="1"/>
              <a:t>12</a:t>
            </a:fld>
            <a:endParaRPr lang="en-US" sz="1200">
              <a:solidFill>
                <a:prstClr val="black"/>
              </a:solidFill>
            </a:endParaRPr>
          </a:p>
        </p:txBody>
      </p:sp>
      <p:sp>
        <p:nvSpPr>
          <p:cNvPr id="474114" name="Rectangle 2"/>
          <p:cNvSpPr>
            <a:spLocks noGrp="1" noRot="1" noChangeAspect="1" noChangeArrowheads="1"/>
          </p:cNvSpPr>
          <p:nvPr>
            <p:ph type="sldImg"/>
          </p:nvPr>
        </p:nvSpPr>
        <p:spPr>
          <a:solidFill>
            <a:srgbClr val="FFFFFF"/>
          </a:solidFill>
          <a:ln/>
        </p:spPr>
      </p:sp>
      <p:sp>
        <p:nvSpPr>
          <p:cNvPr id="474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6766EA3-86A8-6441-9743-0BDB2D569E8F}" type="slidenum">
              <a:rPr lang="en-US"/>
              <a:pPr>
                <a:defRPr/>
              </a:pPr>
              <a:t>79</a:t>
            </a:fld>
            <a:endParaRPr lang="en-US"/>
          </a:p>
        </p:txBody>
      </p:sp>
      <p:sp>
        <p:nvSpPr>
          <p:cNvPr id="5722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221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9B7C2A2-2C0C-5F43-83AF-2234B5EDA1AA}" type="slidenum">
              <a:rPr lang="en-US"/>
              <a:pPr>
                <a:defRPr/>
              </a:pPr>
              <a:t>80</a:t>
            </a:fld>
            <a:endParaRPr lang="en-US"/>
          </a:p>
        </p:txBody>
      </p:sp>
      <p:sp>
        <p:nvSpPr>
          <p:cNvPr id="5726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262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64F9B58-3C2C-7E4F-AC6C-E21150F1489C}" type="slidenum">
              <a:rPr lang="en-US"/>
              <a:pPr>
                <a:defRPr/>
              </a:pPr>
              <a:t>81</a:t>
            </a:fld>
            <a:endParaRPr lang="en-US"/>
          </a:p>
        </p:txBody>
      </p:sp>
      <p:sp>
        <p:nvSpPr>
          <p:cNvPr id="5728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282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A59026B-B83C-EF42-B884-06A88A069285}" type="slidenum">
              <a:rPr lang="en-US"/>
              <a:pPr>
                <a:defRPr/>
              </a:pPr>
              <a:t>82</a:t>
            </a:fld>
            <a:endParaRPr lang="en-US"/>
          </a:p>
        </p:txBody>
      </p:sp>
      <p:sp>
        <p:nvSpPr>
          <p:cNvPr id="2562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620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DF02060-8452-174C-AB81-42517B1B8045}" type="slidenum">
              <a:rPr lang="en-US"/>
              <a:pPr>
                <a:defRPr/>
              </a:pPr>
              <a:t>83</a:t>
            </a:fld>
            <a:endParaRPr lang="en-US"/>
          </a:p>
        </p:txBody>
      </p:sp>
      <p:sp>
        <p:nvSpPr>
          <p:cNvPr id="5789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896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67B6F6D-B52A-2E47-B2C1-A1B8A4C281AB}" type="slidenum">
              <a:rPr lang="en-US"/>
              <a:pPr>
                <a:defRPr/>
              </a:pPr>
              <a:t>84</a:t>
            </a:fld>
            <a:endParaRPr lang="en-US"/>
          </a:p>
        </p:txBody>
      </p:sp>
      <p:sp>
        <p:nvSpPr>
          <p:cNvPr id="6063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631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00808FF-F43D-614D-8E27-0453CD7E8EDA}" type="slidenum">
              <a:rPr lang="en-US"/>
              <a:pPr>
                <a:defRPr/>
              </a:pPr>
              <a:t>85</a:t>
            </a:fld>
            <a:endParaRPr lang="en-US"/>
          </a:p>
        </p:txBody>
      </p:sp>
      <p:sp>
        <p:nvSpPr>
          <p:cNvPr id="60651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6515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36D8D4AB-4BE7-3343-9516-540176A1CB77}" type="slidenum">
              <a:rPr lang="en-US"/>
              <a:pPr>
                <a:defRPr/>
              </a:pPr>
              <a:t>86</a:t>
            </a:fld>
            <a:endParaRPr lang="en-US"/>
          </a:p>
        </p:txBody>
      </p:sp>
      <p:sp>
        <p:nvSpPr>
          <p:cNvPr id="592179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34E2ACA1-2843-E042-BFC9-70A4C87794F5}" type="slidenum">
              <a:rPr lang="en-US" sz="1200" smtClean="0">
                <a:cs typeface="+mn-cs"/>
              </a:rPr>
              <a:pPr algn="r">
                <a:defRPr/>
              </a:pPr>
              <a:t>86</a:t>
            </a:fld>
            <a:endParaRPr lang="en-US" sz="1200" smtClean="0">
              <a:cs typeface="+mn-cs"/>
            </a:endParaRPr>
          </a:p>
        </p:txBody>
      </p:sp>
      <p:sp>
        <p:nvSpPr>
          <p:cNvPr id="5921795"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921796"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E92F2771-7627-C24B-8FD6-99C14A131EBA}" type="slidenum">
              <a:rPr lang="en-US"/>
              <a:pPr>
                <a:defRPr/>
              </a:pPr>
              <a:t>87</a:t>
            </a:fld>
            <a:endParaRPr lang="en-US"/>
          </a:p>
        </p:txBody>
      </p:sp>
      <p:sp>
        <p:nvSpPr>
          <p:cNvPr id="592384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071B66AB-3698-5448-945F-4E83C86C2AD3}" type="slidenum">
              <a:rPr lang="en-US" sz="1200" smtClean="0">
                <a:cs typeface="+mn-cs"/>
              </a:rPr>
              <a:pPr algn="r">
                <a:defRPr/>
              </a:pPr>
              <a:t>87</a:t>
            </a:fld>
            <a:endParaRPr lang="en-US" sz="1200" smtClean="0">
              <a:cs typeface="+mn-cs"/>
            </a:endParaRPr>
          </a:p>
        </p:txBody>
      </p:sp>
      <p:sp>
        <p:nvSpPr>
          <p:cNvPr id="5923843"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923844"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1673130-A691-C544-B45F-D51069F271BF}" type="slidenum">
              <a:rPr lang="en-US"/>
              <a:pPr>
                <a:defRPr/>
              </a:pPr>
              <a:t>88</a:t>
            </a:fld>
            <a:endParaRPr lang="en-US"/>
          </a:p>
        </p:txBody>
      </p:sp>
      <p:sp>
        <p:nvSpPr>
          <p:cNvPr id="5761026" name="Rectangle 2"/>
          <p:cNvSpPr>
            <a:spLocks noGrp="1" noRot="1" noChangeAspect="1" noChangeArrowheads="1" noTextEdit="1"/>
          </p:cNvSpPr>
          <p:nvPr>
            <p:ph type="sldImg"/>
          </p:nvPr>
        </p:nvSpPr>
        <p:spPr>
          <a:xfrm>
            <a:off x="1177925" y="720725"/>
            <a:ext cx="4521200" cy="3390900"/>
          </a:xfrm>
          <a:ln/>
          <a:extLst>
            <a:ext uri="{FAA26D3D-D897-4be2-8F04-BA451C77F1D7}">
              <ma14:placeholderFlag xmlns:ma14="http://schemas.microsoft.com/office/mac/drawingml/2011/main" val="1"/>
            </a:ext>
          </a:extLst>
        </p:spPr>
      </p:sp>
      <p:sp>
        <p:nvSpPr>
          <p:cNvPr id="5761027" name="Rectangle 3"/>
          <p:cNvSpPr>
            <a:spLocks noGrp="1" noChangeArrowheads="1"/>
          </p:cNvSpPr>
          <p:nvPr>
            <p:ph type="body" idx="1"/>
          </p:nvPr>
        </p:nvSpPr>
        <p:spPr>
          <a:xfrm>
            <a:off x="917575" y="4329113"/>
            <a:ext cx="5043488" cy="4113212"/>
          </a:xfrm>
        </p:spPr>
        <p:txBody>
          <a:bodyPr/>
          <a:lstStyle/>
          <a:p>
            <a:pPr eaLnBrk="1" hangingPunct="1">
              <a:defRPr/>
            </a:pPr>
            <a:endParaRPr lang="en-AU"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827274-31D2-1247-9A87-9E6BE17D605E}" type="slidenum">
              <a:rPr lang="en-US" sz="1200">
                <a:solidFill>
                  <a:prstClr val="black"/>
                </a:solidFill>
              </a:rPr>
              <a:pPr eaLnBrk="1" hangingPunct="1"/>
              <a:t>15</a:t>
            </a:fld>
            <a:endParaRPr lang="en-US" sz="1200">
              <a:solidFill>
                <a:prstClr val="black"/>
              </a:solidFill>
            </a:endParaRPr>
          </a:p>
        </p:txBody>
      </p:sp>
      <p:sp>
        <p:nvSpPr>
          <p:cNvPr id="478210" name="Rectangle 2"/>
          <p:cNvSpPr>
            <a:spLocks noGrp="1" noRot="1" noChangeAspect="1" noChangeArrowheads="1"/>
          </p:cNvSpPr>
          <p:nvPr>
            <p:ph type="sldImg"/>
          </p:nvPr>
        </p:nvSpPr>
        <p:spPr>
          <a:solidFill>
            <a:srgbClr val="FFFFFF"/>
          </a:solidFill>
          <a:ln/>
        </p:spPr>
      </p:sp>
      <p:sp>
        <p:nvSpPr>
          <p:cNvPr id="478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E6EB1D9-BA17-FB4A-ABB9-8A6F72A0C71C}" type="slidenum">
              <a:rPr lang="en-US"/>
              <a:pPr>
                <a:defRPr/>
              </a:pPr>
              <a:t>89</a:t>
            </a:fld>
            <a:endParaRPr lang="en-US"/>
          </a:p>
        </p:txBody>
      </p:sp>
      <p:sp>
        <p:nvSpPr>
          <p:cNvPr id="4367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367363" name="Rectangle 3"/>
          <p:cNvSpPr>
            <a:spLocks noGrp="1" noChangeArrowheads="1"/>
          </p:cNvSpPr>
          <p:nvPr>
            <p:ph type="body" idx="1"/>
          </p:nvPr>
        </p:nvSpPr>
        <p:spPr/>
        <p:txBody>
          <a:bodyPr/>
          <a:lstStyle/>
          <a:p>
            <a:pPr eaLnBrk="1" hangingPunct="1">
              <a:defRPr/>
            </a:pPr>
            <a:r>
              <a:rPr lang="en-US" dirty="0" smtClean="0">
                <a:cs typeface="+mn-cs"/>
              </a:rPr>
              <a:t>Mr. </a:t>
            </a:r>
            <a:r>
              <a:rPr lang="en-US" dirty="0" err="1" smtClean="0">
                <a:cs typeface="+mn-cs"/>
              </a:rPr>
              <a:t>Zindler</a:t>
            </a:r>
            <a:r>
              <a:rPr lang="en-US" dirty="0" smtClean="0">
                <a:cs typeface="+mn-cs"/>
              </a:rPr>
              <a:t> is editor of </a:t>
            </a:r>
            <a:r>
              <a:rPr lang="en-US" i="1" dirty="0" smtClean="0">
                <a:cs typeface="+mn-cs"/>
              </a:rPr>
              <a:t>American Atheist.  </a:t>
            </a:r>
            <a:r>
              <a:rPr lang="en-US" dirty="0" smtClean="0">
                <a:cs typeface="+mn-cs"/>
              </a:rPr>
              <a:t>He spent 17 years as a teacher and professor of biology, psychobiology, and geology at a branch of St. </a:t>
            </a:r>
            <a:r>
              <a:rPr lang="en-US" dirty="0" err="1" smtClean="0">
                <a:cs typeface="+mn-cs"/>
              </a:rPr>
              <a:t>Univ</a:t>
            </a:r>
            <a:r>
              <a:rPr lang="en-US" dirty="0" smtClean="0">
                <a:cs typeface="+mn-cs"/>
              </a:rPr>
              <a:t> of NY (SUNY). He is a member of several learned societies including the American Association for the Advancement of Science, New York Academy of Science, Society of Biblical Literature and the American Schools of Oriental Research. Mr. </a:t>
            </a:r>
            <a:r>
              <a:rPr lang="en-US" dirty="0" err="1" smtClean="0">
                <a:cs typeface="+mn-cs"/>
              </a:rPr>
              <a:t>Zindler</a:t>
            </a:r>
            <a:r>
              <a:rPr lang="en-US" dirty="0" smtClean="0">
                <a:cs typeface="+mn-cs"/>
              </a:rPr>
              <a:t> is also a member of the Jesus Seminar, and an expert in a number of esoteric, biblical-era languages. Neither the American Atheists web site nor the one below say where he taught and both refer to him as </a:t>
            </a:r>
            <a:r>
              <a:rPr lang="en-US" altLang="ja-JP" dirty="0" smtClean="0">
                <a:latin typeface="Arial"/>
                <a:cs typeface="+mn-cs"/>
              </a:rPr>
              <a:t>"</a:t>
            </a:r>
            <a:r>
              <a:rPr lang="en-US" dirty="0" smtClean="0">
                <a:cs typeface="+mn-cs"/>
              </a:rPr>
              <a:t>Mr.</a:t>
            </a:r>
            <a:r>
              <a:rPr lang="en-US" altLang="ja-JP" dirty="0" smtClean="0">
                <a:latin typeface="Arial"/>
                <a:cs typeface="+mn-cs"/>
              </a:rPr>
              <a:t>"</a:t>
            </a:r>
            <a:r>
              <a:rPr lang="en-US" dirty="0" smtClean="0">
                <a:cs typeface="+mn-cs"/>
              </a:rPr>
              <a:t> and neither say that he has a PhD (so he must not, and so what is he doing in the AAAS and the NYAS and the SBL?  His statements at the web site below show his gross ignorance of science, archeology and the Bible.</a:t>
            </a:r>
          </a:p>
          <a:p>
            <a:pPr eaLnBrk="1" hangingPunct="1">
              <a:defRPr/>
            </a:pPr>
            <a:r>
              <a:rPr lang="en-US" dirty="0" smtClean="0">
                <a:cs typeface="+mn-cs"/>
              </a:rPr>
              <a:t>Picture: http://</a:t>
            </a:r>
            <a:r>
              <a:rPr lang="en-US" dirty="0" err="1" smtClean="0">
                <a:cs typeface="+mn-cs"/>
              </a:rPr>
              <a:t>www.secularstudents.org</a:t>
            </a:r>
            <a:r>
              <a:rPr lang="en-US" dirty="0" smtClean="0">
                <a:cs typeface="+mn-cs"/>
              </a:rPr>
              <a:t>/files/</a:t>
            </a:r>
            <a:r>
              <a:rPr lang="en-US" dirty="0" err="1" smtClean="0">
                <a:cs typeface="+mn-cs"/>
              </a:rPr>
              <a:t>frank.jpg</a:t>
            </a:r>
            <a:endParaRPr lang="en-US" dirty="0" smtClean="0">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4E931928-34FD-3C46-9AB0-F79E46B0FC99}" type="slidenum">
              <a:rPr lang="en-US"/>
              <a:pPr>
                <a:defRPr/>
              </a:pPr>
              <a:t>90</a:t>
            </a:fld>
            <a:endParaRPr lang="en-US"/>
          </a:p>
        </p:txBody>
      </p:sp>
      <p:sp>
        <p:nvSpPr>
          <p:cNvPr id="3430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E627A376-9566-A848-9C30-86FCA774F7A2}" type="slidenum">
              <a:rPr lang="en-US" sz="1200">
                <a:cs typeface="Arial" charset="0"/>
              </a:rPr>
              <a:pPr algn="r" eaLnBrk="1" hangingPunct="1"/>
              <a:t>90</a:t>
            </a:fld>
            <a:endParaRPr lang="en-US" sz="1200">
              <a:cs typeface="Arial" charset="0"/>
            </a:endParaRPr>
          </a:p>
        </p:txBody>
      </p:sp>
      <p:sp>
        <p:nvSpPr>
          <p:cNvPr id="4369411"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369412" name="Rectangle 3"/>
          <p:cNvSpPr>
            <a:spLocks noGrp="1" noChangeArrowheads="1"/>
          </p:cNvSpPr>
          <p:nvPr>
            <p:ph type="body" idx="1"/>
          </p:nvPr>
        </p:nvSpPr>
        <p:spPr/>
        <p:txBody>
          <a:bodyPr/>
          <a:lstStyle/>
          <a:p>
            <a:pPr eaLnBrk="1" hangingPunct="1">
              <a:spcBef>
                <a:spcPct val="0"/>
              </a:spcBef>
              <a:defRPr/>
            </a:pPr>
            <a:r>
              <a:rPr lang="en-US" smtClean="0">
                <a:cs typeface="+mn-cs"/>
              </a:rPr>
              <a:t>Sadly, at the time (and as of 2007) Dr. Craig was compromised with the Big Bang and millions of years.</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BBD60D9-03F1-EF44-85D8-43B9A54544EF}" type="slidenum">
              <a:rPr lang="en-US"/>
              <a:pPr>
                <a:defRPr/>
              </a:pPr>
              <a:t>91</a:t>
            </a:fld>
            <a:endParaRPr lang="en-US"/>
          </a:p>
        </p:txBody>
      </p:sp>
      <p:sp>
        <p:nvSpPr>
          <p:cNvPr id="6059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590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FE080F3-7346-0E44-B1CB-659755969BA6}" type="slidenum">
              <a:rPr lang="en-US"/>
              <a:pPr>
                <a:defRPr/>
              </a:pPr>
              <a:t>92</a:t>
            </a:fld>
            <a:endParaRPr lang="en-US"/>
          </a:p>
        </p:txBody>
      </p:sp>
      <p:sp>
        <p:nvSpPr>
          <p:cNvPr id="6061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610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2A2E53-707C-C242-B9FB-F7A7AD9EC74E}" type="slidenum">
              <a:rPr lang="en-US"/>
              <a:pPr>
                <a:defRPr/>
              </a:pPr>
              <a:t>93</a:t>
            </a:fld>
            <a:endParaRPr lang="en-US"/>
          </a:p>
        </p:txBody>
      </p:sp>
      <p:sp>
        <p:nvSpPr>
          <p:cNvPr id="6071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71299" name="Rectangle 3"/>
          <p:cNvSpPr>
            <a:spLocks noGrp="1" noChangeArrowheads="1"/>
          </p:cNvSpPr>
          <p:nvPr>
            <p:ph type="body" idx="1"/>
          </p:nvPr>
        </p:nvSpPr>
        <p:spPr>
          <a:xfrm>
            <a:off x="914400" y="4343400"/>
            <a:ext cx="5029200" cy="4114800"/>
          </a:xfrm>
        </p:spPr>
        <p:txBody>
          <a:bodyPr/>
          <a:lstStyle/>
          <a:p>
            <a:pPr eaLnBrk="1" hangingPunct="1">
              <a:defRPr/>
            </a:pPr>
            <a:r>
              <a:rPr lang="en-US" smtClean="0">
                <a:cs typeface="+mn-cs"/>
              </a:rPr>
              <a:t>Will Provine has been a professor at Cornell since 1969. His graduates have included Evolutionary Biology, History, Science and Technology Studies, Zoology, and Education, spanning three colleges. He earned a Ph.D. in the History of Science at the University of Chicago in 1970. He is a member of the American Academy of Arts and Sciences and the American Association for the Advancement of Science. He is the author of </a:t>
            </a:r>
            <a:r>
              <a:rPr lang="en-US" i="1" smtClean="0">
                <a:cs typeface="+mn-cs"/>
              </a:rPr>
              <a:t>The Origins of Theoretical Population Genetics </a:t>
            </a:r>
            <a:r>
              <a:rPr lang="en-US" smtClean="0">
                <a:cs typeface="+mn-cs"/>
              </a:rPr>
              <a:t>(1970) and </a:t>
            </a:r>
            <a:r>
              <a:rPr lang="en-US" i="1" smtClean="0">
                <a:cs typeface="+mn-cs"/>
              </a:rPr>
              <a:t>Sewall Wright and Evolutionary Biology </a:t>
            </a:r>
            <a:r>
              <a:rPr lang="en-US" smtClean="0">
                <a:cs typeface="+mn-cs"/>
              </a:rPr>
              <a:t>(1986), both published by The University of Chicago Press. He is currently (in Feb 2010) writing a book on the implications of evolution and another book on random genetic drift in evolution. His huge library on evolution and genetics is being moved gradually to the Cornell Library.</a:t>
            </a:r>
          </a:p>
          <a:p>
            <a:pPr eaLnBrk="1" hangingPunct="1">
              <a:defRPr/>
            </a:pPr>
            <a:r>
              <a:rPr lang="en-US" smtClean="0">
                <a:cs typeface="+mn-cs"/>
              </a:rPr>
              <a:t>Photo and bio from http://debatesummit2010.blogspot.com/, accessed 2010 Feb 10.</a:t>
            </a:r>
          </a:p>
          <a:p>
            <a:pPr eaLnBrk="1" hangingPunct="1">
              <a:defRPr/>
            </a:pPr>
            <a:r>
              <a:rPr lang="en-US" smtClean="0">
                <a:cs typeface="+mn-cs"/>
              </a:rPr>
              <a:t/>
            </a:r>
            <a:br>
              <a:rPr lang="en-US" smtClean="0">
                <a:cs typeface="+mn-cs"/>
              </a:rPr>
            </a:br>
            <a:endParaRPr lang="en-US" smtClean="0">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3EAE552-5A3E-C64E-8779-1ADEBBF87759}" type="slidenum">
              <a:rPr lang="en-US">
                <a:solidFill>
                  <a:prstClr val="black"/>
                </a:solidFill>
              </a:rPr>
              <a:pPr>
                <a:defRPr/>
              </a:pPr>
              <a:t>94</a:t>
            </a:fld>
            <a:endParaRPr lang="en-US">
              <a:solidFill>
                <a:prstClr val="black"/>
              </a:solidFill>
            </a:endParaRPr>
          </a:p>
        </p:txBody>
      </p:sp>
      <p:sp>
        <p:nvSpPr>
          <p:cNvPr id="6073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73347" name="Rectangle 3"/>
          <p:cNvSpPr>
            <a:spLocks noGrp="1" noChangeArrowheads="1"/>
          </p:cNvSpPr>
          <p:nvPr>
            <p:ph type="body" idx="1"/>
          </p:nvPr>
        </p:nvSpPr>
        <p:spPr>
          <a:xfrm>
            <a:off x="914400" y="4343400"/>
            <a:ext cx="5029200" cy="4114800"/>
          </a:xfrm>
        </p:spPr>
        <p:txBody>
          <a:bodyPr/>
          <a:lstStyle/>
          <a:p>
            <a:pPr eaLnBrk="1" hangingPunct="1">
              <a:defRPr/>
            </a:pPr>
            <a:endParaRPr lang="en-US" smtClean="0">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0993AAB-9271-DA48-AFC0-D53B18942127}" type="slidenum">
              <a:rPr lang="en-US"/>
              <a:pPr>
                <a:defRPr/>
              </a:pPr>
              <a:t>95</a:t>
            </a:fld>
            <a:endParaRPr lang="en-US"/>
          </a:p>
        </p:txBody>
      </p:sp>
      <p:sp>
        <p:nvSpPr>
          <p:cNvPr id="6046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4672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41894E62-B494-984C-8133-7DD09B7F4FB7}" type="slidenum">
              <a:rPr lang="en-US"/>
              <a:pPr>
                <a:defRPr/>
              </a:pPr>
              <a:t>96</a:t>
            </a:fld>
            <a:endParaRPr lang="en-US"/>
          </a:p>
        </p:txBody>
      </p:sp>
      <p:sp>
        <p:nvSpPr>
          <p:cNvPr id="609177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9274D068-5A55-354A-B9BD-E03CACC36613}" type="slidenum">
              <a:rPr lang="en-US" sz="1200" smtClean="0">
                <a:cs typeface="Arial" charset="0"/>
              </a:rPr>
              <a:pPr algn="r">
                <a:defRPr/>
              </a:pPr>
              <a:t>96</a:t>
            </a:fld>
            <a:endParaRPr lang="en-US" sz="1200" smtClean="0">
              <a:cs typeface="Arial" charset="0"/>
            </a:endParaRPr>
          </a:p>
        </p:txBody>
      </p:sp>
      <p:sp>
        <p:nvSpPr>
          <p:cNvPr id="6091779"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91780" name="Rectangle 3"/>
          <p:cNvSpPr>
            <a:spLocks noGrp="1" noChangeArrowheads="1"/>
          </p:cNvSpPr>
          <p:nvPr>
            <p:ph type="body" idx="1"/>
          </p:nvPr>
        </p:nvSpPr>
        <p:spPr/>
        <p:txBody>
          <a:bodyPr/>
          <a:lstStyle/>
          <a:p>
            <a:pPr eaLnBrk="1" hangingPunct="1">
              <a:defRPr/>
            </a:pPr>
            <a:r>
              <a:rPr lang="en-US" dirty="0" smtClean="0">
                <a:cs typeface="+mn-cs"/>
              </a:rPr>
              <a:t>The humanistic philosophies all are undermining the very foundation of what Christians believe by focusing their attacks at creation.  </a:t>
            </a:r>
          </a:p>
          <a:p>
            <a:pPr eaLnBrk="1" hangingPunct="1">
              <a:defRPr/>
            </a:pPr>
            <a:r>
              <a:rPr lang="en-US" dirty="0" smtClean="0">
                <a:cs typeface="+mn-cs"/>
              </a:rPr>
              <a:t>Meanwhile, Christians accept their evolutionary theory and then focus our attacks at the results of humanism instead of attacking the foundation in </a:t>
            </a:r>
            <a:r>
              <a:rPr lang="en-US" dirty="0" smtClean="0"/>
              <a:t>evolution.</a:t>
            </a:r>
          </a:p>
          <a:p>
            <a:pPr eaLnBrk="1" hangingPunct="1">
              <a:defRPr/>
            </a:pPr>
            <a:r>
              <a:rPr lang="en-US" dirty="0" smtClean="0"/>
              <a:t>Some Christians shoot their own foundation and others are asleep or shooting other Christians.</a:t>
            </a:r>
            <a:endParaRPr lang="en-US" dirty="0" smtClean="0">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AE23C015-CE58-DB40-8032-F8D7E1243F22}" type="slidenum">
              <a:rPr lang="en-US"/>
              <a:pPr>
                <a:defRPr/>
              </a:pPr>
              <a:t>97</a:t>
            </a:fld>
            <a:endParaRPr lang="en-US"/>
          </a:p>
        </p:txBody>
      </p:sp>
      <p:sp>
        <p:nvSpPr>
          <p:cNvPr id="592589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6A02B17A-7C76-E74F-9F97-0D0A517A5508}" type="slidenum">
              <a:rPr lang="en-US" sz="1200" smtClean="0">
                <a:cs typeface="+mn-cs"/>
              </a:rPr>
              <a:pPr algn="r">
                <a:defRPr/>
              </a:pPr>
              <a:t>97</a:t>
            </a:fld>
            <a:endParaRPr lang="en-US" sz="1200" smtClean="0">
              <a:cs typeface="+mn-cs"/>
            </a:endParaRPr>
          </a:p>
        </p:txBody>
      </p:sp>
      <p:sp>
        <p:nvSpPr>
          <p:cNvPr id="5925891"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925892"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A1590A1-E41D-6A44-9874-9F5856C78099}" type="slidenum">
              <a:rPr lang="en-US"/>
              <a:pPr>
                <a:defRPr/>
              </a:pPr>
              <a:t>98</a:t>
            </a:fld>
            <a:endParaRPr lang="en-US"/>
          </a:p>
        </p:txBody>
      </p:sp>
      <p:sp>
        <p:nvSpPr>
          <p:cNvPr id="2706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064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Dave </a:t>
            </a:r>
            <a:r>
              <a:rPr lang="en-US" dirty="0" err="1" smtClean="0"/>
              <a:t>Urbanski</a:t>
            </a:r>
            <a:r>
              <a:rPr lang="en-US" dirty="0" smtClean="0"/>
              <a:t>, "</a:t>
            </a:r>
            <a:r>
              <a:rPr lang="en-US" b="1" dirty="0" smtClean="0"/>
              <a:t>After Supreme Court Ruling on Gay Marriage, Man</a:t>
            </a:r>
            <a:r>
              <a:rPr lang="fr-FR" b="1" dirty="0" smtClean="0"/>
              <a:t>'</a:t>
            </a:r>
            <a:r>
              <a:rPr lang="en-US" b="1" dirty="0" smtClean="0"/>
              <a:t>s Quip About Saying </a:t>
            </a:r>
            <a:r>
              <a:rPr lang="fr-FR" b="1" dirty="0" smtClean="0"/>
              <a:t>'</a:t>
            </a:r>
            <a:r>
              <a:rPr lang="en-US" b="1" dirty="0" smtClean="0"/>
              <a:t>I Do</a:t>
            </a:r>
            <a:r>
              <a:rPr lang="fr-FR" b="1" dirty="0" smtClean="0"/>
              <a:t>'</a:t>
            </a:r>
            <a:r>
              <a:rPr lang="en-US" b="1" dirty="0" smtClean="0"/>
              <a:t> to His Dog Sits Badly With His Bosses"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His tech computer fired him for this facebook quote.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a:t>
            </a:r>
            <a:r>
              <a:rPr lang="en-US" dirty="0" err="1" smtClean="0"/>
              <a:t>Uhler</a:t>
            </a:r>
            <a:r>
              <a:rPr lang="en-US" dirty="0" smtClean="0"/>
              <a:t> said the company where he</a:t>
            </a:r>
            <a:r>
              <a:rPr lang="fr-FR" dirty="0" smtClean="0"/>
              <a:t>'</a:t>
            </a:r>
            <a:r>
              <a:rPr lang="en-US" dirty="0" smtClean="0"/>
              <a:t>d worked as a digital marketing specialist for the last two years — Grace Tax Advisory Group in Fort Myers — fired him because of his post.</a:t>
            </a:r>
          </a:p>
          <a:p>
            <a:r>
              <a:rPr lang="en-US" dirty="0" smtClean="0"/>
              <a:t>"What happened was, they took it out of context," he told WZVN.</a:t>
            </a:r>
          </a:p>
          <a:p>
            <a:r>
              <a:rPr lang="en-US" dirty="0" smtClean="0"/>
              <a:t>Trial lawyer Scot Goldberg told the station that while the company</a:t>
            </a:r>
            <a:r>
              <a:rPr lang="fr-FR" dirty="0" smtClean="0"/>
              <a:t>'</a:t>
            </a:r>
            <a:r>
              <a:rPr lang="en-US" dirty="0" smtClean="0"/>
              <a:t>s actions are "a little bit over the line," </a:t>
            </a:r>
            <a:r>
              <a:rPr lang="en-US" dirty="0" err="1" smtClean="0"/>
              <a:t>Uhler</a:t>
            </a:r>
            <a:r>
              <a:rPr lang="fr-FR" dirty="0" smtClean="0"/>
              <a:t>'</a:t>
            </a:r>
            <a:r>
              <a:rPr lang="en-US" dirty="0" smtClean="0"/>
              <a:t>s former bosses have legal recourse since Florida is an "at will" state — meaning no reason is needed for firing without notice.</a:t>
            </a:r>
          </a:p>
          <a:p>
            <a:r>
              <a:rPr lang="en-US" dirty="0" smtClean="0">
                <a:effectLst/>
              </a:rPr>
              <a:t>Now relegated to hoofing it for a new job — you might call it "Ryan </a:t>
            </a:r>
            <a:r>
              <a:rPr lang="en-US" dirty="0" err="1" smtClean="0">
                <a:effectLst/>
              </a:rPr>
              <a:t>Uhler</a:t>
            </a:r>
            <a:r>
              <a:rPr lang="fr-FR" dirty="0" smtClean="0">
                <a:effectLst/>
              </a:rPr>
              <a:t>'</a:t>
            </a:r>
            <a:r>
              <a:rPr lang="en-US" dirty="0" smtClean="0">
                <a:effectLst/>
              </a:rPr>
              <a:t>s Day Off" and then some — his affection for Rocco remains steadfast.</a:t>
            </a:r>
            <a:endParaRPr lang="en-US" dirty="0" smtClean="0"/>
          </a:p>
          <a:p>
            <a:r>
              <a:rPr lang="en-US" dirty="0" smtClean="0"/>
              <a:t>"God, I love my dog," he told the station, "just as much as I love my wife and my kid."</a:t>
            </a:r>
          </a:p>
          <a:p>
            <a:r>
              <a:rPr lang="en-US" dirty="0" smtClean="0"/>
              <a:t>No word yet on how that</a:t>
            </a:r>
            <a:r>
              <a:rPr lang="fr-FR" dirty="0" smtClean="0"/>
              <a:t>'</a:t>
            </a:r>
            <a:r>
              <a:rPr lang="en-US" dirty="0" smtClean="0"/>
              <a:t>s going over with the family."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July 2, 2015 (accessed 3 July 2015)</a:t>
            </a:r>
            <a:r>
              <a:rPr lang="en-US" baseline="0" dirty="0" smtClean="0"/>
              <a:t> at </a:t>
            </a:r>
            <a:r>
              <a:rPr lang="en-US" dirty="0" smtClean="0"/>
              <a:t>http://</a:t>
            </a:r>
            <a:r>
              <a:rPr lang="en-US" dirty="0" err="1" smtClean="0"/>
              <a:t>www.theblaze.com</a:t>
            </a:r>
            <a:r>
              <a:rPr lang="en-US" dirty="0" smtClean="0"/>
              <a:t>/stories/2015/07/02/after-supreme-court-ruling-on-gay-marriage-mans-quip-about-saying-i-do-to-his-dog-sits-badly-with-his-bosses/</a:t>
            </a:r>
          </a:p>
          <a:p>
            <a:endParaRPr lang="en-US" dirty="0" smtClean="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340274262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7415AE0-8BDC-644C-9797-D79951FEB1E2}" type="slidenum">
              <a:rPr lang="en-US"/>
              <a:pPr>
                <a:defRPr/>
              </a:pPr>
              <a:t>99</a:t>
            </a:fld>
            <a:endParaRPr lang="en-US"/>
          </a:p>
        </p:txBody>
      </p:sp>
      <p:sp>
        <p:nvSpPr>
          <p:cNvPr id="3458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458051" name="Rectangle 3"/>
          <p:cNvSpPr>
            <a:spLocks noGrp="1" noChangeArrowheads="1"/>
          </p:cNvSpPr>
          <p:nvPr>
            <p:ph type="body" idx="1"/>
          </p:nvPr>
        </p:nvSpPr>
        <p:spPr>
          <a:xfrm>
            <a:off x="914400" y="4343400"/>
            <a:ext cx="5029200" cy="4114800"/>
          </a:xfrm>
        </p:spPr>
        <p:txBody>
          <a:bodyPr/>
          <a:lstStyle/>
          <a:p>
            <a:pPr eaLnBrk="1" hangingPunct="1">
              <a:defRPr/>
            </a:pPr>
            <a:endParaRPr lang="en-US" smtClean="0">
              <a:cs typeface="+mn-c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29921AE-232B-E74C-AAC5-A789EA0B4438}" type="slidenum">
              <a:rPr lang="en-US"/>
              <a:pPr>
                <a:defRPr/>
              </a:pPr>
              <a:t>100</a:t>
            </a:fld>
            <a:endParaRPr lang="en-US"/>
          </a:p>
        </p:txBody>
      </p:sp>
      <p:sp>
        <p:nvSpPr>
          <p:cNvPr id="3723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23267" name="Rectangle 3"/>
          <p:cNvSpPr>
            <a:spLocks noGrp="1" noChangeArrowheads="1"/>
          </p:cNvSpPr>
          <p:nvPr>
            <p:ph type="body" idx="1"/>
          </p:nvPr>
        </p:nvSpPr>
        <p:spPr/>
        <p:txBody>
          <a:bodyPr/>
          <a:lstStyle/>
          <a:p>
            <a:pPr eaLnBrk="1" hangingPunct="1">
              <a:defRPr/>
            </a:pPr>
            <a:r>
              <a:rPr lang="en-US" dirty="0" smtClean="0">
                <a:cs typeface="+mn-cs"/>
              </a:rPr>
              <a:t>Evolutionists basically dominate all the signs and brochures at the Grand Canyon, leading us to believe that it was carved gradually by the small Colorado River at the bottom.</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48A253F-3871-254A-BFB3-F2D49CE220A9}" type="slidenum">
              <a:rPr lang="en-US"/>
              <a:pPr>
                <a:defRPr/>
              </a:pPr>
              <a:t>101</a:t>
            </a:fld>
            <a:endParaRPr lang="en-US"/>
          </a:p>
        </p:txBody>
      </p:sp>
      <p:sp>
        <p:nvSpPr>
          <p:cNvPr id="3725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25315" name="Rectangle 3"/>
          <p:cNvSpPr>
            <a:spLocks noGrp="1" noChangeArrowheads="1"/>
          </p:cNvSpPr>
          <p:nvPr>
            <p:ph type="body" idx="1"/>
          </p:nvPr>
        </p:nvSpPr>
        <p:spPr/>
        <p:txBody>
          <a:bodyPr/>
          <a:lstStyle/>
          <a:p>
            <a:pPr eaLnBrk="1" hangingPunct="1">
              <a:defRPr/>
            </a:pPr>
            <a:r>
              <a:rPr lang="en-US" dirty="0" smtClean="0">
                <a:cs typeface="+mn-cs"/>
              </a:rPr>
              <a:t>Evolutionists also control the museums of natural history throughout the USA and London.</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45389B9-2A19-2846-AE5D-A979DB404FD8}" type="slidenum">
              <a:rPr lang="en-US"/>
              <a:pPr>
                <a:defRPr/>
              </a:pPr>
              <a:t>102</a:t>
            </a:fld>
            <a:endParaRPr lang="en-US"/>
          </a:p>
        </p:txBody>
      </p:sp>
      <p:sp>
        <p:nvSpPr>
          <p:cNvPr id="4383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383747" name="Rectangle 3"/>
          <p:cNvSpPr>
            <a:spLocks noGrp="1" noChangeArrowheads="1"/>
          </p:cNvSpPr>
          <p:nvPr>
            <p:ph type="body" idx="1"/>
          </p:nvPr>
        </p:nvSpPr>
        <p:spPr/>
        <p:txBody>
          <a:bodyPr/>
          <a:lstStyle/>
          <a:p>
            <a:pPr eaLnBrk="1" hangingPunct="1">
              <a:defRPr/>
            </a:pPr>
            <a:r>
              <a:rPr lang="en-US" dirty="0" smtClean="0">
                <a:cs typeface="+mn-cs"/>
              </a:rPr>
              <a:t>The basic texts all support evolution, but it is refuted by Roger Patterson, </a:t>
            </a:r>
            <a:r>
              <a:rPr lang="en-US" i="1" dirty="0" smtClean="0">
                <a:cs typeface="+mn-cs"/>
              </a:rPr>
              <a:t>Evolution Exposed</a:t>
            </a:r>
            <a:r>
              <a:rPr lang="en-US" dirty="0" smtClean="0">
                <a:cs typeface="+mn-cs"/>
              </a:rPr>
              <a:t> (2006)</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BD1F231-830C-2E4E-9C7F-9883D7EC9F2F}" type="slidenum">
              <a:rPr lang="en-US"/>
              <a:pPr>
                <a:defRPr/>
              </a:pPr>
              <a:t>103</a:t>
            </a:fld>
            <a:endParaRPr lang="en-US"/>
          </a:p>
        </p:txBody>
      </p:sp>
      <p:sp>
        <p:nvSpPr>
          <p:cNvPr id="50688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068803" name="Rectangle 3"/>
          <p:cNvSpPr>
            <a:spLocks noGrp="1" noChangeArrowheads="1"/>
          </p:cNvSpPr>
          <p:nvPr>
            <p:ph type="body" idx="1"/>
          </p:nvPr>
        </p:nvSpPr>
        <p:spPr/>
        <p:txBody>
          <a:bodyPr/>
          <a:lstStyle/>
          <a:p>
            <a:pPr eaLnBrk="1" hangingPunct="1">
              <a:defRPr/>
            </a:pPr>
            <a:r>
              <a:rPr lang="en-US" dirty="0" smtClean="0">
                <a:cs typeface="+mn-cs"/>
              </a:rPr>
              <a:t>Evolution also is the founding philosophy of every public university---and these universities are filled with many from Christian homes!</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B76DDF3-9759-9346-AC95-4BD901EDBAB9}" type="slidenum">
              <a:rPr lang="en-US"/>
              <a:pPr>
                <a:defRPr/>
              </a:pPr>
              <a:t>104</a:t>
            </a:fld>
            <a:endParaRPr lang="en-US"/>
          </a:p>
        </p:txBody>
      </p:sp>
      <p:sp>
        <p:nvSpPr>
          <p:cNvPr id="60794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7949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B064350E-941A-0748-A288-AE06AD317772}" type="slidenum">
              <a:rPr lang="en-US"/>
              <a:pPr>
                <a:defRPr/>
              </a:pPr>
              <a:t>105</a:t>
            </a:fld>
            <a:endParaRPr lang="en-US"/>
          </a:p>
        </p:txBody>
      </p:sp>
      <p:sp>
        <p:nvSpPr>
          <p:cNvPr id="604467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D48EDB94-A4C8-F54E-8D48-AE6D96E3CDF7}" type="slidenum">
              <a:rPr lang="en-US" sz="1200" smtClean="0">
                <a:cs typeface="Arial" charset="0"/>
              </a:rPr>
              <a:pPr algn="r">
                <a:defRPr/>
              </a:pPr>
              <a:t>105</a:t>
            </a:fld>
            <a:endParaRPr lang="en-US" sz="1200" smtClean="0">
              <a:cs typeface="Arial" charset="0"/>
            </a:endParaRPr>
          </a:p>
        </p:txBody>
      </p:sp>
      <p:sp>
        <p:nvSpPr>
          <p:cNvPr id="6044675"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44676" name="Rectangle 3"/>
          <p:cNvSpPr>
            <a:spLocks noGrp="1" noChangeArrowheads="1"/>
          </p:cNvSpPr>
          <p:nvPr>
            <p:ph type="body" idx="1"/>
          </p:nvPr>
        </p:nvSpPr>
        <p:spPr/>
        <p:txBody>
          <a:bodyPr/>
          <a:lstStyle/>
          <a:p>
            <a:pPr eaLnBrk="1" hangingPunct="1">
              <a:defRPr/>
            </a:pPr>
            <a:r>
              <a:rPr lang="en-US" dirty="0" smtClean="0">
                <a:cs typeface="+mn-cs"/>
              </a:rPr>
              <a:t>After book sales and before final statements: </a:t>
            </a:r>
          </a:p>
          <a:p>
            <a:pPr eaLnBrk="1" hangingPunct="1">
              <a:defRPr/>
            </a:pPr>
            <a:r>
              <a:rPr lang="en-US" altLang="ja-JP" dirty="0" smtClean="0">
                <a:latin typeface="Arial"/>
                <a:cs typeface="+mn-cs"/>
              </a:rPr>
              <a:t>"</a:t>
            </a:r>
            <a:r>
              <a:rPr lang="en-US" dirty="0" smtClean="0">
                <a:cs typeface="+mn-cs"/>
              </a:rPr>
              <a:t>Parents and grandparents, Your kids and grandkids are being indoctrinated with evolution and millions of years a whole lot more than you were when you were in school.  Can they stand strong in their faith in the face of this relentless challenge?  Do you care?  If you walk out of here and say </a:t>
            </a:r>
            <a:r>
              <a:rPr lang="en-US" altLang="ja-JP" dirty="0" smtClean="0">
                <a:latin typeface="Arial"/>
                <a:cs typeface="+mn-cs"/>
              </a:rPr>
              <a:t>"</a:t>
            </a:r>
            <a:r>
              <a:rPr lang="en-US" dirty="0" smtClean="0">
                <a:cs typeface="+mn-cs"/>
              </a:rPr>
              <a:t>That was a nice message, I believe Genesis</a:t>
            </a:r>
            <a:r>
              <a:rPr lang="en-US" altLang="ja-JP" dirty="0" smtClean="0">
                <a:latin typeface="Arial"/>
                <a:cs typeface="+mn-cs"/>
              </a:rPr>
              <a:t>"</a:t>
            </a:r>
            <a:r>
              <a:rPr lang="en-US" dirty="0" smtClean="0">
                <a:cs typeface="+mn-cs"/>
              </a:rPr>
              <a:t> but don</a:t>
            </a:r>
            <a:r>
              <a:rPr lang="fr-FR" altLang="ja-JP" dirty="0" smtClean="0">
                <a:latin typeface="Arial"/>
                <a:cs typeface="+mn-cs"/>
              </a:rPr>
              <a:t>'</a:t>
            </a:r>
            <a:r>
              <a:rPr lang="en-US" dirty="0" smtClean="0">
                <a:cs typeface="+mn-cs"/>
              </a:rPr>
              <a:t>t get any resources for your kids and grandkids and make sure that they believe Genesis and know how to defend their faith, then you don</a:t>
            </a:r>
            <a:r>
              <a:rPr lang="fr-FR" altLang="ja-JP" dirty="0" smtClean="0">
                <a:latin typeface="Arial"/>
                <a:cs typeface="+mn-cs"/>
              </a:rPr>
              <a:t>'</a:t>
            </a:r>
            <a:r>
              <a:rPr lang="en-US" dirty="0" smtClean="0">
                <a:cs typeface="+mn-cs"/>
              </a:rPr>
              <a:t>t care enough.  And when they crumble under the intellectual pressure, you will be partly responsible for not equipping them with answers.</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Sadly, youth are not even protected when they attend many Christian colleges!  The red carpet underneath them is Genesis 1-11…</a:t>
            </a:r>
            <a:endParaRPr lang="en-US" dirty="0"/>
          </a:p>
        </p:txBody>
      </p:sp>
      <p:sp>
        <p:nvSpPr>
          <p:cNvPr id="4" name="Slide Number Placeholder 3"/>
          <p:cNvSpPr>
            <a:spLocks noGrp="1"/>
          </p:cNvSpPr>
          <p:nvPr>
            <p:ph type="sldNum" sz="quarter" idx="5"/>
          </p:nvPr>
        </p:nvSpPr>
        <p:spPr/>
        <p:txBody>
          <a:bodyPr/>
          <a:lstStyle/>
          <a:p>
            <a:pPr>
              <a:defRPr/>
            </a:pPr>
            <a:fld id="{1E11032E-70CE-D545-80BB-C1E57B507955}" type="slidenum">
              <a:rPr lang="en-US" smtClean="0"/>
              <a:pPr>
                <a:defRPr/>
              </a:pPr>
              <a:t>106</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And even Christian professors tell our Christian youth they need not take Genesis at face value!</a:t>
            </a:r>
            <a:endParaRPr lang="en-US" dirty="0"/>
          </a:p>
        </p:txBody>
      </p:sp>
      <p:sp>
        <p:nvSpPr>
          <p:cNvPr id="4" name="Slide Number Placeholder 3"/>
          <p:cNvSpPr>
            <a:spLocks noGrp="1"/>
          </p:cNvSpPr>
          <p:nvPr>
            <p:ph type="sldNum" sz="quarter" idx="5"/>
          </p:nvPr>
        </p:nvSpPr>
        <p:spPr/>
        <p:txBody>
          <a:bodyPr/>
          <a:lstStyle/>
          <a:p>
            <a:pPr>
              <a:defRPr/>
            </a:pPr>
            <a:fld id="{92A5372F-ACEB-BF41-9D34-50334D5A11A8}" type="slidenum">
              <a:rPr lang="en-US" smtClean="0"/>
              <a:pPr>
                <a:defRPr/>
              </a:pPr>
              <a:t>107</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50EE4487-7C30-1746-9E3E-3EF18CCFED53}" type="slidenum">
              <a:rPr lang="en-US"/>
              <a:pPr>
                <a:defRPr/>
              </a:pPr>
              <a:t>108</a:t>
            </a:fld>
            <a:endParaRPr lang="en-US"/>
          </a:p>
        </p:txBody>
      </p:sp>
      <p:sp>
        <p:nvSpPr>
          <p:cNvPr id="60938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2DDD426D-518D-F640-92A0-F4477DCFE902}" type="slidenum">
              <a:rPr lang="en-US" sz="1200" smtClean="0">
                <a:cs typeface="Arial" charset="0"/>
              </a:rPr>
              <a:pPr algn="r">
                <a:defRPr/>
              </a:pPr>
              <a:t>108</a:t>
            </a:fld>
            <a:endParaRPr lang="en-US" sz="1200" smtClean="0">
              <a:cs typeface="Arial" charset="0"/>
            </a:endParaRPr>
          </a:p>
        </p:txBody>
      </p:sp>
      <p:sp>
        <p:nvSpPr>
          <p:cNvPr id="6093827"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93828" name="Rectangle 3"/>
          <p:cNvSpPr>
            <a:spLocks noGrp="1" noChangeArrowheads="1"/>
          </p:cNvSpPr>
          <p:nvPr>
            <p:ph type="body" idx="1"/>
          </p:nvPr>
        </p:nvSpPr>
        <p:spPr/>
        <p:txBody>
          <a:bodyPr/>
          <a:lstStyle/>
          <a:p>
            <a:pPr eaLnBrk="1" hangingPunct="1">
              <a:defRPr/>
            </a:pPr>
            <a:endParaRPr lang="en-US" dirty="0"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Dave </a:t>
            </a:r>
            <a:r>
              <a:rPr lang="en-US" dirty="0" err="1" smtClean="0"/>
              <a:t>Urbanski</a:t>
            </a:r>
            <a:r>
              <a:rPr lang="en-US" dirty="0" smtClean="0"/>
              <a:t>, "</a:t>
            </a:r>
            <a:r>
              <a:rPr lang="en-US" b="1" dirty="0" smtClean="0"/>
              <a:t>After Supreme Court Ruling on Gay Marriage, Man</a:t>
            </a:r>
            <a:r>
              <a:rPr lang="fr-FR" b="1" dirty="0" smtClean="0"/>
              <a:t>'</a:t>
            </a:r>
            <a:r>
              <a:rPr lang="en-US" b="1" dirty="0" smtClean="0"/>
              <a:t>s Quip About Saying </a:t>
            </a:r>
            <a:r>
              <a:rPr lang="fr-FR" b="1" dirty="0" smtClean="0"/>
              <a:t>'</a:t>
            </a:r>
            <a:r>
              <a:rPr lang="en-US" b="1" dirty="0" smtClean="0"/>
              <a:t>I Do</a:t>
            </a:r>
            <a:r>
              <a:rPr lang="fr-FR" b="1" dirty="0" smtClean="0"/>
              <a:t>'</a:t>
            </a:r>
            <a:r>
              <a:rPr lang="en-US" b="1" dirty="0" smtClean="0"/>
              <a:t> to His Dog Sits Badly With His Bosses"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His tech computer fired him for this facebook quote.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smtClean="0"/>
          </a:p>
          <a:p>
            <a:r>
              <a:rPr lang="en-US" b="1" dirty="0" smtClean="0"/>
              <a:t>"[Ryan] </a:t>
            </a:r>
            <a:r>
              <a:rPr lang="en-US" dirty="0" err="1" smtClean="0"/>
              <a:t>Uhler</a:t>
            </a:r>
            <a:r>
              <a:rPr lang="en-US" dirty="0" smtClean="0"/>
              <a:t> said the company where he</a:t>
            </a:r>
            <a:r>
              <a:rPr lang="fr-FR" dirty="0" smtClean="0"/>
              <a:t>'</a:t>
            </a:r>
            <a:r>
              <a:rPr lang="en-US" dirty="0" smtClean="0"/>
              <a:t>d worked as a digital marketing specialist for the last two years — Grace Tax Advisory Group in Fort Myers — fired him because of his post.</a:t>
            </a:r>
          </a:p>
          <a:p>
            <a:r>
              <a:rPr lang="en-US" dirty="0" smtClean="0"/>
              <a:t>"What happened was, they took it out of context," he told WZVN.</a:t>
            </a:r>
          </a:p>
          <a:p>
            <a:r>
              <a:rPr lang="en-US" dirty="0" smtClean="0"/>
              <a:t>Trial lawyer Scot Goldberg told the station that while the company</a:t>
            </a:r>
            <a:r>
              <a:rPr lang="fr-FR" dirty="0" smtClean="0"/>
              <a:t>'</a:t>
            </a:r>
            <a:r>
              <a:rPr lang="en-US" dirty="0" smtClean="0"/>
              <a:t>s actions are "a little bit over the line," </a:t>
            </a:r>
            <a:r>
              <a:rPr lang="en-US" dirty="0" err="1" smtClean="0"/>
              <a:t>Uhler</a:t>
            </a:r>
            <a:r>
              <a:rPr lang="fr-FR" dirty="0" smtClean="0"/>
              <a:t>'</a:t>
            </a:r>
            <a:r>
              <a:rPr lang="en-US" dirty="0" smtClean="0"/>
              <a:t>s former bosses have legal recourse since Florida is an "at will" state — meaning no reason is needed for firing without notice.</a:t>
            </a:r>
          </a:p>
          <a:p>
            <a:r>
              <a:rPr lang="en-US" dirty="0" smtClean="0">
                <a:effectLst/>
              </a:rPr>
              <a:t>Now relegated to hoofing it for a new job — you might call it "Ryan </a:t>
            </a:r>
            <a:r>
              <a:rPr lang="en-US" dirty="0" err="1" smtClean="0">
                <a:effectLst/>
              </a:rPr>
              <a:t>Uhler</a:t>
            </a:r>
            <a:r>
              <a:rPr lang="fr-FR" dirty="0" smtClean="0">
                <a:effectLst/>
              </a:rPr>
              <a:t>'</a:t>
            </a:r>
            <a:r>
              <a:rPr lang="en-US" dirty="0" smtClean="0">
                <a:effectLst/>
              </a:rPr>
              <a:t>s Day Off" and then some — his affection for Rocco remains steadfast.</a:t>
            </a:r>
            <a:endParaRPr lang="en-US" dirty="0" smtClean="0"/>
          </a:p>
          <a:p>
            <a:r>
              <a:rPr lang="en-US" dirty="0" smtClean="0"/>
              <a:t>"God, I love my dog," he told the station, "just as much as I love my wife and my kid."</a:t>
            </a:r>
          </a:p>
          <a:p>
            <a:r>
              <a:rPr lang="en-US" dirty="0" smtClean="0"/>
              <a:t>No word yet on how that</a:t>
            </a:r>
            <a:r>
              <a:rPr lang="fr-FR" dirty="0" smtClean="0"/>
              <a:t>'</a:t>
            </a:r>
            <a:r>
              <a:rPr lang="en-US" dirty="0" smtClean="0"/>
              <a:t>s going over with the family."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July 2, 2015 (accessed 3 July 2015)</a:t>
            </a:r>
            <a:r>
              <a:rPr lang="en-US" baseline="0" dirty="0" smtClean="0"/>
              <a:t> at </a:t>
            </a:r>
            <a:r>
              <a:rPr lang="en-US" dirty="0" smtClean="0"/>
              <a:t>http://</a:t>
            </a:r>
            <a:r>
              <a:rPr lang="en-US" dirty="0" err="1" smtClean="0"/>
              <a:t>www.theblaze.com</a:t>
            </a:r>
            <a:r>
              <a:rPr lang="en-US" dirty="0" smtClean="0"/>
              <a:t>/stories/2015/07/02/after-supreme-court-ruling-on-gay-marriage-mans-quip-about-saying-i-do-to-his-dog-sits-badly-with-his-bosses/</a:t>
            </a:r>
          </a:p>
          <a:p>
            <a:endParaRPr lang="en-US" dirty="0" smtClean="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340274262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F72655E-C25A-754C-B565-B724C81F5F59}" type="slidenum">
              <a:rPr lang="en-US"/>
              <a:pPr>
                <a:defRPr/>
              </a:pPr>
              <a:t>109</a:t>
            </a:fld>
            <a:endParaRPr lang="en-US"/>
          </a:p>
        </p:txBody>
      </p:sp>
      <p:sp>
        <p:nvSpPr>
          <p:cNvPr id="44523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45235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43E8F4D-7F93-8241-8119-C75D0790A2C3}" type="slidenum">
              <a:rPr lang="en-US">
                <a:solidFill>
                  <a:prstClr val="black"/>
                </a:solidFill>
              </a:rPr>
              <a:pPr>
                <a:defRPr/>
              </a:pPr>
              <a:t>110</a:t>
            </a:fld>
            <a:endParaRPr lang="en-US">
              <a:solidFill>
                <a:prstClr val="black"/>
              </a:solidFill>
            </a:endParaRPr>
          </a:p>
        </p:txBody>
      </p:sp>
      <p:sp>
        <p:nvSpPr>
          <p:cNvPr id="3764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6422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4EBC8F77-5B8C-EF4D-B7F7-137567472323}" type="slidenum">
              <a:rPr lang="en-US"/>
              <a:pPr>
                <a:defRPr/>
              </a:pPr>
              <a:t>111</a:t>
            </a:fld>
            <a:endParaRPr lang="en-US"/>
          </a:p>
        </p:txBody>
      </p:sp>
      <p:sp>
        <p:nvSpPr>
          <p:cNvPr id="608153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6" tIns="45717" rIns="91436" bIns="45717" anchor="b"/>
          <a:lstStyle>
            <a:lvl1pPr algn="l">
              <a:defRPr>
                <a:solidFill>
                  <a:schemeClr val="tx1"/>
                </a:solidFill>
                <a:latin typeface="Arial" charset="0"/>
                <a:ea typeface="ＭＳ Ｐゴシック" charset="0"/>
              </a:defRPr>
            </a:lvl1pPr>
            <a:lvl2pPr marL="727075" indent="-279400" algn="l">
              <a:defRPr>
                <a:solidFill>
                  <a:schemeClr val="tx1"/>
                </a:solidFill>
                <a:latin typeface="Arial" charset="0"/>
                <a:ea typeface="ＭＳ Ｐゴシック" charset="0"/>
              </a:defRPr>
            </a:lvl2pPr>
            <a:lvl3pPr marL="1119188" indent="-223838" algn="l">
              <a:defRPr>
                <a:solidFill>
                  <a:schemeClr val="tx1"/>
                </a:solidFill>
                <a:latin typeface="Arial" charset="0"/>
                <a:ea typeface="ＭＳ Ｐゴシック" charset="0"/>
              </a:defRPr>
            </a:lvl3pPr>
            <a:lvl4pPr marL="1566863" indent="-223838" algn="l">
              <a:defRPr>
                <a:solidFill>
                  <a:schemeClr val="tx1"/>
                </a:solidFill>
                <a:latin typeface="Arial" charset="0"/>
                <a:ea typeface="ＭＳ Ｐゴシック" charset="0"/>
              </a:defRPr>
            </a:lvl4pPr>
            <a:lvl5pPr marL="2014538" indent="-223838" algn="l">
              <a:defRPr>
                <a:solidFill>
                  <a:schemeClr val="tx1"/>
                </a:solidFill>
                <a:latin typeface="Arial" charset="0"/>
                <a:ea typeface="ＭＳ Ｐゴシック" charset="0"/>
              </a:defRPr>
            </a:lvl5pPr>
            <a:lvl6pPr marL="2471738" indent="-223838" fontAlgn="base">
              <a:spcBef>
                <a:spcPct val="0"/>
              </a:spcBef>
              <a:spcAft>
                <a:spcPct val="0"/>
              </a:spcAft>
              <a:defRPr>
                <a:solidFill>
                  <a:schemeClr val="tx1"/>
                </a:solidFill>
                <a:latin typeface="Arial" charset="0"/>
                <a:ea typeface="ＭＳ Ｐゴシック" charset="0"/>
              </a:defRPr>
            </a:lvl6pPr>
            <a:lvl7pPr marL="2928938" indent="-223838" fontAlgn="base">
              <a:spcBef>
                <a:spcPct val="0"/>
              </a:spcBef>
              <a:spcAft>
                <a:spcPct val="0"/>
              </a:spcAft>
              <a:defRPr>
                <a:solidFill>
                  <a:schemeClr val="tx1"/>
                </a:solidFill>
                <a:latin typeface="Arial" charset="0"/>
                <a:ea typeface="ＭＳ Ｐゴシック" charset="0"/>
              </a:defRPr>
            </a:lvl7pPr>
            <a:lvl8pPr marL="3386138" indent="-223838" fontAlgn="base">
              <a:spcBef>
                <a:spcPct val="0"/>
              </a:spcBef>
              <a:spcAft>
                <a:spcPct val="0"/>
              </a:spcAft>
              <a:defRPr>
                <a:solidFill>
                  <a:schemeClr val="tx1"/>
                </a:solidFill>
                <a:latin typeface="Arial" charset="0"/>
                <a:ea typeface="ＭＳ Ｐゴシック" charset="0"/>
              </a:defRPr>
            </a:lvl8pPr>
            <a:lvl9pPr marL="3843338" indent="-223838" fontAlgn="base">
              <a:spcBef>
                <a:spcPct val="0"/>
              </a:spcBef>
              <a:spcAft>
                <a:spcPct val="0"/>
              </a:spcAft>
              <a:defRPr>
                <a:solidFill>
                  <a:schemeClr val="tx1"/>
                </a:solidFill>
                <a:latin typeface="Arial" charset="0"/>
                <a:ea typeface="ＭＳ Ｐゴシック" charset="0"/>
              </a:defRPr>
            </a:lvl9pPr>
          </a:lstStyle>
          <a:p>
            <a:pPr algn="r">
              <a:defRPr/>
            </a:pPr>
            <a:fld id="{F4D3BD62-85D1-F841-9235-406F1DF2A5B6}" type="slidenum">
              <a:rPr lang="en-US" sz="1200" smtClean="0">
                <a:cs typeface="+mn-cs"/>
              </a:rPr>
              <a:pPr algn="r">
                <a:defRPr/>
              </a:pPr>
              <a:t>111</a:t>
            </a:fld>
            <a:endParaRPr lang="en-US" sz="1200" smtClean="0">
              <a:cs typeface="+mn-cs"/>
            </a:endParaRPr>
          </a:p>
        </p:txBody>
      </p:sp>
      <p:sp>
        <p:nvSpPr>
          <p:cNvPr id="6081539"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81540" name="Rectangle 3"/>
          <p:cNvSpPr>
            <a:spLocks noGrp="1" noChangeArrowheads="1"/>
          </p:cNvSpPr>
          <p:nvPr>
            <p:ph type="body" idx="1"/>
          </p:nvPr>
        </p:nvSpPr>
        <p:spPr/>
        <p:txBody>
          <a:bodyPr lIns="91436" tIns="45717" rIns="91436" bIns="45717"/>
          <a:lstStyle/>
          <a:p>
            <a:pPr eaLnBrk="1" hangingPunct="1">
              <a:defRPr/>
            </a:pPr>
            <a:endParaRPr lang="en-US" smtClean="0">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DF9F225-99DE-644D-8F49-B7B18C6D2182}" type="slidenum">
              <a:rPr lang="en-US">
                <a:solidFill>
                  <a:prstClr val="black"/>
                </a:solidFill>
              </a:rPr>
              <a:pPr>
                <a:defRPr/>
              </a:pPr>
              <a:t>112</a:t>
            </a:fld>
            <a:endParaRPr lang="en-US">
              <a:solidFill>
                <a:prstClr val="black"/>
              </a:solidFill>
            </a:endParaRPr>
          </a:p>
        </p:txBody>
      </p:sp>
      <p:sp>
        <p:nvSpPr>
          <p:cNvPr id="5813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8132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fld id="{0258AB1E-B56E-2646-A205-1448C33FFE82}" type="slidenum">
              <a:rPr lang="en-US" sz="1200">
                <a:solidFill>
                  <a:srgbClr val="000000"/>
                </a:solidFill>
              </a:rPr>
              <a:pPr eaLnBrk="1" hangingPunct="1">
                <a:defRPr/>
              </a:pPr>
              <a:t>113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838BBD-0378-244C-94F2-99553E80EFF0}" type="slidenum">
              <a:rPr lang="en-US"/>
              <a:pPr>
                <a:defRPr/>
              </a:pPr>
              <a:t>‹#›</a:t>
            </a:fld>
            <a:endParaRPr lang="en-US"/>
          </a:p>
        </p:txBody>
      </p:sp>
    </p:spTree>
    <p:extLst>
      <p:ext uri="{BB962C8B-B14F-4D97-AF65-F5344CB8AC3E}">
        <p14:creationId xmlns:p14="http://schemas.microsoft.com/office/powerpoint/2010/main" val="2897254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4B1226-0154-2C42-AA4B-4CD5A29B2386}" type="slidenum">
              <a:rPr lang="en-US"/>
              <a:pPr>
                <a:defRPr/>
              </a:pPr>
              <a:t>‹#›</a:t>
            </a:fld>
            <a:endParaRPr lang="en-US"/>
          </a:p>
        </p:txBody>
      </p:sp>
    </p:spTree>
    <p:extLst>
      <p:ext uri="{BB962C8B-B14F-4D97-AF65-F5344CB8AC3E}">
        <p14:creationId xmlns:p14="http://schemas.microsoft.com/office/powerpoint/2010/main" val="24162265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1246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33629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691402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10740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60802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485625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99073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064448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550786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6612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24DE27-3866-414B-9765-DA70D55B51EB}" type="slidenum">
              <a:rPr lang="en-US"/>
              <a:pPr>
                <a:defRPr/>
              </a:pPr>
              <a:t>‹#›</a:t>
            </a:fld>
            <a:endParaRPr lang="en-US"/>
          </a:p>
        </p:txBody>
      </p:sp>
    </p:spTree>
    <p:extLst>
      <p:ext uri="{BB962C8B-B14F-4D97-AF65-F5344CB8AC3E}">
        <p14:creationId xmlns:p14="http://schemas.microsoft.com/office/powerpoint/2010/main" val="38908467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22013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129428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04914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181278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445114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934310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149697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372312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6948544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12045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D86CA0-1394-D34D-9979-3E6AA2607280}" type="slidenum">
              <a:rPr lang="en-US"/>
              <a:pPr>
                <a:defRPr/>
              </a:pPr>
              <a:t>‹#›</a:t>
            </a:fld>
            <a:endParaRPr lang="en-US"/>
          </a:p>
        </p:txBody>
      </p:sp>
    </p:spTree>
    <p:extLst>
      <p:ext uri="{BB962C8B-B14F-4D97-AF65-F5344CB8AC3E}">
        <p14:creationId xmlns:p14="http://schemas.microsoft.com/office/powerpoint/2010/main" val="15181056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33144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505623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E360EC-609A-EA46-9132-2B1DD87900D8}" type="slidenum">
              <a:rPr lang="en-US"/>
              <a:pPr>
                <a:defRPr/>
              </a:pPr>
              <a:t>‹#›</a:t>
            </a:fld>
            <a:endParaRPr lang="en-US"/>
          </a:p>
        </p:txBody>
      </p:sp>
    </p:spTree>
    <p:extLst>
      <p:ext uri="{BB962C8B-B14F-4D97-AF65-F5344CB8AC3E}">
        <p14:creationId xmlns:p14="http://schemas.microsoft.com/office/powerpoint/2010/main" val="195320204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23EE09-4E73-0846-BF60-E47D3A92029F}" type="slidenum">
              <a:rPr lang="en-US"/>
              <a:pPr>
                <a:defRPr/>
              </a:pPr>
              <a:t>‹#›</a:t>
            </a:fld>
            <a:endParaRPr lang="en-US"/>
          </a:p>
        </p:txBody>
      </p:sp>
    </p:spTree>
    <p:extLst>
      <p:ext uri="{BB962C8B-B14F-4D97-AF65-F5344CB8AC3E}">
        <p14:creationId xmlns:p14="http://schemas.microsoft.com/office/powerpoint/2010/main" val="35605535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3A58C2-DC92-2F48-9160-04C0E58A122D}" type="slidenum">
              <a:rPr lang="en-US"/>
              <a:pPr>
                <a:defRPr/>
              </a:pPr>
              <a:t>‹#›</a:t>
            </a:fld>
            <a:endParaRPr lang="en-US"/>
          </a:p>
        </p:txBody>
      </p:sp>
    </p:spTree>
    <p:extLst>
      <p:ext uri="{BB962C8B-B14F-4D97-AF65-F5344CB8AC3E}">
        <p14:creationId xmlns:p14="http://schemas.microsoft.com/office/powerpoint/2010/main" val="340387909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EC044C-A10F-164F-B26B-AC3A7FC303D1}" type="slidenum">
              <a:rPr lang="en-US"/>
              <a:pPr>
                <a:defRPr/>
              </a:pPr>
              <a:t>‹#›</a:t>
            </a:fld>
            <a:endParaRPr lang="en-US"/>
          </a:p>
        </p:txBody>
      </p:sp>
    </p:spTree>
    <p:extLst>
      <p:ext uri="{BB962C8B-B14F-4D97-AF65-F5344CB8AC3E}">
        <p14:creationId xmlns:p14="http://schemas.microsoft.com/office/powerpoint/2010/main" val="98318229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3975235-5A1D-0942-A676-4AF734F02F55}" type="slidenum">
              <a:rPr lang="en-US"/>
              <a:pPr>
                <a:defRPr/>
              </a:pPr>
              <a:t>‹#›</a:t>
            </a:fld>
            <a:endParaRPr lang="en-US"/>
          </a:p>
        </p:txBody>
      </p:sp>
    </p:spTree>
    <p:extLst>
      <p:ext uri="{BB962C8B-B14F-4D97-AF65-F5344CB8AC3E}">
        <p14:creationId xmlns:p14="http://schemas.microsoft.com/office/powerpoint/2010/main" val="196646723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0C3D530-EC06-A448-8E91-C3EBB1760EFC}" type="slidenum">
              <a:rPr lang="en-US"/>
              <a:pPr>
                <a:defRPr/>
              </a:pPr>
              <a:t>‹#›</a:t>
            </a:fld>
            <a:endParaRPr lang="en-US"/>
          </a:p>
        </p:txBody>
      </p:sp>
    </p:spTree>
    <p:extLst>
      <p:ext uri="{BB962C8B-B14F-4D97-AF65-F5344CB8AC3E}">
        <p14:creationId xmlns:p14="http://schemas.microsoft.com/office/powerpoint/2010/main" val="137430487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D07301C-F0FC-084D-B2EA-4B41228CF2DE}" type="slidenum">
              <a:rPr lang="en-US"/>
              <a:pPr>
                <a:defRPr/>
              </a:pPr>
              <a:t>‹#›</a:t>
            </a:fld>
            <a:endParaRPr lang="en-US"/>
          </a:p>
        </p:txBody>
      </p:sp>
    </p:spTree>
    <p:extLst>
      <p:ext uri="{BB962C8B-B14F-4D97-AF65-F5344CB8AC3E}">
        <p14:creationId xmlns:p14="http://schemas.microsoft.com/office/powerpoint/2010/main" val="14599497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9908C7-75F0-414F-AE12-186835F5CCB6}" type="slidenum">
              <a:rPr lang="en-US"/>
              <a:pPr>
                <a:defRPr/>
              </a:pPr>
              <a:t>‹#›</a:t>
            </a:fld>
            <a:endParaRPr lang="en-US"/>
          </a:p>
        </p:txBody>
      </p:sp>
    </p:spTree>
    <p:extLst>
      <p:ext uri="{BB962C8B-B14F-4D97-AF65-F5344CB8AC3E}">
        <p14:creationId xmlns:p14="http://schemas.microsoft.com/office/powerpoint/2010/main" val="3077698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B8B8BC-A2C9-8143-905F-65DFCED92955}" type="slidenum">
              <a:rPr lang="en-US"/>
              <a:pPr>
                <a:defRPr/>
              </a:pPr>
              <a:t>‹#›</a:t>
            </a:fld>
            <a:endParaRPr lang="en-US"/>
          </a:p>
        </p:txBody>
      </p:sp>
    </p:spTree>
    <p:extLst>
      <p:ext uri="{BB962C8B-B14F-4D97-AF65-F5344CB8AC3E}">
        <p14:creationId xmlns:p14="http://schemas.microsoft.com/office/powerpoint/2010/main" val="37599566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95E8BD-B95F-C844-9FFB-66D6F88532ED}" type="slidenum">
              <a:rPr lang="en-US"/>
              <a:pPr>
                <a:defRPr/>
              </a:pPr>
              <a:t>‹#›</a:t>
            </a:fld>
            <a:endParaRPr lang="en-US"/>
          </a:p>
        </p:txBody>
      </p:sp>
    </p:spTree>
    <p:extLst>
      <p:ext uri="{BB962C8B-B14F-4D97-AF65-F5344CB8AC3E}">
        <p14:creationId xmlns:p14="http://schemas.microsoft.com/office/powerpoint/2010/main" val="1748183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BF45FD-0885-BE49-B101-9D057530973E}" type="slidenum">
              <a:rPr lang="en-US"/>
              <a:pPr>
                <a:defRPr/>
              </a:pPr>
              <a:t>‹#›</a:t>
            </a:fld>
            <a:endParaRPr lang="en-US"/>
          </a:p>
        </p:txBody>
      </p:sp>
    </p:spTree>
    <p:extLst>
      <p:ext uri="{BB962C8B-B14F-4D97-AF65-F5344CB8AC3E}">
        <p14:creationId xmlns:p14="http://schemas.microsoft.com/office/powerpoint/2010/main" val="191157176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8322C6-6276-314D-92BD-9B4A2F2C4361}" type="slidenum">
              <a:rPr lang="en-US"/>
              <a:pPr>
                <a:defRPr/>
              </a:pPr>
              <a:t>‹#›</a:t>
            </a:fld>
            <a:endParaRPr lang="en-US"/>
          </a:p>
        </p:txBody>
      </p:sp>
    </p:spTree>
    <p:extLst>
      <p:ext uri="{BB962C8B-B14F-4D97-AF65-F5344CB8AC3E}">
        <p14:creationId xmlns:p14="http://schemas.microsoft.com/office/powerpoint/2010/main" val="2104662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93714464"/>
      </p:ext>
    </p:extLst>
  </p:cSld>
  <p:clrMapOvr>
    <a:masterClrMapping/>
  </p:clrMapOvr>
  <p:transition xmlns:p14="http://schemas.microsoft.com/office/powerpoint/2010/mai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0151058"/>
      </p:ext>
    </p:extLst>
  </p:cSld>
  <p:clrMapOvr>
    <a:masterClrMapping/>
  </p:clrMapOvr>
  <p:transition xmlns:p14="http://schemas.microsoft.com/office/powerpoint/2010/mai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52996990"/>
      </p:ext>
    </p:extLst>
  </p:cSld>
  <p:clrMapOvr>
    <a:masterClrMapping/>
  </p:clrMapOvr>
  <p:transition xmlns:p14="http://schemas.microsoft.com/office/powerpoint/2010/mai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5968538"/>
      </p:ext>
    </p:extLst>
  </p:cSld>
  <p:clrMapOvr>
    <a:masterClrMapping/>
  </p:clrMapOvr>
  <p:transition xmlns:p14="http://schemas.microsoft.com/office/powerpoint/2010/mai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2170968"/>
      </p:ext>
    </p:extLst>
  </p:cSld>
  <p:clrMapOvr>
    <a:masterClrMapping/>
  </p:clrMapOvr>
  <p:transition xmlns:p14="http://schemas.microsoft.com/office/powerpoint/2010/mai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93892688"/>
      </p:ext>
    </p:extLst>
  </p:cSld>
  <p:clrMapOvr>
    <a:masterClrMapping/>
  </p:clrMapOvr>
  <p:transition xmlns:p14="http://schemas.microsoft.com/office/powerpoint/2010/mai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406047"/>
      </p:ext>
    </p:extLst>
  </p:cSld>
  <p:clrMapOvr>
    <a:masterClrMapping/>
  </p:clrMapOvr>
  <p:transition xmlns:p14="http://schemas.microsoft.com/office/powerpoint/2010/mai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FEF034-EE3B-284F-BAC9-1858D0C79B97}" type="slidenum">
              <a:rPr lang="en-US"/>
              <a:pPr>
                <a:defRPr/>
              </a:pPr>
              <a:t>‹#›</a:t>
            </a:fld>
            <a:endParaRPr lang="en-US"/>
          </a:p>
        </p:txBody>
      </p:sp>
    </p:spTree>
    <p:extLst>
      <p:ext uri="{BB962C8B-B14F-4D97-AF65-F5344CB8AC3E}">
        <p14:creationId xmlns:p14="http://schemas.microsoft.com/office/powerpoint/2010/main" val="287218742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16157149"/>
      </p:ext>
    </p:extLst>
  </p:cSld>
  <p:clrMapOvr>
    <a:masterClrMapping/>
  </p:clrMapOvr>
  <p:transition xmlns:p14="http://schemas.microsoft.com/office/powerpoint/2010/mai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68267276"/>
      </p:ext>
    </p:extLst>
  </p:cSld>
  <p:clrMapOvr>
    <a:masterClrMapping/>
  </p:clrMapOvr>
  <p:transition xmlns:p14="http://schemas.microsoft.com/office/powerpoint/2010/mai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9265041"/>
      </p:ext>
    </p:extLst>
  </p:cSld>
  <p:clrMapOvr>
    <a:masterClrMapping/>
  </p:clrMapOvr>
  <p:transition xmlns:p14="http://schemas.microsoft.com/office/powerpoint/2010/mai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0502261"/>
      </p:ext>
    </p:extLst>
  </p:cSld>
  <p:clrMapOvr>
    <a:masterClrMapping/>
  </p:clrMapOvr>
  <p:transition xmlns:p14="http://schemas.microsoft.com/office/powerpoint/2010/mai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9089138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699490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835134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500023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428740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3724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7CA4EF-F42C-C148-AF9D-CCA93CC6DEDF}" type="slidenum">
              <a:rPr lang="en-US"/>
              <a:pPr>
                <a:defRPr/>
              </a:pPr>
              <a:t>‹#›</a:t>
            </a:fld>
            <a:endParaRPr lang="en-US"/>
          </a:p>
        </p:txBody>
      </p:sp>
    </p:spTree>
    <p:extLst>
      <p:ext uri="{BB962C8B-B14F-4D97-AF65-F5344CB8AC3E}">
        <p14:creationId xmlns:p14="http://schemas.microsoft.com/office/powerpoint/2010/main" val="235074075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65818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951203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8416833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283067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091629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6348465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682541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3811507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410173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2713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B2EC63-F1EA-1A44-89C8-19A1757A00FE}" type="slidenum">
              <a:rPr lang="en-US"/>
              <a:pPr>
                <a:defRPr/>
              </a:pPr>
              <a:t>‹#›</a:t>
            </a:fld>
            <a:endParaRPr lang="en-US"/>
          </a:p>
        </p:txBody>
      </p:sp>
    </p:spTree>
    <p:extLst>
      <p:ext uri="{BB962C8B-B14F-4D97-AF65-F5344CB8AC3E}">
        <p14:creationId xmlns:p14="http://schemas.microsoft.com/office/powerpoint/2010/main" val="231576614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7041767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72700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1079722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1381730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956038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711462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41F96AD-4C3E-8744-886D-31FA4F707855}" type="slidenum">
              <a:rPr lang="en-US"/>
              <a:pPr>
                <a:defRPr/>
              </a:pPr>
              <a:t>‹#›</a:t>
            </a:fld>
            <a:endParaRPr lang="en-US"/>
          </a:p>
        </p:txBody>
      </p:sp>
    </p:spTree>
    <p:extLst>
      <p:ext uri="{BB962C8B-B14F-4D97-AF65-F5344CB8AC3E}">
        <p14:creationId xmlns:p14="http://schemas.microsoft.com/office/powerpoint/2010/main" val="52860111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A880C06-D299-9444-B0C0-0D234D4072F0}" type="slidenum">
              <a:rPr lang="en-US"/>
              <a:pPr>
                <a:defRPr/>
              </a:pPr>
              <a:t>‹#›</a:t>
            </a:fld>
            <a:endParaRPr lang="en-US"/>
          </a:p>
        </p:txBody>
      </p:sp>
    </p:spTree>
    <p:extLst>
      <p:ext uri="{BB962C8B-B14F-4D97-AF65-F5344CB8AC3E}">
        <p14:creationId xmlns:p14="http://schemas.microsoft.com/office/powerpoint/2010/main" val="254817006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8C2363-3B0F-5844-97EB-F43520A2AACE}" type="slidenum">
              <a:rPr lang="en-US"/>
              <a:pPr>
                <a:defRPr/>
              </a:pPr>
              <a:t>‹#›</a:t>
            </a:fld>
            <a:endParaRPr lang="en-US"/>
          </a:p>
        </p:txBody>
      </p:sp>
    </p:spTree>
    <p:extLst>
      <p:ext uri="{BB962C8B-B14F-4D97-AF65-F5344CB8AC3E}">
        <p14:creationId xmlns:p14="http://schemas.microsoft.com/office/powerpoint/2010/main" val="417165031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A1297ED-DD8E-A14A-A620-D7829DCD1E30}" type="slidenum">
              <a:rPr lang="en-US"/>
              <a:pPr>
                <a:defRPr/>
              </a:pPr>
              <a:t>‹#›</a:t>
            </a:fld>
            <a:endParaRPr lang="en-US"/>
          </a:p>
        </p:txBody>
      </p:sp>
    </p:spTree>
    <p:extLst>
      <p:ext uri="{BB962C8B-B14F-4D97-AF65-F5344CB8AC3E}">
        <p14:creationId xmlns:p14="http://schemas.microsoft.com/office/powerpoint/2010/main" val="8337717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455C06-006E-3D47-967E-D60642B03781}" type="slidenum">
              <a:rPr lang="en-US"/>
              <a:pPr>
                <a:defRPr/>
              </a:pPr>
              <a:t>‹#›</a:t>
            </a:fld>
            <a:endParaRPr lang="en-US"/>
          </a:p>
        </p:txBody>
      </p:sp>
    </p:spTree>
    <p:extLst>
      <p:ext uri="{BB962C8B-B14F-4D97-AF65-F5344CB8AC3E}">
        <p14:creationId xmlns:p14="http://schemas.microsoft.com/office/powerpoint/2010/main" val="347052889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2F05EC1-D7C3-AF4C-9656-0B04DB81760C}" type="slidenum">
              <a:rPr lang="en-US"/>
              <a:pPr>
                <a:defRPr/>
              </a:pPr>
              <a:t>‹#›</a:t>
            </a:fld>
            <a:endParaRPr lang="en-US"/>
          </a:p>
        </p:txBody>
      </p:sp>
    </p:spTree>
    <p:extLst>
      <p:ext uri="{BB962C8B-B14F-4D97-AF65-F5344CB8AC3E}">
        <p14:creationId xmlns:p14="http://schemas.microsoft.com/office/powerpoint/2010/main" val="316271414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A75103F-9EF2-6047-9120-480B8C272DE7}" type="slidenum">
              <a:rPr lang="en-US"/>
              <a:pPr>
                <a:defRPr/>
              </a:pPr>
              <a:t>‹#›</a:t>
            </a:fld>
            <a:endParaRPr lang="en-US"/>
          </a:p>
        </p:txBody>
      </p:sp>
    </p:spTree>
    <p:extLst>
      <p:ext uri="{BB962C8B-B14F-4D97-AF65-F5344CB8AC3E}">
        <p14:creationId xmlns:p14="http://schemas.microsoft.com/office/powerpoint/2010/main" val="136178827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41433B3-073D-9445-8AF2-93C41CAD99E8}" type="slidenum">
              <a:rPr lang="en-US"/>
              <a:pPr>
                <a:defRPr/>
              </a:pPr>
              <a:t>‹#›</a:t>
            </a:fld>
            <a:endParaRPr lang="en-US"/>
          </a:p>
        </p:txBody>
      </p:sp>
    </p:spTree>
    <p:extLst>
      <p:ext uri="{BB962C8B-B14F-4D97-AF65-F5344CB8AC3E}">
        <p14:creationId xmlns:p14="http://schemas.microsoft.com/office/powerpoint/2010/main" val="351833750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3A1C625-45F1-8D4A-AA90-CB7A9A89C2F7}" type="slidenum">
              <a:rPr lang="en-US"/>
              <a:pPr>
                <a:defRPr/>
              </a:pPr>
              <a:t>‹#›</a:t>
            </a:fld>
            <a:endParaRPr lang="en-US"/>
          </a:p>
        </p:txBody>
      </p:sp>
    </p:spTree>
    <p:extLst>
      <p:ext uri="{BB962C8B-B14F-4D97-AF65-F5344CB8AC3E}">
        <p14:creationId xmlns:p14="http://schemas.microsoft.com/office/powerpoint/2010/main" val="157723329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30A7679-4F35-674E-A9EF-21DDE0631AE0}" type="slidenum">
              <a:rPr lang="en-US"/>
              <a:pPr>
                <a:defRPr/>
              </a:pPr>
              <a:t>‹#›</a:t>
            </a:fld>
            <a:endParaRPr lang="en-US"/>
          </a:p>
        </p:txBody>
      </p:sp>
    </p:spTree>
    <p:extLst>
      <p:ext uri="{BB962C8B-B14F-4D97-AF65-F5344CB8AC3E}">
        <p14:creationId xmlns:p14="http://schemas.microsoft.com/office/powerpoint/2010/main" val="350321921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4E88B2-3317-7D48-8EEF-001E91BC15EF}" type="slidenum">
              <a:rPr lang="en-US"/>
              <a:pPr>
                <a:defRPr/>
              </a:pPr>
              <a:t>‹#›</a:t>
            </a:fld>
            <a:endParaRPr lang="en-US"/>
          </a:p>
        </p:txBody>
      </p:sp>
    </p:spTree>
    <p:extLst>
      <p:ext uri="{BB962C8B-B14F-4D97-AF65-F5344CB8AC3E}">
        <p14:creationId xmlns:p14="http://schemas.microsoft.com/office/powerpoint/2010/main" val="214284640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D31F1B-ABDA-5E45-B69D-EC8CD109080A}" type="slidenum">
              <a:rPr lang="en-US"/>
              <a:pPr>
                <a:defRPr/>
              </a:pPr>
              <a:t>‹#›</a:t>
            </a:fld>
            <a:endParaRPr lang="en-US"/>
          </a:p>
        </p:txBody>
      </p:sp>
    </p:spTree>
    <p:extLst>
      <p:ext uri="{BB962C8B-B14F-4D97-AF65-F5344CB8AC3E}">
        <p14:creationId xmlns:p14="http://schemas.microsoft.com/office/powerpoint/2010/main" val="146441367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4802129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512645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569348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DA88384-B555-4F4E-8DD1-7F6D835D41CA}" type="slidenum">
              <a:rPr lang="en-US"/>
              <a:pPr>
                <a:defRPr/>
              </a:pPr>
              <a:t>‹#›</a:t>
            </a:fld>
            <a:endParaRPr lang="en-US"/>
          </a:p>
        </p:txBody>
      </p:sp>
    </p:spTree>
    <p:extLst>
      <p:ext uri="{BB962C8B-B14F-4D97-AF65-F5344CB8AC3E}">
        <p14:creationId xmlns:p14="http://schemas.microsoft.com/office/powerpoint/2010/main" val="158876461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517336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927787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6560861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14396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8120625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8959585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463204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494361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6852657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69823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D375D4-157A-1746-8A61-5A20E2F005B5}" type="slidenum">
              <a:rPr lang="en-US"/>
              <a:pPr>
                <a:defRPr/>
              </a:pPr>
              <a:t>‹#›</a:t>
            </a:fld>
            <a:endParaRPr lang="en-US"/>
          </a:p>
        </p:txBody>
      </p:sp>
    </p:spTree>
    <p:extLst>
      <p:ext uri="{BB962C8B-B14F-4D97-AF65-F5344CB8AC3E}">
        <p14:creationId xmlns:p14="http://schemas.microsoft.com/office/powerpoint/2010/main" val="87550472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3155817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4081470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312437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1874659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15562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6814473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6614964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786807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982814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53318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B6186A-85D4-7F4F-A8D5-0AC3BD09A102}" type="slidenum">
              <a:rPr lang="en-US"/>
              <a:pPr>
                <a:defRPr/>
              </a:pPr>
              <a:t>‹#›</a:t>
            </a:fld>
            <a:endParaRPr lang="en-US"/>
          </a:p>
        </p:txBody>
      </p:sp>
    </p:spTree>
    <p:extLst>
      <p:ext uri="{BB962C8B-B14F-4D97-AF65-F5344CB8AC3E}">
        <p14:creationId xmlns:p14="http://schemas.microsoft.com/office/powerpoint/2010/main" val="21256369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C51ED7-0EB5-8041-9F3C-B8B60368D19F}" type="slidenum">
              <a:rPr lang="en-US"/>
              <a:pPr>
                <a:defRPr/>
              </a:pPr>
              <a:t>‹#›</a:t>
            </a:fld>
            <a:endParaRPr lang="en-US"/>
          </a:p>
        </p:txBody>
      </p:sp>
    </p:spTree>
    <p:extLst>
      <p:ext uri="{BB962C8B-B14F-4D97-AF65-F5344CB8AC3E}">
        <p14:creationId xmlns:p14="http://schemas.microsoft.com/office/powerpoint/2010/main" val="303234282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460369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3773548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4847206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648130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5881165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64832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9302058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3781200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778877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4181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D8FD1C-A3C2-AE45-ABF2-2CEB146BACC6}" type="slidenum">
              <a:rPr lang="en-US"/>
              <a:pPr>
                <a:defRPr/>
              </a:pPr>
              <a:t>‹#›</a:t>
            </a:fld>
            <a:endParaRPr lang="en-US"/>
          </a:p>
        </p:txBody>
      </p:sp>
    </p:spTree>
    <p:extLst>
      <p:ext uri="{BB962C8B-B14F-4D97-AF65-F5344CB8AC3E}">
        <p14:creationId xmlns:p14="http://schemas.microsoft.com/office/powerpoint/2010/main" val="366657102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60980010"/>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6720363"/>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10964307"/>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9770883"/>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6311294"/>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6934075"/>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593892"/>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77004842"/>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89001914"/>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2734653"/>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13A0FE-6EB5-F341-A00D-8917BEED7ACC}" type="slidenum">
              <a:rPr lang="en-US"/>
              <a:pPr>
                <a:defRPr/>
              </a:pPr>
              <a:t>‹#›</a:t>
            </a:fld>
            <a:endParaRPr lang="en-US"/>
          </a:p>
        </p:txBody>
      </p:sp>
    </p:spTree>
    <p:extLst>
      <p:ext uri="{BB962C8B-B14F-4D97-AF65-F5344CB8AC3E}">
        <p14:creationId xmlns:p14="http://schemas.microsoft.com/office/powerpoint/2010/main" val="389385240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1265656"/>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1483364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494736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0387417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45592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6867976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9607565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26630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6785352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29725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3B88E2-1BAD-FE44-AA8B-B1A4C48B257B}" type="slidenum">
              <a:rPr lang="en-US"/>
              <a:pPr>
                <a:defRPr/>
              </a:pPr>
              <a:t>‹#›</a:t>
            </a:fld>
            <a:endParaRPr lang="en-US"/>
          </a:p>
        </p:txBody>
      </p:sp>
    </p:spTree>
    <p:extLst>
      <p:ext uri="{BB962C8B-B14F-4D97-AF65-F5344CB8AC3E}">
        <p14:creationId xmlns:p14="http://schemas.microsoft.com/office/powerpoint/2010/main" val="75758464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137144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736108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8243688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544895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1353718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191445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491455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7672204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97663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597025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F1C8C2-CB45-7149-A7AF-FF4B3BF6A02B}" type="slidenum">
              <a:rPr lang="en-US"/>
              <a:pPr>
                <a:defRPr/>
              </a:pPr>
              <a:t>‹#›</a:t>
            </a:fld>
            <a:endParaRPr lang="en-US"/>
          </a:p>
        </p:txBody>
      </p:sp>
    </p:spTree>
    <p:extLst>
      <p:ext uri="{BB962C8B-B14F-4D97-AF65-F5344CB8AC3E}">
        <p14:creationId xmlns:p14="http://schemas.microsoft.com/office/powerpoint/2010/main" val="326995860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8995094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629550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710927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3636712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010689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6925380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157421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337455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0438733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2706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7C0644-76BC-8E41-9400-4D7E34E4558C}" type="slidenum">
              <a:rPr lang="en-US"/>
              <a:pPr>
                <a:defRPr/>
              </a:pPr>
              <a:t>‹#›</a:t>
            </a:fld>
            <a:endParaRPr lang="en-US"/>
          </a:p>
        </p:txBody>
      </p:sp>
    </p:spTree>
    <p:extLst>
      <p:ext uri="{BB962C8B-B14F-4D97-AF65-F5344CB8AC3E}">
        <p14:creationId xmlns:p14="http://schemas.microsoft.com/office/powerpoint/2010/main" val="419594101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2801994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8105090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567033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948689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6770122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546351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4001542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113247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569591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97937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B12A3D-A20B-C24F-ADB6-F50A4E8E6A5C}" type="slidenum">
              <a:rPr lang="en-US"/>
              <a:pPr>
                <a:defRPr/>
              </a:pPr>
              <a:t>‹#›</a:t>
            </a:fld>
            <a:endParaRPr lang="en-US"/>
          </a:p>
        </p:txBody>
      </p:sp>
    </p:spTree>
    <p:extLst>
      <p:ext uri="{BB962C8B-B14F-4D97-AF65-F5344CB8AC3E}">
        <p14:creationId xmlns:p14="http://schemas.microsoft.com/office/powerpoint/2010/main" val="345072520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620093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0287419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667876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212815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766738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946486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001814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2495027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513717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30386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50C22D1-308E-D14D-8B9A-94CF6D3CABCE}" type="slidenum">
              <a:rPr lang="en-US"/>
              <a:pPr>
                <a:defRPr/>
              </a:pPr>
              <a:t>‹#›</a:t>
            </a:fld>
            <a:endParaRPr lang="en-US"/>
          </a:p>
        </p:txBody>
      </p:sp>
    </p:spTree>
    <p:extLst>
      <p:ext uri="{BB962C8B-B14F-4D97-AF65-F5344CB8AC3E}">
        <p14:creationId xmlns:p14="http://schemas.microsoft.com/office/powerpoint/2010/main" val="292357715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7775657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0972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571758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4931856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4725208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036413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E1C406-1DC2-8648-B3C8-4D37787F5627}" type="slidenum">
              <a:rPr lang="en-US"/>
              <a:pPr>
                <a:defRPr/>
              </a:pPr>
              <a:t>‹#›</a:t>
            </a:fld>
            <a:endParaRPr lang="en-US"/>
          </a:p>
        </p:txBody>
      </p:sp>
    </p:spTree>
    <p:extLst>
      <p:ext uri="{BB962C8B-B14F-4D97-AF65-F5344CB8AC3E}">
        <p14:creationId xmlns:p14="http://schemas.microsoft.com/office/powerpoint/2010/main" val="33189365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9888D6-00E4-0D4E-900F-0419EB3BD2C2}" type="slidenum">
              <a:rPr lang="en-US"/>
              <a:pPr>
                <a:defRPr/>
              </a:pPr>
              <a:t>‹#›</a:t>
            </a:fld>
            <a:endParaRPr lang="en-US"/>
          </a:p>
        </p:txBody>
      </p:sp>
    </p:spTree>
    <p:extLst>
      <p:ext uri="{BB962C8B-B14F-4D97-AF65-F5344CB8AC3E}">
        <p14:creationId xmlns:p14="http://schemas.microsoft.com/office/powerpoint/2010/main" val="181478275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EEC02CC-D7FD-0D49-9360-A19785DC972C}" type="slidenum">
              <a:rPr lang="en-US"/>
              <a:pPr>
                <a:defRPr/>
              </a:pPr>
              <a:t>‹#›</a:t>
            </a:fld>
            <a:endParaRPr lang="en-US"/>
          </a:p>
        </p:txBody>
      </p:sp>
    </p:spTree>
    <p:extLst>
      <p:ext uri="{BB962C8B-B14F-4D97-AF65-F5344CB8AC3E}">
        <p14:creationId xmlns:p14="http://schemas.microsoft.com/office/powerpoint/2010/main" val="178404538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972D95C-942E-2645-A826-ECC455D7EABF}" type="slidenum">
              <a:rPr lang="en-US"/>
              <a:pPr>
                <a:defRPr/>
              </a:pPr>
              <a:t>‹#›</a:t>
            </a:fld>
            <a:endParaRPr lang="en-US"/>
          </a:p>
        </p:txBody>
      </p:sp>
    </p:spTree>
    <p:extLst>
      <p:ext uri="{BB962C8B-B14F-4D97-AF65-F5344CB8AC3E}">
        <p14:creationId xmlns:p14="http://schemas.microsoft.com/office/powerpoint/2010/main" val="6931464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A1063B-2ECD-F040-BC3B-B530AB189E0A}" type="slidenum">
              <a:rPr lang="en-US"/>
              <a:pPr>
                <a:defRPr/>
              </a:pPr>
              <a:t>‹#›</a:t>
            </a:fld>
            <a:endParaRPr lang="en-US"/>
          </a:p>
        </p:txBody>
      </p:sp>
    </p:spTree>
    <p:extLst>
      <p:ext uri="{BB962C8B-B14F-4D97-AF65-F5344CB8AC3E}">
        <p14:creationId xmlns:p14="http://schemas.microsoft.com/office/powerpoint/2010/main" val="189974054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8BD213F-C616-9744-BEB0-905EB35406FE}" type="slidenum">
              <a:rPr lang="en-US"/>
              <a:pPr>
                <a:defRPr/>
              </a:pPr>
              <a:t>‹#›</a:t>
            </a:fld>
            <a:endParaRPr lang="en-US"/>
          </a:p>
        </p:txBody>
      </p:sp>
    </p:spTree>
    <p:extLst>
      <p:ext uri="{BB962C8B-B14F-4D97-AF65-F5344CB8AC3E}">
        <p14:creationId xmlns:p14="http://schemas.microsoft.com/office/powerpoint/2010/main" val="305936190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68B7787-157F-614A-B9F7-2C0706C0096A}" type="slidenum">
              <a:rPr lang="en-US"/>
              <a:pPr>
                <a:defRPr/>
              </a:pPr>
              <a:t>‹#›</a:t>
            </a:fld>
            <a:endParaRPr lang="en-US"/>
          </a:p>
        </p:txBody>
      </p:sp>
    </p:spTree>
    <p:extLst>
      <p:ext uri="{BB962C8B-B14F-4D97-AF65-F5344CB8AC3E}">
        <p14:creationId xmlns:p14="http://schemas.microsoft.com/office/powerpoint/2010/main" val="309302655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0ADC7B1-8938-8E47-9AE8-39F08ECC2480}" type="slidenum">
              <a:rPr lang="en-US"/>
              <a:pPr>
                <a:defRPr/>
              </a:pPr>
              <a:t>‹#›</a:t>
            </a:fld>
            <a:endParaRPr lang="en-US"/>
          </a:p>
        </p:txBody>
      </p:sp>
    </p:spTree>
    <p:extLst>
      <p:ext uri="{BB962C8B-B14F-4D97-AF65-F5344CB8AC3E}">
        <p14:creationId xmlns:p14="http://schemas.microsoft.com/office/powerpoint/2010/main" val="366887814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48A730F-71FA-6F45-BA55-F82A8D3DFEC4}" type="slidenum">
              <a:rPr lang="en-US"/>
              <a:pPr>
                <a:defRPr/>
              </a:pPr>
              <a:t>‹#›</a:t>
            </a:fld>
            <a:endParaRPr lang="en-US"/>
          </a:p>
        </p:txBody>
      </p:sp>
    </p:spTree>
    <p:extLst>
      <p:ext uri="{BB962C8B-B14F-4D97-AF65-F5344CB8AC3E}">
        <p14:creationId xmlns:p14="http://schemas.microsoft.com/office/powerpoint/2010/main" val="427548716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669D8AC-2A2B-644A-8023-BBF65F6F2339}" type="slidenum">
              <a:rPr lang="en-US"/>
              <a:pPr>
                <a:defRPr/>
              </a:pPr>
              <a:t>‹#›</a:t>
            </a:fld>
            <a:endParaRPr lang="en-US"/>
          </a:p>
        </p:txBody>
      </p:sp>
    </p:spTree>
    <p:extLst>
      <p:ext uri="{BB962C8B-B14F-4D97-AF65-F5344CB8AC3E}">
        <p14:creationId xmlns:p14="http://schemas.microsoft.com/office/powerpoint/2010/main" val="784804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C74AC7-B911-C140-B120-DD5C728A7E95}" type="slidenum">
              <a:rPr lang="en-US"/>
              <a:pPr>
                <a:defRPr/>
              </a:pPr>
              <a:t>‹#›</a:t>
            </a:fld>
            <a:endParaRPr lang="en-US"/>
          </a:p>
        </p:txBody>
      </p:sp>
    </p:spTree>
    <p:extLst>
      <p:ext uri="{BB962C8B-B14F-4D97-AF65-F5344CB8AC3E}">
        <p14:creationId xmlns:p14="http://schemas.microsoft.com/office/powerpoint/2010/main" val="308715006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27899C9-E2E8-5F40-ADB6-47407F0C9F11}" type="slidenum">
              <a:rPr lang="en-US"/>
              <a:pPr>
                <a:defRPr/>
              </a:pPr>
              <a:t>‹#›</a:t>
            </a:fld>
            <a:endParaRPr lang="en-US"/>
          </a:p>
        </p:txBody>
      </p:sp>
    </p:spTree>
    <p:extLst>
      <p:ext uri="{BB962C8B-B14F-4D97-AF65-F5344CB8AC3E}">
        <p14:creationId xmlns:p14="http://schemas.microsoft.com/office/powerpoint/2010/main" val="64723592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7534830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1019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345379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084DDDE-8A72-2747-B06E-B0831AF465AF}" type="slidenum">
              <a:rPr lang="en-US"/>
              <a:pPr>
                <a:defRPr/>
              </a:pPr>
              <a:t>‹#›</a:t>
            </a:fld>
            <a:endParaRPr lang="en-US"/>
          </a:p>
        </p:txBody>
      </p:sp>
    </p:spTree>
    <p:extLst>
      <p:ext uri="{BB962C8B-B14F-4D97-AF65-F5344CB8AC3E}">
        <p14:creationId xmlns:p14="http://schemas.microsoft.com/office/powerpoint/2010/main" val="257331988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7158228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860240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5276183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75352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7271441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4477961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361898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5493618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6060124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8828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BD4638-7D93-614F-B72C-564DEAF0E4AB}" type="slidenum">
              <a:rPr lang="en-US"/>
              <a:pPr>
                <a:defRPr/>
              </a:pPr>
              <a:t>‹#›</a:t>
            </a:fld>
            <a:endParaRPr lang="en-US"/>
          </a:p>
        </p:txBody>
      </p:sp>
    </p:spTree>
    <p:extLst>
      <p:ext uri="{BB962C8B-B14F-4D97-AF65-F5344CB8AC3E}">
        <p14:creationId xmlns:p14="http://schemas.microsoft.com/office/powerpoint/2010/main" val="3994750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C25EEC-D8B2-FE48-9228-1CB620D127AF}" type="slidenum">
              <a:rPr lang="en-US"/>
              <a:pPr>
                <a:defRPr/>
              </a:pPr>
              <a:t>‹#›</a:t>
            </a:fld>
            <a:endParaRPr lang="en-US"/>
          </a:p>
        </p:txBody>
      </p:sp>
    </p:spTree>
    <p:extLst>
      <p:ext uri="{BB962C8B-B14F-4D97-AF65-F5344CB8AC3E}">
        <p14:creationId xmlns:p14="http://schemas.microsoft.com/office/powerpoint/2010/main" val="10952949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0764298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589434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1622244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7713926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70134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4160757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9350826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966898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749631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03871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A6FEC9-35E9-7843-8BDF-8774FDCA2446}" type="slidenum">
              <a:rPr lang="en-US"/>
              <a:pPr>
                <a:defRPr/>
              </a:pPr>
              <a:t>‹#›</a:t>
            </a:fld>
            <a:endParaRPr lang="en-US"/>
          </a:p>
        </p:txBody>
      </p:sp>
    </p:spTree>
    <p:extLst>
      <p:ext uri="{BB962C8B-B14F-4D97-AF65-F5344CB8AC3E}">
        <p14:creationId xmlns:p14="http://schemas.microsoft.com/office/powerpoint/2010/main" val="232392417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257022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8885877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740218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447793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6520058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2160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2149800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2051355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95381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9810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8D1576-7793-3947-8A43-5FDCFC2387C6}" type="slidenum">
              <a:rPr lang="en-US"/>
              <a:pPr>
                <a:defRPr/>
              </a:pPr>
              <a:t>‹#›</a:t>
            </a:fld>
            <a:endParaRPr lang="en-US"/>
          </a:p>
        </p:txBody>
      </p:sp>
    </p:spTree>
    <p:extLst>
      <p:ext uri="{BB962C8B-B14F-4D97-AF65-F5344CB8AC3E}">
        <p14:creationId xmlns:p14="http://schemas.microsoft.com/office/powerpoint/2010/main" val="414902879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8182724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389409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5926564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805855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39021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3336780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8199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1455530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3257612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6970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E06C5D-503C-6446-9246-0DE99845C503}" type="slidenum">
              <a:rPr lang="en-US"/>
              <a:pPr>
                <a:defRPr/>
              </a:pPr>
              <a:t>‹#›</a:t>
            </a:fld>
            <a:endParaRPr lang="en-US"/>
          </a:p>
        </p:txBody>
      </p:sp>
    </p:spTree>
    <p:extLst>
      <p:ext uri="{BB962C8B-B14F-4D97-AF65-F5344CB8AC3E}">
        <p14:creationId xmlns:p14="http://schemas.microsoft.com/office/powerpoint/2010/main" val="32841031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529712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2051794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144138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8055444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056429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14083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4596352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52370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5384496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863919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CCDE1B-D98B-CB45-A894-8DCF5460A208}" type="slidenum">
              <a:rPr lang="en-US"/>
              <a:pPr>
                <a:defRPr/>
              </a:pPr>
              <a:t>‹#›</a:t>
            </a:fld>
            <a:endParaRPr lang="en-US"/>
          </a:p>
        </p:txBody>
      </p:sp>
    </p:spTree>
    <p:extLst>
      <p:ext uri="{BB962C8B-B14F-4D97-AF65-F5344CB8AC3E}">
        <p14:creationId xmlns:p14="http://schemas.microsoft.com/office/powerpoint/2010/main" val="284809553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730241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6524332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1770416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462957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1963257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6892847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628743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2319929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91532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212590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E21188-3C6E-F248-8539-979E45EEB023}" type="slidenum">
              <a:rPr lang="en-US"/>
              <a:pPr>
                <a:defRPr/>
              </a:pPr>
              <a:t>‹#›</a:t>
            </a:fld>
            <a:endParaRPr lang="en-US"/>
          </a:p>
        </p:txBody>
      </p:sp>
    </p:spTree>
    <p:extLst>
      <p:ext uri="{BB962C8B-B14F-4D97-AF65-F5344CB8AC3E}">
        <p14:creationId xmlns:p14="http://schemas.microsoft.com/office/powerpoint/2010/main" val="408860292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4815491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5197083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119667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3971333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9282718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875833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008424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591216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1329070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20809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B6D749-3D60-F346-B060-9336F33DBA97}" type="slidenum">
              <a:rPr lang="en-US"/>
              <a:pPr>
                <a:defRPr/>
              </a:pPr>
              <a:t>‹#›</a:t>
            </a:fld>
            <a:endParaRPr lang="en-US"/>
          </a:p>
        </p:txBody>
      </p:sp>
    </p:spTree>
    <p:extLst>
      <p:ext uri="{BB962C8B-B14F-4D97-AF65-F5344CB8AC3E}">
        <p14:creationId xmlns:p14="http://schemas.microsoft.com/office/powerpoint/2010/main" val="373987976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3275992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4487189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269422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7021867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pPr>
              <a:defRPr/>
            </a:pPr>
            <a:fld id="{52D1EB5A-F62D-C24A-89AE-8F05A1E6D987}" type="slidenum">
              <a:rPr lang="en-US"/>
              <a:pPr>
                <a:defRPr/>
              </a:pPr>
              <a:t>‹#›</a:t>
            </a:fld>
            <a:endParaRPr lang="en-US"/>
          </a:p>
        </p:txBody>
      </p:sp>
    </p:spTree>
    <p:extLst>
      <p:ext uri="{BB962C8B-B14F-4D97-AF65-F5344CB8AC3E}">
        <p14:creationId xmlns:p14="http://schemas.microsoft.com/office/powerpoint/2010/main" val="957885054"/>
      </p:ext>
    </p:extLst>
  </p:cSld>
  <p:clrMapOvr>
    <a:masterClrMapping/>
  </p:clrMapOvr>
  <p:transition xmlns:p14="http://schemas.microsoft.com/office/powerpoint/2010/main"/>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70F86A6E-4858-7C49-A7BE-0FB1F4FFD6F7}" type="slidenum">
              <a:rPr lang="en-US"/>
              <a:pPr>
                <a:defRPr/>
              </a:pPr>
              <a:t>‹#›</a:t>
            </a:fld>
            <a:endParaRPr lang="en-US"/>
          </a:p>
        </p:txBody>
      </p:sp>
    </p:spTree>
    <p:extLst>
      <p:ext uri="{BB962C8B-B14F-4D97-AF65-F5344CB8AC3E}">
        <p14:creationId xmlns:p14="http://schemas.microsoft.com/office/powerpoint/2010/main" val="4069861181"/>
      </p:ext>
    </p:extLst>
  </p:cSld>
  <p:clrMapOvr>
    <a:masterClrMapping/>
  </p:clrMapOvr>
  <p:transition xmlns:p14="http://schemas.microsoft.com/office/powerpoint/2010/main"/>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A324673E-8313-324D-9F3C-172474FC1C88}" type="slidenum">
              <a:rPr lang="en-US"/>
              <a:pPr>
                <a:defRPr/>
              </a:pPr>
              <a:t>‹#›</a:t>
            </a:fld>
            <a:endParaRPr lang="en-US"/>
          </a:p>
        </p:txBody>
      </p:sp>
    </p:spTree>
    <p:extLst>
      <p:ext uri="{BB962C8B-B14F-4D97-AF65-F5344CB8AC3E}">
        <p14:creationId xmlns:p14="http://schemas.microsoft.com/office/powerpoint/2010/main" val="3242075183"/>
      </p:ext>
    </p:extLst>
  </p:cSld>
  <p:clrMapOvr>
    <a:masterClrMapping/>
  </p:clrMapOvr>
  <p:transition xmlns:p14="http://schemas.microsoft.com/office/powerpoint/2010/main"/>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3"/>
          <p:cNvSpPr>
            <a:spLocks noGrp="1"/>
          </p:cNvSpPr>
          <p:nvPr>
            <p:ph type="sldNum" sz="quarter" idx="10"/>
          </p:nvPr>
        </p:nvSpPr>
        <p:spPr/>
        <p:txBody>
          <a:bodyPr/>
          <a:lstStyle>
            <a:lvl1pPr>
              <a:defRPr/>
            </a:lvl1pPr>
          </a:lstStyle>
          <a:p>
            <a:pPr>
              <a:defRPr/>
            </a:pPr>
            <a:fld id="{5CC58B23-5A45-794D-8E1A-E5B9E8B224FE}" type="slidenum">
              <a:rPr lang="en-US"/>
              <a:pPr>
                <a:defRPr/>
              </a:pPr>
              <a:t>‹#›</a:t>
            </a:fld>
            <a:endParaRPr lang="en-US"/>
          </a:p>
        </p:txBody>
      </p:sp>
    </p:spTree>
    <p:extLst>
      <p:ext uri="{BB962C8B-B14F-4D97-AF65-F5344CB8AC3E}">
        <p14:creationId xmlns:p14="http://schemas.microsoft.com/office/powerpoint/2010/main" val="52287787"/>
      </p:ext>
    </p:extLst>
  </p:cSld>
  <p:clrMapOvr>
    <a:masterClrMapping/>
  </p:clrMapOvr>
  <p:transition xmlns:p14="http://schemas.microsoft.com/office/powerpoint/2010/main"/>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a:spLocks noGrp="1"/>
          </p:cNvSpPr>
          <p:nvPr>
            <p:ph type="sldNum" sz="quarter" idx="10"/>
          </p:nvPr>
        </p:nvSpPr>
        <p:spPr/>
        <p:txBody>
          <a:bodyPr/>
          <a:lstStyle>
            <a:lvl1pPr>
              <a:defRPr/>
            </a:lvl1pPr>
          </a:lstStyle>
          <a:p>
            <a:pPr>
              <a:defRPr/>
            </a:pPr>
            <a:fld id="{4C7197CE-A29F-FC4B-8C41-699B46C73357}" type="slidenum">
              <a:rPr lang="en-US"/>
              <a:pPr>
                <a:defRPr/>
              </a:pPr>
              <a:t>‹#›</a:t>
            </a:fld>
            <a:endParaRPr lang="en-US"/>
          </a:p>
        </p:txBody>
      </p:sp>
    </p:spTree>
    <p:extLst>
      <p:ext uri="{BB962C8B-B14F-4D97-AF65-F5344CB8AC3E}">
        <p14:creationId xmlns:p14="http://schemas.microsoft.com/office/powerpoint/2010/main" val="263669251"/>
      </p:ext>
    </p:extLst>
  </p:cSld>
  <p:clrMapOvr>
    <a:masterClrMapping/>
  </p:clrMapOvr>
  <p:transition xmlns:p14="http://schemas.microsoft.com/office/powerpoint/2010/mai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3"/>
          <p:cNvSpPr>
            <a:spLocks noGrp="1"/>
          </p:cNvSpPr>
          <p:nvPr>
            <p:ph type="sldNum" sz="quarter" idx="10"/>
          </p:nvPr>
        </p:nvSpPr>
        <p:spPr/>
        <p:txBody>
          <a:bodyPr/>
          <a:lstStyle>
            <a:lvl1pPr>
              <a:defRPr/>
            </a:lvl1pPr>
          </a:lstStyle>
          <a:p>
            <a:pPr>
              <a:defRPr/>
            </a:pPr>
            <a:fld id="{2D7BD809-8912-1043-8551-F617DF1B6FEF}" type="slidenum">
              <a:rPr lang="en-US"/>
              <a:pPr>
                <a:defRPr/>
              </a:pPr>
              <a:t>‹#›</a:t>
            </a:fld>
            <a:endParaRPr lang="en-US"/>
          </a:p>
        </p:txBody>
      </p:sp>
    </p:spTree>
    <p:extLst>
      <p:ext uri="{BB962C8B-B14F-4D97-AF65-F5344CB8AC3E}">
        <p14:creationId xmlns:p14="http://schemas.microsoft.com/office/powerpoint/2010/main" val="1930869007"/>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78025"/>
            <a:ext cx="3810000" cy="4119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78025"/>
            <a:ext cx="3810000" cy="4119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EF330F-4EAF-CC4B-8D03-EEF4A22FC8B0}" type="slidenum">
              <a:rPr lang="en-US"/>
              <a:pPr>
                <a:defRPr/>
              </a:pPr>
              <a:t>‹#›</a:t>
            </a:fld>
            <a:endParaRPr lang="en-US"/>
          </a:p>
        </p:txBody>
      </p:sp>
    </p:spTree>
    <p:extLst>
      <p:ext uri="{BB962C8B-B14F-4D97-AF65-F5344CB8AC3E}">
        <p14:creationId xmlns:p14="http://schemas.microsoft.com/office/powerpoint/2010/main" val="194964059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EF3EA03C-BA3E-F44A-8C43-16C6D6E026ED}" type="slidenum">
              <a:rPr lang="en-US"/>
              <a:pPr>
                <a:defRPr/>
              </a:pPr>
              <a:t>‹#›</a:t>
            </a:fld>
            <a:endParaRPr lang="en-US"/>
          </a:p>
        </p:txBody>
      </p:sp>
    </p:spTree>
    <p:extLst>
      <p:ext uri="{BB962C8B-B14F-4D97-AF65-F5344CB8AC3E}">
        <p14:creationId xmlns:p14="http://schemas.microsoft.com/office/powerpoint/2010/main" val="717792812"/>
      </p:ext>
    </p:extLst>
  </p:cSld>
  <p:clrMapOvr>
    <a:masterClrMapping/>
  </p:clrMapOvr>
  <p:transition xmlns:p14="http://schemas.microsoft.com/office/powerpoint/2010/main"/>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3"/>
          <p:cNvSpPr>
            <a:spLocks noGrp="1"/>
          </p:cNvSpPr>
          <p:nvPr>
            <p:ph type="sldNum" sz="quarter" idx="10"/>
          </p:nvPr>
        </p:nvSpPr>
        <p:spPr/>
        <p:txBody>
          <a:bodyPr/>
          <a:lstStyle>
            <a:lvl1pPr>
              <a:defRPr/>
            </a:lvl1pPr>
          </a:lstStyle>
          <a:p>
            <a:pPr>
              <a:defRPr/>
            </a:pPr>
            <a:fld id="{8358AB2E-B878-314D-98ED-BF261EC9F2F2}" type="slidenum">
              <a:rPr lang="en-US"/>
              <a:pPr>
                <a:defRPr/>
              </a:pPr>
              <a:t>‹#›</a:t>
            </a:fld>
            <a:endParaRPr lang="en-US"/>
          </a:p>
        </p:txBody>
      </p:sp>
    </p:spTree>
    <p:extLst>
      <p:ext uri="{BB962C8B-B14F-4D97-AF65-F5344CB8AC3E}">
        <p14:creationId xmlns:p14="http://schemas.microsoft.com/office/powerpoint/2010/main" val="4132795763"/>
      </p:ext>
    </p:extLst>
  </p:cSld>
  <p:clrMapOvr>
    <a:masterClrMapping/>
  </p:clrMapOvr>
  <p:transition xmlns:p14="http://schemas.microsoft.com/office/powerpoint/2010/main"/>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3"/>
          <p:cNvSpPr>
            <a:spLocks noGrp="1"/>
          </p:cNvSpPr>
          <p:nvPr>
            <p:ph type="sldNum" sz="quarter" idx="10"/>
          </p:nvPr>
        </p:nvSpPr>
        <p:spPr/>
        <p:txBody>
          <a:bodyPr/>
          <a:lstStyle>
            <a:lvl1pPr>
              <a:defRPr/>
            </a:lvl1pPr>
          </a:lstStyle>
          <a:p>
            <a:pPr>
              <a:defRPr/>
            </a:pPr>
            <a:fld id="{F4CD6B84-E80A-C242-A4CE-DAAE238EB729}" type="slidenum">
              <a:rPr lang="en-US"/>
              <a:pPr>
                <a:defRPr/>
              </a:pPr>
              <a:t>‹#›</a:t>
            </a:fld>
            <a:endParaRPr lang="en-US"/>
          </a:p>
        </p:txBody>
      </p:sp>
    </p:spTree>
    <p:extLst>
      <p:ext uri="{BB962C8B-B14F-4D97-AF65-F5344CB8AC3E}">
        <p14:creationId xmlns:p14="http://schemas.microsoft.com/office/powerpoint/2010/main" val="2584330839"/>
      </p:ext>
    </p:extLst>
  </p:cSld>
  <p:clrMapOvr>
    <a:masterClrMapping/>
  </p:clrMapOvr>
  <p:transition xmlns:p14="http://schemas.microsoft.com/office/powerpoint/2010/mai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FED0DEC1-1C53-3B44-9947-58597709A448}" type="slidenum">
              <a:rPr lang="en-US"/>
              <a:pPr>
                <a:defRPr/>
              </a:pPr>
              <a:t>‹#›</a:t>
            </a:fld>
            <a:endParaRPr lang="en-US"/>
          </a:p>
        </p:txBody>
      </p:sp>
    </p:spTree>
    <p:extLst>
      <p:ext uri="{BB962C8B-B14F-4D97-AF65-F5344CB8AC3E}">
        <p14:creationId xmlns:p14="http://schemas.microsoft.com/office/powerpoint/2010/main" val="1292040281"/>
      </p:ext>
    </p:extLst>
  </p:cSld>
  <p:clrMapOvr>
    <a:masterClrMapping/>
  </p:clrMapOvr>
  <p:transition xmlns:p14="http://schemas.microsoft.com/office/powerpoint/2010/mai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2D8E1C2C-3366-F944-8CAD-265F58CDCBB1}" type="slidenum">
              <a:rPr lang="en-US"/>
              <a:pPr>
                <a:defRPr/>
              </a:pPr>
              <a:t>‹#›</a:t>
            </a:fld>
            <a:endParaRPr lang="en-US"/>
          </a:p>
        </p:txBody>
      </p:sp>
    </p:spTree>
    <p:extLst>
      <p:ext uri="{BB962C8B-B14F-4D97-AF65-F5344CB8AC3E}">
        <p14:creationId xmlns:p14="http://schemas.microsoft.com/office/powerpoint/2010/main" val="1471709216"/>
      </p:ext>
    </p:extLst>
  </p:cSld>
  <p:clrMapOvr>
    <a:masterClrMapping/>
  </p:clrMapOvr>
  <p:transition xmlns:p14="http://schemas.microsoft.com/office/powerpoint/2010/main"/>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8254857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503450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4529066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990148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09431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AF1F1DE-E62B-3148-8C98-190445B54E1B}" type="slidenum">
              <a:rPr lang="en-US"/>
              <a:pPr>
                <a:defRPr/>
              </a:pPr>
              <a:t>‹#›</a:t>
            </a:fld>
            <a:endParaRPr lang="en-US"/>
          </a:p>
        </p:txBody>
      </p:sp>
    </p:spTree>
    <p:extLst>
      <p:ext uri="{BB962C8B-B14F-4D97-AF65-F5344CB8AC3E}">
        <p14:creationId xmlns:p14="http://schemas.microsoft.com/office/powerpoint/2010/main" val="302488268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8545458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45457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4876150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3654405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957012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027940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8176016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710966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9641377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42982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DEC0700-DF46-EE40-9C55-13430E1AC2EE}" type="slidenum">
              <a:rPr lang="en-US"/>
              <a:pPr>
                <a:defRPr/>
              </a:pPr>
              <a:t>‹#›</a:t>
            </a:fld>
            <a:endParaRPr lang="en-US"/>
          </a:p>
        </p:txBody>
      </p:sp>
    </p:spTree>
    <p:extLst>
      <p:ext uri="{BB962C8B-B14F-4D97-AF65-F5344CB8AC3E}">
        <p14:creationId xmlns:p14="http://schemas.microsoft.com/office/powerpoint/2010/main" val="191706914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771834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7757571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9347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0091704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1509787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154491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497150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2766902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06618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88385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260F24-830F-9C44-9B46-B7DD0602FA8B}" type="slidenum">
              <a:rPr lang="en-US"/>
              <a:pPr>
                <a:defRPr/>
              </a:pPr>
              <a:t>‹#›</a:t>
            </a:fld>
            <a:endParaRPr lang="en-US"/>
          </a:p>
        </p:txBody>
      </p:sp>
    </p:spTree>
    <p:extLst>
      <p:ext uri="{BB962C8B-B14F-4D97-AF65-F5344CB8AC3E}">
        <p14:creationId xmlns:p14="http://schemas.microsoft.com/office/powerpoint/2010/main" val="24515294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739205C-F781-7141-8985-04D83412FAC8}" type="slidenum">
              <a:rPr lang="en-US"/>
              <a:pPr>
                <a:defRPr/>
              </a:pPr>
              <a:t>‹#›</a:t>
            </a:fld>
            <a:endParaRPr lang="en-US"/>
          </a:p>
        </p:txBody>
      </p:sp>
    </p:spTree>
    <p:extLst>
      <p:ext uri="{BB962C8B-B14F-4D97-AF65-F5344CB8AC3E}">
        <p14:creationId xmlns:p14="http://schemas.microsoft.com/office/powerpoint/2010/main" val="356234042"/>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654773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57739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321988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20415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092408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0687647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634289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2825195"/>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9560188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92423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5FA27A0-E669-704F-B197-15F899DD9047}" type="slidenum">
              <a:rPr lang="en-US"/>
              <a:pPr>
                <a:defRPr/>
              </a:pPr>
              <a:t>‹#›</a:t>
            </a:fld>
            <a:endParaRPr lang="en-US"/>
          </a:p>
        </p:txBody>
      </p:sp>
    </p:spTree>
    <p:extLst>
      <p:ext uri="{BB962C8B-B14F-4D97-AF65-F5344CB8AC3E}">
        <p14:creationId xmlns:p14="http://schemas.microsoft.com/office/powerpoint/2010/main" val="36997655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9362885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474272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318560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5166354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32337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39722055"/>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0728189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485479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887834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572384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AB49C9-8B99-964D-A123-DCED685D2840}" type="slidenum">
              <a:rPr lang="en-US"/>
              <a:pPr>
                <a:defRPr/>
              </a:pPr>
              <a:t>‹#›</a:t>
            </a:fld>
            <a:endParaRPr lang="en-US"/>
          </a:p>
        </p:txBody>
      </p:sp>
    </p:spTree>
    <p:extLst>
      <p:ext uri="{BB962C8B-B14F-4D97-AF65-F5344CB8AC3E}">
        <p14:creationId xmlns:p14="http://schemas.microsoft.com/office/powerpoint/2010/main" val="411863546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6715872"/>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614460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593298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896562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4941822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301060"/>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6590866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5680672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0099854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77776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7D9EA3-5AA9-AB46-8AA6-341D3A7282AC}" type="slidenum">
              <a:rPr lang="en-US"/>
              <a:pPr>
                <a:defRPr/>
              </a:pPr>
              <a:t>‹#›</a:t>
            </a:fld>
            <a:endParaRPr lang="en-US"/>
          </a:p>
        </p:txBody>
      </p:sp>
    </p:spTree>
    <p:extLst>
      <p:ext uri="{BB962C8B-B14F-4D97-AF65-F5344CB8AC3E}">
        <p14:creationId xmlns:p14="http://schemas.microsoft.com/office/powerpoint/2010/main" val="261103045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6261590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341719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2609897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624119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951672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4323450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39725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3919448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9623871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66870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6425"/>
            <a:ext cx="1943100" cy="5491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6425"/>
            <a:ext cx="5676900" cy="5491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391D06-1E33-0049-AA7D-D66D424D82E0}" type="slidenum">
              <a:rPr lang="en-US"/>
              <a:pPr>
                <a:defRPr/>
              </a:pPr>
              <a:t>‹#›</a:t>
            </a:fld>
            <a:endParaRPr lang="en-US"/>
          </a:p>
        </p:txBody>
      </p:sp>
    </p:spTree>
    <p:extLst>
      <p:ext uri="{BB962C8B-B14F-4D97-AF65-F5344CB8AC3E}">
        <p14:creationId xmlns:p14="http://schemas.microsoft.com/office/powerpoint/2010/main" val="332630568"/>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48629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1230223"/>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7475812"/>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1287213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8746624"/>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953286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392088"/>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551574"/>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6402407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800040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A6AD71-40BF-AD46-8E9F-6CE8B7F46A31}" type="slidenum">
              <a:rPr lang="en-US"/>
              <a:pPr>
                <a:defRPr/>
              </a:pPr>
              <a:t>‹#›</a:t>
            </a:fld>
            <a:endParaRPr lang="en-US"/>
          </a:p>
        </p:txBody>
      </p:sp>
    </p:spTree>
    <p:extLst>
      <p:ext uri="{BB962C8B-B14F-4D97-AF65-F5344CB8AC3E}">
        <p14:creationId xmlns:p14="http://schemas.microsoft.com/office/powerpoint/2010/main" val="378209819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7069033"/>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251924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9250739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847100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3770915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264524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7664437"/>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43312754"/>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98207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126403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B3CBCF-B54B-0248-AFBA-BD99C25275B8}" type="slidenum">
              <a:rPr lang="en-US"/>
              <a:pPr>
                <a:defRPr/>
              </a:pPr>
              <a:t>‹#›</a:t>
            </a:fld>
            <a:endParaRPr lang="en-US"/>
          </a:p>
        </p:txBody>
      </p:sp>
    </p:spTree>
    <p:extLst>
      <p:ext uri="{BB962C8B-B14F-4D97-AF65-F5344CB8AC3E}">
        <p14:creationId xmlns:p14="http://schemas.microsoft.com/office/powerpoint/2010/main" val="1794089342"/>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2923299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236838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501062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3157492"/>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301228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6739182"/>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0292635"/>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133311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02748670"/>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5097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6EDA9A-73FE-6A4D-A763-7BD483340B71}" type="slidenum">
              <a:rPr lang="en-US"/>
              <a:pPr>
                <a:defRPr/>
              </a:pPr>
              <a:t>‹#›</a:t>
            </a:fld>
            <a:endParaRPr lang="en-US"/>
          </a:p>
        </p:txBody>
      </p:sp>
    </p:spTree>
    <p:extLst>
      <p:ext uri="{BB962C8B-B14F-4D97-AF65-F5344CB8AC3E}">
        <p14:creationId xmlns:p14="http://schemas.microsoft.com/office/powerpoint/2010/main" val="3459489183"/>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16313253"/>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5727913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266092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522468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6122557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4409628"/>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11743398"/>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12724151"/>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7102901"/>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924129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9DF717-3778-6947-B162-E960C0D0335A}" type="slidenum">
              <a:rPr lang="en-US"/>
              <a:pPr>
                <a:defRPr/>
              </a:pPr>
              <a:t>‹#›</a:t>
            </a:fld>
            <a:endParaRPr lang="en-US"/>
          </a:p>
        </p:txBody>
      </p:sp>
    </p:spTree>
    <p:extLst>
      <p:ext uri="{BB962C8B-B14F-4D97-AF65-F5344CB8AC3E}">
        <p14:creationId xmlns:p14="http://schemas.microsoft.com/office/powerpoint/2010/main" val="3716478474"/>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2860911"/>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41423398"/>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1737171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8027721"/>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539003"/>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78168789"/>
      </p:ext>
    </p:extLst>
  </p:cSld>
  <p:clrMapOvr>
    <a:masterClrMapping/>
  </p:clrMapOvr>
  <p:transition xmlns:p14="http://schemas.microsoft.com/office/powerpoint/2010/main"/>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9995529"/>
      </p:ext>
    </p:extLst>
  </p:cSld>
  <p:clrMapOvr>
    <a:masterClrMapping/>
  </p:clrMapOvr>
  <p:transition xmlns:p14="http://schemas.microsoft.com/office/powerpoint/2010/main"/>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69407952"/>
      </p:ext>
    </p:extLst>
  </p:cSld>
  <p:clrMapOvr>
    <a:masterClrMapping/>
  </p:clrMapOvr>
  <p:transition xmlns:p14="http://schemas.microsoft.com/office/powerpoint/2010/main"/>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6827808"/>
      </p:ext>
    </p:extLst>
  </p:cSld>
  <p:clrMapOvr>
    <a:masterClrMapping/>
  </p:clrMapOvr>
  <p:transition xmlns:p14="http://schemas.microsoft.com/office/powerpoint/2010/main"/>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3512274"/>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15B3F4A-ADA9-A24B-8BCC-01FE3BECE4EB}" type="slidenum">
              <a:rPr lang="en-US"/>
              <a:pPr>
                <a:defRPr/>
              </a:pPr>
              <a:t>‹#›</a:t>
            </a:fld>
            <a:endParaRPr lang="en-US"/>
          </a:p>
        </p:txBody>
      </p:sp>
    </p:spTree>
    <p:extLst>
      <p:ext uri="{BB962C8B-B14F-4D97-AF65-F5344CB8AC3E}">
        <p14:creationId xmlns:p14="http://schemas.microsoft.com/office/powerpoint/2010/main" val="1005963754"/>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31704469"/>
      </p:ext>
    </p:extLst>
  </p:cSld>
  <p:clrMapOvr>
    <a:masterClrMapping/>
  </p:clrMapOvr>
  <p:transition xmlns:p14="http://schemas.microsoft.com/office/powerpoint/2010/main"/>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15152"/>
      </p:ext>
    </p:extLst>
  </p:cSld>
  <p:clrMapOvr>
    <a:masterClrMapping/>
  </p:clrMapOvr>
  <p:transition xmlns:p14="http://schemas.microsoft.com/office/powerpoint/2010/main"/>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95940599"/>
      </p:ext>
    </p:extLst>
  </p:cSld>
  <p:clrMapOvr>
    <a:masterClrMapping/>
  </p:clrMapOvr>
  <p:transition xmlns:p14="http://schemas.microsoft.com/office/powerpoint/2010/main"/>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04487771"/>
      </p:ext>
    </p:extLst>
  </p:cSld>
  <p:clrMapOvr>
    <a:masterClrMapping/>
  </p:clrMapOvr>
  <p:transition xmlns:p14="http://schemas.microsoft.com/office/powerpoint/2010/main"/>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9888535"/>
      </p:ext>
    </p:extLst>
  </p:cSld>
  <p:clrMapOvr>
    <a:masterClrMapping/>
  </p:clrMapOvr>
  <p:transition xmlns:p14="http://schemas.microsoft.com/office/powerpoint/2010/main"/>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9388"/>
            <a:ext cx="2057400" cy="59467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79388"/>
            <a:ext cx="6019800" cy="59467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1109334"/>
      </p:ext>
    </p:extLst>
  </p:cSld>
  <p:clrMapOvr>
    <a:masterClrMapping/>
  </p:clrMapOvr>
  <p:transition xmlns:p14="http://schemas.microsoft.com/office/powerpoint/2010/main"/>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9452765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26265344"/>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7845693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5971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B7EBA7A-9021-6340-80BA-A9C2C229D9C6}" type="slidenum">
              <a:rPr lang="en-US"/>
              <a:pPr>
                <a:defRPr/>
              </a:pPr>
              <a:t>‹#›</a:t>
            </a:fld>
            <a:endParaRPr lang="en-US"/>
          </a:p>
        </p:txBody>
      </p:sp>
    </p:spTree>
    <p:extLst>
      <p:ext uri="{BB962C8B-B14F-4D97-AF65-F5344CB8AC3E}">
        <p14:creationId xmlns:p14="http://schemas.microsoft.com/office/powerpoint/2010/main" val="19551202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D9B9B47-F7BD-9D4E-B180-C53CDCBF7071}" type="slidenum">
              <a:rPr lang="en-US"/>
              <a:pPr>
                <a:defRPr/>
              </a:pPr>
              <a:t>‹#›</a:t>
            </a:fld>
            <a:endParaRPr lang="en-US"/>
          </a:p>
        </p:txBody>
      </p:sp>
    </p:spTree>
    <p:extLst>
      <p:ext uri="{BB962C8B-B14F-4D97-AF65-F5344CB8AC3E}">
        <p14:creationId xmlns:p14="http://schemas.microsoft.com/office/powerpoint/2010/main" val="2275374664"/>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0720890"/>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73865080"/>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589489"/>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0254538"/>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44846765"/>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908599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440999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01755096"/>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08933282"/>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427191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A092D6F-9EBB-5045-82CD-5D96164AE121}" type="slidenum">
              <a:rPr lang="en-US"/>
              <a:pPr>
                <a:defRPr/>
              </a:pPr>
              <a:t>‹#›</a:t>
            </a:fld>
            <a:endParaRPr lang="en-US"/>
          </a:p>
        </p:txBody>
      </p:sp>
    </p:spTree>
    <p:extLst>
      <p:ext uri="{BB962C8B-B14F-4D97-AF65-F5344CB8AC3E}">
        <p14:creationId xmlns:p14="http://schemas.microsoft.com/office/powerpoint/2010/main" val="2707222413"/>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9950781"/>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8990334"/>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87941598"/>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81705"/>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86700724"/>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38546251"/>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1230440"/>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05741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79428653"/>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13752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FC90B6-F3EC-E24A-962E-D359A19D099B}" type="slidenum">
              <a:rPr lang="en-US"/>
              <a:pPr>
                <a:defRPr/>
              </a:pPr>
              <a:t>‹#›</a:t>
            </a:fld>
            <a:endParaRPr lang="en-US"/>
          </a:p>
        </p:txBody>
      </p:sp>
    </p:spTree>
    <p:extLst>
      <p:ext uri="{BB962C8B-B14F-4D97-AF65-F5344CB8AC3E}">
        <p14:creationId xmlns:p14="http://schemas.microsoft.com/office/powerpoint/2010/main" val="2009193847"/>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79439865"/>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1131087"/>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0363673"/>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28752614"/>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5329717"/>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3718736"/>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9269655"/>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6010689"/>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4079241"/>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BBA293-7EDA-5140-B6C0-6B2108297F19}" type="slidenum">
              <a:rPr lang="en-US"/>
              <a:pPr>
                <a:defRPr/>
              </a:pPr>
              <a:t>‹#›</a:t>
            </a:fld>
            <a:endParaRPr lang="en-US"/>
          </a:p>
        </p:txBody>
      </p:sp>
    </p:spTree>
    <p:extLst>
      <p:ext uri="{BB962C8B-B14F-4D97-AF65-F5344CB8AC3E}">
        <p14:creationId xmlns:p14="http://schemas.microsoft.com/office/powerpoint/2010/main" val="2545275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C64787-6991-FD40-B53C-771A0BDEFAC2}" type="slidenum">
              <a:rPr lang="en-US"/>
              <a:pPr>
                <a:defRPr/>
              </a:pPr>
              <a:t>‹#›</a:t>
            </a:fld>
            <a:endParaRPr lang="en-US"/>
          </a:p>
        </p:txBody>
      </p:sp>
    </p:spTree>
    <p:extLst>
      <p:ext uri="{BB962C8B-B14F-4D97-AF65-F5344CB8AC3E}">
        <p14:creationId xmlns:p14="http://schemas.microsoft.com/office/powerpoint/2010/main" val="1132521934"/>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FBEC0E-3888-9F48-9431-2CB08AC5B580}" type="slidenum">
              <a:rPr lang="en-US"/>
              <a:pPr>
                <a:defRPr/>
              </a:pPr>
              <a:t>‹#›</a:t>
            </a:fld>
            <a:endParaRPr lang="en-US"/>
          </a:p>
        </p:txBody>
      </p:sp>
    </p:spTree>
    <p:extLst>
      <p:ext uri="{BB962C8B-B14F-4D97-AF65-F5344CB8AC3E}">
        <p14:creationId xmlns:p14="http://schemas.microsoft.com/office/powerpoint/2010/main" val="2082085057"/>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4D797B-B859-DA40-970C-621CE09A2399}" type="slidenum">
              <a:rPr lang="en-US"/>
              <a:pPr>
                <a:defRPr/>
              </a:pPr>
              <a:t>‹#›</a:t>
            </a:fld>
            <a:endParaRPr lang="en-US"/>
          </a:p>
        </p:txBody>
      </p:sp>
    </p:spTree>
    <p:extLst>
      <p:ext uri="{BB962C8B-B14F-4D97-AF65-F5344CB8AC3E}">
        <p14:creationId xmlns:p14="http://schemas.microsoft.com/office/powerpoint/2010/main" val="2568669947"/>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35A06A-BE10-4242-9800-1136354CEF20}" type="slidenum">
              <a:rPr lang="en-US"/>
              <a:pPr>
                <a:defRPr/>
              </a:pPr>
              <a:t>‹#›</a:t>
            </a:fld>
            <a:endParaRPr lang="en-US"/>
          </a:p>
        </p:txBody>
      </p:sp>
    </p:spTree>
    <p:extLst>
      <p:ext uri="{BB962C8B-B14F-4D97-AF65-F5344CB8AC3E}">
        <p14:creationId xmlns:p14="http://schemas.microsoft.com/office/powerpoint/2010/main" val="4138203240"/>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1C2EB4-C47C-0443-99A6-EE9DECD6B98F}" type="slidenum">
              <a:rPr lang="en-US"/>
              <a:pPr>
                <a:defRPr/>
              </a:pPr>
              <a:t>‹#›</a:t>
            </a:fld>
            <a:endParaRPr lang="en-US"/>
          </a:p>
        </p:txBody>
      </p:sp>
    </p:spTree>
    <p:extLst>
      <p:ext uri="{BB962C8B-B14F-4D97-AF65-F5344CB8AC3E}">
        <p14:creationId xmlns:p14="http://schemas.microsoft.com/office/powerpoint/2010/main" val="311629277"/>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847920C-3EBF-6243-AC17-B0B9A9EF4D1A}" type="slidenum">
              <a:rPr lang="en-US"/>
              <a:pPr>
                <a:defRPr/>
              </a:pPr>
              <a:t>‹#›</a:t>
            </a:fld>
            <a:endParaRPr lang="en-US"/>
          </a:p>
        </p:txBody>
      </p:sp>
    </p:spTree>
    <p:extLst>
      <p:ext uri="{BB962C8B-B14F-4D97-AF65-F5344CB8AC3E}">
        <p14:creationId xmlns:p14="http://schemas.microsoft.com/office/powerpoint/2010/main" val="2015207812"/>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AF25AE2-EE40-5646-A949-EF7EF221A658}" type="slidenum">
              <a:rPr lang="en-US"/>
              <a:pPr>
                <a:defRPr/>
              </a:pPr>
              <a:t>‹#›</a:t>
            </a:fld>
            <a:endParaRPr lang="en-US"/>
          </a:p>
        </p:txBody>
      </p:sp>
    </p:spTree>
    <p:extLst>
      <p:ext uri="{BB962C8B-B14F-4D97-AF65-F5344CB8AC3E}">
        <p14:creationId xmlns:p14="http://schemas.microsoft.com/office/powerpoint/2010/main" val="3258137357"/>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90B7B5-F4F7-304F-9148-D6EEFE7CBB71}" type="slidenum">
              <a:rPr lang="en-US"/>
              <a:pPr>
                <a:defRPr/>
              </a:pPr>
              <a:t>‹#›</a:t>
            </a:fld>
            <a:endParaRPr lang="en-US"/>
          </a:p>
        </p:txBody>
      </p:sp>
    </p:spTree>
    <p:extLst>
      <p:ext uri="{BB962C8B-B14F-4D97-AF65-F5344CB8AC3E}">
        <p14:creationId xmlns:p14="http://schemas.microsoft.com/office/powerpoint/2010/main" val="2637993323"/>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0B0D3E-F7A1-1146-AC74-84AD43CB092D}" type="slidenum">
              <a:rPr lang="en-US"/>
              <a:pPr>
                <a:defRPr/>
              </a:pPr>
              <a:t>‹#›</a:t>
            </a:fld>
            <a:endParaRPr lang="en-US"/>
          </a:p>
        </p:txBody>
      </p:sp>
    </p:spTree>
    <p:extLst>
      <p:ext uri="{BB962C8B-B14F-4D97-AF65-F5344CB8AC3E}">
        <p14:creationId xmlns:p14="http://schemas.microsoft.com/office/powerpoint/2010/main" val="3552557434"/>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3E2CF9-2A59-764C-B0B2-31D8BD48F1F8}" type="slidenum">
              <a:rPr lang="en-US"/>
              <a:pPr>
                <a:defRPr/>
              </a:pPr>
              <a:t>‹#›</a:t>
            </a:fld>
            <a:endParaRPr lang="en-US"/>
          </a:p>
        </p:txBody>
      </p:sp>
    </p:spTree>
    <p:extLst>
      <p:ext uri="{BB962C8B-B14F-4D97-AF65-F5344CB8AC3E}">
        <p14:creationId xmlns:p14="http://schemas.microsoft.com/office/powerpoint/2010/main" val="1768260807"/>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0C5BFC-6A8B-A64F-8FE0-DC210437D870}" type="slidenum">
              <a:rPr lang="en-US"/>
              <a:pPr>
                <a:defRPr/>
              </a:pPr>
              <a:t>‹#›</a:t>
            </a:fld>
            <a:endParaRPr lang="en-US"/>
          </a:p>
        </p:txBody>
      </p:sp>
    </p:spTree>
    <p:extLst>
      <p:ext uri="{BB962C8B-B14F-4D97-AF65-F5344CB8AC3E}">
        <p14:creationId xmlns:p14="http://schemas.microsoft.com/office/powerpoint/2010/main" val="5262685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72CE59-9C88-BF45-9B36-BD7FF0C8EA67}" type="slidenum">
              <a:rPr lang="en-US"/>
              <a:pPr>
                <a:defRPr/>
              </a:pPr>
              <a:t>‹#›</a:t>
            </a:fld>
            <a:endParaRPr lang="en-US"/>
          </a:p>
        </p:txBody>
      </p:sp>
    </p:spTree>
    <p:extLst>
      <p:ext uri="{BB962C8B-B14F-4D97-AF65-F5344CB8AC3E}">
        <p14:creationId xmlns:p14="http://schemas.microsoft.com/office/powerpoint/2010/main" val="4046228013"/>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64DF17-42B5-D44F-82B1-EA491642C160}" type="slidenum">
              <a:rPr lang="en-US"/>
              <a:pPr>
                <a:defRPr/>
              </a:pPr>
              <a:t>‹#›</a:t>
            </a:fld>
            <a:endParaRPr lang="en-US"/>
          </a:p>
        </p:txBody>
      </p:sp>
    </p:spTree>
    <p:extLst>
      <p:ext uri="{BB962C8B-B14F-4D97-AF65-F5344CB8AC3E}">
        <p14:creationId xmlns:p14="http://schemas.microsoft.com/office/powerpoint/2010/main" val="1266464060"/>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B9E3E5-EDA9-5349-9022-66FAABDECAAF}" type="slidenum">
              <a:rPr lang="en-US"/>
              <a:pPr>
                <a:defRPr/>
              </a:pPr>
              <a:t>‹#›</a:t>
            </a:fld>
            <a:endParaRPr lang="en-US"/>
          </a:p>
        </p:txBody>
      </p:sp>
    </p:spTree>
    <p:extLst>
      <p:ext uri="{BB962C8B-B14F-4D97-AF65-F5344CB8AC3E}">
        <p14:creationId xmlns:p14="http://schemas.microsoft.com/office/powerpoint/2010/main" val="1242337940"/>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FF98DB-8959-4140-8CF6-CB719722333A}" type="slidenum">
              <a:rPr lang="en-US"/>
              <a:pPr>
                <a:defRPr/>
              </a:pPr>
              <a:t>‹#›</a:t>
            </a:fld>
            <a:endParaRPr lang="en-US"/>
          </a:p>
        </p:txBody>
      </p:sp>
    </p:spTree>
    <p:extLst>
      <p:ext uri="{BB962C8B-B14F-4D97-AF65-F5344CB8AC3E}">
        <p14:creationId xmlns:p14="http://schemas.microsoft.com/office/powerpoint/2010/main" val="2440683105"/>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FDA00A-532E-0E4E-8215-3F2C438DC15A}" type="slidenum">
              <a:rPr lang="en-US"/>
              <a:pPr>
                <a:defRPr/>
              </a:pPr>
              <a:t>‹#›</a:t>
            </a:fld>
            <a:endParaRPr lang="en-US"/>
          </a:p>
        </p:txBody>
      </p:sp>
    </p:spTree>
    <p:extLst>
      <p:ext uri="{BB962C8B-B14F-4D97-AF65-F5344CB8AC3E}">
        <p14:creationId xmlns:p14="http://schemas.microsoft.com/office/powerpoint/2010/main" val="1168910704"/>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D93B7EF-76D3-E846-A348-7F3CA5294BF2}" type="slidenum">
              <a:rPr lang="en-US"/>
              <a:pPr>
                <a:defRPr/>
              </a:pPr>
              <a:t>‹#›</a:t>
            </a:fld>
            <a:endParaRPr lang="en-US"/>
          </a:p>
        </p:txBody>
      </p:sp>
    </p:spTree>
    <p:extLst>
      <p:ext uri="{BB962C8B-B14F-4D97-AF65-F5344CB8AC3E}">
        <p14:creationId xmlns:p14="http://schemas.microsoft.com/office/powerpoint/2010/main" val="2098145423"/>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DAD6521-9362-5D49-AA2E-E28E26A2F380}" type="slidenum">
              <a:rPr lang="en-US"/>
              <a:pPr>
                <a:defRPr/>
              </a:pPr>
              <a:t>‹#›</a:t>
            </a:fld>
            <a:endParaRPr lang="en-US"/>
          </a:p>
        </p:txBody>
      </p:sp>
    </p:spTree>
    <p:extLst>
      <p:ext uri="{BB962C8B-B14F-4D97-AF65-F5344CB8AC3E}">
        <p14:creationId xmlns:p14="http://schemas.microsoft.com/office/powerpoint/2010/main" val="3188142087"/>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C5D8022-4C0C-FC44-A42F-CA4C85301EBF}" type="slidenum">
              <a:rPr lang="en-US"/>
              <a:pPr>
                <a:defRPr/>
              </a:pPr>
              <a:t>‹#›</a:t>
            </a:fld>
            <a:endParaRPr lang="en-US"/>
          </a:p>
        </p:txBody>
      </p:sp>
    </p:spTree>
    <p:extLst>
      <p:ext uri="{BB962C8B-B14F-4D97-AF65-F5344CB8AC3E}">
        <p14:creationId xmlns:p14="http://schemas.microsoft.com/office/powerpoint/2010/main" val="856404507"/>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FF7AC1-2D4B-464B-96E6-1985E9EC82F4}" type="slidenum">
              <a:rPr lang="en-US"/>
              <a:pPr>
                <a:defRPr/>
              </a:pPr>
              <a:t>‹#›</a:t>
            </a:fld>
            <a:endParaRPr lang="en-US"/>
          </a:p>
        </p:txBody>
      </p:sp>
    </p:spTree>
    <p:extLst>
      <p:ext uri="{BB962C8B-B14F-4D97-AF65-F5344CB8AC3E}">
        <p14:creationId xmlns:p14="http://schemas.microsoft.com/office/powerpoint/2010/main" val="29485064"/>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2B49EB-D1D4-4D4F-9A26-1949208A2475}" type="slidenum">
              <a:rPr lang="en-US"/>
              <a:pPr>
                <a:defRPr/>
              </a:pPr>
              <a:t>‹#›</a:t>
            </a:fld>
            <a:endParaRPr lang="en-US"/>
          </a:p>
        </p:txBody>
      </p:sp>
    </p:spTree>
    <p:extLst>
      <p:ext uri="{BB962C8B-B14F-4D97-AF65-F5344CB8AC3E}">
        <p14:creationId xmlns:p14="http://schemas.microsoft.com/office/powerpoint/2010/main" val="1391467760"/>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024DE9-4851-284A-8F1E-7AFE30199CAD}" type="slidenum">
              <a:rPr lang="en-US"/>
              <a:pPr>
                <a:defRPr/>
              </a:pPr>
              <a:t>‹#›</a:t>
            </a:fld>
            <a:endParaRPr lang="en-US"/>
          </a:p>
        </p:txBody>
      </p:sp>
    </p:spTree>
    <p:extLst>
      <p:ext uri="{BB962C8B-B14F-4D97-AF65-F5344CB8AC3E}">
        <p14:creationId xmlns:p14="http://schemas.microsoft.com/office/powerpoint/2010/main" val="32424276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CE148D-DFC1-CE42-A6F4-3E226256683C}" type="slidenum">
              <a:rPr lang="en-US"/>
              <a:pPr>
                <a:defRPr/>
              </a:pPr>
              <a:t>‹#›</a:t>
            </a:fld>
            <a:endParaRPr lang="en-US"/>
          </a:p>
        </p:txBody>
      </p:sp>
    </p:spTree>
    <p:extLst>
      <p:ext uri="{BB962C8B-B14F-4D97-AF65-F5344CB8AC3E}">
        <p14:creationId xmlns:p14="http://schemas.microsoft.com/office/powerpoint/2010/main" val="1372084682"/>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4B930B-1EB3-2A4D-A420-8BBAC38B4753}" type="slidenum">
              <a:rPr lang="en-US"/>
              <a:pPr>
                <a:defRPr/>
              </a:pPr>
              <a:t>‹#›</a:t>
            </a:fld>
            <a:endParaRPr lang="en-US"/>
          </a:p>
        </p:txBody>
      </p:sp>
    </p:spTree>
    <p:extLst>
      <p:ext uri="{BB962C8B-B14F-4D97-AF65-F5344CB8AC3E}">
        <p14:creationId xmlns:p14="http://schemas.microsoft.com/office/powerpoint/2010/main" val="3863663921"/>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79B5A3-58D5-784A-9842-C8E88DF7AE12}" type="slidenum">
              <a:rPr lang="en-US"/>
              <a:pPr>
                <a:defRPr/>
              </a:pPr>
              <a:t>‹#›</a:t>
            </a:fld>
            <a:endParaRPr lang="en-US"/>
          </a:p>
        </p:txBody>
      </p:sp>
    </p:spTree>
    <p:extLst>
      <p:ext uri="{BB962C8B-B14F-4D97-AF65-F5344CB8AC3E}">
        <p14:creationId xmlns:p14="http://schemas.microsoft.com/office/powerpoint/2010/main" val="3567557361"/>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E906AE-0D90-0E4D-B218-1FA73B4631C0}" type="slidenum">
              <a:rPr lang="en-US"/>
              <a:pPr>
                <a:defRPr/>
              </a:pPr>
              <a:t>‹#›</a:t>
            </a:fld>
            <a:endParaRPr lang="en-US"/>
          </a:p>
        </p:txBody>
      </p:sp>
    </p:spTree>
    <p:extLst>
      <p:ext uri="{BB962C8B-B14F-4D97-AF65-F5344CB8AC3E}">
        <p14:creationId xmlns:p14="http://schemas.microsoft.com/office/powerpoint/2010/main" val="1070825470"/>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1E4B4F-05BF-D74B-9F01-8EAE9F2245C3}" type="slidenum">
              <a:rPr lang="en-US"/>
              <a:pPr>
                <a:defRPr/>
              </a:pPr>
              <a:t>‹#›</a:t>
            </a:fld>
            <a:endParaRPr lang="en-US"/>
          </a:p>
        </p:txBody>
      </p:sp>
    </p:spTree>
    <p:extLst>
      <p:ext uri="{BB962C8B-B14F-4D97-AF65-F5344CB8AC3E}">
        <p14:creationId xmlns:p14="http://schemas.microsoft.com/office/powerpoint/2010/main" val="3542874587"/>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78025"/>
            <a:ext cx="3810000" cy="4119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78025"/>
            <a:ext cx="3810000" cy="4119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599344-07D0-5441-A3A4-235F92B09FE3}" type="slidenum">
              <a:rPr lang="en-US"/>
              <a:pPr>
                <a:defRPr/>
              </a:pPr>
              <a:t>‹#›</a:t>
            </a:fld>
            <a:endParaRPr lang="en-US"/>
          </a:p>
        </p:txBody>
      </p:sp>
    </p:spTree>
    <p:extLst>
      <p:ext uri="{BB962C8B-B14F-4D97-AF65-F5344CB8AC3E}">
        <p14:creationId xmlns:p14="http://schemas.microsoft.com/office/powerpoint/2010/main" val="1081408521"/>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D549DC5-C854-0A40-B9D6-A74B202A33B6}" type="slidenum">
              <a:rPr lang="en-US"/>
              <a:pPr>
                <a:defRPr/>
              </a:pPr>
              <a:t>‹#›</a:t>
            </a:fld>
            <a:endParaRPr lang="en-US"/>
          </a:p>
        </p:txBody>
      </p:sp>
    </p:spTree>
    <p:extLst>
      <p:ext uri="{BB962C8B-B14F-4D97-AF65-F5344CB8AC3E}">
        <p14:creationId xmlns:p14="http://schemas.microsoft.com/office/powerpoint/2010/main" val="4227954134"/>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A8FABC1-265F-5441-93CF-8351306D8014}" type="slidenum">
              <a:rPr lang="en-US"/>
              <a:pPr>
                <a:defRPr/>
              </a:pPr>
              <a:t>‹#›</a:t>
            </a:fld>
            <a:endParaRPr lang="en-US"/>
          </a:p>
        </p:txBody>
      </p:sp>
    </p:spTree>
    <p:extLst>
      <p:ext uri="{BB962C8B-B14F-4D97-AF65-F5344CB8AC3E}">
        <p14:creationId xmlns:p14="http://schemas.microsoft.com/office/powerpoint/2010/main" val="3969543027"/>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A87A4A0-9C8C-3645-B426-13C5D8EBF3B8}" type="slidenum">
              <a:rPr lang="en-US"/>
              <a:pPr>
                <a:defRPr/>
              </a:pPr>
              <a:t>‹#›</a:t>
            </a:fld>
            <a:endParaRPr lang="en-US"/>
          </a:p>
        </p:txBody>
      </p:sp>
    </p:spTree>
    <p:extLst>
      <p:ext uri="{BB962C8B-B14F-4D97-AF65-F5344CB8AC3E}">
        <p14:creationId xmlns:p14="http://schemas.microsoft.com/office/powerpoint/2010/main" val="675893245"/>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458E83-95BD-AA4B-8594-5B2E7D0BD700}" type="slidenum">
              <a:rPr lang="en-US"/>
              <a:pPr>
                <a:defRPr/>
              </a:pPr>
              <a:t>‹#›</a:t>
            </a:fld>
            <a:endParaRPr lang="en-US"/>
          </a:p>
        </p:txBody>
      </p:sp>
    </p:spTree>
    <p:extLst>
      <p:ext uri="{BB962C8B-B14F-4D97-AF65-F5344CB8AC3E}">
        <p14:creationId xmlns:p14="http://schemas.microsoft.com/office/powerpoint/2010/main" val="3455593214"/>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CCE3A6-C1B3-904F-B89A-FF1CF645CE11}" type="slidenum">
              <a:rPr lang="en-US"/>
              <a:pPr>
                <a:defRPr/>
              </a:pPr>
              <a:t>‹#›</a:t>
            </a:fld>
            <a:endParaRPr lang="en-US"/>
          </a:p>
        </p:txBody>
      </p:sp>
    </p:spTree>
    <p:extLst>
      <p:ext uri="{BB962C8B-B14F-4D97-AF65-F5344CB8AC3E}">
        <p14:creationId xmlns:p14="http://schemas.microsoft.com/office/powerpoint/2010/main" val="1992317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E6683D-19CB-3745-BC87-704DD313698E}" type="slidenum">
              <a:rPr lang="en-US"/>
              <a:pPr>
                <a:defRPr/>
              </a:pPr>
              <a:t>‹#›</a:t>
            </a:fld>
            <a:endParaRPr lang="en-US"/>
          </a:p>
        </p:txBody>
      </p:sp>
    </p:spTree>
    <p:extLst>
      <p:ext uri="{BB962C8B-B14F-4D97-AF65-F5344CB8AC3E}">
        <p14:creationId xmlns:p14="http://schemas.microsoft.com/office/powerpoint/2010/main" val="3715091360"/>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67F242-AE2E-E144-8955-618D093D6069}" type="slidenum">
              <a:rPr lang="en-US"/>
              <a:pPr>
                <a:defRPr/>
              </a:pPr>
              <a:t>‹#›</a:t>
            </a:fld>
            <a:endParaRPr lang="en-US"/>
          </a:p>
        </p:txBody>
      </p:sp>
    </p:spTree>
    <p:extLst>
      <p:ext uri="{BB962C8B-B14F-4D97-AF65-F5344CB8AC3E}">
        <p14:creationId xmlns:p14="http://schemas.microsoft.com/office/powerpoint/2010/main" val="2183417833"/>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6425"/>
            <a:ext cx="1943100" cy="5491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6425"/>
            <a:ext cx="5676900" cy="5491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68165F-BEC4-F24F-A5B2-A017865075DC}" type="slidenum">
              <a:rPr lang="en-US"/>
              <a:pPr>
                <a:defRPr/>
              </a:pPr>
              <a:t>‹#›</a:t>
            </a:fld>
            <a:endParaRPr lang="en-US"/>
          </a:p>
        </p:txBody>
      </p:sp>
    </p:spTree>
    <p:extLst>
      <p:ext uri="{BB962C8B-B14F-4D97-AF65-F5344CB8AC3E}">
        <p14:creationId xmlns:p14="http://schemas.microsoft.com/office/powerpoint/2010/main" val="2956329792"/>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87128F-2F0D-294F-ACD6-9F162CF57E3D}" type="slidenum">
              <a:rPr lang="en-US"/>
              <a:pPr>
                <a:defRPr/>
              </a:pPr>
              <a:t>‹#›</a:t>
            </a:fld>
            <a:endParaRPr lang="en-US"/>
          </a:p>
        </p:txBody>
      </p:sp>
    </p:spTree>
    <p:extLst>
      <p:ext uri="{BB962C8B-B14F-4D97-AF65-F5344CB8AC3E}">
        <p14:creationId xmlns:p14="http://schemas.microsoft.com/office/powerpoint/2010/main" val="1395384822"/>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D56014-3E3C-AE42-B4CE-BA5661F7380F}" type="slidenum">
              <a:rPr lang="en-US"/>
              <a:pPr>
                <a:defRPr/>
              </a:pPr>
              <a:t>‹#›</a:t>
            </a:fld>
            <a:endParaRPr lang="en-US"/>
          </a:p>
        </p:txBody>
      </p:sp>
    </p:spTree>
    <p:extLst>
      <p:ext uri="{BB962C8B-B14F-4D97-AF65-F5344CB8AC3E}">
        <p14:creationId xmlns:p14="http://schemas.microsoft.com/office/powerpoint/2010/main" val="4027852898"/>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49358E-66A3-9C4C-B248-2E85D294D6D8}" type="slidenum">
              <a:rPr lang="en-US"/>
              <a:pPr>
                <a:defRPr/>
              </a:pPr>
              <a:t>‹#›</a:t>
            </a:fld>
            <a:endParaRPr lang="en-US"/>
          </a:p>
        </p:txBody>
      </p:sp>
    </p:spTree>
    <p:extLst>
      <p:ext uri="{BB962C8B-B14F-4D97-AF65-F5344CB8AC3E}">
        <p14:creationId xmlns:p14="http://schemas.microsoft.com/office/powerpoint/2010/main" val="1113820201"/>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9F8FC3-728C-C647-8AD6-E768AF0C3002}" type="slidenum">
              <a:rPr lang="en-US"/>
              <a:pPr>
                <a:defRPr/>
              </a:pPr>
              <a:t>‹#›</a:t>
            </a:fld>
            <a:endParaRPr lang="en-US"/>
          </a:p>
        </p:txBody>
      </p:sp>
    </p:spTree>
    <p:extLst>
      <p:ext uri="{BB962C8B-B14F-4D97-AF65-F5344CB8AC3E}">
        <p14:creationId xmlns:p14="http://schemas.microsoft.com/office/powerpoint/2010/main" val="1716441342"/>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9318DC8-A041-1042-B8D5-F076D4B8BAB6}" type="slidenum">
              <a:rPr lang="en-US"/>
              <a:pPr>
                <a:defRPr/>
              </a:pPr>
              <a:t>‹#›</a:t>
            </a:fld>
            <a:endParaRPr lang="en-US"/>
          </a:p>
        </p:txBody>
      </p:sp>
    </p:spTree>
    <p:extLst>
      <p:ext uri="{BB962C8B-B14F-4D97-AF65-F5344CB8AC3E}">
        <p14:creationId xmlns:p14="http://schemas.microsoft.com/office/powerpoint/2010/main" val="3719883916"/>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731A082-6D43-F640-A520-F8277340AAE7}" type="slidenum">
              <a:rPr lang="en-US"/>
              <a:pPr>
                <a:defRPr/>
              </a:pPr>
              <a:t>‹#›</a:t>
            </a:fld>
            <a:endParaRPr lang="en-US"/>
          </a:p>
        </p:txBody>
      </p:sp>
    </p:spTree>
    <p:extLst>
      <p:ext uri="{BB962C8B-B14F-4D97-AF65-F5344CB8AC3E}">
        <p14:creationId xmlns:p14="http://schemas.microsoft.com/office/powerpoint/2010/main" val="432098870"/>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425B47C-3647-2A47-8D77-542CBC36499F}" type="slidenum">
              <a:rPr lang="en-US"/>
              <a:pPr>
                <a:defRPr/>
              </a:pPr>
              <a:t>‹#›</a:t>
            </a:fld>
            <a:endParaRPr lang="en-US"/>
          </a:p>
        </p:txBody>
      </p:sp>
    </p:spTree>
    <p:extLst>
      <p:ext uri="{BB962C8B-B14F-4D97-AF65-F5344CB8AC3E}">
        <p14:creationId xmlns:p14="http://schemas.microsoft.com/office/powerpoint/2010/main" val="4150499968"/>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DF1C45-DD72-6D4D-8D3C-EAC7BE8035F6}" type="slidenum">
              <a:rPr lang="en-US"/>
              <a:pPr>
                <a:defRPr/>
              </a:pPr>
              <a:t>‹#›</a:t>
            </a:fld>
            <a:endParaRPr lang="en-US"/>
          </a:p>
        </p:txBody>
      </p:sp>
    </p:spTree>
    <p:extLst>
      <p:ext uri="{BB962C8B-B14F-4D97-AF65-F5344CB8AC3E}">
        <p14:creationId xmlns:p14="http://schemas.microsoft.com/office/powerpoint/2010/main" val="27950984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D31098-321F-844D-902B-0C59FD3088C5}" type="slidenum">
              <a:rPr lang="en-US"/>
              <a:pPr>
                <a:defRPr/>
              </a:pPr>
              <a:t>‹#›</a:t>
            </a:fld>
            <a:endParaRPr lang="en-US"/>
          </a:p>
        </p:txBody>
      </p:sp>
    </p:spTree>
    <p:extLst>
      <p:ext uri="{BB962C8B-B14F-4D97-AF65-F5344CB8AC3E}">
        <p14:creationId xmlns:p14="http://schemas.microsoft.com/office/powerpoint/2010/main" val="1403672749"/>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AC936F-4CBF-3F4A-84AD-81CD17B2AD68}" type="slidenum">
              <a:rPr lang="en-US"/>
              <a:pPr>
                <a:defRPr/>
              </a:pPr>
              <a:t>‹#›</a:t>
            </a:fld>
            <a:endParaRPr lang="en-US"/>
          </a:p>
        </p:txBody>
      </p:sp>
    </p:spTree>
    <p:extLst>
      <p:ext uri="{BB962C8B-B14F-4D97-AF65-F5344CB8AC3E}">
        <p14:creationId xmlns:p14="http://schemas.microsoft.com/office/powerpoint/2010/main" val="2757223799"/>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C55C6D-309F-4649-825E-17C547AF8C40}" type="slidenum">
              <a:rPr lang="en-US"/>
              <a:pPr>
                <a:defRPr/>
              </a:pPr>
              <a:t>‹#›</a:t>
            </a:fld>
            <a:endParaRPr lang="en-US"/>
          </a:p>
        </p:txBody>
      </p:sp>
    </p:spTree>
    <p:extLst>
      <p:ext uri="{BB962C8B-B14F-4D97-AF65-F5344CB8AC3E}">
        <p14:creationId xmlns:p14="http://schemas.microsoft.com/office/powerpoint/2010/main" val="2836163241"/>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7A6E3D-AEDC-2246-8050-DC79A7589FA8}" type="slidenum">
              <a:rPr lang="en-US"/>
              <a:pPr>
                <a:defRPr/>
              </a:pPr>
              <a:t>‹#›</a:t>
            </a:fld>
            <a:endParaRPr lang="en-US"/>
          </a:p>
        </p:txBody>
      </p:sp>
    </p:spTree>
    <p:extLst>
      <p:ext uri="{BB962C8B-B14F-4D97-AF65-F5344CB8AC3E}">
        <p14:creationId xmlns:p14="http://schemas.microsoft.com/office/powerpoint/2010/main" val="1427524703"/>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4955B1B-FFE1-A44C-9D15-611806E11DFF}" type="slidenum">
              <a:rPr lang="en-US"/>
              <a:pPr>
                <a:defRPr/>
              </a:pPr>
              <a:t>‹#›</a:t>
            </a:fld>
            <a:endParaRPr lang="en-US"/>
          </a:p>
        </p:txBody>
      </p:sp>
    </p:spTree>
    <p:extLst>
      <p:ext uri="{BB962C8B-B14F-4D97-AF65-F5344CB8AC3E}">
        <p14:creationId xmlns:p14="http://schemas.microsoft.com/office/powerpoint/2010/main" val="1309939794"/>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D6677F2-5CF8-5C4B-B511-891715B94912}" type="slidenum">
              <a:rPr lang="en-US"/>
              <a:pPr>
                <a:defRPr/>
              </a:pPr>
              <a:t>‹#›</a:t>
            </a:fld>
            <a:endParaRPr lang="en-US"/>
          </a:p>
        </p:txBody>
      </p:sp>
    </p:spTree>
    <p:extLst>
      <p:ext uri="{BB962C8B-B14F-4D97-AF65-F5344CB8AC3E}">
        <p14:creationId xmlns:p14="http://schemas.microsoft.com/office/powerpoint/2010/main" val="3101213383"/>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41CCE81-7F56-1643-AAB2-721362E3460B}" type="slidenum">
              <a:rPr lang="en-US"/>
              <a:pPr>
                <a:defRPr/>
              </a:pPr>
              <a:t>‹#›</a:t>
            </a:fld>
            <a:endParaRPr lang="en-US"/>
          </a:p>
        </p:txBody>
      </p:sp>
    </p:spTree>
    <p:extLst>
      <p:ext uri="{BB962C8B-B14F-4D97-AF65-F5344CB8AC3E}">
        <p14:creationId xmlns:p14="http://schemas.microsoft.com/office/powerpoint/2010/main" val="1995615168"/>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AB084AD-ADB1-9647-842A-5CE2C4B6FF79}" type="slidenum">
              <a:rPr lang="en-US"/>
              <a:pPr>
                <a:defRPr/>
              </a:pPr>
              <a:t>‹#›</a:t>
            </a:fld>
            <a:endParaRPr lang="en-US"/>
          </a:p>
        </p:txBody>
      </p:sp>
    </p:spTree>
    <p:extLst>
      <p:ext uri="{BB962C8B-B14F-4D97-AF65-F5344CB8AC3E}">
        <p14:creationId xmlns:p14="http://schemas.microsoft.com/office/powerpoint/2010/main" val="771802093"/>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5C647AD7-C8CC-2247-A334-445B4EBDF558}" type="slidenum">
              <a:rPr lang="en-US"/>
              <a:pPr>
                <a:defRPr/>
              </a:pPr>
              <a:t>‹#›</a:t>
            </a:fld>
            <a:endParaRPr lang="en-US"/>
          </a:p>
        </p:txBody>
      </p:sp>
    </p:spTree>
    <p:extLst>
      <p:ext uri="{BB962C8B-B14F-4D97-AF65-F5344CB8AC3E}">
        <p14:creationId xmlns:p14="http://schemas.microsoft.com/office/powerpoint/2010/main" val="2611716079"/>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D7F6CBE-27A7-D148-B644-C9ED7831740E}" type="slidenum">
              <a:rPr lang="en-US"/>
              <a:pPr>
                <a:defRPr/>
              </a:pPr>
              <a:t>‹#›</a:t>
            </a:fld>
            <a:endParaRPr lang="en-US"/>
          </a:p>
        </p:txBody>
      </p:sp>
    </p:spTree>
    <p:extLst>
      <p:ext uri="{BB962C8B-B14F-4D97-AF65-F5344CB8AC3E}">
        <p14:creationId xmlns:p14="http://schemas.microsoft.com/office/powerpoint/2010/main" val="3812964232"/>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16CB272-FB11-7C4F-B01B-D2113C5B3A3C}" type="slidenum">
              <a:rPr lang="en-US"/>
              <a:pPr>
                <a:defRPr/>
              </a:pPr>
              <a:t>‹#›</a:t>
            </a:fld>
            <a:endParaRPr lang="en-US"/>
          </a:p>
        </p:txBody>
      </p:sp>
    </p:spTree>
    <p:extLst>
      <p:ext uri="{BB962C8B-B14F-4D97-AF65-F5344CB8AC3E}">
        <p14:creationId xmlns:p14="http://schemas.microsoft.com/office/powerpoint/2010/main" val="22819479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D19034-CBB3-4E4B-BE9D-78219ABD5DAE}" type="slidenum">
              <a:rPr lang="en-US"/>
              <a:pPr>
                <a:defRPr/>
              </a:pPr>
              <a:t>‹#›</a:t>
            </a:fld>
            <a:endParaRPr lang="en-US"/>
          </a:p>
        </p:txBody>
      </p:sp>
    </p:spTree>
    <p:extLst>
      <p:ext uri="{BB962C8B-B14F-4D97-AF65-F5344CB8AC3E}">
        <p14:creationId xmlns:p14="http://schemas.microsoft.com/office/powerpoint/2010/main" val="3574826627"/>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8A41D11-D898-FE46-9BB0-B01A408FFA2F}" type="slidenum">
              <a:rPr lang="en-US"/>
              <a:pPr>
                <a:defRPr/>
              </a:pPr>
              <a:t>‹#›</a:t>
            </a:fld>
            <a:endParaRPr lang="en-US"/>
          </a:p>
        </p:txBody>
      </p:sp>
    </p:spTree>
    <p:extLst>
      <p:ext uri="{BB962C8B-B14F-4D97-AF65-F5344CB8AC3E}">
        <p14:creationId xmlns:p14="http://schemas.microsoft.com/office/powerpoint/2010/main" val="209796423"/>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676A722-E9B2-4248-BFD8-484D379C3923}" type="slidenum">
              <a:rPr lang="en-US"/>
              <a:pPr>
                <a:defRPr/>
              </a:pPr>
              <a:t>‹#›</a:t>
            </a:fld>
            <a:endParaRPr lang="en-US"/>
          </a:p>
        </p:txBody>
      </p:sp>
    </p:spTree>
    <p:extLst>
      <p:ext uri="{BB962C8B-B14F-4D97-AF65-F5344CB8AC3E}">
        <p14:creationId xmlns:p14="http://schemas.microsoft.com/office/powerpoint/2010/main" val="3546729348"/>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C90E21-D8BE-F946-89DB-0EE3FE8D11CD}" type="slidenum">
              <a:rPr lang="en-US"/>
              <a:pPr>
                <a:defRPr/>
              </a:pPr>
              <a:t>‹#›</a:t>
            </a:fld>
            <a:endParaRPr lang="en-US"/>
          </a:p>
        </p:txBody>
      </p:sp>
    </p:spTree>
    <p:extLst>
      <p:ext uri="{BB962C8B-B14F-4D97-AF65-F5344CB8AC3E}">
        <p14:creationId xmlns:p14="http://schemas.microsoft.com/office/powerpoint/2010/main" val="2653614637"/>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CD3EE08-50E3-3546-9C97-7F9E1EAF363C}" type="slidenum">
              <a:rPr lang="en-US"/>
              <a:pPr>
                <a:defRPr/>
              </a:pPr>
              <a:t>‹#›</a:t>
            </a:fld>
            <a:endParaRPr lang="en-US"/>
          </a:p>
        </p:txBody>
      </p:sp>
    </p:spTree>
    <p:extLst>
      <p:ext uri="{BB962C8B-B14F-4D97-AF65-F5344CB8AC3E}">
        <p14:creationId xmlns:p14="http://schemas.microsoft.com/office/powerpoint/2010/main" val="376115066"/>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D40FE99-9208-1642-8B2F-8EC8B82CB1D8}" type="slidenum">
              <a:rPr lang="en-US"/>
              <a:pPr>
                <a:defRPr/>
              </a:pPr>
              <a:t>‹#›</a:t>
            </a:fld>
            <a:endParaRPr lang="en-US"/>
          </a:p>
        </p:txBody>
      </p:sp>
    </p:spTree>
    <p:extLst>
      <p:ext uri="{BB962C8B-B14F-4D97-AF65-F5344CB8AC3E}">
        <p14:creationId xmlns:p14="http://schemas.microsoft.com/office/powerpoint/2010/main" val="4131543950"/>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E23DA4-51ED-B944-B40D-02B815B098D7}" type="slidenum">
              <a:rPr lang="en-US"/>
              <a:pPr>
                <a:defRPr/>
              </a:pPr>
              <a:t>‹#›</a:t>
            </a:fld>
            <a:endParaRPr lang="en-US"/>
          </a:p>
        </p:txBody>
      </p:sp>
    </p:spTree>
    <p:extLst>
      <p:ext uri="{BB962C8B-B14F-4D97-AF65-F5344CB8AC3E}">
        <p14:creationId xmlns:p14="http://schemas.microsoft.com/office/powerpoint/2010/main" val="1280209761"/>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855089F-19BD-4440-83EB-BD64C478C3B4}" type="slidenum">
              <a:rPr lang="en-US"/>
              <a:pPr>
                <a:defRPr/>
              </a:pPr>
              <a:t>‹#›</a:t>
            </a:fld>
            <a:endParaRPr lang="en-US"/>
          </a:p>
        </p:txBody>
      </p:sp>
    </p:spTree>
    <p:extLst>
      <p:ext uri="{BB962C8B-B14F-4D97-AF65-F5344CB8AC3E}">
        <p14:creationId xmlns:p14="http://schemas.microsoft.com/office/powerpoint/2010/main" val="3512075333"/>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6D0C049-A575-2046-A39A-73581A492BF4}" type="slidenum">
              <a:rPr lang="en-US"/>
              <a:pPr>
                <a:defRPr/>
              </a:pPr>
              <a:t>‹#›</a:t>
            </a:fld>
            <a:endParaRPr lang="en-US"/>
          </a:p>
        </p:txBody>
      </p:sp>
    </p:spTree>
    <p:extLst>
      <p:ext uri="{BB962C8B-B14F-4D97-AF65-F5344CB8AC3E}">
        <p14:creationId xmlns:p14="http://schemas.microsoft.com/office/powerpoint/2010/main" val="237814255"/>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4DB18B-DCFF-9B42-A3E4-B38F901A0CE1}" type="slidenum">
              <a:rPr lang="en-US"/>
              <a:pPr>
                <a:defRPr/>
              </a:pPr>
              <a:t>‹#›</a:t>
            </a:fld>
            <a:endParaRPr lang="en-US"/>
          </a:p>
        </p:txBody>
      </p:sp>
    </p:spTree>
    <p:extLst>
      <p:ext uri="{BB962C8B-B14F-4D97-AF65-F5344CB8AC3E}">
        <p14:creationId xmlns:p14="http://schemas.microsoft.com/office/powerpoint/2010/main" val="3580486358"/>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0CB6AFF-7833-5942-B9DE-EE34BC0DFEFE}" type="slidenum">
              <a:rPr lang="en-US"/>
              <a:pPr>
                <a:defRPr/>
              </a:pPr>
              <a:t>‹#›</a:t>
            </a:fld>
            <a:endParaRPr lang="en-US"/>
          </a:p>
        </p:txBody>
      </p:sp>
    </p:spTree>
    <p:extLst>
      <p:ext uri="{BB962C8B-B14F-4D97-AF65-F5344CB8AC3E}">
        <p14:creationId xmlns:p14="http://schemas.microsoft.com/office/powerpoint/2010/main" val="7969623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7739C-1D16-BB4F-8338-FBEA1BAED5C0}" type="slidenum">
              <a:rPr lang="en-US"/>
              <a:pPr>
                <a:defRPr/>
              </a:pPr>
              <a:t>‹#›</a:t>
            </a:fld>
            <a:endParaRPr lang="en-US"/>
          </a:p>
        </p:txBody>
      </p:sp>
    </p:spTree>
    <p:extLst>
      <p:ext uri="{BB962C8B-B14F-4D97-AF65-F5344CB8AC3E}">
        <p14:creationId xmlns:p14="http://schemas.microsoft.com/office/powerpoint/2010/main" val="1111622001"/>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65CF3C1-9411-FB48-BEB5-D870D31FAFC5}" type="slidenum">
              <a:rPr lang="en-US"/>
              <a:pPr>
                <a:defRPr/>
              </a:pPr>
              <a:t>‹#›</a:t>
            </a:fld>
            <a:endParaRPr lang="en-US"/>
          </a:p>
        </p:txBody>
      </p:sp>
    </p:spTree>
    <p:extLst>
      <p:ext uri="{BB962C8B-B14F-4D97-AF65-F5344CB8AC3E}">
        <p14:creationId xmlns:p14="http://schemas.microsoft.com/office/powerpoint/2010/main" val="841080772"/>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D6BE642-9303-BB4F-8E5B-8AF0856FC427}" type="slidenum">
              <a:rPr lang="en-US"/>
              <a:pPr>
                <a:defRPr/>
              </a:pPr>
              <a:t>‹#›</a:t>
            </a:fld>
            <a:endParaRPr lang="en-US"/>
          </a:p>
        </p:txBody>
      </p:sp>
    </p:spTree>
    <p:extLst>
      <p:ext uri="{BB962C8B-B14F-4D97-AF65-F5344CB8AC3E}">
        <p14:creationId xmlns:p14="http://schemas.microsoft.com/office/powerpoint/2010/main" val="3655317076"/>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192C91B-92E3-CB43-B848-11604A75B21F}" type="slidenum">
              <a:rPr lang="en-US"/>
              <a:pPr>
                <a:defRPr/>
              </a:pPr>
              <a:t>‹#›</a:t>
            </a:fld>
            <a:endParaRPr lang="en-US"/>
          </a:p>
        </p:txBody>
      </p:sp>
    </p:spTree>
    <p:extLst>
      <p:ext uri="{BB962C8B-B14F-4D97-AF65-F5344CB8AC3E}">
        <p14:creationId xmlns:p14="http://schemas.microsoft.com/office/powerpoint/2010/main" val="519462672"/>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96F313C-F364-B044-8373-FC39319D19A1}" type="slidenum">
              <a:rPr lang="en-US"/>
              <a:pPr>
                <a:defRPr/>
              </a:pPr>
              <a:t>‹#›</a:t>
            </a:fld>
            <a:endParaRPr lang="en-US"/>
          </a:p>
        </p:txBody>
      </p:sp>
    </p:spTree>
    <p:extLst>
      <p:ext uri="{BB962C8B-B14F-4D97-AF65-F5344CB8AC3E}">
        <p14:creationId xmlns:p14="http://schemas.microsoft.com/office/powerpoint/2010/main" val="3667450741"/>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DD109F5-8C7B-3845-B6C7-54A49D2E3AF6}" type="slidenum">
              <a:rPr lang="en-US"/>
              <a:pPr>
                <a:defRPr/>
              </a:pPr>
              <a:t>‹#›</a:t>
            </a:fld>
            <a:endParaRPr lang="en-US"/>
          </a:p>
        </p:txBody>
      </p:sp>
    </p:spTree>
    <p:extLst>
      <p:ext uri="{BB962C8B-B14F-4D97-AF65-F5344CB8AC3E}">
        <p14:creationId xmlns:p14="http://schemas.microsoft.com/office/powerpoint/2010/main" val="600562321"/>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9DF38716-648E-C441-A175-12E6C0A53591}" type="slidenum">
              <a:rPr lang="en-US"/>
              <a:pPr>
                <a:defRPr/>
              </a:pPr>
              <a:t>‹#›</a:t>
            </a:fld>
            <a:endParaRPr lang="en-US"/>
          </a:p>
        </p:txBody>
      </p:sp>
    </p:spTree>
    <p:extLst>
      <p:ext uri="{BB962C8B-B14F-4D97-AF65-F5344CB8AC3E}">
        <p14:creationId xmlns:p14="http://schemas.microsoft.com/office/powerpoint/2010/main" val="4127707508"/>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918FDDCA-57C2-0741-8EA1-D84DACCD1743}" type="slidenum">
              <a:rPr lang="en-US"/>
              <a:pPr>
                <a:defRPr/>
              </a:pPr>
              <a:t>‹#›</a:t>
            </a:fld>
            <a:endParaRPr lang="en-US"/>
          </a:p>
        </p:txBody>
      </p:sp>
    </p:spTree>
    <p:extLst>
      <p:ext uri="{BB962C8B-B14F-4D97-AF65-F5344CB8AC3E}">
        <p14:creationId xmlns:p14="http://schemas.microsoft.com/office/powerpoint/2010/main" val="1502034267"/>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6A6537F9-875D-004A-8E31-8111AC0B64B5}" type="slidenum">
              <a:rPr lang="en-US"/>
              <a:pPr>
                <a:defRPr/>
              </a:pPr>
              <a:t>‹#›</a:t>
            </a:fld>
            <a:endParaRPr lang="en-US"/>
          </a:p>
        </p:txBody>
      </p:sp>
    </p:spTree>
    <p:extLst>
      <p:ext uri="{BB962C8B-B14F-4D97-AF65-F5344CB8AC3E}">
        <p14:creationId xmlns:p14="http://schemas.microsoft.com/office/powerpoint/2010/main" val="1720456316"/>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9811B9F-9B85-A34C-9347-884FBCC8AB57}" type="slidenum">
              <a:rPr lang="en-US"/>
              <a:pPr>
                <a:defRPr/>
              </a:pPr>
              <a:t>‹#›</a:t>
            </a:fld>
            <a:endParaRPr lang="en-US"/>
          </a:p>
        </p:txBody>
      </p:sp>
    </p:spTree>
    <p:extLst>
      <p:ext uri="{BB962C8B-B14F-4D97-AF65-F5344CB8AC3E}">
        <p14:creationId xmlns:p14="http://schemas.microsoft.com/office/powerpoint/2010/main" val="212710778"/>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40642E33-2E2B-4C4E-BE07-FADD7C3CFCF0}" type="slidenum">
              <a:rPr lang="en-US"/>
              <a:pPr>
                <a:defRPr/>
              </a:pPr>
              <a:t>‹#›</a:t>
            </a:fld>
            <a:endParaRPr lang="en-US"/>
          </a:p>
        </p:txBody>
      </p:sp>
    </p:spTree>
    <p:extLst>
      <p:ext uri="{BB962C8B-B14F-4D97-AF65-F5344CB8AC3E}">
        <p14:creationId xmlns:p14="http://schemas.microsoft.com/office/powerpoint/2010/main" val="1521739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879CE7E-03A9-DF48-AAAA-13DF2865F034}" type="slidenum">
              <a:rPr lang="en-US"/>
              <a:pPr>
                <a:defRPr/>
              </a:pPr>
              <a:t>‹#›</a:t>
            </a:fld>
            <a:endParaRPr lang="en-US"/>
          </a:p>
        </p:txBody>
      </p:sp>
    </p:spTree>
    <p:extLst>
      <p:ext uri="{BB962C8B-B14F-4D97-AF65-F5344CB8AC3E}">
        <p14:creationId xmlns:p14="http://schemas.microsoft.com/office/powerpoint/2010/main" val="16424817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30C852B-D3E3-3F4D-BC6F-5BD38350A6FA}" type="slidenum">
              <a:rPr lang="en-US"/>
              <a:pPr>
                <a:defRPr/>
              </a:pPr>
              <a:t>‹#›</a:t>
            </a:fld>
            <a:endParaRPr lang="en-US"/>
          </a:p>
        </p:txBody>
      </p:sp>
    </p:spTree>
    <p:extLst>
      <p:ext uri="{BB962C8B-B14F-4D97-AF65-F5344CB8AC3E}">
        <p14:creationId xmlns:p14="http://schemas.microsoft.com/office/powerpoint/2010/main" val="2086354534"/>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27477840-82F4-B345-8A7F-710CF936873D}" type="slidenum">
              <a:rPr lang="en-US"/>
              <a:pPr>
                <a:defRPr/>
              </a:pPr>
              <a:t>‹#›</a:t>
            </a:fld>
            <a:endParaRPr lang="en-US"/>
          </a:p>
        </p:txBody>
      </p:sp>
    </p:spTree>
    <p:extLst>
      <p:ext uri="{BB962C8B-B14F-4D97-AF65-F5344CB8AC3E}">
        <p14:creationId xmlns:p14="http://schemas.microsoft.com/office/powerpoint/2010/main" val="396898028"/>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84C0714C-5338-B14B-ACB5-5276F296497B}" type="slidenum">
              <a:rPr lang="en-US"/>
              <a:pPr>
                <a:defRPr/>
              </a:pPr>
              <a:t>‹#›</a:t>
            </a:fld>
            <a:endParaRPr lang="en-US"/>
          </a:p>
        </p:txBody>
      </p:sp>
    </p:spTree>
    <p:extLst>
      <p:ext uri="{BB962C8B-B14F-4D97-AF65-F5344CB8AC3E}">
        <p14:creationId xmlns:p14="http://schemas.microsoft.com/office/powerpoint/2010/main" val="2438314914"/>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04CAB28-B0F8-3448-8586-B2B69530D81E}" type="slidenum">
              <a:rPr lang="en-US"/>
              <a:pPr>
                <a:defRPr/>
              </a:pPr>
              <a:t>‹#›</a:t>
            </a:fld>
            <a:endParaRPr lang="en-US"/>
          </a:p>
        </p:txBody>
      </p:sp>
    </p:spTree>
    <p:extLst>
      <p:ext uri="{BB962C8B-B14F-4D97-AF65-F5344CB8AC3E}">
        <p14:creationId xmlns:p14="http://schemas.microsoft.com/office/powerpoint/2010/main" val="66648126"/>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3051841-D39F-0C44-A37C-24DBB9D4C66A}" type="slidenum">
              <a:rPr lang="en-US"/>
              <a:pPr>
                <a:defRPr/>
              </a:pPr>
              <a:t>‹#›</a:t>
            </a:fld>
            <a:endParaRPr lang="en-US"/>
          </a:p>
        </p:txBody>
      </p:sp>
    </p:spTree>
    <p:extLst>
      <p:ext uri="{BB962C8B-B14F-4D97-AF65-F5344CB8AC3E}">
        <p14:creationId xmlns:p14="http://schemas.microsoft.com/office/powerpoint/2010/main" val="3971937535"/>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6D0AF86C-ACB4-0F44-81E7-877322B701B3}" type="slidenum">
              <a:rPr lang="en-US"/>
              <a:pPr>
                <a:defRPr/>
              </a:pPr>
              <a:t>‹#›</a:t>
            </a:fld>
            <a:endParaRPr lang="en-US"/>
          </a:p>
        </p:txBody>
      </p:sp>
    </p:spTree>
    <p:extLst>
      <p:ext uri="{BB962C8B-B14F-4D97-AF65-F5344CB8AC3E}">
        <p14:creationId xmlns:p14="http://schemas.microsoft.com/office/powerpoint/2010/main" val="3490825715"/>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924B854-A43C-4947-BEAB-F40D805C2B8A}" type="slidenum">
              <a:rPr lang="en-US"/>
              <a:pPr>
                <a:defRPr/>
              </a:pPr>
              <a:t>‹#›</a:t>
            </a:fld>
            <a:endParaRPr lang="en-US"/>
          </a:p>
        </p:txBody>
      </p:sp>
    </p:spTree>
    <p:extLst>
      <p:ext uri="{BB962C8B-B14F-4D97-AF65-F5344CB8AC3E}">
        <p14:creationId xmlns:p14="http://schemas.microsoft.com/office/powerpoint/2010/main" val="72556721"/>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B2C12D-36AA-7C4D-8FBA-505CB93C113F}" type="slidenum">
              <a:rPr lang="en-US"/>
              <a:pPr>
                <a:defRPr/>
              </a:pPr>
              <a:t>‹#›</a:t>
            </a:fld>
            <a:endParaRPr lang="en-US"/>
          </a:p>
        </p:txBody>
      </p:sp>
    </p:spTree>
    <p:extLst>
      <p:ext uri="{BB962C8B-B14F-4D97-AF65-F5344CB8AC3E}">
        <p14:creationId xmlns:p14="http://schemas.microsoft.com/office/powerpoint/2010/main" val="2486540577"/>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3843502-4857-9648-B769-754ED027CF66}" type="slidenum">
              <a:rPr lang="en-US"/>
              <a:pPr>
                <a:defRPr/>
              </a:pPr>
              <a:t>‹#›</a:t>
            </a:fld>
            <a:endParaRPr lang="en-US"/>
          </a:p>
        </p:txBody>
      </p:sp>
    </p:spTree>
    <p:extLst>
      <p:ext uri="{BB962C8B-B14F-4D97-AF65-F5344CB8AC3E}">
        <p14:creationId xmlns:p14="http://schemas.microsoft.com/office/powerpoint/2010/main" val="1659104124"/>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EFA6958-7450-4A4D-9CB0-4D9B9ED66F78}" type="slidenum">
              <a:rPr lang="en-US"/>
              <a:pPr>
                <a:defRPr/>
              </a:pPr>
              <a:t>‹#›</a:t>
            </a:fld>
            <a:endParaRPr lang="en-US"/>
          </a:p>
        </p:txBody>
      </p:sp>
    </p:spTree>
    <p:extLst>
      <p:ext uri="{BB962C8B-B14F-4D97-AF65-F5344CB8AC3E}">
        <p14:creationId xmlns:p14="http://schemas.microsoft.com/office/powerpoint/2010/main" val="1379574773"/>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0E8ACC-AF33-574E-8688-5053089801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00037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1249E4C-7D14-F740-B045-55339FF632C1}" type="slidenum">
              <a:rPr lang="en-US"/>
              <a:pPr>
                <a:defRPr/>
              </a:pPr>
              <a:t>‹#›</a:t>
            </a:fld>
            <a:endParaRPr lang="en-US"/>
          </a:p>
        </p:txBody>
      </p:sp>
    </p:spTree>
    <p:extLst>
      <p:ext uri="{BB962C8B-B14F-4D97-AF65-F5344CB8AC3E}">
        <p14:creationId xmlns:p14="http://schemas.microsoft.com/office/powerpoint/2010/main" val="3604412766"/>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FF48FD-0C77-214D-A063-43F216788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3067646"/>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3FA74B-1EE3-7D41-9718-F488319AA3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7243844"/>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9C6D01-6A4F-EA42-BB7D-652281F315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285857"/>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42729F6-DE46-5645-B986-0A5D2D2525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9749944"/>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681C13E-D44E-CC43-AA43-48016BFADB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8301192"/>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12991B5-F8A3-6A47-9E65-07B95EC4D6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9679658"/>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4BA4B6-9F21-E345-9ED2-7150F31426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2775895"/>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B890794-AE04-D545-A474-D5C8E4F6E6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0596656"/>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29011C-9C88-EF46-A63E-FB982F5EF7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2984273"/>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C51394-8004-3945-9DF6-7065F40CC2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72224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4346A5F-A085-C944-8759-5582BF91CE8B}" type="slidenum">
              <a:rPr lang="en-US"/>
              <a:pPr>
                <a:defRPr/>
              </a:pPr>
              <a:t>‹#›</a:t>
            </a:fld>
            <a:endParaRPr lang="en-US"/>
          </a:p>
        </p:txBody>
      </p:sp>
    </p:spTree>
    <p:extLst>
      <p:ext uri="{BB962C8B-B14F-4D97-AF65-F5344CB8AC3E}">
        <p14:creationId xmlns:p14="http://schemas.microsoft.com/office/powerpoint/2010/main" val="336767450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1863042B-B30F-6A41-B0C4-5439D22C6C2E}" type="slidenum">
              <a:rPr lang="en-US"/>
              <a:pPr>
                <a:defRPr/>
              </a:pPr>
              <a:t>‹#›</a:t>
            </a:fld>
            <a:endParaRPr lang="en-US"/>
          </a:p>
        </p:txBody>
      </p:sp>
    </p:spTree>
    <p:extLst>
      <p:ext uri="{BB962C8B-B14F-4D97-AF65-F5344CB8AC3E}">
        <p14:creationId xmlns:p14="http://schemas.microsoft.com/office/powerpoint/2010/main" val="2571695798"/>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32FEDC4D-9437-D147-9256-ACB8851522A3}" type="slidenum">
              <a:rPr lang="en-US"/>
              <a:pPr>
                <a:defRPr/>
              </a:pPr>
              <a:t>‹#›</a:t>
            </a:fld>
            <a:endParaRPr lang="en-US"/>
          </a:p>
        </p:txBody>
      </p:sp>
    </p:spTree>
    <p:extLst>
      <p:ext uri="{BB962C8B-B14F-4D97-AF65-F5344CB8AC3E}">
        <p14:creationId xmlns:p14="http://schemas.microsoft.com/office/powerpoint/2010/main" val="2206488710"/>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1F4884C8-E428-F54C-8066-678D93F043F2}" type="slidenum">
              <a:rPr lang="en-US"/>
              <a:pPr>
                <a:defRPr/>
              </a:pPr>
              <a:t>‹#›</a:t>
            </a:fld>
            <a:endParaRPr lang="en-US"/>
          </a:p>
        </p:txBody>
      </p:sp>
    </p:spTree>
    <p:extLst>
      <p:ext uri="{BB962C8B-B14F-4D97-AF65-F5344CB8AC3E}">
        <p14:creationId xmlns:p14="http://schemas.microsoft.com/office/powerpoint/2010/main" val="3026280506"/>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70312ABB-B2E3-6D4A-B9CD-6B5E4FD15FEB}" type="slidenum">
              <a:rPr lang="en-US"/>
              <a:pPr>
                <a:defRPr/>
              </a:pPr>
              <a:t>‹#›</a:t>
            </a:fld>
            <a:endParaRPr lang="en-US"/>
          </a:p>
        </p:txBody>
      </p:sp>
    </p:spTree>
    <p:extLst>
      <p:ext uri="{BB962C8B-B14F-4D97-AF65-F5344CB8AC3E}">
        <p14:creationId xmlns:p14="http://schemas.microsoft.com/office/powerpoint/2010/main" val="768104183"/>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58EA5583-ED8D-5B47-A61B-354916FB5B06}" type="slidenum">
              <a:rPr lang="en-US"/>
              <a:pPr>
                <a:defRPr/>
              </a:pPr>
              <a:t>‹#›</a:t>
            </a:fld>
            <a:endParaRPr lang="en-US"/>
          </a:p>
        </p:txBody>
      </p:sp>
    </p:spTree>
    <p:extLst>
      <p:ext uri="{BB962C8B-B14F-4D97-AF65-F5344CB8AC3E}">
        <p14:creationId xmlns:p14="http://schemas.microsoft.com/office/powerpoint/2010/main" val="2854631619"/>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EEA1C51E-00F8-9D4E-98C3-2B44399AD3B5}" type="slidenum">
              <a:rPr lang="en-US"/>
              <a:pPr>
                <a:defRPr/>
              </a:pPr>
              <a:t>‹#›</a:t>
            </a:fld>
            <a:endParaRPr lang="en-US"/>
          </a:p>
        </p:txBody>
      </p:sp>
    </p:spTree>
    <p:extLst>
      <p:ext uri="{BB962C8B-B14F-4D97-AF65-F5344CB8AC3E}">
        <p14:creationId xmlns:p14="http://schemas.microsoft.com/office/powerpoint/2010/main" val="3651002918"/>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BF02D5F9-EE25-A94B-A39D-B8F97FED2689}" type="slidenum">
              <a:rPr lang="en-US"/>
              <a:pPr>
                <a:defRPr/>
              </a:pPr>
              <a:t>‹#›</a:t>
            </a:fld>
            <a:endParaRPr lang="en-US"/>
          </a:p>
        </p:txBody>
      </p:sp>
    </p:spTree>
    <p:extLst>
      <p:ext uri="{BB962C8B-B14F-4D97-AF65-F5344CB8AC3E}">
        <p14:creationId xmlns:p14="http://schemas.microsoft.com/office/powerpoint/2010/main" val="3673545784"/>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E47411E3-D0F1-E849-8C96-8B93C121E80C}" type="slidenum">
              <a:rPr lang="en-US"/>
              <a:pPr>
                <a:defRPr/>
              </a:pPr>
              <a:t>‹#›</a:t>
            </a:fld>
            <a:endParaRPr lang="en-US"/>
          </a:p>
        </p:txBody>
      </p:sp>
    </p:spTree>
    <p:extLst>
      <p:ext uri="{BB962C8B-B14F-4D97-AF65-F5344CB8AC3E}">
        <p14:creationId xmlns:p14="http://schemas.microsoft.com/office/powerpoint/2010/main" val="2214458913"/>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DE00C61A-7E0E-E541-8F05-2B0595AFA3F4}" type="slidenum">
              <a:rPr lang="en-US"/>
              <a:pPr>
                <a:defRPr/>
              </a:pPr>
              <a:t>‹#›</a:t>
            </a:fld>
            <a:endParaRPr lang="en-US"/>
          </a:p>
        </p:txBody>
      </p:sp>
    </p:spTree>
    <p:extLst>
      <p:ext uri="{BB962C8B-B14F-4D97-AF65-F5344CB8AC3E}">
        <p14:creationId xmlns:p14="http://schemas.microsoft.com/office/powerpoint/2010/main" val="1674692276"/>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AC5B22DE-AD9F-4A4A-9E91-BDA56A67893E}" type="slidenum">
              <a:rPr lang="en-US"/>
              <a:pPr>
                <a:defRPr/>
              </a:pPr>
              <a:t>‹#›</a:t>
            </a:fld>
            <a:endParaRPr lang="en-US"/>
          </a:p>
        </p:txBody>
      </p:sp>
    </p:spTree>
    <p:extLst>
      <p:ext uri="{BB962C8B-B14F-4D97-AF65-F5344CB8AC3E}">
        <p14:creationId xmlns:p14="http://schemas.microsoft.com/office/powerpoint/2010/main" val="2052496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9AB72E-7706-D147-A455-E1DBFF1E1524}" type="slidenum">
              <a:rPr lang="en-US"/>
              <a:pPr>
                <a:defRPr/>
              </a:pPr>
              <a:t>‹#›</a:t>
            </a:fld>
            <a:endParaRPr lang="en-US"/>
          </a:p>
        </p:txBody>
      </p:sp>
    </p:spTree>
    <p:extLst>
      <p:ext uri="{BB962C8B-B14F-4D97-AF65-F5344CB8AC3E}">
        <p14:creationId xmlns:p14="http://schemas.microsoft.com/office/powerpoint/2010/main" val="147013214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0A1FDEBB-5C55-9C48-B7F1-EC13BA44EB88}" type="slidenum">
              <a:rPr lang="en-US"/>
              <a:pPr>
                <a:defRPr/>
              </a:pPr>
              <a:t>‹#›</a:t>
            </a:fld>
            <a:endParaRPr lang="en-US"/>
          </a:p>
        </p:txBody>
      </p:sp>
    </p:spTree>
    <p:extLst>
      <p:ext uri="{BB962C8B-B14F-4D97-AF65-F5344CB8AC3E}">
        <p14:creationId xmlns:p14="http://schemas.microsoft.com/office/powerpoint/2010/main" val="3245135524"/>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838BBD-0378-244C-94F2-99553E80E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7464908"/>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B6186A-85D4-7F4F-A8D5-0AC3BD09A1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0784517"/>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BD4638-7D93-614F-B72C-564DEAF0E4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7852898"/>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2260F24-830F-9C44-9B46-B7DD0602FA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7917662"/>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B7EBA7A-9021-6340-80BA-A9C2C229D9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1687708"/>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879CE7E-03A9-DF48-AAAA-13DF2865F0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8628458"/>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0E118D1-D1D4-0446-A109-92D9DA7679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1888604"/>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5D4C2E-544B-5643-BC7A-851E3599C0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4173316"/>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6ADD8-8474-B74B-9663-2F5AF235DA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67249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584459-A7C2-F74E-AFE7-BA8D0D11AE76}" type="slidenum">
              <a:rPr lang="en-US"/>
              <a:pPr>
                <a:defRPr/>
              </a:pPr>
              <a:t>‹#›</a:t>
            </a:fld>
            <a:endParaRPr lang="en-US"/>
          </a:p>
        </p:txBody>
      </p:sp>
    </p:spTree>
    <p:extLst>
      <p:ext uri="{BB962C8B-B14F-4D97-AF65-F5344CB8AC3E}">
        <p14:creationId xmlns:p14="http://schemas.microsoft.com/office/powerpoint/2010/main" val="97272454"/>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4B1226-0154-2C42-AA4B-4CD5A29B23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8362999"/>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24DE27-3866-414B-9765-DA70D55B51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068238"/>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24405060"/>
      </p:ext>
    </p:extLst>
  </p:cSld>
  <p:clrMapOvr>
    <a:masterClrMapping/>
  </p:clrMapOvr>
  <p:transition xmlns:p14="http://schemas.microsoft.com/office/powerpoint/2010/main"/>
</p:sldLayout>
</file>

<file path=ppt/slideLayouts/slideLayout6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9209002"/>
      </p:ext>
    </p:extLst>
  </p:cSld>
  <p:clrMapOvr>
    <a:masterClrMapping/>
  </p:clrMapOvr>
  <p:transition xmlns:p14="http://schemas.microsoft.com/office/powerpoint/2010/main"/>
</p:sldLayout>
</file>

<file path=ppt/slideLayouts/slideLayout6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34169125"/>
      </p:ext>
    </p:extLst>
  </p:cSld>
  <p:clrMapOvr>
    <a:masterClrMapping/>
  </p:clrMapOvr>
  <p:transition xmlns:p14="http://schemas.microsoft.com/office/powerpoint/2010/main"/>
</p:sldLayout>
</file>

<file path=ppt/slideLayouts/slideLayout6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70503962"/>
      </p:ext>
    </p:extLst>
  </p:cSld>
  <p:clrMapOvr>
    <a:masterClrMapping/>
  </p:clrMapOvr>
  <p:transition xmlns:p14="http://schemas.microsoft.com/office/powerpoint/2010/main"/>
</p:sldLayout>
</file>

<file path=ppt/slideLayouts/slideLayout6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0840321"/>
      </p:ext>
    </p:extLst>
  </p:cSld>
  <p:clrMapOvr>
    <a:masterClrMapping/>
  </p:clrMapOvr>
  <p:transition xmlns:p14="http://schemas.microsoft.com/office/powerpoint/2010/main"/>
</p:sldLayout>
</file>

<file path=ppt/slideLayouts/slideLayout6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20991764"/>
      </p:ext>
    </p:extLst>
  </p:cSld>
  <p:clrMapOvr>
    <a:masterClrMapping/>
  </p:clrMapOvr>
  <p:transition xmlns:p14="http://schemas.microsoft.com/office/powerpoint/2010/main"/>
</p:sldLayout>
</file>

<file path=ppt/slideLayouts/slideLayout6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1259502"/>
      </p:ext>
    </p:extLst>
  </p:cSld>
  <p:clrMapOvr>
    <a:masterClrMapping/>
  </p:clrMapOvr>
  <p:transition xmlns:p14="http://schemas.microsoft.com/office/powerpoint/2010/main"/>
</p:sldLayout>
</file>

<file path=ppt/slideLayouts/slideLayout6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0920208"/>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5083D7-718B-0A4A-AE40-98C9A33EAF83}" type="slidenum">
              <a:rPr lang="en-US"/>
              <a:pPr>
                <a:defRPr/>
              </a:pPr>
              <a:t>‹#›</a:t>
            </a:fld>
            <a:endParaRPr lang="en-US"/>
          </a:p>
        </p:txBody>
      </p:sp>
    </p:spTree>
    <p:extLst>
      <p:ext uri="{BB962C8B-B14F-4D97-AF65-F5344CB8AC3E}">
        <p14:creationId xmlns:p14="http://schemas.microsoft.com/office/powerpoint/2010/main" val="1964796781"/>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12122514"/>
      </p:ext>
    </p:extLst>
  </p:cSld>
  <p:clrMapOvr>
    <a:masterClrMapping/>
  </p:clrMapOvr>
  <p:transition xmlns:p14="http://schemas.microsoft.com/office/powerpoint/2010/main"/>
</p:sldLayout>
</file>

<file path=ppt/slideLayouts/slideLayout6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452801"/>
      </p:ext>
    </p:extLst>
  </p:cSld>
  <p:clrMapOvr>
    <a:masterClrMapping/>
  </p:clrMapOvr>
  <p:transition xmlns:p14="http://schemas.microsoft.com/office/powerpoint/2010/main"/>
</p:sldLayout>
</file>

<file path=ppt/slideLayouts/slideLayout6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02352596"/>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961B33-3C18-9249-BF6A-C0BB70C68B10}" type="slidenum">
              <a:rPr lang="en-US"/>
              <a:pPr>
                <a:defRPr/>
              </a:pPr>
              <a:t>‹#›</a:t>
            </a:fld>
            <a:endParaRPr lang="en-US"/>
          </a:p>
        </p:txBody>
      </p:sp>
    </p:spTree>
    <p:extLst>
      <p:ext uri="{BB962C8B-B14F-4D97-AF65-F5344CB8AC3E}">
        <p14:creationId xmlns:p14="http://schemas.microsoft.com/office/powerpoint/2010/main" val="42449034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989716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34793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37014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0E118D1-D1D4-0446-A109-92D9DA7679AF}" type="slidenum">
              <a:rPr lang="en-US"/>
              <a:pPr>
                <a:defRPr/>
              </a:pPr>
              <a:t>‹#›</a:t>
            </a:fld>
            <a:endParaRPr lang="en-US"/>
          </a:p>
        </p:txBody>
      </p:sp>
    </p:spTree>
    <p:extLst>
      <p:ext uri="{BB962C8B-B14F-4D97-AF65-F5344CB8AC3E}">
        <p14:creationId xmlns:p14="http://schemas.microsoft.com/office/powerpoint/2010/main" val="41637848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13523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30068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957405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2507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787984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305149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16715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09333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822269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3382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5D4C2E-544B-5643-BC7A-851E3599C030}" type="slidenum">
              <a:rPr lang="en-US"/>
              <a:pPr>
                <a:defRPr/>
              </a:pPr>
              <a:t>‹#›</a:t>
            </a:fld>
            <a:endParaRPr lang="en-US"/>
          </a:p>
        </p:txBody>
      </p:sp>
    </p:spTree>
    <p:extLst>
      <p:ext uri="{BB962C8B-B14F-4D97-AF65-F5344CB8AC3E}">
        <p14:creationId xmlns:p14="http://schemas.microsoft.com/office/powerpoint/2010/main" val="6413408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498675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01396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99658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403299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23749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201759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608168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53945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31174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29751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86ADD8-8474-B74B-9663-2F5AF235DA0F}" type="slidenum">
              <a:rPr lang="en-US"/>
              <a:pPr>
                <a:defRPr/>
              </a:pPr>
              <a:t>‹#›</a:t>
            </a:fld>
            <a:endParaRPr lang="en-US"/>
          </a:p>
        </p:txBody>
      </p:sp>
    </p:spTree>
    <p:extLst>
      <p:ext uri="{BB962C8B-B14F-4D97-AF65-F5344CB8AC3E}">
        <p14:creationId xmlns:p14="http://schemas.microsoft.com/office/powerpoint/2010/main" val="27430278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46140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64585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95876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45443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799118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73831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791237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003314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22525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713777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3" Type="http://schemas.openxmlformats.org/officeDocument/2006/relationships/image" Target="../media/image1.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3" Type="http://schemas.openxmlformats.org/officeDocument/2006/relationships/image" Target="../media/image7.jpeg"/><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3" Type="http://schemas.openxmlformats.org/officeDocument/2006/relationships/image" Target="../media/image8.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3" Type="http://schemas.openxmlformats.org/officeDocument/2006/relationships/image" Target="../media/image8.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3" Type="http://schemas.openxmlformats.org/officeDocument/2006/relationships/image" Target="../media/image1.jpeg"/><Relationship Id="rId14" Type="http://schemas.openxmlformats.org/officeDocument/2006/relationships/image" Target="../media/image9.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3" Type="http://schemas.openxmlformats.org/officeDocument/2006/relationships/image" Target="../media/image8.jpeg"/><Relationship Id="rId14" Type="http://schemas.openxmlformats.org/officeDocument/2006/relationships/image" Target="../media/image9.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21.xml"/><Relationship Id="rId13" Type="http://schemas.openxmlformats.org/officeDocument/2006/relationships/image" Target="../media/image10.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2.xml"/><Relationship Id="rId12" Type="http://schemas.openxmlformats.org/officeDocument/2006/relationships/theme" Target="../theme/theme22.xml"/><Relationship Id="rId13" Type="http://schemas.openxmlformats.org/officeDocument/2006/relationships/image" Target="../media/image1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32.xml"/><Relationship Id="rId2" Type="http://schemas.openxmlformats.org/officeDocument/2006/relationships/slideLayout" Target="../slideLayouts/slideLayout233.xml"/><Relationship Id="rId3" Type="http://schemas.openxmlformats.org/officeDocument/2006/relationships/slideLayout" Target="../slideLayouts/slideLayout234.xml"/><Relationship Id="rId4" Type="http://schemas.openxmlformats.org/officeDocument/2006/relationships/slideLayout" Target="../slideLayouts/slideLayout235.xml"/><Relationship Id="rId5" Type="http://schemas.openxmlformats.org/officeDocument/2006/relationships/slideLayout" Target="../slideLayouts/slideLayout236.xml"/><Relationship Id="rId6" Type="http://schemas.openxmlformats.org/officeDocument/2006/relationships/slideLayout" Target="../slideLayouts/slideLayout237.xml"/><Relationship Id="rId7" Type="http://schemas.openxmlformats.org/officeDocument/2006/relationships/slideLayout" Target="../slideLayouts/slideLayout238.xml"/><Relationship Id="rId8" Type="http://schemas.openxmlformats.org/officeDocument/2006/relationships/slideLayout" Target="../slideLayouts/slideLayout239.xml"/><Relationship Id="rId9" Type="http://schemas.openxmlformats.org/officeDocument/2006/relationships/slideLayout" Target="../slideLayouts/slideLayout240.xml"/><Relationship Id="rId10"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3.xml"/><Relationship Id="rId12" Type="http://schemas.openxmlformats.org/officeDocument/2006/relationships/theme" Target="../theme/theme23.xml"/><Relationship Id="rId13" Type="http://schemas.openxmlformats.org/officeDocument/2006/relationships/image" Target="../media/image1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43.xml"/><Relationship Id="rId2" Type="http://schemas.openxmlformats.org/officeDocument/2006/relationships/slideLayout" Target="../slideLayouts/slideLayout244.xml"/><Relationship Id="rId3" Type="http://schemas.openxmlformats.org/officeDocument/2006/relationships/slideLayout" Target="../slideLayouts/slideLayout245.xml"/><Relationship Id="rId4" Type="http://schemas.openxmlformats.org/officeDocument/2006/relationships/slideLayout" Target="../slideLayouts/slideLayout246.xml"/><Relationship Id="rId5" Type="http://schemas.openxmlformats.org/officeDocument/2006/relationships/slideLayout" Target="../slideLayouts/slideLayout247.xml"/><Relationship Id="rId6" Type="http://schemas.openxmlformats.org/officeDocument/2006/relationships/slideLayout" Target="../slideLayouts/slideLayout248.xml"/><Relationship Id="rId7" Type="http://schemas.openxmlformats.org/officeDocument/2006/relationships/slideLayout" Target="../slideLayouts/slideLayout249.xml"/><Relationship Id="rId8" Type="http://schemas.openxmlformats.org/officeDocument/2006/relationships/slideLayout" Target="../slideLayouts/slideLayout250.xml"/><Relationship Id="rId9" Type="http://schemas.openxmlformats.org/officeDocument/2006/relationships/slideLayout" Target="../slideLayouts/slideLayout251.xml"/><Relationship Id="rId10"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4.xml"/><Relationship Id="rId12" Type="http://schemas.openxmlformats.org/officeDocument/2006/relationships/theme" Target="../theme/theme24.xml"/><Relationship Id="rId13" Type="http://schemas.openxmlformats.org/officeDocument/2006/relationships/image" Target="../media/image11.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54.xml"/><Relationship Id="rId2" Type="http://schemas.openxmlformats.org/officeDocument/2006/relationships/slideLayout" Target="../slideLayouts/slideLayout255.xml"/><Relationship Id="rId3" Type="http://schemas.openxmlformats.org/officeDocument/2006/relationships/slideLayout" Target="../slideLayouts/slideLayout256.xml"/><Relationship Id="rId4" Type="http://schemas.openxmlformats.org/officeDocument/2006/relationships/slideLayout" Target="../slideLayouts/slideLayout257.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slideLayout" Target="../slideLayouts/slideLayout261.xml"/><Relationship Id="rId9" Type="http://schemas.openxmlformats.org/officeDocument/2006/relationships/slideLayout" Target="../slideLayouts/slideLayout262.xml"/><Relationship Id="rId10"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5.xml"/><Relationship Id="rId12" Type="http://schemas.openxmlformats.org/officeDocument/2006/relationships/theme" Target="../theme/theme25.xml"/><Relationship Id="rId13" Type="http://schemas.openxmlformats.org/officeDocument/2006/relationships/image" Target="../media/image11.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65.xml"/><Relationship Id="rId2" Type="http://schemas.openxmlformats.org/officeDocument/2006/relationships/slideLayout" Target="../slideLayouts/slideLayout266.xml"/><Relationship Id="rId3" Type="http://schemas.openxmlformats.org/officeDocument/2006/relationships/slideLayout" Target="../slideLayouts/slideLayout267.xml"/><Relationship Id="rId4" Type="http://schemas.openxmlformats.org/officeDocument/2006/relationships/slideLayout" Target="../slideLayouts/slideLayout268.xml"/><Relationship Id="rId5" Type="http://schemas.openxmlformats.org/officeDocument/2006/relationships/slideLayout" Target="../slideLayouts/slideLayout269.xml"/><Relationship Id="rId6" Type="http://schemas.openxmlformats.org/officeDocument/2006/relationships/slideLayout" Target="../slideLayouts/slideLayout270.xml"/><Relationship Id="rId7" Type="http://schemas.openxmlformats.org/officeDocument/2006/relationships/slideLayout" Target="../slideLayouts/slideLayout271.xml"/><Relationship Id="rId8" Type="http://schemas.openxmlformats.org/officeDocument/2006/relationships/slideLayout" Target="../slideLayouts/slideLayout272.xml"/><Relationship Id="rId9" Type="http://schemas.openxmlformats.org/officeDocument/2006/relationships/slideLayout" Target="../slideLayouts/slideLayout273.xml"/><Relationship Id="rId10"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theme" Target="../theme/theme26.xml"/><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7.xml"/><Relationship Id="rId12" Type="http://schemas.openxmlformats.org/officeDocument/2006/relationships/theme" Target="../theme/theme27.xml"/><Relationship Id="rId13" Type="http://schemas.openxmlformats.org/officeDocument/2006/relationships/image" Target="../media/image10.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 Id="rId9" Type="http://schemas.openxmlformats.org/officeDocument/2006/relationships/slideLayout" Target="../slideLayouts/slideLayout295.xml"/><Relationship Id="rId10"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8.xml"/><Relationship Id="rId12" Type="http://schemas.openxmlformats.org/officeDocument/2006/relationships/theme" Target="../theme/theme28.xml"/><Relationship Id="rId13" Type="http://schemas.openxmlformats.org/officeDocument/2006/relationships/image" Target="../media/image11.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98.xml"/><Relationship Id="rId2" Type="http://schemas.openxmlformats.org/officeDocument/2006/relationships/slideLayout" Target="../slideLayouts/slideLayout299.xml"/><Relationship Id="rId3" Type="http://schemas.openxmlformats.org/officeDocument/2006/relationships/slideLayout" Target="../slideLayouts/slideLayout300.xml"/><Relationship Id="rId4" Type="http://schemas.openxmlformats.org/officeDocument/2006/relationships/slideLayout" Target="../slideLayouts/slideLayout301.xml"/><Relationship Id="rId5" Type="http://schemas.openxmlformats.org/officeDocument/2006/relationships/slideLayout" Target="../slideLayouts/slideLayout302.xml"/><Relationship Id="rId6" Type="http://schemas.openxmlformats.org/officeDocument/2006/relationships/slideLayout" Target="../slideLayouts/slideLayout303.xml"/><Relationship Id="rId7" Type="http://schemas.openxmlformats.org/officeDocument/2006/relationships/slideLayout" Target="../slideLayouts/slideLayout304.xml"/><Relationship Id="rId8" Type="http://schemas.openxmlformats.org/officeDocument/2006/relationships/slideLayout" Target="../slideLayouts/slideLayout305.xml"/><Relationship Id="rId9" Type="http://schemas.openxmlformats.org/officeDocument/2006/relationships/slideLayout" Target="../slideLayouts/slideLayout306.xml"/><Relationship Id="rId10"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theme" Target="../theme/theme29.xml"/><Relationship Id="rId13" Type="http://schemas.openxmlformats.org/officeDocument/2006/relationships/image" Target="../media/image12.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0.xml"/><Relationship Id="rId12" Type="http://schemas.openxmlformats.org/officeDocument/2006/relationships/theme" Target="../theme/theme30.xml"/><Relationship Id="rId13" Type="http://schemas.openxmlformats.org/officeDocument/2006/relationships/image" Target="../media/image12.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20.xml"/><Relationship Id="rId2" Type="http://schemas.openxmlformats.org/officeDocument/2006/relationships/slideLayout" Target="../slideLayouts/slideLayout321.xml"/><Relationship Id="rId3" Type="http://schemas.openxmlformats.org/officeDocument/2006/relationships/slideLayout" Target="../slideLayouts/slideLayout322.xml"/><Relationship Id="rId4" Type="http://schemas.openxmlformats.org/officeDocument/2006/relationships/slideLayout" Target="../slideLayouts/slideLayout323.xml"/><Relationship Id="rId5" Type="http://schemas.openxmlformats.org/officeDocument/2006/relationships/slideLayout" Target="../slideLayouts/slideLayout324.xml"/><Relationship Id="rId6" Type="http://schemas.openxmlformats.org/officeDocument/2006/relationships/slideLayout" Target="../slideLayouts/slideLayout325.xml"/><Relationship Id="rId7" Type="http://schemas.openxmlformats.org/officeDocument/2006/relationships/slideLayout" Target="../slideLayouts/slideLayout326.xml"/><Relationship Id="rId8" Type="http://schemas.openxmlformats.org/officeDocument/2006/relationships/slideLayout" Target="../slideLayouts/slideLayout327.xml"/><Relationship Id="rId9" Type="http://schemas.openxmlformats.org/officeDocument/2006/relationships/slideLayout" Target="../slideLayouts/slideLayout328.xml"/><Relationship Id="rId10"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41.xml"/><Relationship Id="rId12" Type="http://schemas.openxmlformats.org/officeDocument/2006/relationships/theme" Target="../theme/theme31.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31.xml"/><Relationship Id="rId2" Type="http://schemas.openxmlformats.org/officeDocument/2006/relationships/slideLayout" Target="../slideLayouts/slideLayout332.xml"/><Relationship Id="rId3" Type="http://schemas.openxmlformats.org/officeDocument/2006/relationships/slideLayout" Target="../slideLayouts/slideLayout333.xml"/><Relationship Id="rId4" Type="http://schemas.openxmlformats.org/officeDocument/2006/relationships/slideLayout" Target="../slideLayouts/slideLayout334.xml"/><Relationship Id="rId5" Type="http://schemas.openxmlformats.org/officeDocument/2006/relationships/slideLayout" Target="../slideLayouts/slideLayout335.xml"/><Relationship Id="rId6" Type="http://schemas.openxmlformats.org/officeDocument/2006/relationships/slideLayout" Target="../slideLayouts/slideLayout336.xml"/><Relationship Id="rId7" Type="http://schemas.openxmlformats.org/officeDocument/2006/relationships/slideLayout" Target="../slideLayouts/slideLayout337.xml"/><Relationship Id="rId8" Type="http://schemas.openxmlformats.org/officeDocument/2006/relationships/slideLayout" Target="../slideLayouts/slideLayout338.xml"/><Relationship Id="rId9" Type="http://schemas.openxmlformats.org/officeDocument/2006/relationships/slideLayout" Target="../slideLayouts/slideLayout339.xml"/><Relationship Id="rId10" Type="http://schemas.openxmlformats.org/officeDocument/2006/relationships/slideLayout" Target="../slideLayouts/slideLayout340.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2.xml"/><Relationship Id="rId12" Type="http://schemas.openxmlformats.org/officeDocument/2006/relationships/theme" Target="../theme/theme32.xml"/><Relationship Id="rId13" Type="http://schemas.openxmlformats.org/officeDocument/2006/relationships/image" Target="../media/image10.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42.xml"/><Relationship Id="rId2" Type="http://schemas.openxmlformats.org/officeDocument/2006/relationships/slideLayout" Target="../slideLayouts/slideLayout343.xml"/><Relationship Id="rId3" Type="http://schemas.openxmlformats.org/officeDocument/2006/relationships/slideLayout" Target="../slideLayouts/slideLayout344.xml"/><Relationship Id="rId4" Type="http://schemas.openxmlformats.org/officeDocument/2006/relationships/slideLayout" Target="../slideLayouts/slideLayout345.xml"/><Relationship Id="rId5" Type="http://schemas.openxmlformats.org/officeDocument/2006/relationships/slideLayout" Target="../slideLayouts/slideLayout346.xml"/><Relationship Id="rId6" Type="http://schemas.openxmlformats.org/officeDocument/2006/relationships/slideLayout" Target="../slideLayouts/slideLayout347.xml"/><Relationship Id="rId7" Type="http://schemas.openxmlformats.org/officeDocument/2006/relationships/slideLayout" Target="../slideLayouts/slideLayout348.xml"/><Relationship Id="rId8" Type="http://schemas.openxmlformats.org/officeDocument/2006/relationships/slideLayout" Target="../slideLayouts/slideLayout349.xml"/><Relationship Id="rId9" Type="http://schemas.openxmlformats.org/officeDocument/2006/relationships/slideLayout" Target="../slideLayouts/slideLayout350.xml"/><Relationship Id="rId10" Type="http://schemas.openxmlformats.org/officeDocument/2006/relationships/slideLayout" Target="../slideLayouts/slideLayout351.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63.xml"/><Relationship Id="rId12" Type="http://schemas.openxmlformats.org/officeDocument/2006/relationships/theme" Target="../theme/theme33.xml"/><Relationship Id="rId13" Type="http://schemas.openxmlformats.org/officeDocument/2006/relationships/image" Target="../media/image12.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53.xml"/><Relationship Id="rId2" Type="http://schemas.openxmlformats.org/officeDocument/2006/relationships/slideLayout" Target="../slideLayouts/slideLayout354.xml"/><Relationship Id="rId3" Type="http://schemas.openxmlformats.org/officeDocument/2006/relationships/slideLayout" Target="../slideLayouts/slideLayout355.xml"/><Relationship Id="rId4" Type="http://schemas.openxmlformats.org/officeDocument/2006/relationships/slideLayout" Target="../slideLayouts/slideLayout356.xml"/><Relationship Id="rId5" Type="http://schemas.openxmlformats.org/officeDocument/2006/relationships/slideLayout" Target="../slideLayouts/slideLayout357.xml"/><Relationship Id="rId6" Type="http://schemas.openxmlformats.org/officeDocument/2006/relationships/slideLayout" Target="../slideLayouts/slideLayout358.xml"/><Relationship Id="rId7" Type="http://schemas.openxmlformats.org/officeDocument/2006/relationships/slideLayout" Target="../slideLayouts/slideLayout359.xml"/><Relationship Id="rId8" Type="http://schemas.openxmlformats.org/officeDocument/2006/relationships/slideLayout" Target="../slideLayouts/slideLayout360.xml"/><Relationship Id="rId9" Type="http://schemas.openxmlformats.org/officeDocument/2006/relationships/slideLayout" Target="../slideLayouts/slideLayout361.xml"/><Relationship Id="rId10" Type="http://schemas.openxmlformats.org/officeDocument/2006/relationships/slideLayout" Target="../slideLayouts/slideLayout362.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74.xml"/><Relationship Id="rId12" Type="http://schemas.openxmlformats.org/officeDocument/2006/relationships/theme" Target="../theme/theme34.xml"/><Relationship Id="rId1" Type="http://schemas.openxmlformats.org/officeDocument/2006/relationships/slideLayout" Target="../slideLayouts/slideLayout364.xml"/><Relationship Id="rId2" Type="http://schemas.openxmlformats.org/officeDocument/2006/relationships/slideLayout" Target="../slideLayouts/slideLayout365.xml"/><Relationship Id="rId3" Type="http://schemas.openxmlformats.org/officeDocument/2006/relationships/slideLayout" Target="../slideLayouts/slideLayout366.xml"/><Relationship Id="rId4" Type="http://schemas.openxmlformats.org/officeDocument/2006/relationships/slideLayout" Target="../slideLayouts/slideLayout367.xml"/><Relationship Id="rId5" Type="http://schemas.openxmlformats.org/officeDocument/2006/relationships/slideLayout" Target="../slideLayouts/slideLayout368.xml"/><Relationship Id="rId6" Type="http://schemas.openxmlformats.org/officeDocument/2006/relationships/slideLayout" Target="../slideLayouts/slideLayout369.xml"/><Relationship Id="rId7" Type="http://schemas.openxmlformats.org/officeDocument/2006/relationships/slideLayout" Target="../slideLayouts/slideLayout370.xml"/><Relationship Id="rId8" Type="http://schemas.openxmlformats.org/officeDocument/2006/relationships/slideLayout" Target="../slideLayouts/slideLayout371.xml"/><Relationship Id="rId9" Type="http://schemas.openxmlformats.org/officeDocument/2006/relationships/slideLayout" Target="../slideLayouts/slideLayout372.xml"/><Relationship Id="rId10" Type="http://schemas.openxmlformats.org/officeDocument/2006/relationships/slideLayout" Target="../slideLayouts/slideLayout373.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85.xml"/><Relationship Id="rId12" Type="http://schemas.openxmlformats.org/officeDocument/2006/relationships/theme" Target="../theme/theme35.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75.xml"/><Relationship Id="rId2" Type="http://schemas.openxmlformats.org/officeDocument/2006/relationships/slideLayout" Target="../slideLayouts/slideLayout376.xml"/><Relationship Id="rId3" Type="http://schemas.openxmlformats.org/officeDocument/2006/relationships/slideLayout" Target="../slideLayouts/slideLayout377.xml"/><Relationship Id="rId4" Type="http://schemas.openxmlformats.org/officeDocument/2006/relationships/slideLayout" Target="../slideLayouts/slideLayout378.xml"/><Relationship Id="rId5" Type="http://schemas.openxmlformats.org/officeDocument/2006/relationships/slideLayout" Target="../slideLayouts/slideLayout379.xml"/><Relationship Id="rId6" Type="http://schemas.openxmlformats.org/officeDocument/2006/relationships/slideLayout" Target="../slideLayouts/slideLayout380.xml"/><Relationship Id="rId7" Type="http://schemas.openxmlformats.org/officeDocument/2006/relationships/slideLayout" Target="../slideLayouts/slideLayout381.xml"/><Relationship Id="rId8" Type="http://schemas.openxmlformats.org/officeDocument/2006/relationships/slideLayout" Target="../slideLayouts/slideLayout382.xml"/><Relationship Id="rId9" Type="http://schemas.openxmlformats.org/officeDocument/2006/relationships/slideLayout" Target="../slideLayouts/slideLayout383.xml"/><Relationship Id="rId10" Type="http://schemas.openxmlformats.org/officeDocument/2006/relationships/slideLayout" Target="../slideLayouts/slideLayout384.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396.xml"/><Relationship Id="rId12" Type="http://schemas.openxmlformats.org/officeDocument/2006/relationships/theme" Target="../theme/theme36.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86.xml"/><Relationship Id="rId2" Type="http://schemas.openxmlformats.org/officeDocument/2006/relationships/slideLayout" Target="../slideLayouts/slideLayout387.xml"/><Relationship Id="rId3" Type="http://schemas.openxmlformats.org/officeDocument/2006/relationships/slideLayout" Target="../slideLayouts/slideLayout388.xml"/><Relationship Id="rId4" Type="http://schemas.openxmlformats.org/officeDocument/2006/relationships/slideLayout" Target="../slideLayouts/slideLayout389.xml"/><Relationship Id="rId5" Type="http://schemas.openxmlformats.org/officeDocument/2006/relationships/slideLayout" Target="../slideLayouts/slideLayout390.xml"/><Relationship Id="rId6" Type="http://schemas.openxmlformats.org/officeDocument/2006/relationships/slideLayout" Target="../slideLayouts/slideLayout391.xml"/><Relationship Id="rId7" Type="http://schemas.openxmlformats.org/officeDocument/2006/relationships/slideLayout" Target="../slideLayouts/slideLayout392.xml"/><Relationship Id="rId8" Type="http://schemas.openxmlformats.org/officeDocument/2006/relationships/slideLayout" Target="../slideLayouts/slideLayout393.xml"/><Relationship Id="rId9" Type="http://schemas.openxmlformats.org/officeDocument/2006/relationships/slideLayout" Target="../slideLayouts/slideLayout394.xml"/><Relationship Id="rId10" Type="http://schemas.openxmlformats.org/officeDocument/2006/relationships/slideLayout" Target="../slideLayouts/slideLayout395.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407.xml"/><Relationship Id="rId12" Type="http://schemas.openxmlformats.org/officeDocument/2006/relationships/theme" Target="../theme/theme37.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97.xml"/><Relationship Id="rId2" Type="http://schemas.openxmlformats.org/officeDocument/2006/relationships/slideLayout" Target="../slideLayouts/slideLayout398.xml"/><Relationship Id="rId3" Type="http://schemas.openxmlformats.org/officeDocument/2006/relationships/slideLayout" Target="../slideLayouts/slideLayout399.xml"/><Relationship Id="rId4" Type="http://schemas.openxmlformats.org/officeDocument/2006/relationships/slideLayout" Target="../slideLayouts/slideLayout400.xml"/><Relationship Id="rId5" Type="http://schemas.openxmlformats.org/officeDocument/2006/relationships/slideLayout" Target="../slideLayouts/slideLayout401.xml"/><Relationship Id="rId6" Type="http://schemas.openxmlformats.org/officeDocument/2006/relationships/slideLayout" Target="../slideLayouts/slideLayout402.xml"/><Relationship Id="rId7" Type="http://schemas.openxmlformats.org/officeDocument/2006/relationships/slideLayout" Target="../slideLayouts/slideLayout403.xml"/><Relationship Id="rId8" Type="http://schemas.openxmlformats.org/officeDocument/2006/relationships/slideLayout" Target="../slideLayouts/slideLayout404.xml"/><Relationship Id="rId9" Type="http://schemas.openxmlformats.org/officeDocument/2006/relationships/slideLayout" Target="../slideLayouts/slideLayout405.xml"/><Relationship Id="rId10" Type="http://schemas.openxmlformats.org/officeDocument/2006/relationships/slideLayout" Target="../slideLayouts/slideLayout406.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18.xml"/><Relationship Id="rId12" Type="http://schemas.openxmlformats.org/officeDocument/2006/relationships/theme" Target="../theme/theme38.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408.xml"/><Relationship Id="rId2" Type="http://schemas.openxmlformats.org/officeDocument/2006/relationships/slideLayout" Target="../slideLayouts/slideLayout409.xml"/><Relationship Id="rId3" Type="http://schemas.openxmlformats.org/officeDocument/2006/relationships/slideLayout" Target="../slideLayouts/slideLayout410.xml"/><Relationship Id="rId4" Type="http://schemas.openxmlformats.org/officeDocument/2006/relationships/slideLayout" Target="../slideLayouts/slideLayout411.xml"/><Relationship Id="rId5" Type="http://schemas.openxmlformats.org/officeDocument/2006/relationships/slideLayout" Target="../slideLayouts/slideLayout412.xml"/><Relationship Id="rId6" Type="http://schemas.openxmlformats.org/officeDocument/2006/relationships/slideLayout" Target="../slideLayouts/slideLayout413.xml"/><Relationship Id="rId7" Type="http://schemas.openxmlformats.org/officeDocument/2006/relationships/slideLayout" Target="../slideLayouts/slideLayout414.xml"/><Relationship Id="rId8" Type="http://schemas.openxmlformats.org/officeDocument/2006/relationships/slideLayout" Target="../slideLayouts/slideLayout415.xml"/><Relationship Id="rId9" Type="http://schemas.openxmlformats.org/officeDocument/2006/relationships/slideLayout" Target="../slideLayouts/slideLayout416.xml"/><Relationship Id="rId10" Type="http://schemas.openxmlformats.org/officeDocument/2006/relationships/slideLayout" Target="../slideLayouts/slideLayout417.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29.xml"/><Relationship Id="rId12" Type="http://schemas.openxmlformats.org/officeDocument/2006/relationships/theme" Target="../theme/theme39.xml"/><Relationship Id="rId13" Type="http://schemas.openxmlformats.org/officeDocument/2006/relationships/image" Target="../media/image10.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419.xml"/><Relationship Id="rId2" Type="http://schemas.openxmlformats.org/officeDocument/2006/relationships/slideLayout" Target="../slideLayouts/slideLayout420.xml"/><Relationship Id="rId3" Type="http://schemas.openxmlformats.org/officeDocument/2006/relationships/slideLayout" Target="../slideLayouts/slideLayout421.xml"/><Relationship Id="rId4" Type="http://schemas.openxmlformats.org/officeDocument/2006/relationships/slideLayout" Target="../slideLayouts/slideLayout422.xml"/><Relationship Id="rId5" Type="http://schemas.openxmlformats.org/officeDocument/2006/relationships/slideLayout" Target="../slideLayouts/slideLayout423.xml"/><Relationship Id="rId6" Type="http://schemas.openxmlformats.org/officeDocument/2006/relationships/slideLayout" Target="../slideLayouts/slideLayout424.xml"/><Relationship Id="rId7" Type="http://schemas.openxmlformats.org/officeDocument/2006/relationships/slideLayout" Target="../slideLayouts/slideLayout425.xml"/><Relationship Id="rId8" Type="http://schemas.openxmlformats.org/officeDocument/2006/relationships/slideLayout" Target="../slideLayouts/slideLayout426.xml"/><Relationship Id="rId9" Type="http://schemas.openxmlformats.org/officeDocument/2006/relationships/slideLayout" Target="../slideLayouts/slideLayout427.xml"/><Relationship Id="rId10" Type="http://schemas.openxmlformats.org/officeDocument/2006/relationships/slideLayout" Target="../slideLayouts/slideLayout42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40.xml"/><Relationship Id="rId12" Type="http://schemas.openxmlformats.org/officeDocument/2006/relationships/theme" Target="../theme/theme40.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430.xml"/><Relationship Id="rId2" Type="http://schemas.openxmlformats.org/officeDocument/2006/relationships/slideLayout" Target="../slideLayouts/slideLayout431.xml"/><Relationship Id="rId3" Type="http://schemas.openxmlformats.org/officeDocument/2006/relationships/slideLayout" Target="../slideLayouts/slideLayout432.xml"/><Relationship Id="rId4" Type="http://schemas.openxmlformats.org/officeDocument/2006/relationships/slideLayout" Target="../slideLayouts/slideLayout433.xml"/><Relationship Id="rId5" Type="http://schemas.openxmlformats.org/officeDocument/2006/relationships/slideLayout" Target="../slideLayouts/slideLayout434.xml"/><Relationship Id="rId6" Type="http://schemas.openxmlformats.org/officeDocument/2006/relationships/slideLayout" Target="../slideLayouts/slideLayout435.xml"/><Relationship Id="rId7" Type="http://schemas.openxmlformats.org/officeDocument/2006/relationships/slideLayout" Target="../slideLayouts/slideLayout436.xml"/><Relationship Id="rId8" Type="http://schemas.openxmlformats.org/officeDocument/2006/relationships/slideLayout" Target="../slideLayouts/slideLayout437.xml"/><Relationship Id="rId9" Type="http://schemas.openxmlformats.org/officeDocument/2006/relationships/slideLayout" Target="../slideLayouts/slideLayout438.xml"/><Relationship Id="rId10" Type="http://schemas.openxmlformats.org/officeDocument/2006/relationships/slideLayout" Target="../slideLayouts/slideLayout439.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51.xml"/><Relationship Id="rId12" Type="http://schemas.openxmlformats.org/officeDocument/2006/relationships/theme" Target="../theme/theme41.xml"/><Relationship Id="rId13" Type="http://schemas.openxmlformats.org/officeDocument/2006/relationships/image" Target="../media/image1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441.xml"/><Relationship Id="rId2" Type="http://schemas.openxmlformats.org/officeDocument/2006/relationships/slideLayout" Target="../slideLayouts/slideLayout442.xml"/><Relationship Id="rId3" Type="http://schemas.openxmlformats.org/officeDocument/2006/relationships/slideLayout" Target="../slideLayouts/slideLayout443.xml"/><Relationship Id="rId4" Type="http://schemas.openxmlformats.org/officeDocument/2006/relationships/slideLayout" Target="../slideLayouts/slideLayout444.xml"/><Relationship Id="rId5" Type="http://schemas.openxmlformats.org/officeDocument/2006/relationships/slideLayout" Target="../slideLayouts/slideLayout445.xml"/><Relationship Id="rId6" Type="http://schemas.openxmlformats.org/officeDocument/2006/relationships/slideLayout" Target="../slideLayouts/slideLayout446.xml"/><Relationship Id="rId7" Type="http://schemas.openxmlformats.org/officeDocument/2006/relationships/slideLayout" Target="../slideLayouts/slideLayout447.xml"/><Relationship Id="rId8" Type="http://schemas.openxmlformats.org/officeDocument/2006/relationships/slideLayout" Target="../slideLayouts/slideLayout448.xml"/><Relationship Id="rId9" Type="http://schemas.openxmlformats.org/officeDocument/2006/relationships/slideLayout" Target="../slideLayouts/slideLayout449.xml"/><Relationship Id="rId10" Type="http://schemas.openxmlformats.org/officeDocument/2006/relationships/slideLayout" Target="../slideLayouts/slideLayout450.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62.xml"/><Relationship Id="rId12" Type="http://schemas.openxmlformats.org/officeDocument/2006/relationships/theme" Target="../theme/theme42.xml"/><Relationship Id="rId13" Type="http://schemas.openxmlformats.org/officeDocument/2006/relationships/image" Target="../media/image10.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452.xml"/><Relationship Id="rId2" Type="http://schemas.openxmlformats.org/officeDocument/2006/relationships/slideLayout" Target="../slideLayouts/slideLayout453.xml"/><Relationship Id="rId3" Type="http://schemas.openxmlformats.org/officeDocument/2006/relationships/slideLayout" Target="../slideLayouts/slideLayout454.xml"/><Relationship Id="rId4" Type="http://schemas.openxmlformats.org/officeDocument/2006/relationships/slideLayout" Target="../slideLayouts/slideLayout455.xml"/><Relationship Id="rId5" Type="http://schemas.openxmlformats.org/officeDocument/2006/relationships/slideLayout" Target="../slideLayouts/slideLayout456.xml"/><Relationship Id="rId6" Type="http://schemas.openxmlformats.org/officeDocument/2006/relationships/slideLayout" Target="../slideLayouts/slideLayout457.xml"/><Relationship Id="rId7" Type="http://schemas.openxmlformats.org/officeDocument/2006/relationships/slideLayout" Target="../slideLayouts/slideLayout458.xml"/><Relationship Id="rId8" Type="http://schemas.openxmlformats.org/officeDocument/2006/relationships/slideLayout" Target="../slideLayouts/slideLayout459.xml"/><Relationship Id="rId9" Type="http://schemas.openxmlformats.org/officeDocument/2006/relationships/slideLayout" Target="../slideLayouts/slideLayout460.xml"/><Relationship Id="rId10" Type="http://schemas.openxmlformats.org/officeDocument/2006/relationships/slideLayout" Target="../slideLayouts/slideLayout461.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73.xml"/><Relationship Id="rId12" Type="http://schemas.openxmlformats.org/officeDocument/2006/relationships/theme" Target="../theme/theme43.xml"/><Relationship Id="rId13" Type="http://schemas.openxmlformats.org/officeDocument/2006/relationships/image" Target="../media/image11.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463.xml"/><Relationship Id="rId2" Type="http://schemas.openxmlformats.org/officeDocument/2006/relationships/slideLayout" Target="../slideLayouts/slideLayout464.xml"/><Relationship Id="rId3" Type="http://schemas.openxmlformats.org/officeDocument/2006/relationships/slideLayout" Target="../slideLayouts/slideLayout465.xml"/><Relationship Id="rId4" Type="http://schemas.openxmlformats.org/officeDocument/2006/relationships/slideLayout" Target="../slideLayouts/slideLayout466.xml"/><Relationship Id="rId5" Type="http://schemas.openxmlformats.org/officeDocument/2006/relationships/slideLayout" Target="../slideLayouts/slideLayout467.xml"/><Relationship Id="rId6" Type="http://schemas.openxmlformats.org/officeDocument/2006/relationships/slideLayout" Target="../slideLayouts/slideLayout468.xml"/><Relationship Id="rId7" Type="http://schemas.openxmlformats.org/officeDocument/2006/relationships/slideLayout" Target="../slideLayouts/slideLayout469.xml"/><Relationship Id="rId8" Type="http://schemas.openxmlformats.org/officeDocument/2006/relationships/slideLayout" Target="../slideLayouts/slideLayout470.xml"/><Relationship Id="rId9" Type="http://schemas.openxmlformats.org/officeDocument/2006/relationships/slideLayout" Target="../slideLayouts/slideLayout471.xml"/><Relationship Id="rId10" Type="http://schemas.openxmlformats.org/officeDocument/2006/relationships/slideLayout" Target="../slideLayouts/slideLayout472.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484.xml"/><Relationship Id="rId12" Type="http://schemas.openxmlformats.org/officeDocument/2006/relationships/theme" Target="../theme/theme44.xml"/><Relationship Id="rId13" Type="http://schemas.openxmlformats.org/officeDocument/2006/relationships/image" Target="../media/image12.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474.xml"/><Relationship Id="rId2" Type="http://schemas.openxmlformats.org/officeDocument/2006/relationships/slideLayout" Target="../slideLayouts/slideLayout475.xml"/><Relationship Id="rId3" Type="http://schemas.openxmlformats.org/officeDocument/2006/relationships/slideLayout" Target="../slideLayouts/slideLayout476.xml"/><Relationship Id="rId4" Type="http://schemas.openxmlformats.org/officeDocument/2006/relationships/slideLayout" Target="../slideLayouts/slideLayout477.xml"/><Relationship Id="rId5" Type="http://schemas.openxmlformats.org/officeDocument/2006/relationships/slideLayout" Target="../slideLayouts/slideLayout478.xml"/><Relationship Id="rId6" Type="http://schemas.openxmlformats.org/officeDocument/2006/relationships/slideLayout" Target="../slideLayouts/slideLayout479.xml"/><Relationship Id="rId7" Type="http://schemas.openxmlformats.org/officeDocument/2006/relationships/slideLayout" Target="../slideLayouts/slideLayout480.xml"/><Relationship Id="rId8" Type="http://schemas.openxmlformats.org/officeDocument/2006/relationships/slideLayout" Target="../slideLayouts/slideLayout481.xml"/><Relationship Id="rId9" Type="http://schemas.openxmlformats.org/officeDocument/2006/relationships/slideLayout" Target="../slideLayouts/slideLayout482.xml"/><Relationship Id="rId10" Type="http://schemas.openxmlformats.org/officeDocument/2006/relationships/slideLayout" Target="../slideLayouts/slideLayout483.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495.xml"/><Relationship Id="rId12" Type="http://schemas.openxmlformats.org/officeDocument/2006/relationships/theme" Target="../theme/theme45.xml"/><Relationship Id="rId13" Type="http://schemas.openxmlformats.org/officeDocument/2006/relationships/image" Target="../media/image13.jpeg"/><Relationship Id="rId1" Type="http://schemas.openxmlformats.org/officeDocument/2006/relationships/slideLayout" Target="../slideLayouts/slideLayout485.xml"/><Relationship Id="rId2" Type="http://schemas.openxmlformats.org/officeDocument/2006/relationships/slideLayout" Target="../slideLayouts/slideLayout486.xml"/><Relationship Id="rId3" Type="http://schemas.openxmlformats.org/officeDocument/2006/relationships/slideLayout" Target="../slideLayouts/slideLayout487.xml"/><Relationship Id="rId4" Type="http://schemas.openxmlformats.org/officeDocument/2006/relationships/slideLayout" Target="../slideLayouts/slideLayout488.xml"/><Relationship Id="rId5" Type="http://schemas.openxmlformats.org/officeDocument/2006/relationships/slideLayout" Target="../slideLayouts/slideLayout489.xml"/><Relationship Id="rId6" Type="http://schemas.openxmlformats.org/officeDocument/2006/relationships/slideLayout" Target="../slideLayouts/slideLayout490.xml"/><Relationship Id="rId7" Type="http://schemas.openxmlformats.org/officeDocument/2006/relationships/slideLayout" Target="../slideLayouts/slideLayout491.xml"/><Relationship Id="rId8" Type="http://schemas.openxmlformats.org/officeDocument/2006/relationships/slideLayout" Target="../slideLayouts/slideLayout492.xml"/><Relationship Id="rId9" Type="http://schemas.openxmlformats.org/officeDocument/2006/relationships/slideLayout" Target="../slideLayouts/slideLayout493.xml"/><Relationship Id="rId10" Type="http://schemas.openxmlformats.org/officeDocument/2006/relationships/slideLayout" Target="../slideLayouts/slideLayout494.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06.xml"/><Relationship Id="rId12" Type="http://schemas.openxmlformats.org/officeDocument/2006/relationships/theme" Target="../theme/theme46.xml"/><Relationship Id="rId13" Type="http://schemas.openxmlformats.org/officeDocument/2006/relationships/image" Target="../media/image1.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496.xml"/><Relationship Id="rId2" Type="http://schemas.openxmlformats.org/officeDocument/2006/relationships/slideLayout" Target="../slideLayouts/slideLayout497.xml"/><Relationship Id="rId3" Type="http://schemas.openxmlformats.org/officeDocument/2006/relationships/slideLayout" Target="../slideLayouts/slideLayout498.xml"/><Relationship Id="rId4" Type="http://schemas.openxmlformats.org/officeDocument/2006/relationships/slideLayout" Target="../slideLayouts/slideLayout499.xml"/><Relationship Id="rId5" Type="http://schemas.openxmlformats.org/officeDocument/2006/relationships/slideLayout" Target="../slideLayouts/slideLayout500.xml"/><Relationship Id="rId6" Type="http://schemas.openxmlformats.org/officeDocument/2006/relationships/slideLayout" Target="../slideLayouts/slideLayout501.xml"/><Relationship Id="rId7" Type="http://schemas.openxmlformats.org/officeDocument/2006/relationships/slideLayout" Target="../slideLayouts/slideLayout502.xml"/><Relationship Id="rId8" Type="http://schemas.openxmlformats.org/officeDocument/2006/relationships/slideLayout" Target="../slideLayouts/slideLayout503.xml"/><Relationship Id="rId9" Type="http://schemas.openxmlformats.org/officeDocument/2006/relationships/slideLayout" Target="../slideLayouts/slideLayout504.xml"/><Relationship Id="rId10" Type="http://schemas.openxmlformats.org/officeDocument/2006/relationships/slideLayout" Target="../slideLayouts/slideLayout505.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17.xml"/><Relationship Id="rId12" Type="http://schemas.openxmlformats.org/officeDocument/2006/relationships/theme" Target="../theme/theme47.xml"/><Relationship Id="rId13" Type="http://schemas.openxmlformats.org/officeDocument/2006/relationships/image" Target="../media/image8.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507.xml"/><Relationship Id="rId2" Type="http://schemas.openxmlformats.org/officeDocument/2006/relationships/slideLayout" Target="../slideLayouts/slideLayout508.xml"/><Relationship Id="rId3" Type="http://schemas.openxmlformats.org/officeDocument/2006/relationships/slideLayout" Target="../slideLayouts/slideLayout509.xml"/><Relationship Id="rId4" Type="http://schemas.openxmlformats.org/officeDocument/2006/relationships/slideLayout" Target="../slideLayouts/slideLayout510.xml"/><Relationship Id="rId5" Type="http://schemas.openxmlformats.org/officeDocument/2006/relationships/slideLayout" Target="../slideLayouts/slideLayout511.xml"/><Relationship Id="rId6" Type="http://schemas.openxmlformats.org/officeDocument/2006/relationships/slideLayout" Target="../slideLayouts/slideLayout512.xml"/><Relationship Id="rId7" Type="http://schemas.openxmlformats.org/officeDocument/2006/relationships/slideLayout" Target="../slideLayouts/slideLayout513.xml"/><Relationship Id="rId8" Type="http://schemas.openxmlformats.org/officeDocument/2006/relationships/slideLayout" Target="../slideLayouts/slideLayout514.xml"/><Relationship Id="rId9" Type="http://schemas.openxmlformats.org/officeDocument/2006/relationships/slideLayout" Target="../slideLayouts/slideLayout515.xml"/><Relationship Id="rId10" Type="http://schemas.openxmlformats.org/officeDocument/2006/relationships/slideLayout" Target="../slideLayouts/slideLayout516.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28.xml"/><Relationship Id="rId12" Type="http://schemas.openxmlformats.org/officeDocument/2006/relationships/theme" Target="../theme/theme48.xml"/><Relationship Id="rId13" Type="http://schemas.openxmlformats.org/officeDocument/2006/relationships/image" Target="../media/image11.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518.xml"/><Relationship Id="rId2" Type="http://schemas.openxmlformats.org/officeDocument/2006/relationships/slideLayout" Target="../slideLayouts/slideLayout519.xml"/><Relationship Id="rId3" Type="http://schemas.openxmlformats.org/officeDocument/2006/relationships/slideLayout" Target="../slideLayouts/slideLayout520.xml"/><Relationship Id="rId4" Type="http://schemas.openxmlformats.org/officeDocument/2006/relationships/slideLayout" Target="../slideLayouts/slideLayout521.xml"/><Relationship Id="rId5" Type="http://schemas.openxmlformats.org/officeDocument/2006/relationships/slideLayout" Target="../slideLayouts/slideLayout522.xml"/><Relationship Id="rId6" Type="http://schemas.openxmlformats.org/officeDocument/2006/relationships/slideLayout" Target="../slideLayouts/slideLayout523.xml"/><Relationship Id="rId7" Type="http://schemas.openxmlformats.org/officeDocument/2006/relationships/slideLayout" Target="../slideLayouts/slideLayout524.xml"/><Relationship Id="rId8" Type="http://schemas.openxmlformats.org/officeDocument/2006/relationships/slideLayout" Target="../slideLayouts/slideLayout525.xml"/><Relationship Id="rId9" Type="http://schemas.openxmlformats.org/officeDocument/2006/relationships/slideLayout" Target="../slideLayouts/slideLayout526.xml"/><Relationship Id="rId10" Type="http://schemas.openxmlformats.org/officeDocument/2006/relationships/slideLayout" Target="../slideLayouts/slideLayout527.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39.xml"/><Relationship Id="rId12" Type="http://schemas.openxmlformats.org/officeDocument/2006/relationships/theme" Target="../theme/theme49.xml"/><Relationship Id="rId1" Type="http://schemas.openxmlformats.org/officeDocument/2006/relationships/slideLayout" Target="../slideLayouts/slideLayout529.xml"/><Relationship Id="rId2" Type="http://schemas.openxmlformats.org/officeDocument/2006/relationships/slideLayout" Target="../slideLayouts/slideLayout530.xml"/><Relationship Id="rId3" Type="http://schemas.openxmlformats.org/officeDocument/2006/relationships/slideLayout" Target="../slideLayouts/slideLayout531.xml"/><Relationship Id="rId4" Type="http://schemas.openxmlformats.org/officeDocument/2006/relationships/slideLayout" Target="../slideLayouts/slideLayout532.xml"/><Relationship Id="rId5" Type="http://schemas.openxmlformats.org/officeDocument/2006/relationships/slideLayout" Target="../slideLayouts/slideLayout533.xml"/><Relationship Id="rId6" Type="http://schemas.openxmlformats.org/officeDocument/2006/relationships/slideLayout" Target="../slideLayouts/slideLayout534.xml"/><Relationship Id="rId7" Type="http://schemas.openxmlformats.org/officeDocument/2006/relationships/slideLayout" Target="../slideLayouts/slideLayout535.xml"/><Relationship Id="rId8" Type="http://schemas.openxmlformats.org/officeDocument/2006/relationships/slideLayout" Target="../slideLayouts/slideLayout536.xml"/><Relationship Id="rId9" Type="http://schemas.openxmlformats.org/officeDocument/2006/relationships/slideLayout" Target="../slideLayouts/slideLayout537.xml"/><Relationship Id="rId10" Type="http://schemas.openxmlformats.org/officeDocument/2006/relationships/slideLayout" Target="../slideLayouts/slideLayout538.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550.xml"/><Relationship Id="rId12" Type="http://schemas.openxmlformats.org/officeDocument/2006/relationships/theme" Target="../theme/theme50.xml"/><Relationship Id="rId1" Type="http://schemas.openxmlformats.org/officeDocument/2006/relationships/slideLayout" Target="../slideLayouts/slideLayout540.xml"/><Relationship Id="rId2" Type="http://schemas.openxmlformats.org/officeDocument/2006/relationships/slideLayout" Target="../slideLayouts/slideLayout541.xml"/><Relationship Id="rId3" Type="http://schemas.openxmlformats.org/officeDocument/2006/relationships/slideLayout" Target="../slideLayouts/slideLayout542.xml"/><Relationship Id="rId4" Type="http://schemas.openxmlformats.org/officeDocument/2006/relationships/slideLayout" Target="../slideLayouts/slideLayout543.xml"/><Relationship Id="rId5" Type="http://schemas.openxmlformats.org/officeDocument/2006/relationships/slideLayout" Target="../slideLayouts/slideLayout544.xml"/><Relationship Id="rId6" Type="http://schemas.openxmlformats.org/officeDocument/2006/relationships/slideLayout" Target="../slideLayouts/slideLayout545.xml"/><Relationship Id="rId7" Type="http://schemas.openxmlformats.org/officeDocument/2006/relationships/slideLayout" Target="../slideLayouts/slideLayout546.xml"/><Relationship Id="rId8" Type="http://schemas.openxmlformats.org/officeDocument/2006/relationships/slideLayout" Target="../slideLayouts/slideLayout547.xml"/><Relationship Id="rId9" Type="http://schemas.openxmlformats.org/officeDocument/2006/relationships/slideLayout" Target="../slideLayouts/slideLayout548.xml"/><Relationship Id="rId10" Type="http://schemas.openxmlformats.org/officeDocument/2006/relationships/slideLayout" Target="../slideLayouts/slideLayout549.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561.xml"/><Relationship Id="rId12" Type="http://schemas.openxmlformats.org/officeDocument/2006/relationships/theme" Target="../theme/theme51.xml"/><Relationship Id="rId1" Type="http://schemas.openxmlformats.org/officeDocument/2006/relationships/slideLayout" Target="../slideLayouts/slideLayout551.xml"/><Relationship Id="rId2" Type="http://schemas.openxmlformats.org/officeDocument/2006/relationships/slideLayout" Target="../slideLayouts/slideLayout552.xml"/><Relationship Id="rId3" Type="http://schemas.openxmlformats.org/officeDocument/2006/relationships/slideLayout" Target="../slideLayouts/slideLayout553.xml"/><Relationship Id="rId4" Type="http://schemas.openxmlformats.org/officeDocument/2006/relationships/slideLayout" Target="../slideLayouts/slideLayout554.xml"/><Relationship Id="rId5" Type="http://schemas.openxmlformats.org/officeDocument/2006/relationships/slideLayout" Target="../slideLayouts/slideLayout555.xml"/><Relationship Id="rId6" Type="http://schemas.openxmlformats.org/officeDocument/2006/relationships/slideLayout" Target="../slideLayouts/slideLayout556.xml"/><Relationship Id="rId7" Type="http://schemas.openxmlformats.org/officeDocument/2006/relationships/slideLayout" Target="../slideLayouts/slideLayout557.xml"/><Relationship Id="rId8" Type="http://schemas.openxmlformats.org/officeDocument/2006/relationships/slideLayout" Target="../slideLayouts/slideLayout558.xml"/><Relationship Id="rId9" Type="http://schemas.openxmlformats.org/officeDocument/2006/relationships/slideLayout" Target="../slideLayouts/slideLayout559.xml"/><Relationship Id="rId10" Type="http://schemas.openxmlformats.org/officeDocument/2006/relationships/slideLayout" Target="../slideLayouts/slideLayout560.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572.xml"/><Relationship Id="rId12" Type="http://schemas.openxmlformats.org/officeDocument/2006/relationships/theme" Target="../theme/theme52.xml"/><Relationship Id="rId1" Type="http://schemas.openxmlformats.org/officeDocument/2006/relationships/slideLayout" Target="../slideLayouts/slideLayout562.xml"/><Relationship Id="rId2" Type="http://schemas.openxmlformats.org/officeDocument/2006/relationships/slideLayout" Target="../slideLayouts/slideLayout563.xml"/><Relationship Id="rId3" Type="http://schemas.openxmlformats.org/officeDocument/2006/relationships/slideLayout" Target="../slideLayouts/slideLayout564.xml"/><Relationship Id="rId4" Type="http://schemas.openxmlformats.org/officeDocument/2006/relationships/slideLayout" Target="../slideLayouts/slideLayout565.xml"/><Relationship Id="rId5" Type="http://schemas.openxmlformats.org/officeDocument/2006/relationships/slideLayout" Target="../slideLayouts/slideLayout566.xml"/><Relationship Id="rId6" Type="http://schemas.openxmlformats.org/officeDocument/2006/relationships/slideLayout" Target="../slideLayouts/slideLayout567.xml"/><Relationship Id="rId7" Type="http://schemas.openxmlformats.org/officeDocument/2006/relationships/slideLayout" Target="../slideLayouts/slideLayout568.xml"/><Relationship Id="rId8" Type="http://schemas.openxmlformats.org/officeDocument/2006/relationships/slideLayout" Target="../slideLayouts/slideLayout569.xml"/><Relationship Id="rId9" Type="http://schemas.openxmlformats.org/officeDocument/2006/relationships/slideLayout" Target="../slideLayouts/slideLayout570.xml"/><Relationship Id="rId10" Type="http://schemas.openxmlformats.org/officeDocument/2006/relationships/slideLayout" Target="../slideLayouts/slideLayout571.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583.xml"/><Relationship Id="rId12" Type="http://schemas.openxmlformats.org/officeDocument/2006/relationships/theme" Target="../theme/theme53.xml"/><Relationship Id="rId1" Type="http://schemas.openxmlformats.org/officeDocument/2006/relationships/slideLayout" Target="../slideLayouts/slideLayout573.xml"/><Relationship Id="rId2" Type="http://schemas.openxmlformats.org/officeDocument/2006/relationships/slideLayout" Target="../slideLayouts/slideLayout574.xml"/><Relationship Id="rId3" Type="http://schemas.openxmlformats.org/officeDocument/2006/relationships/slideLayout" Target="../slideLayouts/slideLayout575.xml"/><Relationship Id="rId4" Type="http://schemas.openxmlformats.org/officeDocument/2006/relationships/slideLayout" Target="../slideLayouts/slideLayout576.xml"/><Relationship Id="rId5" Type="http://schemas.openxmlformats.org/officeDocument/2006/relationships/slideLayout" Target="../slideLayouts/slideLayout577.xml"/><Relationship Id="rId6" Type="http://schemas.openxmlformats.org/officeDocument/2006/relationships/slideLayout" Target="../slideLayouts/slideLayout578.xml"/><Relationship Id="rId7" Type="http://schemas.openxmlformats.org/officeDocument/2006/relationships/slideLayout" Target="../slideLayouts/slideLayout579.xml"/><Relationship Id="rId8" Type="http://schemas.openxmlformats.org/officeDocument/2006/relationships/slideLayout" Target="../slideLayouts/slideLayout580.xml"/><Relationship Id="rId9" Type="http://schemas.openxmlformats.org/officeDocument/2006/relationships/slideLayout" Target="../slideLayouts/slideLayout581.xml"/><Relationship Id="rId10" Type="http://schemas.openxmlformats.org/officeDocument/2006/relationships/slideLayout" Target="../slideLayouts/slideLayout582.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594.xml"/><Relationship Id="rId12" Type="http://schemas.openxmlformats.org/officeDocument/2006/relationships/slideLayout" Target="../slideLayouts/slideLayout595.xml"/><Relationship Id="rId13" Type="http://schemas.openxmlformats.org/officeDocument/2006/relationships/slideLayout" Target="../slideLayouts/slideLayout596.xml"/><Relationship Id="rId14" Type="http://schemas.openxmlformats.org/officeDocument/2006/relationships/theme" Target="../theme/theme54.xml"/><Relationship Id="rId1" Type="http://schemas.openxmlformats.org/officeDocument/2006/relationships/slideLayout" Target="../slideLayouts/slideLayout584.xml"/><Relationship Id="rId2" Type="http://schemas.openxmlformats.org/officeDocument/2006/relationships/slideLayout" Target="../slideLayouts/slideLayout585.xml"/><Relationship Id="rId3" Type="http://schemas.openxmlformats.org/officeDocument/2006/relationships/slideLayout" Target="../slideLayouts/slideLayout586.xml"/><Relationship Id="rId4" Type="http://schemas.openxmlformats.org/officeDocument/2006/relationships/slideLayout" Target="../slideLayouts/slideLayout587.xml"/><Relationship Id="rId5" Type="http://schemas.openxmlformats.org/officeDocument/2006/relationships/slideLayout" Target="../slideLayouts/slideLayout588.xml"/><Relationship Id="rId6" Type="http://schemas.openxmlformats.org/officeDocument/2006/relationships/slideLayout" Target="../slideLayouts/slideLayout589.xml"/><Relationship Id="rId7" Type="http://schemas.openxmlformats.org/officeDocument/2006/relationships/slideLayout" Target="../slideLayouts/slideLayout590.xml"/><Relationship Id="rId8" Type="http://schemas.openxmlformats.org/officeDocument/2006/relationships/slideLayout" Target="../slideLayouts/slideLayout591.xml"/><Relationship Id="rId9" Type="http://schemas.openxmlformats.org/officeDocument/2006/relationships/slideLayout" Target="../slideLayouts/slideLayout592.xml"/><Relationship Id="rId10" Type="http://schemas.openxmlformats.org/officeDocument/2006/relationships/slideLayout" Target="../slideLayouts/slideLayout593.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607.xml"/><Relationship Id="rId12" Type="http://schemas.openxmlformats.org/officeDocument/2006/relationships/slideLayout" Target="../slideLayouts/slideLayout608.xml"/><Relationship Id="rId13" Type="http://schemas.openxmlformats.org/officeDocument/2006/relationships/theme" Target="../theme/theme55.xml"/><Relationship Id="rId1" Type="http://schemas.openxmlformats.org/officeDocument/2006/relationships/slideLayout" Target="../slideLayouts/slideLayout597.xml"/><Relationship Id="rId2" Type="http://schemas.openxmlformats.org/officeDocument/2006/relationships/slideLayout" Target="../slideLayouts/slideLayout598.xml"/><Relationship Id="rId3" Type="http://schemas.openxmlformats.org/officeDocument/2006/relationships/slideLayout" Target="../slideLayouts/slideLayout599.xml"/><Relationship Id="rId4" Type="http://schemas.openxmlformats.org/officeDocument/2006/relationships/slideLayout" Target="../slideLayouts/slideLayout600.xml"/><Relationship Id="rId5" Type="http://schemas.openxmlformats.org/officeDocument/2006/relationships/slideLayout" Target="../slideLayouts/slideLayout601.xml"/><Relationship Id="rId6" Type="http://schemas.openxmlformats.org/officeDocument/2006/relationships/slideLayout" Target="../slideLayouts/slideLayout602.xml"/><Relationship Id="rId7" Type="http://schemas.openxmlformats.org/officeDocument/2006/relationships/slideLayout" Target="../slideLayouts/slideLayout603.xml"/><Relationship Id="rId8" Type="http://schemas.openxmlformats.org/officeDocument/2006/relationships/slideLayout" Target="../slideLayouts/slideLayout604.xml"/><Relationship Id="rId9" Type="http://schemas.openxmlformats.org/officeDocument/2006/relationships/slideLayout" Target="../slideLayouts/slideLayout605.xml"/><Relationship Id="rId10" Type="http://schemas.openxmlformats.org/officeDocument/2006/relationships/slideLayout" Target="../slideLayouts/slideLayout606.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619.xml"/><Relationship Id="rId12" Type="http://schemas.openxmlformats.org/officeDocument/2006/relationships/theme" Target="../theme/theme56.xml"/><Relationship Id="rId1" Type="http://schemas.openxmlformats.org/officeDocument/2006/relationships/slideLayout" Target="../slideLayouts/slideLayout609.xml"/><Relationship Id="rId2" Type="http://schemas.openxmlformats.org/officeDocument/2006/relationships/slideLayout" Target="../slideLayouts/slideLayout610.xml"/><Relationship Id="rId3" Type="http://schemas.openxmlformats.org/officeDocument/2006/relationships/slideLayout" Target="../slideLayouts/slideLayout611.xml"/><Relationship Id="rId4" Type="http://schemas.openxmlformats.org/officeDocument/2006/relationships/slideLayout" Target="../slideLayouts/slideLayout612.xml"/><Relationship Id="rId5" Type="http://schemas.openxmlformats.org/officeDocument/2006/relationships/slideLayout" Target="../slideLayouts/slideLayout613.xml"/><Relationship Id="rId6" Type="http://schemas.openxmlformats.org/officeDocument/2006/relationships/slideLayout" Target="../slideLayouts/slideLayout614.xml"/><Relationship Id="rId7" Type="http://schemas.openxmlformats.org/officeDocument/2006/relationships/slideLayout" Target="../slideLayouts/slideLayout615.xml"/><Relationship Id="rId8" Type="http://schemas.openxmlformats.org/officeDocument/2006/relationships/slideLayout" Target="../slideLayouts/slideLayout616.xml"/><Relationship Id="rId9" Type="http://schemas.openxmlformats.org/officeDocument/2006/relationships/slideLayout" Target="../slideLayouts/slideLayout617.xml"/><Relationship Id="rId10" Type="http://schemas.openxmlformats.org/officeDocument/2006/relationships/slideLayout" Target="../slideLayouts/slideLayout618.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630.xml"/><Relationship Id="rId12" Type="http://schemas.openxmlformats.org/officeDocument/2006/relationships/theme" Target="../theme/theme57.xml"/><Relationship Id="rId1" Type="http://schemas.openxmlformats.org/officeDocument/2006/relationships/slideLayout" Target="../slideLayouts/slideLayout620.xml"/><Relationship Id="rId2" Type="http://schemas.openxmlformats.org/officeDocument/2006/relationships/slideLayout" Target="../slideLayouts/slideLayout621.xml"/><Relationship Id="rId3" Type="http://schemas.openxmlformats.org/officeDocument/2006/relationships/slideLayout" Target="../slideLayouts/slideLayout622.xml"/><Relationship Id="rId4" Type="http://schemas.openxmlformats.org/officeDocument/2006/relationships/slideLayout" Target="../slideLayouts/slideLayout623.xml"/><Relationship Id="rId5" Type="http://schemas.openxmlformats.org/officeDocument/2006/relationships/slideLayout" Target="../slideLayouts/slideLayout624.xml"/><Relationship Id="rId6" Type="http://schemas.openxmlformats.org/officeDocument/2006/relationships/slideLayout" Target="../slideLayouts/slideLayout625.xml"/><Relationship Id="rId7" Type="http://schemas.openxmlformats.org/officeDocument/2006/relationships/slideLayout" Target="../slideLayouts/slideLayout626.xml"/><Relationship Id="rId8" Type="http://schemas.openxmlformats.org/officeDocument/2006/relationships/slideLayout" Target="../slideLayouts/slideLayout627.xml"/><Relationship Id="rId9" Type="http://schemas.openxmlformats.org/officeDocument/2006/relationships/slideLayout" Target="../slideLayouts/slideLayout628.xml"/><Relationship Id="rId10" Type="http://schemas.openxmlformats.org/officeDocument/2006/relationships/slideLayout" Target="../slideLayouts/slideLayout629.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641.xml"/><Relationship Id="rId12" Type="http://schemas.openxmlformats.org/officeDocument/2006/relationships/theme" Target="../theme/theme58.xml"/><Relationship Id="rId1" Type="http://schemas.openxmlformats.org/officeDocument/2006/relationships/slideLayout" Target="../slideLayouts/slideLayout631.xml"/><Relationship Id="rId2" Type="http://schemas.openxmlformats.org/officeDocument/2006/relationships/slideLayout" Target="../slideLayouts/slideLayout632.xml"/><Relationship Id="rId3" Type="http://schemas.openxmlformats.org/officeDocument/2006/relationships/slideLayout" Target="../slideLayouts/slideLayout633.xml"/><Relationship Id="rId4" Type="http://schemas.openxmlformats.org/officeDocument/2006/relationships/slideLayout" Target="../slideLayouts/slideLayout634.xml"/><Relationship Id="rId5" Type="http://schemas.openxmlformats.org/officeDocument/2006/relationships/slideLayout" Target="../slideLayouts/slideLayout635.xml"/><Relationship Id="rId6" Type="http://schemas.openxmlformats.org/officeDocument/2006/relationships/slideLayout" Target="../slideLayouts/slideLayout636.xml"/><Relationship Id="rId7" Type="http://schemas.openxmlformats.org/officeDocument/2006/relationships/slideLayout" Target="../slideLayouts/slideLayout637.xml"/><Relationship Id="rId8" Type="http://schemas.openxmlformats.org/officeDocument/2006/relationships/slideLayout" Target="../slideLayouts/slideLayout638.xml"/><Relationship Id="rId9" Type="http://schemas.openxmlformats.org/officeDocument/2006/relationships/slideLayout" Target="../slideLayouts/slideLayout639.xml"/><Relationship Id="rId10" Type="http://schemas.openxmlformats.org/officeDocument/2006/relationships/slideLayout" Target="../slideLayouts/slideLayout640.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652.xml"/><Relationship Id="rId12" Type="http://schemas.openxmlformats.org/officeDocument/2006/relationships/theme" Target="../theme/theme59.xml"/><Relationship Id="rId1" Type="http://schemas.openxmlformats.org/officeDocument/2006/relationships/slideLayout" Target="../slideLayouts/slideLayout642.xml"/><Relationship Id="rId2" Type="http://schemas.openxmlformats.org/officeDocument/2006/relationships/slideLayout" Target="../slideLayouts/slideLayout643.xml"/><Relationship Id="rId3" Type="http://schemas.openxmlformats.org/officeDocument/2006/relationships/slideLayout" Target="../slideLayouts/slideLayout644.xml"/><Relationship Id="rId4" Type="http://schemas.openxmlformats.org/officeDocument/2006/relationships/slideLayout" Target="../slideLayouts/slideLayout645.xml"/><Relationship Id="rId5" Type="http://schemas.openxmlformats.org/officeDocument/2006/relationships/slideLayout" Target="../slideLayouts/slideLayout646.xml"/><Relationship Id="rId6" Type="http://schemas.openxmlformats.org/officeDocument/2006/relationships/slideLayout" Target="../slideLayouts/slideLayout647.xml"/><Relationship Id="rId7" Type="http://schemas.openxmlformats.org/officeDocument/2006/relationships/slideLayout" Target="../slideLayouts/slideLayout648.xml"/><Relationship Id="rId8" Type="http://schemas.openxmlformats.org/officeDocument/2006/relationships/slideLayout" Target="../slideLayouts/slideLayout649.xml"/><Relationship Id="rId9" Type="http://schemas.openxmlformats.org/officeDocument/2006/relationships/slideLayout" Target="../slideLayouts/slideLayout650.xml"/><Relationship Id="rId10" Type="http://schemas.openxmlformats.org/officeDocument/2006/relationships/slideLayout" Target="../slideLayouts/slideLayout651.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3" Type="http://schemas.openxmlformats.org/officeDocument/2006/relationships/image" Target="../media/image1.jpeg"/><Relationship Id="rId14" Type="http://schemas.openxmlformats.org/officeDocument/2006/relationships/image" Target="../media/image5.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435795D7-4DF8-0C41-B150-91E2392B568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49" r:id="rId1"/>
    <p:sldLayoutId id="2147486150" r:id="rId2"/>
    <p:sldLayoutId id="2147486151" r:id="rId3"/>
    <p:sldLayoutId id="2147486152" r:id="rId4"/>
    <p:sldLayoutId id="2147486153" r:id="rId5"/>
    <p:sldLayoutId id="2147486154" r:id="rId6"/>
    <p:sldLayoutId id="2147486155" r:id="rId7"/>
    <p:sldLayoutId id="2147486156" r:id="rId8"/>
    <p:sldLayoutId id="2147486157" r:id="rId9"/>
    <p:sldLayoutId id="2147486158" r:id="rId10"/>
    <p:sldLayoutId id="214748615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4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77827"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78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48" r:id="rId1"/>
    <p:sldLayoutId id="2147486249" r:id="rId2"/>
    <p:sldLayoutId id="2147486250" r:id="rId3"/>
    <p:sldLayoutId id="2147486251" r:id="rId4"/>
    <p:sldLayoutId id="2147486252" r:id="rId5"/>
    <p:sldLayoutId id="2147486253" r:id="rId6"/>
    <p:sldLayoutId id="2147486254" r:id="rId7"/>
    <p:sldLayoutId id="2147486255" r:id="rId8"/>
    <p:sldLayoutId id="2147486256" r:id="rId9"/>
    <p:sldLayoutId id="2147486257" r:id="rId10"/>
    <p:sldLayoutId id="214748625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78850"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59" r:id="rId1"/>
    <p:sldLayoutId id="2147486260" r:id="rId2"/>
    <p:sldLayoutId id="2147486261" r:id="rId3"/>
    <p:sldLayoutId id="2147486262" r:id="rId4"/>
    <p:sldLayoutId id="2147486263" r:id="rId5"/>
    <p:sldLayoutId id="2147486264" r:id="rId6"/>
    <p:sldLayoutId id="2147486265" r:id="rId7"/>
    <p:sldLayoutId id="2147486266" r:id="rId8"/>
    <p:sldLayoutId id="2147486267" r:id="rId9"/>
    <p:sldLayoutId id="2147486268" r:id="rId10"/>
    <p:sldLayoutId id="214748626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94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fontAlgn="auto">
              <a:spcBef>
                <a:spcPts val="0"/>
              </a:spcBef>
              <a:spcAft>
                <a:spcPts val="0"/>
              </a:spcAft>
              <a:defRPr sz="1400">
                <a:solidFill>
                  <a:schemeClr val="tx1"/>
                </a:solidFill>
                <a:latin typeface="+mn-lt"/>
                <a:ea typeface="+mn-ea"/>
                <a:cs typeface="+mn-cs"/>
              </a:defRPr>
            </a:lvl1pPr>
          </a:lstStyle>
          <a:p>
            <a:pPr>
              <a:defRPr/>
            </a:pPr>
            <a:endParaRPr lang="en-US"/>
          </a:p>
        </p:txBody>
      </p:sp>
      <p:sp>
        <p:nvSpPr>
          <p:cNvPr id="3194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fontAlgn="auto">
              <a:spcBef>
                <a:spcPts val="0"/>
              </a:spcBef>
              <a:spcAft>
                <a:spcPts val="0"/>
              </a:spcAft>
              <a:defRPr sz="1400">
                <a:solidFill>
                  <a:schemeClr val="tx1"/>
                </a:solidFill>
                <a:latin typeface="+mn-lt"/>
                <a:ea typeface="+mn-ea"/>
                <a:cs typeface="+mn-cs"/>
              </a:defRPr>
            </a:lvl1pPr>
          </a:lstStyle>
          <a:p>
            <a:pPr>
              <a:defRPr/>
            </a:pPr>
            <a:endParaRPr lang="en-US"/>
          </a:p>
        </p:txBody>
      </p:sp>
      <p:sp>
        <p:nvSpPr>
          <p:cNvPr id="3194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DB2F576F-75DA-524B-A47B-217257502C8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70" r:id="rId1"/>
    <p:sldLayoutId id="2147486271" r:id="rId2"/>
    <p:sldLayoutId id="2147486272" r:id="rId3"/>
    <p:sldLayoutId id="2147486273" r:id="rId4"/>
    <p:sldLayoutId id="2147486274" r:id="rId5"/>
    <p:sldLayoutId id="2147486275" r:id="rId6"/>
    <p:sldLayoutId id="2147486276" r:id="rId7"/>
    <p:sldLayoutId id="2147486277" r:id="rId8"/>
    <p:sldLayoutId id="2147486278" r:id="rId9"/>
    <p:sldLayoutId id="2147486279" r:id="rId10"/>
    <p:sldLayoutId id="214748628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81" r:id="rId1"/>
    <p:sldLayoutId id="2147486282" r:id="rId2"/>
    <p:sldLayoutId id="2147486283" r:id="rId3"/>
    <p:sldLayoutId id="2147486284" r:id="rId4"/>
    <p:sldLayoutId id="2147486285" r:id="rId5"/>
    <p:sldLayoutId id="2147486286" r:id="rId6"/>
    <p:sldLayoutId id="2147486287" r:id="rId7"/>
    <p:sldLayoutId id="2147486288" r:id="rId8"/>
    <p:sldLayoutId id="2147486289" r:id="rId9"/>
    <p:sldLayoutId id="2147486290" r:id="rId10"/>
    <p:sldLayoutId id="2147486291"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videos</a:t>
            </a:r>
          </a:p>
        </p:txBody>
      </p:sp>
      <p:pic>
        <p:nvPicPr>
          <p:cNvPr id="93187"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1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92" r:id="rId1"/>
    <p:sldLayoutId id="2147486293" r:id="rId2"/>
    <p:sldLayoutId id="2147486294" r:id="rId3"/>
    <p:sldLayoutId id="2147486295" r:id="rId4"/>
    <p:sldLayoutId id="2147486296" r:id="rId5"/>
    <p:sldLayoutId id="2147486297" r:id="rId6"/>
    <p:sldLayoutId id="2147486298" r:id="rId7"/>
    <p:sldLayoutId id="2147486299" r:id="rId8"/>
    <p:sldLayoutId id="2147486300" r:id="rId9"/>
    <p:sldLayoutId id="2147486301" r:id="rId10"/>
    <p:sldLayoutId id="214748630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94210"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1"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303" r:id="rId1"/>
    <p:sldLayoutId id="2147486304" r:id="rId2"/>
    <p:sldLayoutId id="2147486305" r:id="rId3"/>
    <p:sldLayoutId id="2147486306" r:id="rId4"/>
    <p:sldLayoutId id="2147486307" r:id="rId5"/>
    <p:sldLayoutId id="2147486308" r:id="rId6"/>
    <p:sldLayoutId id="2147486309" r:id="rId7"/>
    <p:sldLayoutId id="2147486310" r:id="rId8"/>
    <p:sldLayoutId id="2147486311" r:id="rId9"/>
    <p:sldLayoutId id="2147486312" r:id="rId10"/>
    <p:sldLayoutId id="214748631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52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b="1">
                <a:effectLst>
                  <a:outerShdw blurRad="38100" dist="38100" dir="2700000" algn="tl">
                    <a:srgbClr val="000000"/>
                  </a:outerShdw>
                </a:effectLst>
                <a:latin typeface="+mn-lt"/>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1">
                <a:solidFill>
                  <a:schemeClr val="tx1"/>
                </a:solidFill>
                <a:effectLst>
                  <a:outerShdw blurRad="38100" dist="38100" dir="2700000" algn="tl">
                    <a:srgbClr val="000000">
                      <a:alpha val="43137"/>
                    </a:srgbClr>
                  </a:outerShdw>
                </a:effectLst>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effectLst>
                  <a:outerShdw blurRad="38100" dist="38100" dir="2700000" algn="tl">
                    <a:srgbClr val="000000"/>
                  </a:outerShdw>
                </a:effectLst>
                <a:latin typeface="+mn-lt"/>
                <a:cs typeface="+mn-cs"/>
              </a:defRPr>
            </a:lvl1pPr>
          </a:lstStyle>
          <a:p>
            <a:pPr>
              <a:defRPr/>
            </a:pPr>
            <a:fld id="{44CBB4C6-DC10-6646-A52E-C5B1689505A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314" r:id="rId1"/>
    <p:sldLayoutId id="2147486315" r:id="rId2"/>
    <p:sldLayoutId id="2147486316" r:id="rId3"/>
    <p:sldLayoutId id="2147486317" r:id="rId4"/>
    <p:sldLayoutId id="2147486318" r:id="rId5"/>
    <p:sldLayoutId id="2147486319" r:id="rId6"/>
    <p:sldLayoutId id="2147486320" r:id="rId7"/>
    <p:sldLayoutId id="2147486321" r:id="rId8"/>
    <p:sldLayoutId id="2147486322" r:id="rId9"/>
    <p:sldLayoutId id="2147486323" r:id="rId10"/>
    <p:sldLayoutId id="2147486324"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eaLnBrk="0" fontAlgn="base" hangingPunct="0">
        <a:spcBef>
          <a:spcPct val="0"/>
        </a:spcBef>
        <a:spcAft>
          <a:spcPct val="0"/>
        </a:spcAft>
        <a:defRPr sz="4400" b="1">
          <a:solidFill>
            <a:schemeClr val="tx1"/>
          </a:solidFill>
          <a:latin typeface="Candara" charset="0"/>
          <a:ea typeface="ＭＳ Ｐゴシック" charset="0"/>
        </a:defRPr>
      </a:lvl6pPr>
      <a:lvl7pPr marL="914400" algn="ctr" rtl="0" eaLnBrk="0" fontAlgn="base" hangingPunct="0">
        <a:spcBef>
          <a:spcPct val="0"/>
        </a:spcBef>
        <a:spcAft>
          <a:spcPct val="0"/>
        </a:spcAft>
        <a:defRPr sz="4400" b="1">
          <a:solidFill>
            <a:schemeClr val="tx1"/>
          </a:solidFill>
          <a:latin typeface="Candara" charset="0"/>
          <a:ea typeface="ＭＳ Ｐゴシック" charset="0"/>
        </a:defRPr>
      </a:lvl7pPr>
      <a:lvl8pPr marL="1371600" algn="ctr" rtl="0" eaLnBrk="0" fontAlgn="base" hangingPunct="0">
        <a:spcBef>
          <a:spcPct val="0"/>
        </a:spcBef>
        <a:spcAft>
          <a:spcPct val="0"/>
        </a:spcAft>
        <a:defRPr sz="4400" b="1">
          <a:solidFill>
            <a:schemeClr val="tx1"/>
          </a:solidFill>
          <a:latin typeface="Candara" charset="0"/>
          <a:ea typeface="ＭＳ Ｐゴシック" charset="0"/>
        </a:defRPr>
      </a:lvl8pPr>
      <a:lvl9pPr marL="1828800" algn="ctr" rtl="0" eaLnBrk="0" fontAlgn="base" hangingPunct="0">
        <a:spcBef>
          <a:spcPct val="0"/>
        </a:spcBef>
        <a:spcAft>
          <a:spcPct val="0"/>
        </a:spcAft>
        <a:defRPr sz="4400" b="1">
          <a:solidFill>
            <a:schemeClr val="tx1"/>
          </a:solidFill>
          <a:latin typeface="Candara"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7522"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educational books</a:t>
            </a:r>
          </a:p>
        </p:txBody>
      </p:sp>
      <p:pic>
        <p:nvPicPr>
          <p:cNvPr id="107524"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325" r:id="rId1"/>
    <p:sldLayoutId id="2147486326" r:id="rId2"/>
    <p:sldLayoutId id="2147486327" r:id="rId3"/>
    <p:sldLayoutId id="2147486328" r:id="rId4"/>
    <p:sldLayoutId id="2147486329" r:id="rId5"/>
    <p:sldLayoutId id="2147486330" r:id="rId6"/>
    <p:sldLayoutId id="2147486331" r:id="rId7"/>
    <p:sldLayoutId id="2147486332" r:id="rId8"/>
    <p:sldLayoutId id="2147486333" r:id="rId9"/>
    <p:sldLayoutId id="2147486334" r:id="rId10"/>
    <p:sldLayoutId id="214748633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8546"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educational books</a:t>
            </a:r>
          </a:p>
        </p:txBody>
      </p:sp>
      <p:pic>
        <p:nvPicPr>
          <p:cNvPr id="108548"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85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336" r:id="rId1"/>
    <p:sldLayoutId id="2147486337" r:id="rId2"/>
    <p:sldLayoutId id="2147486338" r:id="rId3"/>
    <p:sldLayoutId id="2147486339" r:id="rId4"/>
    <p:sldLayoutId id="2147486340" r:id="rId5"/>
    <p:sldLayoutId id="2147486341" r:id="rId6"/>
    <p:sldLayoutId id="2147486342" r:id="rId7"/>
    <p:sldLayoutId id="2147486343" r:id="rId8"/>
    <p:sldLayoutId id="2147486344" r:id="rId9"/>
    <p:sldLayoutId id="2147486345" r:id="rId10"/>
    <p:sldLayoutId id="214748634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45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audio</a:t>
            </a:r>
          </a:p>
        </p:txBody>
      </p:sp>
      <p:pic>
        <p:nvPicPr>
          <p:cNvPr id="109571"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5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347" r:id="rId1"/>
    <p:sldLayoutId id="2147486348" r:id="rId2"/>
    <p:sldLayoutId id="2147486349" r:id="rId3"/>
    <p:sldLayoutId id="2147486350" r:id="rId4"/>
    <p:sldLayoutId id="2147486351" r:id="rId5"/>
    <p:sldLayoutId id="2147486352" r:id="rId6"/>
    <p:sldLayoutId id="2147486353" r:id="rId7"/>
    <p:sldLayoutId id="2147486354" r:id="rId8"/>
    <p:sldLayoutId id="2147486355" r:id="rId9"/>
    <p:sldLayoutId id="2147486356" r:id="rId10"/>
    <p:sldLayoutId id="214748635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97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97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97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14397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4397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F2A72817-B25B-1A40-9AC0-608AE8C8DC2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60" r:id="rId1"/>
    <p:sldLayoutId id="2147486161" r:id="rId2"/>
    <p:sldLayoutId id="2147486162" r:id="rId3"/>
    <p:sldLayoutId id="2147486163" r:id="rId4"/>
    <p:sldLayoutId id="2147486164" r:id="rId5"/>
    <p:sldLayoutId id="2147486165" r:id="rId6"/>
    <p:sldLayoutId id="2147486166" r:id="rId7"/>
    <p:sldLayoutId id="2147486167" r:id="rId8"/>
    <p:sldLayoutId id="2147486168" r:id="rId9"/>
    <p:sldLayoutId id="2147486169" r:id="rId10"/>
    <p:sldLayoutId id="214748617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535298" name="Rectangle 2"/>
          <p:cNvSpPr>
            <a:spLocks noGrp="1" noChangeArrowheads="1"/>
          </p:cNvSpPr>
          <p:nvPr>
            <p:ph type="title"/>
          </p:nvPr>
        </p:nvSpPr>
        <p:spPr bwMode="auto">
          <a:xfrm>
            <a:off x="0" y="-228600"/>
            <a:ext cx="91440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1">
                      <a:alpha val="74998"/>
                    </a:schemeClr>
                  </a:outerShdw>
                </a:effectLst>
              </a14:hiddenEffects>
            </a:ext>
            <a:ext uri="{FAA26D3D-D897-4be2-8F04-BA451C77F1D7}">
              <ma14:placeholderFlag xmlns:ma14="http://schemas.microsoft.com/office/mac/drawingml/2011/main"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lt1" tx1="dk1" bg2="lt2" tx2="dk2" accent1="accent1" accent2="accent2" accent3="accent3" accent4="accent4" accent5="accent5" accent6="accent6" hlink="hlink" folHlink="folHlink"/>
  <p:sldLayoutIdLst>
    <p:sldLayoutId id="2147486358" r:id="rId1"/>
    <p:sldLayoutId id="2147486359" r:id="rId2"/>
    <p:sldLayoutId id="2147486360" r:id="rId3"/>
    <p:sldLayoutId id="2147486361" r:id="rId4"/>
    <p:sldLayoutId id="2147486362" r:id="rId5"/>
    <p:sldLayoutId id="2147486363" r:id="rId6"/>
    <p:sldLayoutId id="2147486364" r:id="rId7"/>
    <p:sldLayoutId id="2147486365" r:id="rId8"/>
    <p:sldLayoutId id="2147486366" r:id="rId9"/>
    <p:sldLayoutId id="2147486367" r:id="rId10"/>
    <p:sldLayoutId id="2147486368" r:id="rId11"/>
  </p:sldLayoutIdLst>
  <p:transition xmlns:p14="http://schemas.microsoft.com/office/powerpoint/2010/main"/>
  <p:timing>
    <p:tnLst>
      <p:par>
        <p:cTn xmlns:p14="http://schemas.microsoft.com/office/powerpoint/2010/main" id="1" dur="indefinite" restart="never" nodeType="tmRoot"/>
      </p:par>
    </p:tnLst>
  </p:timing>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50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111619"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369" r:id="rId1"/>
    <p:sldLayoutId id="2147486370" r:id="rId2"/>
    <p:sldLayoutId id="2147486371" r:id="rId3"/>
    <p:sldLayoutId id="2147486372" r:id="rId4"/>
    <p:sldLayoutId id="2147486373" r:id="rId5"/>
    <p:sldLayoutId id="2147486374" r:id="rId6"/>
    <p:sldLayoutId id="2147486375" r:id="rId7"/>
    <p:sldLayoutId id="2147486376" r:id="rId8"/>
    <p:sldLayoutId id="2147486377" r:id="rId9"/>
    <p:sldLayoutId id="2147486378" r:id="rId10"/>
    <p:sldLayoutId id="214748637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530"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112643" name="Picture 8"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380" r:id="rId1"/>
    <p:sldLayoutId id="2147486381" r:id="rId2"/>
    <p:sldLayoutId id="2147486382" r:id="rId3"/>
    <p:sldLayoutId id="2147486383" r:id="rId4"/>
    <p:sldLayoutId id="2147486384" r:id="rId5"/>
    <p:sldLayoutId id="2147486385" r:id="rId6"/>
    <p:sldLayoutId id="2147486386" r:id="rId7"/>
    <p:sldLayoutId id="2147486387" r:id="rId8"/>
    <p:sldLayoutId id="2147486388" r:id="rId9"/>
    <p:sldLayoutId id="2147486389" r:id="rId10"/>
    <p:sldLayoutId id="2147486390"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554"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videos</a:t>
            </a:r>
          </a:p>
        </p:txBody>
      </p:sp>
      <p:pic>
        <p:nvPicPr>
          <p:cNvPr id="113667" name="Picture 8"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9"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391" r:id="rId1"/>
    <p:sldLayoutId id="2147486392" r:id="rId2"/>
    <p:sldLayoutId id="2147486393" r:id="rId3"/>
    <p:sldLayoutId id="2147486394" r:id="rId4"/>
    <p:sldLayoutId id="2147486395" r:id="rId5"/>
    <p:sldLayoutId id="2147486396" r:id="rId6"/>
    <p:sldLayoutId id="2147486397" r:id="rId7"/>
    <p:sldLayoutId id="2147486398" r:id="rId8"/>
    <p:sldLayoutId id="2147486399" r:id="rId9"/>
    <p:sldLayoutId id="2147486400" r:id="rId10"/>
    <p:sldLayoutId id="214748640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14690" name="Picture 6"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1"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2"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4"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5" name="Picture 11"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69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02" r:id="rId1"/>
    <p:sldLayoutId id="2147486403" r:id="rId2"/>
    <p:sldLayoutId id="2147486404" r:id="rId3"/>
    <p:sldLayoutId id="2147486405" r:id="rId4"/>
    <p:sldLayoutId id="2147486406" r:id="rId5"/>
    <p:sldLayoutId id="2147486407" r:id="rId6"/>
    <p:sldLayoutId id="2147486408" r:id="rId7"/>
    <p:sldLayoutId id="2147486409" r:id="rId8"/>
    <p:sldLayoutId id="2147486410" r:id="rId9"/>
    <p:sldLayoutId id="2147486411" r:id="rId10"/>
    <p:sldLayoutId id="2147486412"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eaLnBrk="0" fontAlgn="base" hangingPunct="0">
        <a:spcBef>
          <a:spcPct val="0"/>
        </a:spcBef>
        <a:spcAft>
          <a:spcPct val="0"/>
        </a:spcAft>
        <a:defRPr sz="4400" b="1">
          <a:solidFill>
            <a:schemeClr val="tx1"/>
          </a:solidFill>
          <a:latin typeface="Candara" charset="0"/>
          <a:ea typeface="ＭＳ Ｐゴシック" charset="0"/>
        </a:defRPr>
      </a:lvl6pPr>
      <a:lvl7pPr marL="914400" algn="ctr" rtl="0" eaLnBrk="0" fontAlgn="base" hangingPunct="0">
        <a:spcBef>
          <a:spcPct val="0"/>
        </a:spcBef>
        <a:spcAft>
          <a:spcPct val="0"/>
        </a:spcAft>
        <a:defRPr sz="4400" b="1">
          <a:solidFill>
            <a:schemeClr val="tx1"/>
          </a:solidFill>
          <a:latin typeface="Candara" charset="0"/>
          <a:ea typeface="ＭＳ Ｐゴシック" charset="0"/>
        </a:defRPr>
      </a:lvl7pPr>
      <a:lvl8pPr marL="1371600" algn="ctr" rtl="0" eaLnBrk="0" fontAlgn="base" hangingPunct="0">
        <a:spcBef>
          <a:spcPct val="0"/>
        </a:spcBef>
        <a:spcAft>
          <a:spcPct val="0"/>
        </a:spcAft>
        <a:defRPr sz="4400" b="1">
          <a:solidFill>
            <a:schemeClr val="tx1"/>
          </a:solidFill>
          <a:latin typeface="Candara" charset="0"/>
          <a:ea typeface="ＭＳ Ｐゴシック" charset="0"/>
        </a:defRPr>
      </a:lvl8pPr>
      <a:lvl9pPr marL="1828800" algn="ctr" rtl="0" eaLnBrk="0" fontAlgn="base" hangingPunct="0">
        <a:spcBef>
          <a:spcPct val="0"/>
        </a:spcBef>
        <a:spcAft>
          <a:spcPct val="0"/>
        </a:spcAft>
        <a:defRPr sz="4400" b="1">
          <a:solidFill>
            <a:schemeClr val="tx1"/>
          </a:solidFill>
          <a:latin typeface="Candara"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15714" name="Picture 6"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5"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9" name="Picture 11"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572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13" r:id="rId1"/>
    <p:sldLayoutId id="2147486414" r:id="rId2"/>
    <p:sldLayoutId id="2147486415" r:id="rId3"/>
    <p:sldLayoutId id="2147486416" r:id="rId4"/>
    <p:sldLayoutId id="2147486417" r:id="rId5"/>
    <p:sldLayoutId id="2147486418" r:id="rId6"/>
    <p:sldLayoutId id="2147486419" r:id="rId7"/>
    <p:sldLayoutId id="2147486420" r:id="rId8"/>
    <p:sldLayoutId id="2147486421" r:id="rId9"/>
    <p:sldLayoutId id="2147486422" r:id="rId10"/>
    <p:sldLayoutId id="214748642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67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67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b="1">
                <a:solidFill>
                  <a:srgbClr val="FFFFFF"/>
                </a:solidFill>
                <a:effectLst>
                  <a:outerShdw blurRad="38100" dist="38100" dir="2700000" algn="tl">
                    <a:srgbClr val="000000"/>
                  </a:outerShdw>
                </a:effectLst>
                <a:latin typeface="+mn-lt"/>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1">
                <a:solidFill>
                  <a:srgbClr val="FFFFFF"/>
                </a:solidFill>
                <a:effectLst>
                  <a:outerShdw blurRad="38100" dist="38100" dir="2700000" algn="tl">
                    <a:srgbClr val="000000">
                      <a:alpha val="43137"/>
                    </a:srgbClr>
                  </a:outerShdw>
                </a:effectLst>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solidFill>
                  <a:srgbClr val="FFFFFF"/>
                </a:solidFill>
                <a:effectLst>
                  <a:outerShdw blurRad="38100" dist="38100" dir="2700000" algn="tl">
                    <a:srgbClr val="000000"/>
                  </a:outerShdw>
                </a:effectLst>
                <a:latin typeface="+mn-lt"/>
                <a:cs typeface="+mn-cs"/>
              </a:defRPr>
            </a:lvl1pPr>
          </a:lstStyle>
          <a:p>
            <a:pPr>
              <a:defRPr/>
            </a:pPr>
            <a:fld id="{07247660-1F12-1C43-AD2D-3BAC26DDFFC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424" r:id="rId1"/>
    <p:sldLayoutId id="2147486425" r:id="rId2"/>
    <p:sldLayoutId id="2147486426" r:id="rId3"/>
    <p:sldLayoutId id="2147486427" r:id="rId4"/>
    <p:sldLayoutId id="2147486428" r:id="rId5"/>
    <p:sldLayoutId id="2147486429" r:id="rId6"/>
    <p:sldLayoutId id="2147486430" r:id="rId7"/>
    <p:sldLayoutId id="2147486431" r:id="rId8"/>
    <p:sldLayoutId id="2147486432" r:id="rId9"/>
    <p:sldLayoutId id="2147486433" r:id="rId10"/>
    <p:sldLayoutId id="2147486434"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29026"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7"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8"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903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35" r:id="rId1"/>
    <p:sldLayoutId id="2147486436" r:id="rId2"/>
    <p:sldLayoutId id="2147486437" r:id="rId3"/>
    <p:sldLayoutId id="2147486438" r:id="rId4"/>
    <p:sldLayoutId id="2147486439" r:id="rId5"/>
    <p:sldLayoutId id="2147486440" r:id="rId6"/>
    <p:sldLayoutId id="2147486441" r:id="rId7"/>
    <p:sldLayoutId id="2147486442" r:id="rId8"/>
    <p:sldLayoutId id="2147486443" r:id="rId9"/>
    <p:sldLayoutId id="2147486444" r:id="rId10"/>
    <p:sldLayoutId id="214748644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30050"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1"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2"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05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46" r:id="rId1"/>
    <p:sldLayoutId id="2147486447" r:id="rId2"/>
    <p:sldLayoutId id="2147486448" r:id="rId3"/>
    <p:sldLayoutId id="2147486449" r:id="rId4"/>
    <p:sldLayoutId id="2147486450" r:id="rId5"/>
    <p:sldLayoutId id="2147486451" r:id="rId6"/>
    <p:sldLayoutId id="2147486452" r:id="rId7"/>
    <p:sldLayoutId id="2147486453" r:id="rId8"/>
    <p:sldLayoutId id="2147486454" r:id="rId9"/>
    <p:sldLayoutId id="2147486455" r:id="rId10"/>
    <p:sldLayoutId id="214748645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131075"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6"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7"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57" r:id="rId1"/>
    <p:sldLayoutId id="2147486458" r:id="rId2"/>
    <p:sldLayoutId id="2147486459" r:id="rId3"/>
    <p:sldLayoutId id="2147486460" r:id="rId4"/>
    <p:sldLayoutId id="2147486461" r:id="rId5"/>
    <p:sldLayoutId id="2147486462" r:id="rId6"/>
    <p:sldLayoutId id="2147486463" r:id="rId7"/>
    <p:sldLayoutId id="2147486464" r:id="rId8"/>
    <p:sldLayoutId id="2147486465" r:id="rId9"/>
    <p:sldLayoutId id="2147486466" r:id="rId10"/>
    <p:sldLayoutId id="214748646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4A28C2E9-AFE2-D94F-AB05-408A9C24E29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71" r:id="rId1"/>
    <p:sldLayoutId id="2147486172" r:id="rId2"/>
    <p:sldLayoutId id="2147486173" r:id="rId3"/>
    <p:sldLayoutId id="2147486174" r:id="rId4"/>
    <p:sldLayoutId id="2147486175" r:id="rId5"/>
    <p:sldLayoutId id="2147486176" r:id="rId6"/>
    <p:sldLayoutId id="2147486177" r:id="rId7"/>
    <p:sldLayoutId id="2147486178" r:id="rId8"/>
    <p:sldLayoutId id="2147486179" r:id="rId9"/>
    <p:sldLayoutId id="2147486180" r:id="rId10"/>
    <p:sldLayoutId id="214748618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2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videos</a:t>
            </a:r>
          </a:p>
        </p:txBody>
      </p:sp>
      <p:pic>
        <p:nvPicPr>
          <p:cNvPr id="132099"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0"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1"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21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68" r:id="rId1"/>
    <p:sldLayoutId id="2147486469" r:id="rId2"/>
    <p:sldLayoutId id="2147486470" r:id="rId3"/>
    <p:sldLayoutId id="2147486471" r:id="rId4"/>
    <p:sldLayoutId id="2147486472" r:id="rId5"/>
    <p:sldLayoutId id="2147486473" r:id="rId6"/>
    <p:sldLayoutId id="2147486474" r:id="rId7"/>
    <p:sldLayoutId id="2147486475" r:id="rId8"/>
    <p:sldLayoutId id="2147486476" r:id="rId9"/>
    <p:sldLayoutId id="2147486477" r:id="rId10"/>
    <p:sldLayoutId id="214748647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74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133123"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4"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5"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79" r:id="rId1"/>
    <p:sldLayoutId id="2147486480" r:id="rId2"/>
    <p:sldLayoutId id="2147486481" r:id="rId3"/>
    <p:sldLayoutId id="2147486482" r:id="rId4"/>
    <p:sldLayoutId id="2147486483" r:id="rId5"/>
    <p:sldLayoutId id="2147486484" r:id="rId6"/>
    <p:sldLayoutId id="2147486485" r:id="rId7"/>
    <p:sldLayoutId id="2147486486" r:id="rId8"/>
    <p:sldLayoutId id="2147486487" r:id="rId9"/>
    <p:sldLayoutId id="2147486488" r:id="rId10"/>
    <p:sldLayoutId id="214748648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277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134147"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41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90" r:id="rId1"/>
    <p:sldLayoutId id="2147486491" r:id="rId2"/>
    <p:sldLayoutId id="2147486492" r:id="rId3"/>
    <p:sldLayoutId id="2147486493" r:id="rId4"/>
    <p:sldLayoutId id="2147486494" r:id="rId5"/>
    <p:sldLayoutId id="2147486495" r:id="rId6"/>
    <p:sldLayoutId id="2147486496" r:id="rId7"/>
    <p:sldLayoutId id="2147486497" r:id="rId8"/>
    <p:sldLayoutId id="2147486498" r:id="rId9"/>
    <p:sldLayoutId id="2147486499" r:id="rId10"/>
    <p:sldLayoutId id="2147486500"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35170"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1"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2"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517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501" r:id="rId1"/>
    <p:sldLayoutId id="2147486502" r:id="rId2"/>
    <p:sldLayoutId id="2147486503" r:id="rId3"/>
    <p:sldLayoutId id="2147486504" r:id="rId4"/>
    <p:sldLayoutId id="2147486505" r:id="rId5"/>
    <p:sldLayoutId id="2147486506" r:id="rId6"/>
    <p:sldLayoutId id="2147486507" r:id="rId7"/>
    <p:sldLayoutId id="2147486508" r:id="rId8"/>
    <p:sldLayoutId id="2147486509" r:id="rId9"/>
    <p:sldLayoutId id="2147486510" r:id="rId10"/>
    <p:sldLayoutId id="214748651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7699375" y="6611938"/>
            <a:ext cx="1444625" cy="215900"/>
          </a:xfrm>
          <a:prstGeom prst="rect">
            <a:avLst/>
          </a:prstGeom>
          <a:noFill/>
          <a:ln w="9525">
            <a:noFill/>
            <a:miter lim="800000"/>
            <a:headEnd/>
            <a:tailEnd/>
          </a:ln>
        </p:spPr>
        <p:txBody>
          <a:bodyPr wrap="none">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800" smtClean="0">
                <a:solidFill>
                  <a:srgbClr val="C0C0C0"/>
                </a:solidFill>
                <a:cs typeface="Arial" charset="0"/>
              </a:rPr>
              <a:t>© Answers in Genesis-USA</a:t>
            </a:r>
          </a:p>
        </p:txBody>
      </p:sp>
      <p:sp>
        <p:nvSpPr>
          <p:cNvPr id="136195"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619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3"/>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solidFill>
                  <a:srgbClr val="FFFFFF"/>
                </a:solidFill>
                <a:effectLst>
                  <a:outerShdw blurRad="38100" dist="38100" dir="2700000" algn="tl">
                    <a:srgbClr val="000000"/>
                  </a:outerShdw>
                </a:effectLst>
                <a:cs typeface="+mn-cs"/>
              </a:defRPr>
            </a:lvl1pPr>
          </a:lstStyle>
          <a:p>
            <a:pPr>
              <a:defRPr/>
            </a:pPr>
            <a:fld id="{58942989-D04E-0F45-A320-A34EB1B64DA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512" r:id="rId1"/>
    <p:sldLayoutId id="2147486513" r:id="rId2"/>
    <p:sldLayoutId id="2147486514" r:id="rId3"/>
    <p:sldLayoutId id="2147486515" r:id="rId4"/>
    <p:sldLayoutId id="2147486516" r:id="rId5"/>
    <p:sldLayoutId id="2147486517" r:id="rId6"/>
    <p:sldLayoutId id="2147486518" r:id="rId7"/>
    <p:sldLayoutId id="2147486519" r:id="rId8"/>
    <p:sldLayoutId id="2147486520" r:id="rId9"/>
    <p:sldLayoutId id="2147486521" r:id="rId10"/>
    <p:sldLayoutId id="2147486522" r:id="rId11"/>
  </p:sldLayoutIdLst>
  <p:transition xmlns:p14="http://schemas.microsoft.com/office/powerpoint/2010/mai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5pPr>
      <a:lvl6pPr marL="457200" algn="ctr" rtl="0" fontAlgn="base">
        <a:spcBef>
          <a:spcPct val="0"/>
        </a:spcBef>
        <a:spcAft>
          <a:spcPct val="0"/>
        </a:spcAft>
        <a:defRPr sz="4400" b="1">
          <a:solidFill>
            <a:schemeClr val="tx1"/>
          </a:solidFill>
          <a:latin typeface="Arial" charset="0"/>
          <a:ea typeface="ＭＳ Ｐゴシック" charset="0"/>
          <a:cs typeface="Arial" charset="0"/>
        </a:defRPr>
      </a:lvl6pPr>
      <a:lvl7pPr marL="914400" algn="ctr" rtl="0" fontAlgn="base">
        <a:spcBef>
          <a:spcPct val="0"/>
        </a:spcBef>
        <a:spcAft>
          <a:spcPct val="0"/>
        </a:spcAft>
        <a:defRPr sz="4400" b="1">
          <a:solidFill>
            <a:schemeClr val="tx1"/>
          </a:solidFill>
          <a:latin typeface="Arial" charset="0"/>
          <a:ea typeface="ＭＳ Ｐゴシック" charset="0"/>
          <a:cs typeface="Arial" charset="0"/>
        </a:defRPr>
      </a:lvl7pPr>
      <a:lvl8pPr marL="1371600" algn="ctr" rtl="0" fontAlgn="base">
        <a:spcBef>
          <a:spcPct val="0"/>
        </a:spcBef>
        <a:spcAft>
          <a:spcPct val="0"/>
        </a:spcAft>
        <a:defRPr sz="4400" b="1">
          <a:solidFill>
            <a:schemeClr val="tx1"/>
          </a:solidFill>
          <a:latin typeface="Arial" charset="0"/>
          <a:ea typeface="ＭＳ Ｐゴシック" charset="0"/>
          <a:cs typeface="Arial" charset="0"/>
        </a:defRPr>
      </a:lvl8pPr>
      <a:lvl9pPr marL="1828800" algn="ctr" rtl="0" fontAlgn="base">
        <a:spcBef>
          <a:spcPct val="0"/>
        </a:spcBef>
        <a:spcAft>
          <a:spcPct val="0"/>
        </a:spcAft>
        <a:defRPr sz="4400" b="1">
          <a:solidFill>
            <a:schemeClr val="tx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842"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rPr>
              <a:t>general books</a:t>
            </a:r>
          </a:p>
        </p:txBody>
      </p:sp>
      <p:pic>
        <p:nvPicPr>
          <p:cNvPr id="148483" name="Picture 8"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4"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5"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523" r:id="rId1"/>
    <p:sldLayoutId id="2147486524" r:id="rId2"/>
    <p:sldLayoutId id="2147486525" r:id="rId3"/>
    <p:sldLayoutId id="2147486526" r:id="rId4"/>
    <p:sldLayoutId id="2147486527" r:id="rId5"/>
    <p:sldLayoutId id="2147486528" r:id="rId6"/>
    <p:sldLayoutId id="2147486529" r:id="rId7"/>
    <p:sldLayoutId id="2147486530" r:id="rId8"/>
    <p:sldLayoutId id="2147486531" r:id="rId9"/>
    <p:sldLayoutId id="2147486532" r:id="rId10"/>
    <p:sldLayoutId id="2147486533"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eaLnBrk="0" fontAlgn="base" hangingPunct="0">
        <a:spcBef>
          <a:spcPct val="0"/>
        </a:spcBef>
        <a:spcAft>
          <a:spcPct val="0"/>
        </a:spcAft>
        <a:defRPr sz="4400" b="1">
          <a:solidFill>
            <a:schemeClr val="tx1"/>
          </a:solidFill>
          <a:latin typeface="Candara" charset="0"/>
          <a:ea typeface="ＭＳ Ｐゴシック" charset="0"/>
        </a:defRPr>
      </a:lvl6pPr>
      <a:lvl7pPr marL="914400" algn="ctr" rtl="0" eaLnBrk="0" fontAlgn="base" hangingPunct="0">
        <a:spcBef>
          <a:spcPct val="0"/>
        </a:spcBef>
        <a:spcAft>
          <a:spcPct val="0"/>
        </a:spcAft>
        <a:defRPr sz="4400" b="1">
          <a:solidFill>
            <a:schemeClr val="tx1"/>
          </a:solidFill>
          <a:latin typeface="Candara" charset="0"/>
          <a:ea typeface="ＭＳ Ｐゴシック" charset="0"/>
        </a:defRPr>
      </a:lvl7pPr>
      <a:lvl8pPr marL="1371600" algn="ctr" rtl="0" eaLnBrk="0" fontAlgn="base" hangingPunct="0">
        <a:spcBef>
          <a:spcPct val="0"/>
        </a:spcBef>
        <a:spcAft>
          <a:spcPct val="0"/>
        </a:spcAft>
        <a:defRPr sz="4400" b="1">
          <a:solidFill>
            <a:schemeClr val="tx1"/>
          </a:solidFill>
          <a:latin typeface="Candara" charset="0"/>
          <a:ea typeface="ＭＳ Ｐゴシック" charset="0"/>
        </a:defRPr>
      </a:lvl8pPr>
      <a:lvl9pPr marL="1828800" algn="ctr" rtl="0" eaLnBrk="0" fontAlgn="base" hangingPunct="0">
        <a:spcBef>
          <a:spcPct val="0"/>
        </a:spcBef>
        <a:spcAft>
          <a:spcPct val="0"/>
        </a:spcAft>
        <a:defRPr sz="4400" b="1">
          <a:solidFill>
            <a:schemeClr val="tx1"/>
          </a:solidFill>
          <a:latin typeface="Candara"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6866"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rPr>
              <a:t>general books</a:t>
            </a:r>
          </a:p>
        </p:txBody>
      </p:sp>
      <p:pic>
        <p:nvPicPr>
          <p:cNvPr id="149507" name="Picture 8"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8"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95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534" r:id="rId1"/>
    <p:sldLayoutId id="2147486535" r:id="rId2"/>
    <p:sldLayoutId id="2147486536" r:id="rId3"/>
    <p:sldLayoutId id="2147486537" r:id="rId4"/>
    <p:sldLayoutId id="2147486538" r:id="rId5"/>
    <p:sldLayoutId id="2147486539" r:id="rId6"/>
    <p:sldLayoutId id="2147486540" r:id="rId7"/>
    <p:sldLayoutId id="2147486541" r:id="rId8"/>
    <p:sldLayoutId id="2147486542" r:id="rId9"/>
    <p:sldLayoutId id="2147486543" r:id="rId10"/>
    <p:sldLayoutId id="2147486544"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eaLnBrk="0" fontAlgn="base" hangingPunct="0">
        <a:spcBef>
          <a:spcPct val="0"/>
        </a:spcBef>
        <a:spcAft>
          <a:spcPct val="0"/>
        </a:spcAft>
        <a:defRPr sz="4400" b="1">
          <a:solidFill>
            <a:schemeClr val="tx1"/>
          </a:solidFill>
          <a:latin typeface="Candara" charset="0"/>
          <a:ea typeface="ＭＳ Ｐゴシック" charset="0"/>
        </a:defRPr>
      </a:lvl6pPr>
      <a:lvl7pPr marL="914400" algn="ctr" rtl="0" eaLnBrk="0" fontAlgn="base" hangingPunct="0">
        <a:spcBef>
          <a:spcPct val="0"/>
        </a:spcBef>
        <a:spcAft>
          <a:spcPct val="0"/>
        </a:spcAft>
        <a:defRPr sz="4400" b="1">
          <a:solidFill>
            <a:schemeClr val="tx1"/>
          </a:solidFill>
          <a:latin typeface="Candara" charset="0"/>
          <a:ea typeface="ＭＳ Ｐゴシック" charset="0"/>
        </a:defRPr>
      </a:lvl7pPr>
      <a:lvl8pPr marL="1371600" algn="ctr" rtl="0" eaLnBrk="0" fontAlgn="base" hangingPunct="0">
        <a:spcBef>
          <a:spcPct val="0"/>
        </a:spcBef>
        <a:spcAft>
          <a:spcPct val="0"/>
        </a:spcAft>
        <a:defRPr sz="4400" b="1">
          <a:solidFill>
            <a:schemeClr val="tx1"/>
          </a:solidFill>
          <a:latin typeface="Candara" charset="0"/>
          <a:ea typeface="ＭＳ Ｐゴシック" charset="0"/>
        </a:defRPr>
      </a:lvl8pPr>
      <a:lvl9pPr marL="1828800" algn="ctr" rtl="0" eaLnBrk="0" fontAlgn="base" hangingPunct="0">
        <a:spcBef>
          <a:spcPct val="0"/>
        </a:spcBef>
        <a:spcAft>
          <a:spcPct val="0"/>
        </a:spcAft>
        <a:defRPr sz="4400" b="1">
          <a:solidFill>
            <a:schemeClr val="tx1"/>
          </a:solidFill>
          <a:latin typeface="Candara"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150531" name="Picture 8"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2"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3"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05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545" r:id="rId1"/>
    <p:sldLayoutId id="2147486546" r:id="rId2"/>
    <p:sldLayoutId id="2147486547" r:id="rId3"/>
    <p:sldLayoutId id="2147486548" r:id="rId4"/>
    <p:sldLayoutId id="2147486549" r:id="rId5"/>
    <p:sldLayoutId id="2147486550" r:id="rId6"/>
    <p:sldLayoutId id="2147486551" r:id="rId7"/>
    <p:sldLayoutId id="2147486552" r:id="rId8"/>
    <p:sldLayoutId id="2147486553" r:id="rId9"/>
    <p:sldLayoutId id="2147486554" r:id="rId10"/>
    <p:sldLayoutId id="214748655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914"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audio</a:t>
            </a:r>
          </a:p>
        </p:txBody>
      </p:sp>
      <p:pic>
        <p:nvPicPr>
          <p:cNvPr id="151555"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6"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7"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15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556" r:id="rId1"/>
    <p:sldLayoutId id="2147486557" r:id="rId2"/>
    <p:sldLayoutId id="2147486558" r:id="rId3"/>
    <p:sldLayoutId id="2147486559" r:id="rId4"/>
    <p:sldLayoutId id="2147486560" r:id="rId5"/>
    <p:sldLayoutId id="2147486561" r:id="rId6"/>
    <p:sldLayoutId id="2147486562" r:id="rId7"/>
    <p:sldLayoutId id="2147486563" r:id="rId8"/>
    <p:sldLayoutId id="2147486564" r:id="rId9"/>
    <p:sldLayoutId id="2147486565" r:id="rId10"/>
    <p:sldLayoutId id="214748656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52578"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79"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0"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5258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567" r:id="rId1"/>
    <p:sldLayoutId id="2147486568" r:id="rId2"/>
    <p:sldLayoutId id="2147486569" r:id="rId3"/>
    <p:sldLayoutId id="2147486570" r:id="rId4"/>
    <p:sldLayoutId id="2147486571" r:id="rId5"/>
    <p:sldLayoutId id="2147486572" r:id="rId6"/>
    <p:sldLayoutId id="2147486573" r:id="rId7"/>
    <p:sldLayoutId id="2147486574" r:id="rId8"/>
    <p:sldLayoutId id="2147486575" r:id="rId9"/>
    <p:sldLayoutId id="2147486576" r:id="rId10"/>
    <p:sldLayoutId id="214748657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3458" name="Rectangle 2"/>
          <p:cNvSpPr>
            <a:spLocks noGrp="1" noChangeArrowheads="1"/>
          </p:cNvSpPr>
          <p:nvPr>
            <p:ph type="title"/>
          </p:nvPr>
        </p:nvSpPr>
        <p:spPr bwMode="auto">
          <a:xfrm>
            <a:off x="685800" y="606425"/>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44863" tIns="22431" rIns="44863" bIns="22431" numCol="1" anchor="ctr" anchorCtr="0" compatLnSpc="1">
            <a:prstTxWarp prst="textNoShape">
              <a:avLst/>
            </a:prstTxWarp>
          </a:bodyPr>
          <a:lstStyle/>
          <a:p>
            <a:pPr lvl="0"/>
            <a:r>
              <a:rPr lang="en-US"/>
              <a:t>Click to edit Master title style</a:t>
            </a:r>
          </a:p>
        </p:txBody>
      </p:sp>
      <p:sp>
        <p:nvSpPr>
          <p:cNvPr id="1683459" name="Rectangle 3"/>
          <p:cNvSpPr>
            <a:spLocks noGrp="1" noChangeArrowheads="1"/>
          </p:cNvSpPr>
          <p:nvPr>
            <p:ph type="body" idx="1"/>
          </p:nvPr>
        </p:nvSpPr>
        <p:spPr bwMode="auto">
          <a:xfrm>
            <a:off x="685800" y="1978025"/>
            <a:ext cx="7772400" cy="411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44863" tIns="22431" rIns="44863" bIns="224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83460" name="Rectangle 4"/>
          <p:cNvSpPr>
            <a:spLocks noGrp="1" noChangeArrowheads="1"/>
          </p:cNvSpPr>
          <p:nvPr>
            <p:ph type="dt" sz="half" idx="2"/>
          </p:nvPr>
        </p:nvSpPr>
        <p:spPr bwMode="auto">
          <a:xfrm>
            <a:off x="685800" y="6251575"/>
            <a:ext cx="190500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44863" tIns="22431" rIns="44863" bIns="22431" numCol="1" anchor="t" anchorCtr="0" compatLnSpc="1">
            <a:prstTxWarp prst="textNoShape">
              <a:avLst/>
            </a:prstTxWarp>
          </a:bodyPr>
          <a:lstStyle>
            <a:lvl1pPr algn="l" defTabSz="449263" eaLnBrk="0" hangingPunct="0">
              <a:defRPr sz="800">
                <a:latin typeface="+mn-lt"/>
                <a:cs typeface="+mn-cs"/>
              </a:defRPr>
            </a:lvl1pPr>
          </a:lstStyle>
          <a:p>
            <a:pPr>
              <a:defRPr/>
            </a:pPr>
            <a:endParaRPr lang="en-US"/>
          </a:p>
        </p:txBody>
      </p:sp>
      <p:sp>
        <p:nvSpPr>
          <p:cNvPr id="1683461" name="Rectangle 5"/>
          <p:cNvSpPr>
            <a:spLocks noGrp="1" noChangeArrowheads="1"/>
          </p:cNvSpPr>
          <p:nvPr>
            <p:ph type="ftr" sz="quarter" idx="3"/>
          </p:nvPr>
        </p:nvSpPr>
        <p:spPr bwMode="auto">
          <a:xfrm>
            <a:off x="3124200" y="6251575"/>
            <a:ext cx="289560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44863" tIns="22431" rIns="44863" bIns="22431" numCol="1" anchor="t" anchorCtr="0" compatLnSpc="1">
            <a:prstTxWarp prst="textNoShape">
              <a:avLst/>
            </a:prstTxWarp>
          </a:bodyPr>
          <a:lstStyle>
            <a:lvl1pPr defTabSz="449263" eaLnBrk="0" hangingPunct="0">
              <a:defRPr sz="800">
                <a:latin typeface="+mn-lt"/>
                <a:cs typeface="+mn-cs"/>
              </a:defRPr>
            </a:lvl1pPr>
          </a:lstStyle>
          <a:p>
            <a:pPr>
              <a:defRPr/>
            </a:pPr>
            <a:endParaRPr lang="en-US"/>
          </a:p>
        </p:txBody>
      </p:sp>
      <p:sp>
        <p:nvSpPr>
          <p:cNvPr id="1683462" name="Rectangle 6"/>
          <p:cNvSpPr>
            <a:spLocks noGrp="1" noChangeArrowheads="1"/>
          </p:cNvSpPr>
          <p:nvPr>
            <p:ph type="sldNum" sz="quarter" idx="4"/>
          </p:nvPr>
        </p:nvSpPr>
        <p:spPr bwMode="auto">
          <a:xfrm>
            <a:off x="6553200" y="6251575"/>
            <a:ext cx="190500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44863" tIns="22431" rIns="44863" bIns="22431" numCol="1" anchor="t" anchorCtr="0" compatLnSpc="1">
            <a:prstTxWarp prst="textNoShape">
              <a:avLst/>
            </a:prstTxWarp>
          </a:bodyPr>
          <a:lstStyle>
            <a:lvl1pPr algn="r" defTabSz="449263" eaLnBrk="0" hangingPunct="0">
              <a:defRPr sz="800">
                <a:latin typeface="+mn-lt"/>
                <a:cs typeface="+mn-cs"/>
              </a:defRPr>
            </a:lvl1pPr>
          </a:lstStyle>
          <a:p>
            <a:pPr>
              <a:defRPr/>
            </a:pPr>
            <a:fld id="{7715522A-D06B-8245-8D8C-219BC0FAE0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82" r:id="rId1"/>
    <p:sldLayoutId id="2147486183" r:id="rId2"/>
    <p:sldLayoutId id="2147486184" r:id="rId3"/>
    <p:sldLayoutId id="2147486185" r:id="rId4"/>
    <p:sldLayoutId id="2147486186" r:id="rId5"/>
    <p:sldLayoutId id="2147486187" r:id="rId6"/>
    <p:sldLayoutId id="2147486188" r:id="rId7"/>
    <p:sldLayoutId id="2147486189" r:id="rId8"/>
    <p:sldLayoutId id="2147486190" r:id="rId9"/>
    <p:sldLayoutId id="2147486191" r:id="rId10"/>
    <p:sldLayoutId id="2147486192" r:id="rId11"/>
  </p:sldLayoutIdLst>
  <p:txStyles>
    <p:titleStyle>
      <a:lvl1pPr algn="ctr" defTabSz="449263" rtl="0" eaLnBrk="0" fontAlgn="base" hangingPunct="0">
        <a:spcBef>
          <a:spcPct val="0"/>
        </a:spcBef>
        <a:spcAft>
          <a:spcPct val="0"/>
        </a:spcAft>
        <a:defRPr sz="2300">
          <a:solidFill>
            <a:schemeClr val="tx2"/>
          </a:solidFill>
          <a:latin typeface="+mj-lt"/>
          <a:ea typeface="+mj-ea"/>
          <a:cs typeface="+mj-cs"/>
        </a:defRPr>
      </a:lvl1pPr>
      <a:lvl2pPr algn="ctr" defTabSz="449263" rtl="0" eaLnBrk="0" fontAlgn="base" hangingPunct="0">
        <a:spcBef>
          <a:spcPct val="0"/>
        </a:spcBef>
        <a:spcAft>
          <a:spcPct val="0"/>
        </a:spcAft>
        <a:defRPr sz="2300">
          <a:solidFill>
            <a:schemeClr val="tx2"/>
          </a:solidFill>
          <a:latin typeface="Times New Roman" charset="0"/>
          <a:ea typeface="ＭＳ Ｐゴシック" charset="0"/>
          <a:cs typeface="Arial" charset="0"/>
        </a:defRPr>
      </a:lvl2pPr>
      <a:lvl3pPr algn="ctr" defTabSz="449263" rtl="0" eaLnBrk="0" fontAlgn="base" hangingPunct="0">
        <a:spcBef>
          <a:spcPct val="0"/>
        </a:spcBef>
        <a:spcAft>
          <a:spcPct val="0"/>
        </a:spcAft>
        <a:defRPr sz="2300">
          <a:solidFill>
            <a:schemeClr val="tx2"/>
          </a:solidFill>
          <a:latin typeface="Times New Roman" charset="0"/>
          <a:ea typeface="ＭＳ Ｐゴシック" charset="0"/>
          <a:cs typeface="Arial" charset="0"/>
        </a:defRPr>
      </a:lvl3pPr>
      <a:lvl4pPr algn="ctr" defTabSz="449263" rtl="0" eaLnBrk="0" fontAlgn="base" hangingPunct="0">
        <a:spcBef>
          <a:spcPct val="0"/>
        </a:spcBef>
        <a:spcAft>
          <a:spcPct val="0"/>
        </a:spcAft>
        <a:defRPr sz="2300">
          <a:solidFill>
            <a:schemeClr val="tx2"/>
          </a:solidFill>
          <a:latin typeface="Times New Roman" charset="0"/>
          <a:ea typeface="ＭＳ Ｐゴシック" charset="0"/>
          <a:cs typeface="Arial" charset="0"/>
        </a:defRPr>
      </a:lvl4pPr>
      <a:lvl5pPr algn="ctr" defTabSz="449263" rtl="0" eaLnBrk="0" fontAlgn="base" hangingPunct="0">
        <a:spcBef>
          <a:spcPct val="0"/>
        </a:spcBef>
        <a:spcAft>
          <a:spcPct val="0"/>
        </a:spcAft>
        <a:defRPr sz="2300">
          <a:solidFill>
            <a:schemeClr val="tx2"/>
          </a:solidFill>
          <a:latin typeface="Times New Roman" charset="0"/>
          <a:ea typeface="ＭＳ Ｐゴシック" charset="0"/>
          <a:cs typeface="Arial" charset="0"/>
        </a:defRPr>
      </a:lvl5pPr>
      <a:lvl6pPr marL="4572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6pPr>
      <a:lvl7pPr marL="9144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7pPr>
      <a:lvl8pPr marL="13716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8pPr>
      <a:lvl9pPr marL="18288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9pPr>
    </p:titleStyle>
    <p:bodyStyle>
      <a:lvl1pPr marL="169863" indent="-169863" algn="l" defTabSz="449263" rtl="0" eaLnBrk="0" fontAlgn="base" hangingPunct="0">
        <a:spcBef>
          <a:spcPct val="20000"/>
        </a:spcBef>
        <a:spcAft>
          <a:spcPct val="0"/>
        </a:spcAft>
        <a:buChar char="•"/>
        <a:defRPr sz="1500">
          <a:solidFill>
            <a:schemeClr val="tx1"/>
          </a:solidFill>
          <a:latin typeface="+mn-lt"/>
          <a:ea typeface="+mn-ea"/>
          <a:cs typeface="+mn-cs"/>
        </a:defRPr>
      </a:lvl1pPr>
      <a:lvl2pPr marL="363538" indent="-139700" algn="l" defTabSz="449263" rtl="0" eaLnBrk="0" fontAlgn="base" hangingPunct="0">
        <a:spcBef>
          <a:spcPct val="20000"/>
        </a:spcBef>
        <a:spcAft>
          <a:spcPct val="0"/>
        </a:spcAft>
        <a:buChar char="–"/>
        <a:defRPr sz="1500">
          <a:solidFill>
            <a:schemeClr val="tx1"/>
          </a:solidFill>
          <a:latin typeface="+mn-lt"/>
          <a:ea typeface="Arial" charset="0"/>
          <a:cs typeface="+mn-cs"/>
        </a:defRPr>
      </a:lvl2pPr>
      <a:lvl3pPr marL="563563" indent="-114300" algn="l" defTabSz="449263" rtl="0" eaLnBrk="0" fontAlgn="base" hangingPunct="0">
        <a:spcBef>
          <a:spcPct val="20000"/>
        </a:spcBef>
        <a:spcAft>
          <a:spcPct val="0"/>
        </a:spcAft>
        <a:buChar char="•"/>
        <a:defRPr sz="1100">
          <a:solidFill>
            <a:schemeClr val="tx1"/>
          </a:solidFill>
          <a:latin typeface="+mn-lt"/>
          <a:ea typeface="Arial" charset="0"/>
          <a:cs typeface="+mn-cs"/>
        </a:defRPr>
      </a:lvl3pPr>
      <a:lvl4pPr marL="787400" indent="-114300" algn="l" defTabSz="449263" rtl="0" eaLnBrk="0" fontAlgn="base" hangingPunct="0">
        <a:spcBef>
          <a:spcPct val="20000"/>
        </a:spcBef>
        <a:spcAft>
          <a:spcPct val="0"/>
        </a:spcAft>
        <a:buChar char="–"/>
        <a:defRPr sz="1100">
          <a:solidFill>
            <a:schemeClr val="tx1"/>
          </a:solidFill>
          <a:latin typeface="+mn-lt"/>
          <a:ea typeface="Arial" charset="0"/>
          <a:cs typeface="+mn-cs"/>
        </a:defRPr>
      </a:lvl4pPr>
      <a:lvl5pPr marL="1012825" indent="-115888" algn="l" defTabSz="449263" rtl="0" eaLnBrk="0" fontAlgn="base" hangingPunct="0">
        <a:spcBef>
          <a:spcPct val="20000"/>
        </a:spcBef>
        <a:spcAft>
          <a:spcPct val="0"/>
        </a:spcAft>
        <a:buChar char="»"/>
        <a:defRPr sz="1100">
          <a:solidFill>
            <a:schemeClr val="tx1"/>
          </a:solidFill>
          <a:latin typeface="+mn-lt"/>
          <a:ea typeface="Arial" charset="0"/>
          <a:cs typeface="+mn-cs"/>
        </a:defRPr>
      </a:lvl5pPr>
      <a:lvl6pPr marL="1470025" indent="-115888" algn="l" defTabSz="449263" rtl="0" fontAlgn="base">
        <a:spcBef>
          <a:spcPct val="20000"/>
        </a:spcBef>
        <a:spcAft>
          <a:spcPct val="0"/>
        </a:spcAft>
        <a:buChar char="»"/>
        <a:defRPr sz="1100">
          <a:solidFill>
            <a:schemeClr val="tx1"/>
          </a:solidFill>
          <a:latin typeface="+mn-lt"/>
          <a:ea typeface="Arial" charset="0"/>
          <a:cs typeface="+mn-cs"/>
        </a:defRPr>
      </a:lvl6pPr>
      <a:lvl7pPr marL="1927225" indent="-115888" algn="l" defTabSz="449263" rtl="0" fontAlgn="base">
        <a:spcBef>
          <a:spcPct val="20000"/>
        </a:spcBef>
        <a:spcAft>
          <a:spcPct val="0"/>
        </a:spcAft>
        <a:buChar char="»"/>
        <a:defRPr sz="1100">
          <a:solidFill>
            <a:schemeClr val="tx1"/>
          </a:solidFill>
          <a:latin typeface="+mn-lt"/>
          <a:ea typeface="Arial" charset="0"/>
          <a:cs typeface="+mn-cs"/>
        </a:defRPr>
      </a:lvl7pPr>
      <a:lvl8pPr marL="2384425" indent="-115888" algn="l" defTabSz="449263" rtl="0" fontAlgn="base">
        <a:spcBef>
          <a:spcPct val="20000"/>
        </a:spcBef>
        <a:spcAft>
          <a:spcPct val="0"/>
        </a:spcAft>
        <a:buChar char="»"/>
        <a:defRPr sz="1100">
          <a:solidFill>
            <a:schemeClr val="tx1"/>
          </a:solidFill>
          <a:latin typeface="+mn-lt"/>
          <a:ea typeface="Arial" charset="0"/>
          <a:cs typeface="+mn-cs"/>
        </a:defRPr>
      </a:lvl8pPr>
      <a:lvl9pPr marL="2841625" indent="-115888" algn="l" defTabSz="449263" rtl="0" fontAlgn="base">
        <a:spcBef>
          <a:spcPct val="20000"/>
        </a:spcBef>
        <a:spcAft>
          <a:spcPct val="0"/>
        </a:spcAft>
        <a:buChar char="»"/>
        <a:defRPr sz="11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6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153603"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4"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5"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536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578" r:id="rId1"/>
    <p:sldLayoutId id="2147486579" r:id="rId2"/>
    <p:sldLayoutId id="2147486580" r:id="rId3"/>
    <p:sldLayoutId id="2147486581" r:id="rId4"/>
    <p:sldLayoutId id="2147486582" r:id="rId5"/>
    <p:sldLayoutId id="2147486583" r:id="rId6"/>
    <p:sldLayoutId id="2147486584" r:id="rId7"/>
    <p:sldLayoutId id="2147486585" r:id="rId8"/>
    <p:sldLayoutId id="2147486586" r:id="rId9"/>
    <p:sldLayoutId id="2147486587" r:id="rId10"/>
    <p:sldLayoutId id="214748658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986"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154627" name="Picture 8"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8"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9"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546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589" r:id="rId1"/>
    <p:sldLayoutId id="2147486590" r:id="rId2"/>
    <p:sldLayoutId id="2147486591" r:id="rId3"/>
    <p:sldLayoutId id="2147486592" r:id="rId4"/>
    <p:sldLayoutId id="2147486593" r:id="rId5"/>
    <p:sldLayoutId id="2147486594" r:id="rId6"/>
    <p:sldLayoutId id="2147486595" r:id="rId7"/>
    <p:sldLayoutId id="2147486596" r:id="rId8"/>
    <p:sldLayoutId id="2147486597" r:id="rId9"/>
    <p:sldLayoutId id="2147486598" r:id="rId10"/>
    <p:sldLayoutId id="214748659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301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155651"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2"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3"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556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600" r:id="rId1"/>
    <p:sldLayoutId id="2147486601" r:id="rId2"/>
    <p:sldLayoutId id="2147486602" r:id="rId3"/>
    <p:sldLayoutId id="2147486603" r:id="rId4"/>
    <p:sldLayoutId id="2147486604" r:id="rId5"/>
    <p:sldLayoutId id="2147486605" r:id="rId6"/>
    <p:sldLayoutId id="2147486606" r:id="rId7"/>
    <p:sldLayoutId id="2147486607" r:id="rId8"/>
    <p:sldLayoutId id="2147486608" r:id="rId9"/>
    <p:sldLayoutId id="2147486609" r:id="rId10"/>
    <p:sldLayoutId id="2147486610"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56674" name="Picture 6"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5"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6"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7"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8"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9" name="Picture 11"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8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5668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611" r:id="rId1"/>
    <p:sldLayoutId id="2147486612" r:id="rId2"/>
    <p:sldLayoutId id="2147486613" r:id="rId3"/>
    <p:sldLayoutId id="2147486614" r:id="rId4"/>
    <p:sldLayoutId id="2147486615" r:id="rId5"/>
    <p:sldLayoutId id="2147486616" r:id="rId6"/>
    <p:sldLayoutId id="2147486617" r:id="rId7"/>
    <p:sldLayoutId id="2147486618" r:id="rId8"/>
    <p:sldLayoutId id="2147486619" r:id="rId9"/>
    <p:sldLayoutId id="2147486620" r:id="rId10"/>
    <p:sldLayoutId id="214748662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7712075" y="6611938"/>
            <a:ext cx="14319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800" smtClean="0">
                <a:solidFill>
                  <a:srgbClr val="C0C0C0"/>
                </a:solidFill>
                <a:cs typeface="Arial" charset="0"/>
              </a:rPr>
              <a:t>© Answers in Genesis-USA</a:t>
            </a:r>
          </a:p>
        </p:txBody>
      </p:sp>
      <p:pic>
        <p:nvPicPr>
          <p:cNvPr id="157699"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0"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1"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577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622" r:id="rId1"/>
    <p:sldLayoutId id="2147486623" r:id="rId2"/>
    <p:sldLayoutId id="2147486624" r:id="rId3"/>
    <p:sldLayoutId id="2147486625" r:id="rId4"/>
    <p:sldLayoutId id="2147486626" r:id="rId5"/>
    <p:sldLayoutId id="2147486627" r:id="rId6"/>
    <p:sldLayoutId id="2147486628" r:id="rId7"/>
    <p:sldLayoutId id="2147486629" r:id="rId8"/>
    <p:sldLayoutId id="2147486630" r:id="rId9"/>
    <p:sldLayoutId id="2147486631" r:id="rId10"/>
    <p:sldLayoutId id="214748663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5pPr>
      <a:lvl6pPr marL="457200" algn="ctr" rtl="0" fontAlgn="base">
        <a:spcBef>
          <a:spcPct val="0"/>
        </a:spcBef>
        <a:spcAft>
          <a:spcPct val="0"/>
        </a:spcAft>
        <a:defRPr sz="4400" b="1">
          <a:solidFill>
            <a:schemeClr val="tx1"/>
          </a:solidFill>
          <a:latin typeface="Arial" charset="0"/>
          <a:ea typeface="ＭＳ Ｐゴシック" charset="0"/>
          <a:cs typeface="Arial" charset="0"/>
        </a:defRPr>
      </a:lvl6pPr>
      <a:lvl7pPr marL="914400" algn="ctr" rtl="0" fontAlgn="base">
        <a:spcBef>
          <a:spcPct val="0"/>
        </a:spcBef>
        <a:spcAft>
          <a:spcPct val="0"/>
        </a:spcAft>
        <a:defRPr sz="4400" b="1">
          <a:solidFill>
            <a:schemeClr val="tx1"/>
          </a:solidFill>
          <a:latin typeface="Arial" charset="0"/>
          <a:ea typeface="ＭＳ Ｐゴシック" charset="0"/>
          <a:cs typeface="Arial" charset="0"/>
        </a:defRPr>
      </a:lvl7pPr>
      <a:lvl8pPr marL="1371600" algn="ctr" rtl="0" fontAlgn="base">
        <a:spcBef>
          <a:spcPct val="0"/>
        </a:spcBef>
        <a:spcAft>
          <a:spcPct val="0"/>
        </a:spcAft>
        <a:defRPr sz="4400" b="1">
          <a:solidFill>
            <a:schemeClr val="tx1"/>
          </a:solidFill>
          <a:latin typeface="Arial" charset="0"/>
          <a:ea typeface="ＭＳ Ｐゴシック" charset="0"/>
          <a:cs typeface="Arial" charset="0"/>
        </a:defRPr>
      </a:lvl8pPr>
      <a:lvl9pPr marL="1828800" algn="ctr" rtl="0" fontAlgn="base">
        <a:spcBef>
          <a:spcPct val="0"/>
        </a:spcBef>
        <a:spcAft>
          <a:spcPct val="0"/>
        </a:spcAft>
        <a:defRPr sz="4400" b="1">
          <a:solidFill>
            <a:schemeClr val="tx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76322" name="Rectangle 2"/>
          <p:cNvSpPr>
            <a:spLocks noGrp="1" noChangeArrowheads="1"/>
          </p:cNvSpPr>
          <p:nvPr>
            <p:ph type="title"/>
          </p:nvPr>
        </p:nvSpPr>
        <p:spPr bwMode="auto">
          <a:xfrm>
            <a:off x="893763" y="179388"/>
            <a:ext cx="7358062"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en-US">
                <a:sym typeface="Myriad Pro Bold" charset="0"/>
              </a:rPr>
              <a:t>Click to edit Master title style</a:t>
            </a:r>
          </a:p>
        </p:txBody>
      </p:sp>
    </p:spTree>
  </p:cSld>
  <p:clrMap bg1="dk2" tx1="lt1" bg2="dk1" tx2="lt2" accent1="accent1" accent2="accent2" accent3="accent3" accent4="accent4" accent5="accent5" accent6="accent6" hlink="hlink" folHlink="folHlink"/>
  <p:sldLayoutIdLst>
    <p:sldLayoutId id="2147486633" r:id="rId1"/>
    <p:sldLayoutId id="2147486634" r:id="rId2"/>
    <p:sldLayoutId id="2147486635" r:id="rId3"/>
    <p:sldLayoutId id="2147486636" r:id="rId4"/>
    <p:sldLayoutId id="2147486637" r:id="rId5"/>
    <p:sldLayoutId id="2147486638" r:id="rId6"/>
    <p:sldLayoutId id="2147486639" r:id="rId7"/>
    <p:sldLayoutId id="2147486640" r:id="rId8"/>
    <p:sldLayoutId id="2147486641" r:id="rId9"/>
    <p:sldLayoutId id="2147486642" r:id="rId10"/>
    <p:sldLayoutId id="2147486643" r:id="rId11"/>
  </p:sldLayoutIdLst>
  <p:transition xmlns:p14="http://schemas.microsoft.com/office/powerpoint/2010/main"/>
  <p:txStyles>
    <p:titleStyle>
      <a:lvl1pPr algn="ctr" defTabSz="642938" rtl="0" eaLnBrk="0" fontAlgn="base" hangingPunct="0">
        <a:spcBef>
          <a:spcPct val="0"/>
        </a:spcBef>
        <a:spcAft>
          <a:spcPct val="0"/>
        </a:spcAft>
        <a:defRPr sz="5900">
          <a:solidFill>
            <a:schemeClr val="tx1"/>
          </a:solidFill>
          <a:latin typeface="+mj-lt"/>
          <a:ea typeface="+mj-ea"/>
          <a:cs typeface="+mj-cs"/>
          <a:sym typeface="Myriad Pro Bold" charset="0"/>
        </a:defRPr>
      </a:lvl1pPr>
      <a:lvl2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charset="0"/>
        </a:defRPr>
      </a:lvl2pPr>
      <a:lvl3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charset="0"/>
        </a:defRPr>
      </a:lvl3pPr>
      <a:lvl4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charset="0"/>
        </a:defRPr>
      </a:lvl4pPr>
      <a:lvl5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charset="0"/>
        </a:defRPr>
      </a:lvl5pPr>
      <a:lvl6pPr marL="4572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6pPr>
      <a:lvl7pPr marL="9144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7pPr>
      <a:lvl8pPr marL="13716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8pPr>
      <a:lvl9pPr marL="18288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9pPr>
    </p:titleStyle>
    <p:bodyStyle>
      <a:lvl1pPr marL="625475"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mn-ea"/>
          <a:cs typeface="+mn-cs"/>
          <a:sym typeface="Gill Sans" charset="0"/>
        </a:defRPr>
      </a:lvl1pPr>
      <a:lvl2pPr marL="938213" indent="-403225"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2pPr>
      <a:lvl3pPr marL="1249363"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3pPr>
      <a:lvl4pPr marL="1562100"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4pPr>
      <a:lvl5pPr marL="1874838"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5pPr>
      <a:lvl6pPr marL="23320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6pPr>
      <a:lvl7pPr marL="27892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7pPr>
      <a:lvl8pPr marL="32464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8pPr>
      <a:lvl9pPr marL="37036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59746" name="Picture 6"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7"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8"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975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644" r:id="rId1"/>
    <p:sldLayoutId id="2147486645" r:id="rId2"/>
    <p:sldLayoutId id="2147486646" r:id="rId3"/>
    <p:sldLayoutId id="2147486647" r:id="rId4"/>
    <p:sldLayoutId id="2147486648" r:id="rId5"/>
    <p:sldLayoutId id="2147486649" r:id="rId6"/>
    <p:sldLayoutId id="2147486650" r:id="rId7"/>
    <p:sldLayoutId id="2147486651" r:id="rId8"/>
    <p:sldLayoutId id="2147486652" r:id="rId9"/>
    <p:sldLayoutId id="2147486653" r:id="rId10"/>
    <p:sldLayoutId id="2147486654"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813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videos</a:t>
            </a:r>
          </a:p>
        </p:txBody>
      </p:sp>
      <p:pic>
        <p:nvPicPr>
          <p:cNvPr id="160771"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2"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3"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07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655" r:id="rId1"/>
    <p:sldLayoutId id="2147486656" r:id="rId2"/>
    <p:sldLayoutId id="2147486657" r:id="rId3"/>
    <p:sldLayoutId id="2147486658" r:id="rId4"/>
    <p:sldLayoutId id="2147486659" r:id="rId5"/>
    <p:sldLayoutId id="2147486660" r:id="rId6"/>
    <p:sldLayoutId id="2147486661" r:id="rId7"/>
    <p:sldLayoutId id="2147486662" r:id="rId8"/>
    <p:sldLayoutId id="2147486663" r:id="rId9"/>
    <p:sldLayoutId id="2147486664" r:id="rId10"/>
    <p:sldLayoutId id="214748666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61794"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5"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6"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6179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666" r:id="rId1"/>
    <p:sldLayoutId id="2147486667" r:id="rId2"/>
    <p:sldLayoutId id="2147486668" r:id="rId3"/>
    <p:sldLayoutId id="2147486669" r:id="rId4"/>
    <p:sldLayoutId id="2147486670" r:id="rId5"/>
    <p:sldLayoutId id="2147486671" r:id="rId6"/>
    <p:sldLayoutId id="2147486672" r:id="rId7"/>
    <p:sldLayoutId id="2147486673" r:id="rId8"/>
    <p:sldLayoutId id="2147486674" r:id="rId9"/>
    <p:sldLayoutId id="2147486675" r:id="rId10"/>
    <p:sldLayoutId id="214748667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9197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197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ea typeface="+mn-ea"/>
                <a:cs typeface="+mn-cs"/>
              </a:defRPr>
            </a:lvl1pPr>
          </a:lstStyle>
          <a:p>
            <a:pPr>
              <a:defRPr/>
            </a:pPr>
            <a:endParaRPr lang="en-US"/>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3D031CE4-FFD0-0441-96FF-38A8AB805FC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688" r:id="rId1"/>
    <p:sldLayoutId id="2147486689" r:id="rId2"/>
    <p:sldLayoutId id="2147486690" r:id="rId3"/>
    <p:sldLayoutId id="2147486691" r:id="rId4"/>
    <p:sldLayoutId id="2147486692" r:id="rId5"/>
    <p:sldLayoutId id="2147486693" r:id="rId6"/>
    <p:sldLayoutId id="2147486694" r:id="rId7"/>
    <p:sldLayoutId id="2147486695" r:id="rId8"/>
    <p:sldLayoutId id="2147486696" r:id="rId9"/>
    <p:sldLayoutId id="2147486697" r:id="rId10"/>
    <p:sldLayoutId id="214748669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7459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7459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45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17745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7745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C0D41626-9C96-2B40-8B8A-365BD1F416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93" r:id="rId1"/>
    <p:sldLayoutId id="2147486194" r:id="rId2"/>
    <p:sldLayoutId id="2147486195" r:id="rId3"/>
    <p:sldLayoutId id="2147486196" r:id="rId4"/>
    <p:sldLayoutId id="2147486197" r:id="rId5"/>
    <p:sldLayoutId id="2147486198" r:id="rId6"/>
    <p:sldLayoutId id="2147486199" r:id="rId7"/>
    <p:sldLayoutId id="2147486200" r:id="rId8"/>
    <p:sldLayoutId id="2147486201" r:id="rId9"/>
    <p:sldLayoutId id="2147486202" r:id="rId10"/>
    <p:sldLayoutId id="214748620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408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408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6A4E60B4-E8F9-754F-A08C-2E2D6C3DB3B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10" r:id="rId1"/>
    <p:sldLayoutId id="2147486711" r:id="rId2"/>
    <p:sldLayoutId id="2147486712" r:id="rId3"/>
    <p:sldLayoutId id="2147486713" r:id="rId4"/>
    <p:sldLayoutId id="2147486714" r:id="rId5"/>
    <p:sldLayoutId id="2147486715" r:id="rId6"/>
    <p:sldLayoutId id="2147486716" r:id="rId7"/>
    <p:sldLayoutId id="2147486717" r:id="rId8"/>
    <p:sldLayoutId id="2147486718" r:id="rId9"/>
    <p:sldLayoutId id="2147486719" r:id="rId10"/>
    <p:sldLayoutId id="214748672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3458" name="Rectangle 2"/>
          <p:cNvSpPr>
            <a:spLocks noGrp="1" noChangeArrowheads="1"/>
          </p:cNvSpPr>
          <p:nvPr>
            <p:ph type="title"/>
          </p:nvPr>
        </p:nvSpPr>
        <p:spPr bwMode="auto">
          <a:xfrm>
            <a:off x="685800" y="606425"/>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44863" tIns="22431" rIns="44863" bIns="22431" numCol="1" anchor="ctr" anchorCtr="0" compatLnSpc="1">
            <a:prstTxWarp prst="textNoShape">
              <a:avLst/>
            </a:prstTxWarp>
          </a:bodyPr>
          <a:lstStyle/>
          <a:p>
            <a:pPr lvl="0"/>
            <a:r>
              <a:rPr lang="en-US"/>
              <a:t>Click to edit Master title style</a:t>
            </a:r>
          </a:p>
        </p:txBody>
      </p:sp>
      <p:sp>
        <p:nvSpPr>
          <p:cNvPr id="1683459" name="Rectangle 3"/>
          <p:cNvSpPr>
            <a:spLocks noGrp="1" noChangeArrowheads="1"/>
          </p:cNvSpPr>
          <p:nvPr>
            <p:ph type="body" idx="1"/>
          </p:nvPr>
        </p:nvSpPr>
        <p:spPr bwMode="auto">
          <a:xfrm>
            <a:off x="685800" y="1978025"/>
            <a:ext cx="7772400" cy="411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44863" tIns="22431" rIns="44863" bIns="224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83460" name="Rectangle 4"/>
          <p:cNvSpPr>
            <a:spLocks noGrp="1" noChangeArrowheads="1"/>
          </p:cNvSpPr>
          <p:nvPr>
            <p:ph type="dt" sz="half" idx="2"/>
          </p:nvPr>
        </p:nvSpPr>
        <p:spPr bwMode="auto">
          <a:xfrm>
            <a:off x="685800" y="6251575"/>
            <a:ext cx="190500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44863" tIns="22431" rIns="44863" bIns="22431" numCol="1" anchor="t" anchorCtr="0" compatLnSpc="1">
            <a:prstTxWarp prst="textNoShape">
              <a:avLst/>
            </a:prstTxWarp>
          </a:bodyPr>
          <a:lstStyle>
            <a:lvl1pPr algn="l" defTabSz="449263" eaLnBrk="0" hangingPunct="0">
              <a:defRPr sz="800">
                <a:solidFill>
                  <a:srgbClr val="000000"/>
                </a:solidFill>
                <a:latin typeface="Times New Roman"/>
                <a:cs typeface="Arial"/>
              </a:defRPr>
            </a:lvl1pPr>
          </a:lstStyle>
          <a:p>
            <a:pPr>
              <a:defRPr/>
            </a:pPr>
            <a:endParaRPr lang="en-US"/>
          </a:p>
        </p:txBody>
      </p:sp>
      <p:sp>
        <p:nvSpPr>
          <p:cNvPr id="1683461" name="Rectangle 5"/>
          <p:cNvSpPr>
            <a:spLocks noGrp="1" noChangeArrowheads="1"/>
          </p:cNvSpPr>
          <p:nvPr>
            <p:ph type="ftr" sz="quarter" idx="3"/>
          </p:nvPr>
        </p:nvSpPr>
        <p:spPr bwMode="auto">
          <a:xfrm>
            <a:off x="3124200" y="6251575"/>
            <a:ext cx="289560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44863" tIns="22431" rIns="44863" bIns="22431" numCol="1" anchor="t" anchorCtr="0" compatLnSpc="1">
            <a:prstTxWarp prst="textNoShape">
              <a:avLst/>
            </a:prstTxWarp>
          </a:bodyPr>
          <a:lstStyle>
            <a:lvl1pPr defTabSz="449263" eaLnBrk="0" hangingPunct="0">
              <a:defRPr sz="800">
                <a:solidFill>
                  <a:srgbClr val="000000"/>
                </a:solidFill>
                <a:latin typeface="Times New Roman"/>
                <a:cs typeface="Arial"/>
              </a:defRPr>
            </a:lvl1pPr>
          </a:lstStyle>
          <a:p>
            <a:pPr>
              <a:defRPr/>
            </a:pPr>
            <a:endParaRPr lang="en-US"/>
          </a:p>
        </p:txBody>
      </p:sp>
      <p:sp>
        <p:nvSpPr>
          <p:cNvPr id="1683462" name="Rectangle 6"/>
          <p:cNvSpPr>
            <a:spLocks noGrp="1" noChangeArrowheads="1"/>
          </p:cNvSpPr>
          <p:nvPr>
            <p:ph type="sldNum" sz="quarter" idx="4"/>
          </p:nvPr>
        </p:nvSpPr>
        <p:spPr bwMode="auto">
          <a:xfrm>
            <a:off x="6553200" y="6251575"/>
            <a:ext cx="190500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44863" tIns="22431" rIns="44863" bIns="22431" numCol="1" anchor="t" anchorCtr="0" compatLnSpc="1">
            <a:prstTxWarp prst="textNoShape">
              <a:avLst/>
            </a:prstTxWarp>
          </a:bodyPr>
          <a:lstStyle>
            <a:lvl1pPr algn="r" defTabSz="449263" eaLnBrk="0" hangingPunct="0">
              <a:defRPr sz="800">
                <a:solidFill>
                  <a:srgbClr val="000000"/>
                </a:solidFill>
                <a:latin typeface="Times New Roman"/>
                <a:cs typeface="Arial"/>
              </a:defRPr>
            </a:lvl1pPr>
          </a:lstStyle>
          <a:p>
            <a:pPr>
              <a:defRPr/>
            </a:pPr>
            <a:fld id="{E0765EA3-0BDF-B04E-89A7-AAAD9FD7CAF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21" r:id="rId1"/>
    <p:sldLayoutId id="2147486722" r:id="rId2"/>
    <p:sldLayoutId id="2147486723" r:id="rId3"/>
    <p:sldLayoutId id="2147486724" r:id="rId4"/>
    <p:sldLayoutId id="2147486725" r:id="rId5"/>
    <p:sldLayoutId id="2147486726" r:id="rId6"/>
    <p:sldLayoutId id="2147486727" r:id="rId7"/>
    <p:sldLayoutId id="2147486728" r:id="rId8"/>
    <p:sldLayoutId id="2147486729" r:id="rId9"/>
    <p:sldLayoutId id="2147486730" r:id="rId10"/>
    <p:sldLayoutId id="2147486731" r:id="rId11"/>
  </p:sldLayoutIdLst>
  <p:txStyles>
    <p:titleStyle>
      <a:lvl1pPr algn="ctr" defTabSz="449263" rtl="0" eaLnBrk="0" fontAlgn="base" hangingPunct="0">
        <a:spcBef>
          <a:spcPct val="0"/>
        </a:spcBef>
        <a:spcAft>
          <a:spcPct val="0"/>
        </a:spcAft>
        <a:defRPr sz="2300">
          <a:solidFill>
            <a:schemeClr val="tx2"/>
          </a:solidFill>
          <a:latin typeface="+mj-lt"/>
          <a:ea typeface="+mj-ea"/>
          <a:cs typeface="+mj-cs"/>
        </a:defRPr>
      </a:lvl1pPr>
      <a:lvl2pPr algn="ctr" defTabSz="449263" rtl="0" eaLnBrk="0" fontAlgn="base" hangingPunct="0">
        <a:spcBef>
          <a:spcPct val="0"/>
        </a:spcBef>
        <a:spcAft>
          <a:spcPct val="0"/>
        </a:spcAft>
        <a:defRPr sz="2300">
          <a:solidFill>
            <a:schemeClr val="tx2"/>
          </a:solidFill>
          <a:latin typeface="Times New Roman" charset="0"/>
          <a:ea typeface="ＭＳ Ｐゴシック" charset="0"/>
          <a:cs typeface="Arial" charset="0"/>
        </a:defRPr>
      </a:lvl2pPr>
      <a:lvl3pPr algn="ctr" defTabSz="449263" rtl="0" eaLnBrk="0" fontAlgn="base" hangingPunct="0">
        <a:spcBef>
          <a:spcPct val="0"/>
        </a:spcBef>
        <a:spcAft>
          <a:spcPct val="0"/>
        </a:spcAft>
        <a:defRPr sz="2300">
          <a:solidFill>
            <a:schemeClr val="tx2"/>
          </a:solidFill>
          <a:latin typeface="Times New Roman" charset="0"/>
          <a:ea typeface="ＭＳ Ｐゴシック" charset="0"/>
          <a:cs typeface="Arial" charset="0"/>
        </a:defRPr>
      </a:lvl3pPr>
      <a:lvl4pPr algn="ctr" defTabSz="449263" rtl="0" eaLnBrk="0" fontAlgn="base" hangingPunct="0">
        <a:spcBef>
          <a:spcPct val="0"/>
        </a:spcBef>
        <a:spcAft>
          <a:spcPct val="0"/>
        </a:spcAft>
        <a:defRPr sz="2300">
          <a:solidFill>
            <a:schemeClr val="tx2"/>
          </a:solidFill>
          <a:latin typeface="Times New Roman" charset="0"/>
          <a:ea typeface="ＭＳ Ｐゴシック" charset="0"/>
          <a:cs typeface="Arial" charset="0"/>
        </a:defRPr>
      </a:lvl4pPr>
      <a:lvl5pPr algn="ctr" defTabSz="449263" rtl="0" eaLnBrk="0" fontAlgn="base" hangingPunct="0">
        <a:spcBef>
          <a:spcPct val="0"/>
        </a:spcBef>
        <a:spcAft>
          <a:spcPct val="0"/>
        </a:spcAft>
        <a:defRPr sz="2300">
          <a:solidFill>
            <a:schemeClr val="tx2"/>
          </a:solidFill>
          <a:latin typeface="Times New Roman" charset="0"/>
          <a:ea typeface="ＭＳ Ｐゴシック" charset="0"/>
          <a:cs typeface="Arial" charset="0"/>
        </a:defRPr>
      </a:lvl5pPr>
      <a:lvl6pPr marL="4572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6pPr>
      <a:lvl7pPr marL="9144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7pPr>
      <a:lvl8pPr marL="13716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8pPr>
      <a:lvl9pPr marL="18288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9pPr>
    </p:titleStyle>
    <p:bodyStyle>
      <a:lvl1pPr marL="169863" indent="-169863" algn="l" defTabSz="449263" rtl="0" eaLnBrk="0" fontAlgn="base" hangingPunct="0">
        <a:spcBef>
          <a:spcPct val="20000"/>
        </a:spcBef>
        <a:spcAft>
          <a:spcPct val="0"/>
        </a:spcAft>
        <a:buChar char="•"/>
        <a:defRPr sz="1500">
          <a:solidFill>
            <a:schemeClr val="tx1"/>
          </a:solidFill>
          <a:latin typeface="+mn-lt"/>
          <a:ea typeface="+mn-ea"/>
          <a:cs typeface="+mn-cs"/>
        </a:defRPr>
      </a:lvl1pPr>
      <a:lvl2pPr marL="363538" indent="-139700" algn="l" defTabSz="449263" rtl="0" eaLnBrk="0" fontAlgn="base" hangingPunct="0">
        <a:spcBef>
          <a:spcPct val="20000"/>
        </a:spcBef>
        <a:spcAft>
          <a:spcPct val="0"/>
        </a:spcAft>
        <a:buChar char="–"/>
        <a:defRPr sz="1500">
          <a:solidFill>
            <a:schemeClr val="tx1"/>
          </a:solidFill>
          <a:latin typeface="+mn-lt"/>
          <a:ea typeface="Arial" charset="0"/>
          <a:cs typeface="+mn-cs"/>
        </a:defRPr>
      </a:lvl2pPr>
      <a:lvl3pPr marL="563563" indent="-114300" algn="l" defTabSz="449263" rtl="0" eaLnBrk="0" fontAlgn="base" hangingPunct="0">
        <a:spcBef>
          <a:spcPct val="20000"/>
        </a:spcBef>
        <a:spcAft>
          <a:spcPct val="0"/>
        </a:spcAft>
        <a:buChar char="•"/>
        <a:defRPr sz="1100">
          <a:solidFill>
            <a:schemeClr val="tx1"/>
          </a:solidFill>
          <a:latin typeface="+mn-lt"/>
          <a:ea typeface="Arial" charset="0"/>
          <a:cs typeface="+mn-cs"/>
        </a:defRPr>
      </a:lvl3pPr>
      <a:lvl4pPr marL="787400" indent="-114300" algn="l" defTabSz="449263" rtl="0" eaLnBrk="0" fontAlgn="base" hangingPunct="0">
        <a:spcBef>
          <a:spcPct val="20000"/>
        </a:spcBef>
        <a:spcAft>
          <a:spcPct val="0"/>
        </a:spcAft>
        <a:buChar char="–"/>
        <a:defRPr sz="1100">
          <a:solidFill>
            <a:schemeClr val="tx1"/>
          </a:solidFill>
          <a:latin typeface="+mn-lt"/>
          <a:ea typeface="Arial" charset="0"/>
          <a:cs typeface="+mn-cs"/>
        </a:defRPr>
      </a:lvl4pPr>
      <a:lvl5pPr marL="1012825" indent="-115888" algn="l" defTabSz="449263" rtl="0" eaLnBrk="0" fontAlgn="base" hangingPunct="0">
        <a:spcBef>
          <a:spcPct val="20000"/>
        </a:spcBef>
        <a:spcAft>
          <a:spcPct val="0"/>
        </a:spcAft>
        <a:buChar char="»"/>
        <a:defRPr sz="1100">
          <a:solidFill>
            <a:schemeClr val="tx1"/>
          </a:solidFill>
          <a:latin typeface="+mn-lt"/>
          <a:ea typeface="Arial" charset="0"/>
          <a:cs typeface="+mn-cs"/>
        </a:defRPr>
      </a:lvl5pPr>
      <a:lvl6pPr marL="1470025" indent="-115888" algn="l" defTabSz="449263" rtl="0" fontAlgn="base">
        <a:spcBef>
          <a:spcPct val="20000"/>
        </a:spcBef>
        <a:spcAft>
          <a:spcPct val="0"/>
        </a:spcAft>
        <a:buChar char="»"/>
        <a:defRPr sz="1100">
          <a:solidFill>
            <a:schemeClr val="tx1"/>
          </a:solidFill>
          <a:latin typeface="+mn-lt"/>
          <a:ea typeface="Arial" charset="0"/>
          <a:cs typeface="+mn-cs"/>
        </a:defRPr>
      </a:lvl6pPr>
      <a:lvl7pPr marL="1927225" indent="-115888" algn="l" defTabSz="449263" rtl="0" fontAlgn="base">
        <a:spcBef>
          <a:spcPct val="20000"/>
        </a:spcBef>
        <a:spcAft>
          <a:spcPct val="0"/>
        </a:spcAft>
        <a:buChar char="»"/>
        <a:defRPr sz="1100">
          <a:solidFill>
            <a:schemeClr val="tx1"/>
          </a:solidFill>
          <a:latin typeface="+mn-lt"/>
          <a:ea typeface="Arial" charset="0"/>
          <a:cs typeface="+mn-cs"/>
        </a:defRPr>
      </a:lvl7pPr>
      <a:lvl8pPr marL="2384425" indent="-115888" algn="l" defTabSz="449263" rtl="0" fontAlgn="base">
        <a:spcBef>
          <a:spcPct val="20000"/>
        </a:spcBef>
        <a:spcAft>
          <a:spcPct val="0"/>
        </a:spcAft>
        <a:buChar char="»"/>
        <a:defRPr sz="1100">
          <a:solidFill>
            <a:schemeClr val="tx1"/>
          </a:solidFill>
          <a:latin typeface="+mn-lt"/>
          <a:ea typeface="Arial" charset="0"/>
          <a:cs typeface="+mn-cs"/>
        </a:defRPr>
      </a:lvl8pPr>
      <a:lvl9pPr marL="2841625" indent="-115888" algn="l" defTabSz="449263" rtl="0" fontAlgn="base">
        <a:spcBef>
          <a:spcPct val="20000"/>
        </a:spcBef>
        <a:spcAft>
          <a:spcPct val="0"/>
        </a:spcAft>
        <a:buChar char="»"/>
        <a:defRPr sz="11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solidFill>
                  <a:srgbClr val="000000"/>
                </a:solidFill>
                <a:cs typeface="Arial"/>
              </a:defRPr>
            </a:lvl1pPr>
          </a:lstStyle>
          <a:p>
            <a:pPr>
              <a:defRPr/>
            </a:pPr>
            <a:endParaRPr lang="en-US"/>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Arial"/>
              </a:defRPr>
            </a:lvl1pPr>
          </a:lstStyle>
          <a:p>
            <a:pPr>
              <a:defRPr/>
            </a:pPr>
            <a:endParaRPr lang="en-US"/>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Arial"/>
              </a:defRPr>
            </a:lvl1pPr>
          </a:lstStyle>
          <a:p>
            <a:pPr>
              <a:defRPr/>
            </a:pPr>
            <a:fld id="{F006A81A-8F64-E545-B562-A767F7E351F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32" r:id="rId1"/>
    <p:sldLayoutId id="2147486733" r:id="rId2"/>
    <p:sldLayoutId id="2147486734" r:id="rId3"/>
    <p:sldLayoutId id="2147486735" r:id="rId4"/>
    <p:sldLayoutId id="2147486736" r:id="rId5"/>
    <p:sldLayoutId id="2147486737" r:id="rId6"/>
    <p:sldLayoutId id="2147486738" r:id="rId7"/>
    <p:sldLayoutId id="2147486739" r:id="rId8"/>
    <p:sldLayoutId id="2147486740" r:id="rId9"/>
    <p:sldLayoutId id="2147486741" r:id="rId10"/>
    <p:sldLayoutId id="21474867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27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27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27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fontAlgn="base">
              <a:defRPr sz="1400">
                <a:solidFill>
                  <a:srgbClr val="000000"/>
                </a:solidFill>
                <a:latin typeface="Arial"/>
                <a:cs typeface="Arial"/>
              </a:defRPr>
            </a:lvl1pPr>
          </a:lstStyle>
          <a:p>
            <a:pPr>
              <a:defRPr/>
            </a:pPr>
            <a:endParaRPr lang="en-US"/>
          </a:p>
        </p:txBody>
      </p:sp>
      <p:sp>
        <p:nvSpPr>
          <p:cNvPr id="8427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fontAlgn="base">
              <a:defRPr sz="1400">
                <a:solidFill>
                  <a:srgbClr val="000000"/>
                </a:solidFill>
                <a:latin typeface="Arial"/>
                <a:cs typeface="Arial"/>
              </a:defRPr>
            </a:lvl1pPr>
          </a:lstStyle>
          <a:p>
            <a:pPr>
              <a:defRPr/>
            </a:pPr>
            <a:endParaRPr lang="en-US"/>
          </a:p>
        </p:txBody>
      </p:sp>
      <p:sp>
        <p:nvSpPr>
          <p:cNvPr id="8427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fontAlgn="base">
              <a:defRPr sz="1400">
                <a:solidFill>
                  <a:srgbClr val="000000"/>
                </a:solidFill>
                <a:latin typeface="Arial"/>
                <a:cs typeface="Arial"/>
              </a:defRPr>
            </a:lvl1pPr>
          </a:lstStyle>
          <a:p>
            <a:pPr>
              <a:defRPr/>
            </a:pPr>
            <a:fld id="{353BEC03-E53C-7143-A947-636550C7DC3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43" r:id="rId1"/>
    <p:sldLayoutId id="2147486744" r:id="rId2"/>
    <p:sldLayoutId id="2147486745" r:id="rId3"/>
    <p:sldLayoutId id="2147486746" r:id="rId4"/>
    <p:sldLayoutId id="2147486747" r:id="rId5"/>
    <p:sldLayoutId id="2147486748" r:id="rId6"/>
    <p:sldLayoutId id="2147486749" r:id="rId7"/>
    <p:sldLayoutId id="2147486750" r:id="rId8"/>
    <p:sldLayoutId id="2147486751" r:id="rId9"/>
    <p:sldLayoutId id="2147486752" r:id="rId10"/>
    <p:sldLayoutId id="214748675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18A8791-A0D0-CE49-9DEA-6760510D96A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54" r:id="rId1"/>
    <p:sldLayoutId id="2147486755" r:id="rId2"/>
    <p:sldLayoutId id="2147486756" r:id="rId3"/>
    <p:sldLayoutId id="2147486757" r:id="rId4"/>
    <p:sldLayoutId id="2147486758" r:id="rId5"/>
    <p:sldLayoutId id="2147486759" r:id="rId6"/>
    <p:sldLayoutId id="2147486760" r:id="rId7"/>
    <p:sldLayoutId id="2147486761" r:id="rId8"/>
    <p:sldLayoutId id="2147486762" r:id="rId9"/>
    <p:sldLayoutId id="2147486763" r:id="rId10"/>
    <p:sldLayoutId id="2147486764" r:id="rId11"/>
    <p:sldLayoutId id="2147486765" r:id="rId12"/>
    <p:sldLayoutId id="214748676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lgn="l">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26431174-25B4-E647-80F9-335898FE1DA8}" type="slidenum">
              <a:rPr lang="en-US"/>
              <a:pPr>
                <a:defRPr/>
              </a:pPr>
              <a:t>‹#›</a:t>
            </a:fld>
            <a:endParaRPr lang="en-US"/>
          </a:p>
        </p:txBody>
      </p:sp>
    </p:spTree>
    <p:extLst>
      <p:ext uri="{BB962C8B-B14F-4D97-AF65-F5344CB8AC3E}">
        <p14:creationId xmlns:p14="http://schemas.microsoft.com/office/powerpoint/2010/main" val="3295805776"/>
      </p:ext>
    </p:extLst>
  </p:cSld>
  <p:clrMap bg1="dk2" tx1="lt1" bg2="dk1" tx2="lt2" accent1="accent1" accent2="accent2" accent3="accent3" accent4="accent4" accent5="accent5" accent6="accent6" hlink="hlink" folHlink="folHlink"/>
  <p:sldLayoutIdLst>
    <p:sldLayoutId id="2147486768" r:id="rId1"/>
    <p:sldLayoutId id="2147486769" r:id="rId2"/>
    <p:sldLayoutId id="2147486770" r:id="rId3"/>
    <p:sldLayoutId id="2147486771" r:id="rId4"/>
    <p:sldLayoutId id="2147486772" r:id="rId5"/>
    <p:sldLayoutId id="2147486773" r:id="rId6"/>
    <p:sldLayoutId id="2147486774" r:id="rId7"/>
    <p:sldLayoutId id="2147486775" r:id="rId8"/>
    <p:sldLayoutId id="2147486776" r:id="rId9"/>
    <p:sldLayoutId id="2147486777" r:id="rId10"/>
    <p:sldLayoutId id="2147486778" r:id="rId11"/>
    <p:sldLayoutId id="2147486779"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lgn="l">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35A7043-A3A8-F440-8F98-ED13390172FD}" type="slidenum">
              <a:rPr lang="en-US">
                <a:solidFill>
                  <a:srgbClr val="000000"/>
                </a:solidFill>
                <a:latin typeface="Times New Roman" charset="0"/>
              </a:rPr>
              <a:pPr>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632527387"/>
      </p:ext>
    </p:extLst>
  </p:cSld>
  <p:clrMap bg1="lt1" tx1="dk1" bg2="lt2" tx2="dk2" accent1="accent1" accent2="accent2" accent3="accent3" accent4="accent4" accent5="accent5" accent6="accent6" hlink="hlink" folHlink="folHlink"/>
  <p:sldLayoutIdLst>
    <p:sldLayoutId id="2147486781" r:id="rId1"/>
    <p:sldLayoutId id="2147486782" r:id="rId2"/>
    <p:sldLayoutId id="2147486783" r:id="rId3"/>
    <p:sldLayoutId id="2147486784" r:id="rId4"/>
    <p:sldLayoutId id="2147486785" r:id="rId5"/>
    <p:sldLayoutId id="2147486786" r:id="rId6"/>
    <p:sldLayoutId id="2147486787" r:id="rId7"/>
    <p:sldLayoutId id="2147486788" r:id="rId8"/>
    <p:sldLayoutId id="2147486789" r:id="rId9"/>
    <p:sldLayoutId id="2147486790" r:id="rId10"/>
    <p:sldLayoutId id="2147486791"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75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ヒラギノ角ゴ Pro W3" pitchFamily="-112" charset="-128"/>
                <a:cs typeface="ヒラギノ角ゴ Pro W3" pitchFamily="-112" charset="-128"/>
              </a:defRPr>
            </a:lvl1pPr>
          </a:lstStyle>
          <a:p>
            <a:pPr algn="l">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0"/>
                <a:cs typeface="ヒラギノ角ゴ Pro W3" charset="0"/>
              </a:defRPr>
            </a:lvl1pPr>
          </a:lstStyle>
          <a:p>
            <a:pPr>
              <a:defRPr/>
            </a:pPr>
            <a:fld id="{7E42D1AA-E63F-3845-B49B-C9DB68B7996B}" type="slidenum">
              <a:rPr lang="en-US"/>
              <a:pPr>
                <a:defRPr/>
              </a:pPr>
              <a:t>‹#›</a:t>
            </a:fld>
            <a:endParaRPr lang="en-US"/>
          </a:p>
        </p:txBody>
      </p:sp>
    </p:spTree>
    <p:extLst>
      <p:ext uri="{BB962C8B-B14F-4D97-AF65-F5344CB8AC3E}">
        <p14:creationId xmlns:p14="http://schemas.microsoft.com/office/powerpoint/2010/main" val="3101547041"/>
      </p:ext>
    </p:extLst>
  </p:cSld>
  <p:clrMap bg1="lt1" tx1="dk1" bg2="lt2" tx2="dk2" accent1="accent1" accent2="accent2" accent3="accent3" accent4="accent4" accent5="accent5" accent6="accent6" hlink="hlink" folHlink="folHlink"/>
  <p:sldLayoutIdLst>
    <p:sldLayoutId id="2147486793" r:id="rId1"/>
    <p:sldLayoutId id="2147486794" r:id="rId2"/>
    <p:sldLayoutId id="2147486795" r:id="rId3"/>
    <p:sldLayoutId id="2147486796" r:id="rId4"/>
    <p:sldLayoutId id="2147486797" r:id="rId5"/>
    <p:sldLayoutId id="2147486798" r:id="rId6"/>
    <p:sldLayoutId id="2147486799" r:id="rId7"/>
    <p:sldLayoutId id="2147486800" r:id="rId8"/>
    <p:sldLayoutId id="2147486801" r:id="rId9"/>
    <p:sldLayoutId id="2147486802" r:id="rId10"/>
    <p:sldLayoutId id="214748680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435795D7-4DF8-0C41-B150-91E2392B56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3497194"/>
      </p:ext>
    </p:extLst>
  </p:cSld>
  <p:clrMap bg1="lt1" tx1="dk1" bg2="lt2" tx2="dk2" accent1="accent1" accent2="accent2" accent3="accent3" accent4="accent4" accent5="accent5" accent6="accent6" hlink="hlink" folHlink="folHlink"/>
  <p:sldLayoutIdLst>
    <p:sldLayoutId id="2147486805" r:id="rId1"/>
    <p:sldLayoutId id="2147486806" r:id="rId2"/>
    <p:sldLayoutId id="2147486807" r:id="rId3"/>
    <p:sldLayoutId id="2147486808" r:id="rId4"/>
    <p:sldLayoutId id="2147486809" r:id="rId5"/>
    <p:sldLayoutId id="2147486810" r:id="rId6"/>
    <p:sldLayoutId id="2147486811" r:id="rId7"/>
    <p:sldLayoutId id="2147486812" r:id="rId8"/>
    <p:sldLayoutId id="2147486813" r:id="rId9"/>
    <p:sldLayoutId id="2147486814" r:id="rId10"/>
    <p:sldLayoutId id="214748681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6242" tIns="0" rIns="115491" bIns="0" numCol="1" anchor="ctr" anchorCtr="0" compatLnSpc="1">
            <a:prstTxWarp prst="textNoShape">
              <a:avLst/>
            </a:prstTxWarp>
          </a:bodyPr>
          <a:lstStyle/>
          <a:p>
            <a:pPr lvl="0"/>
            <a:r>
              <a:rPr lang="en-US">
                <a:sym typeface="Arial" charset="0"/>
              </a:rPr>
              <a:t>Click to edit Master title style</a:t>
            </a:r>
          </a:p>
        </p:txBody>
      </p:sp>
    </p:spTree>
    <p:extLst>
      <p:ext uri="{BB962C8B-B14F-4D97-AF65-F5344CB8AC3E}">
        <p14:creationId xmlns:p14="http://schemas.microsoft.com/office/powerpoint/2010/main" val="2053903479"/>
      </p:ext>
    </p:extLst>
  </p:cSld>
  <p:clrMap bg1="dk2" tx1="lt1" bg2="dk1" tx2="lt2" accent1="accent1" accent2="accent2" accent3="accent3" accent4="accent4" accent5="accent5" accent6="accent6" hlink="hlink" folHlink="folHlink"/>
  <p:sldLayoutIdLst>
    <p:sldLayoutId id="2147486817" r:id="rId1"/>
    <p:sldLayoutId id="2147486818" r:id="rId2"/>
    <p:sldLayoutId id="2147486819" r:id="rId3"/>
    <p:sldLayoutId id="2147486820" r:id="rId4"/>
    <p:sldLayoutId id="2147486821" r:id="rId5"/>
    <p:sldLayoutId id="2147486822" r:id="rId6"/>
    <p:sldLayoutId id="2147486823" r:id="rId7"/>
    <p:sldLayoutId id="2147486824" r:id="rId8"/>
    <p:sldLayoutId id="2147486825" r:id="rId9"/>
    <p:sldLayoutId id="2147486826" r:id="rId10"/>
    <p:sldLayoutId id="2147486827" r:id="rId11"/>
  </p:sldLayoutIdLst>
  <p:transition xmlns:p14="http://schemas.microsoft.com/office/powerpoint/2010/main"/>
  <p:timing>
    <p:tnLst>
      <p:par>
        <p:cTn xmlns:p14="http://schemas.microsoft.com/office/powerpoint/2010/main" id="1" dur="indefinite" restart="never" nodeType="tmRoot"/>
      </p:par>
    </p:tnLst>
  </p:timing>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6313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6313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6314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316314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316314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43CAA6C4-E829-F44F-AFD3-061B2D8BED8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04" r:id="rId1"/>
    <p:sldLayoutId id="2147486205" r:id="rId2"/>
    <p:sldLayoutId id="2147486206" r:id="rId3"/>
    <p:sldLayoutId id="2147486207" r:id="rId4"/>
    <p:sldLayoutId id="2147486208" r:id="rId5"/>
    <p:sldLayoutId id="2147486209" r:id="rId6"/>
    <p:sldLayoutId id="2147486210" r:id="rId7"/>
    <p:sldLayoutId id="2147486211" r:id="rId8"/>
    <p:sldLayoutId id="2147486212" r:id="rId9"/>
    <p:sldLayoutId id="2147486213" r:id="rId10"/>
    <p:sldLayoutId id="214748621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7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magazines</a:t>
            </a:r>
          </a:p>
        </p:txBody>
      </p:sp>
      <p:pic>
        <p:nvPicPr>
          <p:cNvPr id="74755"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15" r:id="rId1"/>
    <p:sldLayoutId id="2147486216" r:id="rId2"/>
    <p:sldLayoutId id="2147486217" r:id="rId3"/>
    <p:sldLayoutId id="2147486218" r:id="rId4"/>
    <p:sldLayoutId id="2147486219" r:id="rId5"/>
    <p:sldLayoutId id="2147486220" r:id="rId6"/>
    <p:sldLayoutId id="2147486221" r:id="rId7"/>
    <p:sldLayoutId id="2147486222" r:id="rId8"/>
    <p:sldLayoutId id="2147486223" r:id="rId9"/>
    <p:sldLayoutId id="2147486224" r:id="rId10"/>
    <p:sldLayoutId id="214748622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videos</a:t>
            </a:r>
          </a:p>
        </p:txBody>
      </p:sp>
      <p:pic>
        <p:nvPicPr>
          <p:cNvPr id="75779"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26" r:id="rId1"/>
    <p:sldLayoutId id="2147486227" r:id="rId2"/>
    <p:sldLayoutId id="2147486228" r:id="rId3"/>
    <p:sldLayoutId id="2147486229" r:id="rId4"/>
    <p:sldLayoutId id="2147486230" r:id="rId5"/>
    <p:sldLayoutId id="2147486231" r:id="rId6"/>
    <p:sldLayoutId id="2147486232" r:id="rId7"/>
    <p:sldLayoutId id="2147486233" r:id="rId8"/>
    <p:sldLayoutId id="2147486234" r:id="rId9"/>
    <p:sldLayoutId id="2147486235" r:id="rId10"/>
    <p:sldLayoutId id="214748623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76802" name="Picture 9"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in-depth videos</a:t>
            </a:r>
          </a:p>
        </p:txBody>
      </p:sp>
      <p:pic>
        <p:nvPicPr>
          <p:cNvPr id="76804"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37" r:id="rId1"/>
    <p:sldLayoutId id="2147486238" r:id="rId2"/>
    <p:sldLayoutId id="2147486239" r:id="rId3"/>
    <p:sldLayoutId id="2147486240" r:id="rId4"/>
    <p:sldLayoutId id="2147486241" r:id="rId5"/>
    <p:sldLayoutId id="2147486242" r:id="rId6"/>
    <p:sldLayoutId id="2147486243" r:id="rId7"/>
    <p:sldLayoutId id="2147486244" r:id="rId8"/>
    <p:sldLayoutId id="2147486245" r:id="rId9"/>
    <p:sldLayoutId id="2147486246" r:id="rId10"/>
    <p:sldLayoutId id="214748624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14.jpeg"/><Relationship Id="rId5" Type="http://schemas.openxmlformats.org/officeDocument/2006/relationships/image" Target="../media/image3.png"/><Relationship Id="rId1" Type="http://schemas.openxmlformats.org/officeDocument/2006/relationships/tags" Target="../tags/tag1.xml"/><Relationship Id="rId2"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02.xml"/><Relationship Id="rId2" Type="http://schemas.openxmlformats.org/officeDocument/2006/relationships/image" Target="../media/image26.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1.xml"/><Relationship Id="rId3" Type="http://schemas.openxmlformats.org/officeDocument/2006/relationships/image" Target="../media/image133.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2.xml"/><Relationship Id="rId3" Type="http://schemas.openxmlformats.org/officeDocument/2006/relationships/image" Target="../media/image134.jpeg"/></Relationships>
</file>

<file path=ppt/slides/_rels/slide102.xml.rels><?xml version="1.0" encoding="UTF-8" standalone="yes"?>
<Relationships xmlns="http://schemas.openxmlformats.org/package/2006/relationships"><Relationship Id="rId3" Type="http://schemas.openxmlformats.org/officeDocument/2006/relationships/image" Target="../media/image135.jpeg"/><Relationship Id="rId4" Type="http://schemas.openxmlformats.org/officeDocument/2006/relationships/image" Target="../media/image136.jpeg"/><Relationship Id="rId5" Type="http://schemas.openxmlformats.org/officeDocument/2006/relationships/image" Target="../media/image137.jpeg"/><Relationship Id="rId6" Type="http://schemas.openxmlformats.org/officeDocument/2006/relationships/image" Target="../media/image138.jpeg"/><Relationship Id="rId7" Type="http://schemas.openxmlformats.org/officeDocument/2006/relationships/image" Target="../media/image139.png"/><Relationship Id="rId1" Type="http://schemas.openxmlformats.org/officeDocument/2006/relationships/slideLayout" Target="../slideLayouts/slideLayout24.xml"/><Relationship Id="rId2" Type="http://schemas.openxmlformats.org/officeDocument/2006/relationships/notesSlide" Target="../notesSlides/notesSlide8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4.xml"/><Relationship Id="rId3" Type="http://schemas.openxmlformats.org/officeDocument/2006/relationships/image" Target="../media/image140.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5.xml"/><Relationship Id="rId3" Type="http://schemas.openxmlformats.org/officeDocument/2006/relationships/image" Target="../media/image61.jpeg"/></Relationships>
</file>

<file path=ppt/slides/_rels/slide105.xml.rels><?xml version="1.0" encoding="UTF-8" standalone="yes"?>
<Relationships xmlns="http://schemas.openxmlformats.org/package/2006/relationships"><Relationship Id="rId3" Type="http://schemas.openxmlformats.org/officeDocument/2006/relationships/image" Target="../media/image141.jpeg"/><Relationship Id="rId4" Type="http://schemas.openxmlformats.org/officeDocument/2006/relationships/image" Target="../media/image142.png"/><Relationship Id="rId5" Type="http://schemas.openxmlformats.org/officeDocument/2006/relationships/image" Target="../media/image143.png"/><Relationship Id="rId6" Type="http://schemas.openxmlformats.org/officeDocument/2006/relationships/image" Target="../media/image144.png"/><Relationship Id="rId7" Type="http://schemas.openxmlformats.org/officeDocument/2006/relationships/image" Target="../media/image145.png"/><Relationship Id="rId8" Type="http://schemas.openxmlformats.org/officeDocument/2006/relationships/image" Target="../media/image146.png"/><Relationship Id="rId9" Type="http://schemas.openxmlformats.org/officeDocument/2006/relationships/image" Target="../media/image147.png"/><Relationship Id="rId1" Type="http://schemas.openxmlformats.org/officeDocument/2006/relationships/slideLayout" Target="../slideLayouts/slideLayout535.xml"/><Relationship Id="rId2" Type="http://schemas.openxmlformats.org/officeDocument/2006/relationships/notesSlide" Target="../notesSlides/notesSlide8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46.xml"/><Relationship Id="rId2" Type="http://schemas.openxmlformats.org/officeDocument/2006/relationships/notesSlide" Target="../notesSlides/notesSlide87.xml"/><Relationship Id="rId3" Type="http://schemas.openxmlformats.org/officeDocument/2006/relationships/image" Target="../media/image148.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46.xml"/><Relationship Id="rId2" Type="http://schemas.openxmlformats.org/officeDocument/2006/relationships/notesSlide" Target="../notesSlides/notesSlide88.xml"/><Relationship Id="rId3" Type="http://schemas.openxmlformats.org/officeDocument/2006/relationships/image" Target="../media/image149.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46.xml"/><Relationship Id="rId2" Type="http://schemas.openxmlformats.org/officeDocument/2006/relationships/notesSlide" Target="../notesSlides/notesSlide89.xml"/><Relationship Id="rId3" Type="http://schemas.openxmlformats.org/officeDocument/2006/relationships/image" Target="../media/image150.jpe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90.xml"/><Relationship Id="rId4" Type="http://schemas.openxmlformats.org/officeDocument/2006/relationships/image" Target="../media/image52.jpeg"/><Relationship Id="rId1" Type="http://schemas.openxmlformats.org/officeDocument/2006/relationships/tags" Target="../tags/tag3.xml"/><Relationship Id="rId2" Type="http://schemas.openxmlformats.org/officeDocument/2006/relationships/slideLayout" Target="../slideLayouts/slideLayout13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02.xml"/><Relationship Id="rId2" Type="http://schemas.openxmlformats.org/officeDocument/2006/relationships/image" Target="../media/image27.jpeg"/><Relationship Id="rId3" Type="http://schemas.openxmlformats.org/officeDocument/2006/relationships/image" Target="../media/image28.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63.xml"/><Relationship Id="rId2" Type="http://schemas.openxmlformats.org/officeDocument/2006/relationships/notesSlide" Target="../notesSlides/notesSlide9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2.xml"/><Relationship Id="rId3" Type="http://schemas.openxmlformats.org/officeDocument/2006/relationships/image" Target="../media/image151.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74.xml"/><Relationship Id="rId2" Type="http://schemas.openxmlformats.org/officeDocument/2006/relationships/notesSlide" Target="../notesSlides/notesSlide9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73.xml"/><Relationship Id="rId2" Type="http://schemas.openxmlformats.org/officeDocument/2006/relationships/notesSlide" Target="../notesSlides/notesSlide94.xml"/><Relationship Id="rId3" Type="http://schemas.openxmlformats.org/officeDocument/2006/relationships/image" Target="../media/image15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09.xml"/><Relationship Id="rId2" Type="http://schemas.openxmlformats.org/officeDocument/2006/relationships/notesSlide" Target="../notesSlides/notesSlide6.xml"/><Relationship Id="rId3" Type="http://schemas.openxmlformats.org/officeDocument/2006/relationships/image" Target="../media/image2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02.xml"/><Relationship Id="rId2" Type="http://schemas.openxmlformats.org/officeDocument/2006/relationships/image" Target="../media/image3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02.xml"/><Relationship Id="rId2" Type="http://schemas.openxmlformats.org/officeDocument/2006/relationships/image" Target="../media/image3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09.xml"/><Relationship Id="rId2" Type="http://schemas.openxmlformats.org/officeDocument/2006/relationships/notesSlide" Target="../notesSlides/notesSlide7.xml"/><Relationship Id="rId3" Type="http://schemas.openxmlformats.org/officeDocument/2006/relationships/image" Target="../media/image3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02.xml"/><Relationship Id="rId2" Type="http://schemas.openxmlformats.org/officeDocument/2006/relationships/image" Target="../media/image33.png"/><Relationship Id="rId3"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89.xml"/><Relationship Id="rId2"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89.xml"/><Relationship Id="rId2"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89.xml"/><Relationship Id="rId2"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20.xml"/><Relationship Id="rId2" Type="http://schemas.openxmlformats.org/officeDocument/2006/relationships/notesSlide" Target="../notesSlides/notesSlide2.xml"/><Relationship Id="rId3" Type="http://schemas.openxmlformats.org/officeDocument/2006/relationships/image" Target="../media/image1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89.xml"/><Relationship Id="rId2"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89.xml"/><Relationship Id="rId2"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8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89.xml"/><Relationship Id="rId2" Type="http://schemas.openxmlformats.org/officeDocument/2006/relationships/notesSlide" Target="../notesSlides/notesSlide8.xml"/><Relationship Id="rId3"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89.xml"/><Relationship Id="rId2" Type="http://schemas.openxmlformats.org/officeDocument/2006/relationships/notesSlide" Target="../notesSlides/notesSlide9.xml"/><Relationship Id="rId3"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89.xml"/><Relationship Id="rId2" Type="http://schemas.openxmlformats.org/officeDocument/2006/relationships/notesSlide" Target="../notesSlides/notesSlide10.xml"/><Relationship Id="rId3"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89.xml"/><Relationship Id="rId2" Type="http://schemas.openxmlformats.org/officeDocument/2006/relationships/notesSlide" Target="../notesSlides/notesSlide11.xml"/><Relationship Id="rId3"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589.xml"/><Relationship Id="rId2"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589.xml"/><Relationship Id="rId2"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89.xml"/><Relationship Id="rId2" Type="http://schemas.openxmlformats.org/officeDocument/2006/relationships/image" Target="../media/image48.png"/><Relationship Id="rId3"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xml"/><Relationship Id="rId3" Type="http://schemas.openxmlformats.org/officeDocument/2006/relationships/image" Target="../media/image1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89.xml"/><Relationship Id="rId2"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8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89.xml"/><Relationship Id="rId2"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52.jpeg"/><Relationship Id="rId1" Type="http://schemas.openxmlformats.org/officeDocument/2006/relationships/tags" Target="../tags/tag2.xml"/><Relationship Id="rId2"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5.xml"/><Relationship Id="rId3" Type="http://schemas.openxmlformats.org/officeDocument/2006/relationships/image" Target="../media/image1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6.xml"/><Relationship Id="rId3" Type="http://schemas.openxmlformats.org/officeDocument/2006/relationships/image" Target="../media/image5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7.xml"/><Relationship Id="rId3" Type="http://schemas.openxmlformats.org/officeDocument/2006/relationships/image" Target="../media/image5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8.xml"/><Relationship Id="rId3" Type="http://schemas.openxmlformats.org/officeDocument/2006/relationships/image" Target="../media/image5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9.xml"/><Relationship Id="rId3" Type="http://schemas.openxmlformats.org/officeDocument/2006/relationships/image" Target="../media/image5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15.xml"/><Relationship Id="rId2" Type="http://schemas.openxmlformats.org/officeDocument/2006/relationships/notesSlide" Target="../notesSlides/notesSlide20.xml"/><Relationship Id="rId3" Type="http://schemas.openxmlformats.org/officeDocument/2006/relationships/image" Target="../media/image5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02.xml"/><Relationship Id="rId2" Type="http://schemas.openxmlformats.org/officeDocument/2006/relationships/image" Target="../media/image1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86.xml"/><Relationship Id="rId2" Type="http://schemas.openxmlformats.org/officeDocument/2006/relationships/notesSlide" Target="../notesSlides/notesSlide21.xml"/><Relationship Id="rId3" Type="http://schemas.openxmlformats.org/officeDocument/2006/relationships/image" Target="../media/image5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86.xml"/><Relationship Id="rId2" Type="http://schemas.openxmlformats.org/officeDocument/2006/relationships/notesSlide" Target="../notesSlides/notesSlide22.xml"/><Relationship Id="rId3" Type="http://schemas.openxmlformats.org/officeDocument/2006/relationships/image" Target="../media/image5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86.xml"/><Relationship Id="rId2" Type="http://schemas.openxmlformats.org/officeDocument/2006/relationships/notesSlide" Target="../notesSlides/notesSlide23.xml"/><Relationship Id="rId3" Type="http://schemas.openxmlformats.org/officeDocument/2006/relationships/image" Target="../media/image5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86.xml"/><Relationship Id="rId2" Type="http://schemas.openxmlformats.org/officeDocument/2006/relationships/notesSlide" Target="../notesSlides/notesSlide24.xml"/><Relationship Id="rId3" Type="http://schemas.openxmlformats.org/officeDocument/2006/relationships/image" Target="../media/image6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5.xml"/><Relationship Id="rId3" Type="http://schemas.openxmlformats.org/officeDocument/2006/relationships/image" Target="../media/image6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6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6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0.xml"/><Relationship Id="rId3" Type="http://schemas.openxmlformats.org/officeDocument/2006/relationships/image" Target="../media/image6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02.xml"/><Relationship Id="rId2" Type="http://schemas.openxmlformats.org/officeDocument/2006/relationships/image" Target="../media/image18.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1.xml"/><Relationship Id="rId3" Type="http://schemas.openxmlformats.org/officeDocument/2006/relationships/image" Target="../media/image6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2.xml"/><Relationship Id="rId3" Type="http://schemas.openxmlformats.org/officeDocument/2006/relationships/image" Target="../media/image67.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3.xml"/><Relationship Id="rId3" Type="http://schemas.openxmlformats.org/officeDocument/2006/relationships/image" Target="../media/image66.jpeg"/></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1" Type="http://schemas.openxmlformats.org/officeDocument/2006/relationships/slideLayout" Target="../slideLayouts/slideLayout24.xml"/><Relationship Id="rId2" Type="http://schemas.openxmlformats.org/officeDocument/2006/relationships/notesSlide" Target="../notesSlides/notesSlide3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65.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46.xml"/><Relationship Id="rId2" Type="http://schemas.openxmlformats.org/officeDocument/2006/relationships/notesSlide" Target="../notesSlides/notesSlide36.xml"/><Relationship Id="rId3" Type="http://schemas.openxmlformats.org/officeDocument/2006/relationships/image" Target="../media/image70.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71.jpeg"/></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png"/><Relationship Id="rId1" Type="http://schemas.openxmlformats.org/officeDocument/2006/relationships/slideLayout" Target="../slideLayouts/slideLayout648.xml"/><Relationship Id="rId2" Type="http://schemas.openxmlformats.org/officeDocument/2006/relationships/notesSlide" Target="../notesSlides/notesSlide3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7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0.xml"/><Relationship Id="rId3" Type="http://schemas.openxmlformats.org/officeDocument/2006/relationships/image" Target="../media/image61.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602.xml"/><Relationship Id="rId2" Type="http://schemas.openxmlformats.org/officeDocument/2006/relationships/image" Target="../media/image19.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84.xml"/><Relationship Id="rId2" Type="http://schemas.openxmlformats.org/officeDocument/2006/relationships/notesSlide" Target="../notesSlides/notesSlide41.xml"/><Relationship Id="rId3" Type="http://schemas.openxmlformats.org/officeDocument/2006/relationships/image" Target="../media/image7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84.xml"/><Relationship Id="rId2" Type="http://schemas.openxmlformats.org/officeDocument/2006/relationships/notesSlide" Target="../notesSlides/notesSlide42.xml"/><Relationship Id="rId3" Type="http://schemas.openxmlformats.org/officeDocument/2006/relationships/image" Target="../media/image7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84.xml"/><Relationship Id="rId2" Type="http://schemas.openxmlformats.org/officeDocument/2006/relationships/notesSlide" Target="../notesSlides/notesSlide43.xml"/><Relationship Id="rId3" Type="http://schemas.openxmlformats.org/officeDocument/2006/relationships/image" Target="../media/image7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90.xml"/><Relationship Id="rId2" Type="http://schemas.openxmlformats.org/officeDocument/2006/relationships/notesSlide" Target="../notesSlides/notesSlide44.xml"/><Relationship Id="rId3" Type="http://schemas.openxmlformats.org/officeDocument/2006/relationships/image" Target="../media/image7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84.xml"/><Relationship Id="rId2" Type="http://schemas.openxmlformats.org/officeDocument/2006/relationships/notesSlide" Target="../notesSlides/notesSlide45.xml"/><Relationship Id="rId3" Type="http://schemas.openxmlformats.org/officeDocument/2006/relationships/image" Target="../media/image77.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6.xml"/><Relationship Id="rId4" Type="http://schemas.openxmlformats.org/officeDocument/2006/relationships/image" Target="../media/image78.png"/><Relationship Id="rId1" Type="http://schemas.openxmlformats.org/officeDocument/2006/relationships/themeOverride" Target="../theme/themeOverride1.xml"/><Relationship Id="rId2" Type="http://schemas.openxmlformats.org/officeDocument/2006/relationships/slideLayout" Target="../slideLayouts/slideLayout59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84.xml"/><Relationship Id="rId2" Type="http://schemas.openxmlformats.org/officeDocument/2006/relationships/notesSlide" Target="../notesSlides/notesSlide47.xml"/><Relationship Id="rId3" Type="http://schemas.openxmlformats.org/officeDocument/2006/relationships/image" Target="../media/image7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84.xml"/><Relationship Id="rId2" Type="http://schemas.openxmlformats.org/officeDocument/2006/relationships/notesSlide" Target="../notesSlides/notesSlide48.xml"/><Relationship Id="rId3" Type="http://schemas.openxmlformats.org/officeDocument/2006/relationships/image" Target="../media/image80.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84.xml"/><Relationship Id="rId2" Type="http://schemas.openxmlformats.org/officeDocument/2006/relationships/notesSlide" Target="../notesSlides/notesSlide49.xml"/><Relationship Id="rId3" Type="http://schemas.openxmlformats.org/officeDocument/2006/relationships/image" Target="../media/image8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90.xml"/><Relationship Id="rId2" Type="http://schemas.openxmlformats.org/officeDocument/2006/relationships/notesSlide" Target="../notesSlides/notesSlide50.xml"/><Relationship Id="rId3" Type="http://schemas.openxmlformats.org/officeDocument/2006/relationships/image" Target="../media/image8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97.xml"/><Relationship Id="rId2" Type="http://schemas.openxmlformats.org/officeDocument/2006/relationships/notesSlide" Target="../notesSlides/notesSlide4.xml"/><Relationship Id="rId3" Type="http://schemas.openxmlformats.org/officeDocument/2006/relationships/image" Target="../media/image22.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84.xml"/><Relationship Id="rId2" Type="http://schemas.openxmlformats.org/officeDocument/2006/relationships/notesSlide" Target="../notesSlides/notesSlide51.xml"/><Relationship Id="rId3" Type="http://schemas.openxmlformats.org/officeDocument/2006/relationships/image" Target="../media/image8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32.xml"/><Relationship Id="rId2" Type="http://schemas.openxmlformats.org/officeDocument/2006/relationships/notesSlide" Target="../notesSlides/notesSlide52.xml"/><Relationship Id="rId3" Type="http://schemas.openxmlformats.org/officeDocument/2006/relationships/image" Target="../media/image84.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3.xml"/><Relationship Id="rId3" Type="http://schemas.openxmlformats.org/officeDocument/2006/relationships/image" Target="../media/image85.jpeg"/></Relationships>
</file>

<file path=ppt/slides/_rels/slide73.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e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55.xml"/><Relationship Id="rId3" Type="http://schemas.openxmlformats.org/officeDocument/2006/relationships/image" Target="../media/image88.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6.xml"/><Relationship Id="rId3" Type="http://schemas.openxmlformats.org/officeDocument/2006/relationships/image" Target="../media/image89.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7.xml"/><Relationship Id="rId3" Type="http://schemas.openxmlformats.org/officeDocument/2006/relationships/image" Target="../media/image90.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8.xml"/><Relationship Id="rId3" Type="http://schemas.openxmlformats.org/officeDocument/2006/relationships/image" Target="../media/image90.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9.xml"/><Relationship Id="rId3" Type="http://schemas.openxmlformats.org/officeDocument/2006/relationships/image" Target="../media/image90.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0.xml"/><Relationship Id="rId3" Type="http://schemas.openxmlformats.org/officeDocument/2006/relationships/image" Target="../media/image9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97.xml"/><Relationship Id="rId2" Type="http://schemas.openxmlformats.org/officeDocument/2006/relationships/notesSlide" Target="../notesSlides/notesSlide5.xml"/><Relationship Id="rId3" Type="http://schemas.openxmlformats.org/officeDocument/2006/relationships/image" Target="../media/image23.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1.xml"/><Relationship Id="rId3" Type="http://schemas.openxmlformats.org/officeDocument/2006/relationships/image" Target="../media/image92.jpeg"/></Relationships>
</file>

<file path=ppt/slides/_rels/slide81.xml.rels><?xml version="1.0" encoding="UTF-8" standalone="yes"?>
<Relationships xmlns="http://schemas.openxmlformats.org/package/2006/relationships"><Relationship Id="rId11" Type="http://schemas.openxmlformats.org/officeDocument/2006/relationships/image" Target="../media/image101.png"/><Relationship Id="rId12" Type="http://schemas.openxmlformats.org/officeDocument/2006/relationships/image" Target="../media/image102.png"/><Relationship Id="rId1" Type="http://schemas.openxmlformats.org/officeDocument/2006/relationships/slideLayout" Target="../slideLayouts/slideLayout24.xml"/><Relationship Id="rId2" Type="http://schemas.openxmlformats.org/officeDocument/2006/relationships/notesSlide" Target="../notesSlides/notesSlide62.xml"/><Relationship Id="rId3" Type="http://schemas.openxmlformats.org/officeDocument/2006/relationships/image" Target="../media/image93.jpeg"/><Relationship Id="rId4" Type="http://schemas.openxmlformats.org/officeDocument/2006/relationships/image" Target="../media/image94.jpeg"/><Relationship Id="rId5" Type="http://schemas.openxmlformats.org/officeDocument/2006/relationships/image" Target="../media/image95.jpeg"/><Relationship Id="rId6" Type="http://schemas.openxmlformats.org/officeDocument/2006/relationships/image" Target="../media/image96.jpeg"/><Relationship Id="rId7" Type="http://schemas.openxmlformats.org/officeDocument/2006/relationships/image" Target="../media/image97.jpeg"/><Relationship Id="rId8" Type="http://schemas.openxmlformats.org/officeDocument/2006/relationships/image" Target="../media/image98.jpeg"/><Relationship Id="rId9" Type="http://schemas.openxmlformats.org/officeDocument/2006/relationships/image" Target="../media/image99.jpeg"/><Relationship Id="rId10" Type="http://schemas.openxmlformats.org/officeDocument/2006/relationships/image" Target="../media/image10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3.xml"/><Relationship Id="rId3" Type="http://schemas.openxmlformats.org/officeDocument/2006/relationships/image" Target="../media/image61.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4.xml"/><Relationship Id="rId3" Type="http://schemas.openxmlformats.org/officeDocument/2006/relationships/image" Target="../media/image65.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5.xml"/><Relationship Id="rId3" Type="http://schemas.openxmlformats.org/officeDocument/2006/relationships/image" Target="../media/image65.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6.xml"/><Relationship Id="rId3" Type="http://schemas.openxmlformats.org/officeDocument/2006/relationships/image" Target="../media/image61.jpeg"/></Relationships>
</file>

<file path=ppt/slides/_rels/slide86.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104.jpeg"/><Relationship Id="rId1" Type="http://schemas.openxmlformats.org/officeDocument/2006/relationships/slideLayout" Target="../slideLayouts/slideLayout29.xml"/><Relationship Id="rId2" Type="http://schemas.openxmlformats.org/officeDocument/2006/relationships/notesSlide" Target="../notesSlides/notesSlide67.xml"/></Relationships>
</file>

<file path=ppt/slides/_rels/slide87.xml.rels><?xml version="1.0" encoding="UTF-8" standalone="yes"?>
<Relationships xmlns="http://schemas.openxmlformats.org/package/2006/relationships"><Relationship Id="rId3" Type="http://schemas.openxmlformats.org/officeDocument/2006/relationships/image" Target="../media/image104.jpeg"/><Relationship Id="rId4" Type="http://schemas.openxmlformats.org/officeDocument/2006/relationships/image" Target="../media/image105.png"/><Relationship Id="rId5" Type="http://schemas.openxmlformats.org/officeDocument/2006/relationships/image" Target="../media/image106.jpeg"/><Relationship Id="rId1" Type="http://schemas.openxmlformats.org/officeDocument/2006/relationships/slideLayout" Target="../slideLayouts/slideLayout29.xml"/><Relationship Id="rId2" Type="http://schemas.openxmlformats.org/officeDocument/2006/relationships/notesSlide" Target="../notesSlides/notesSlide6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9.xml"/><Relationship Id="rId3" Type="http://schemas.openxmlformats.org/officeDocument/2006/relationships/image" Target="../media/image107.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70.xml"/><Relationship Id="rId3" Type="http://schemas.openxmlformats.org/officeDocument/2006/relationships/image" Target="../media/image10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02.xml"/><Relationship Id="rId2" Type="http://schemas.openxmlformats.org/officeDocument/2006/relationships/image" Target="../media/image24.jpeg"/><Relationship Id="rId3" Type="http://schemas.openxmlformats.org/officeDocument/2006/relationships/image" Target="../media/image25.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71.xml"/><Relationship Id="rId3" Type="http://schemas.openxmlformats.org/officeDocument/2006/relationships/image" Target="../media/image108.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2.xml"/><Relationship Id="rId3" Type="http://schemas.openxmlformats.org/officeDocument/2006/relationships/image" Target="../media/image65.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3.xml"/><Relationship Id="rId3" Type="http://schemas.openxmlformats.org/officeDocument/2006/relationships/image" Target="../media/image65.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4.xml"/><Relationship Id="rId3" Type="http://schemas.openxmlformats.org/officeDocument/2006/relationships/image" Target="../media/image109.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52.xml"/><Relationship Id="rId2" Type="http://schemas.openxmlformats.org/officeDocument/2006/relationships/notesSlide" Target="../notesSlides/notesSlide75.xml"/><Relationship Id="rId3" Type="http://schemas.openxmlformats.org/officeDocument/2006/relationships/image" Target="../media/image109.jpeg"/></Relationships>
</file>

<file path=ppt/slides/_rels/slide95.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image" Target="../media/image112.png"/><Relationship Id="rId1" Type="http://schemas.openxmlformats.org/officeDocument/2006/relationships/slideLayout" Target="../slideLayouts/slideLayout23.xml"/><Relationship Id="rId2" Type="http://schemas.openxmlformats.org/officeDocument/2006/relationships/notesSlide" Target="../notesSlides/notesSlide7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46.xml"/><Relationship Id="rId2" Type="http://schemas.openxmlformats.org/officeDocument/2006/relationships/notesSlide" Target="../notesSlides/notesSlide77.xml"/><Relationship Id="rId3" Type="http://schemas.openxmlformats.org/officeDocument/2006/relationships/image" Target="../media/image113.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35.xml"/><Relationship Id="rId2" Type="http://schemas.openxmlformats.org/officeDocument/2006/relationships/notesSlide" Target="../notesSlides/notesSlide78.xml"/><Relationship Id="rId3" Type="http://schemas.openxmlformats.org/officeDocument/2006/relationships/image" Target="../media/image114.jpeg"/></Relationships>
</file>

<file path=ppt/slides/_rels/slide98.xml.rels><?xml version="1.0" encoding="UTF-8" standalone="yes"?>
<Relationships xmlns="http://schemas.openxmlformats.org/package/2006/relationships"><Relationship Id="rId11" Type="http://schemas.openxmlformats.org/officeDocument/2006/relationships/image" Target="../media/image123.jpeg"/><Relationship Id="rId12" Type="http://schemas.openxmlformats.org/officeDocument/2006/relationships/image" Target="../media/image124.jpeg"/><Relationship Id="rId13" Type="http://schemas.openxmlformats.org/officeDocument/2006/relationships/image" Target="../media/image125.jpeg"/><Relationship Id="rId14" Type="http://schemas.openxmlformats.org/officeDocument/2006/relationships/image" Target="../media/image126.png"/><Relationship Id="rId15" Type="http://schemas.openxmlformats.org/officeDocument/2006/relationships/image" Target="../media/image127.jpeg"/><Relationship Id="rId16" Type="http://schemas.openxmlformats.org/officeDocument/2006/relationships/image" Target="../media/image128.jpeg"/><Relationship Id="rId17" Type="http://schemas.openxmlformats.org/officeDocument/2006/relationships/image" Target="../media/image129.png"/><Relationship Id="rId18" Type="http://schemas.openxmlformats.org/officeDocument/2006/relationships/image" Target="../media/image130.jpeg"/><Relationship Id="rId19" Type="http://schemas.openxmlformats.org/officeDocument/2006/relationships/image" Target="../media/image131.jpeg"/><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115.jpeg"/><Relationship Id="rId4" Type="http://schemas.openxmlformats.org/officeDocument/2006/relationships/image" Target="../media/image116.jpeg"/><Relationship Id="rId5" Type="http://schemas.openxmlformats.org/officeDocument/2006/relationships/image" Target="../media/image117.jpeg"/><Relationship Id="rId6" Type="http://schemas.openxmlformats.org/officeDocument/2006/relationships/image" Target="../media/image118.jpeg"/><Relationship Id="rId7" Type="http://schemas.openxmlformats.org/officeDocument/2006/relationships/image" Target="../media/image119.jpeg"/><Relationship Id="rId8" Type="http://schemas.openxmlformats.org/officeDocument/2006/relationships/image" Target="../media/image120.jpeg"/><Relationship Id="rId9" Type="http://schemas.openxmlformats.org/officeDocument/2006/relationships/image" Target="../media/image121.jpeg"/><Relationship Id="rId10" Type="http://schemas.openxmlformats.org/officeDocument/2006/relationships/image" Target="../media/image122.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0.xml"/><Relationship Id="rId3" Type="http://schemas.openxmlformats.org/officeDocument/2006/relationships/image" Target="../media/image1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1106" name="Picture 2" descr="Template Suite 1-Title 01359"/>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911107" name="Rectangle 3" hidden="1"/>
          <p:cNvSpPr>
            <a:spLocks noGrp="1" noChangeArrowheads="1"/>
          </p:cNvSpPr>
          <p:nvPr>
            <p:ph type="ctrTitle"/>
          </p:nvPr>
        </p:nvSpPr>
        <p:spPr/>
        <p:txBody>
          <a:bodyPr/>
          <a:lstStyle/>
          <a:p>
            <a:pPr eaLnBrk="1" hangingPunct="1">
              <a:defRPr/>
            </a:pPr>
            <a:r>
              <a:rPr lang="en-US" dirty="0" smtClean="0"/>
              <a:t>Title slide</a:t>
            </a:r>
          </a:p>
        </p:txBody>
      </p:sp>
      <p:sp>
        <p:nvSpPr>
          <p:cNvPr id="4911108" name="Text Box 4"/>
          <p:cNvSpPr txBox="1">
            <a:spLocks noChangeArrowheads="1"/>
          </p:cNvSpPr>
          <p:nvPr/>
        </p:nvSpPr>
        <p:spPr bwMode="auto">
          <a:xfrm>
            <a:off x="3962400" y="381000"/>
            <a:ext cx="44196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defRPr/>
            </a:pPr>
            <a:r>
              <a:rPr lang="en-US" sz="3200" b="1" dirty="0">
                <a:solidFill>
                  <a:srgbClr val="FFFF00"/>
                </a:solidFill>
                <a:cs typeface="Arial" charset="0"/>
              </a:rPr>
              <a:t>Dr. Terry Mortenson</a:t>
            </a:r>
          </a:p>
        </p:txBody>
      </p:sp>
      <p:sp>
        <p:nvSpPr>
          <p:cNvPr id="4911109" name="Text Box 5"/>
          <p:cNvSpPr txBox="1">
            <a:spLocks noChangeArrowheads="1"/>
          </p:cNvSpPr>
          <p:nvPr/>
        </p:nvSpPr>
        <p:spPr bwMode="auto">
          <a:xfrm>
            <a:off x="228600" y="2667000"/>
            <a:ext cx="8686800" cy="160197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l">
              <a:lnSpc>
                <a:spcPct val="90000"/>
              </a:lnSpc>
              <a:defRPr/>
            </a:pPr>
            <a:r>
              <a:rPr lang="en-US" sz="5400" b="1" i="1" dirty="0">
                <a:solidFill>
                  <a:schemeClr val="bg1"/>
                </a:solidFill>
                <a:cs typeface="+mn-cs"/>
              </a:rPr>
              <a:t>Creation or Evolution:</a:t>
            </a:r>
          </a:p>
          <a:p>
            <a:pPr algn="l">
              <a:lnSpc>
                <a:spcPct val="90000"/>
              </a:lnSpc>
              <a:defRPr/>
            </a:pPr>
            <a:r>
              <a:rPr lang="en-US" sz="5400" b="1" i="1" dirty="0">
                <a:solidFill>
                  <a:schemeClr val="bg1"/>
                </a:solidFill>
                <a:cs typeface="+mn-cs"/>
              </a:rPr>
              <a:t>Why It Matters</a:t>
            </a:r>
          </a:p>
        </p:txBody>
      </p:sp>
      <p:pic>
        <p:nvPicPr>
          <p:cNvPr id="227333" name="Picture 9" descr="AiG 2007 URL Logo.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4800600"/>
            <a:ext cx="305435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4" name="TextBox 1"/>
          <p:cNvSpPr txBox="1">
            <a:spLocks noChangeArrowheads="1"/>
          </p:cNvSpPr>
          <p:nvPr/>
        </p:nvSpPr>
        <p:spPr bwMode="auto">
          <a:xfrm>
            <a:off x="85407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rPr>
              <a:t>15</a:t>
            </a:r>
          </a:p>
        </p:txBody>
      </p:sp>
      <p:sp>
        <p:nvSpPr>
          <p:cNvPr id="8" name="Text Box 4"/>
          <p:cNvSpPr txBox="1">
            <a:spLocks noChangeArrowheads="1"/>
          </p:cNvSpPr>
          <p:nvPr/>
        </p:nvSpPr>
        <p:spPr bwMode="auto">
          <a:xfrm>
            <a:off x="3962400" y="990600"/>
            <a:ext cx="4419600" cy="83099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defRPr/>
            </a:pPr>
            <a:r>
              <a:rPr lang="en-US" sz="2400" b="1" i="1" dirty="0" smtClean="0">
                <a:solidFill>
                  <a:srgbClr val="FFFF00"/>
                </a:solidFill>
                <a:cs typeface="Arial" charset="0"/>
              </a:rPr>
              <a:t>Adapted and expanded by Dr. Rick Griffith</a:t>
            </a:r>
            <a:endParaRPr lang="en-US" sz="2400" b="1" i="1" dirty="0">
              <a:solidFill>
                <a:srgbClr val="FFFF00"/>
              </a:solidFill>
              <a:cs typeface="Arial" charset="0"/>
            </a:endParaRPr>
          </a:p>
        </p:txBody>
      </p:sp>
      <p:sp>
        <p:nvSpPr>
          <p:cNvPr id="9" name="Rectangle 8"/>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a:t>
            </a:r>
            <a:r>
              <a:rPr lang="en-US" sz="2000" b="1" kern="0" dirty="0" smtClean="0">
                <a:solidFill>
                  <a:srgbClr val="FFFFFF"/>
                </a:solidFill>
                <a:effectLst>
                  <a:outerShdw blurRad="38100" dist="38100" dir="2700000" algn="tl">
                    <a:srgbClr val="000000"/>
                  </a:outerShdw>
                </a:effectLst>
                <a:latin typeface="Arial"/>
                <a:cs typeface="Arial"/>
              </a:rPr>
              <a:t>Crossroads International Church</a:t>
            </a:r>
            <a:r>
              <a:rPr lang="en-US" sz="2000" b="1" kern="0" dirty="0">
                <a:solidFill>
                  <a:srgbClr val="FFFFFF"/>
                </a:solidFill>
                <a:effectLst>
                  <a:outerShdw blurRad="38100" dist="38100" dir="2700000" algn="tl">
                    <a:srgbClr val="000000"/>
                  </a:outerShdw>
                </a:effectLst>
                <a:latin typeface="Arial"/>
                <a:cs typeface="Arial"/>
              </a:rPr>
              <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smtClean="0">
                <a:solidFill>
                  <a:srgbClr val="FFFFFF"/>
                </a:solidFill>
                <a:effectLst>
                  <a:outerShdw blurRad="38100" dist="38100" dir="2700000" algn="tl">
                    <a:srgbClr val="000000"/>
                  </a:outerShdw>
                </a:effectLst>
                <a:latin typeface="Arial"/>
                <a:cs typeface="Arial"/>
              </a:rPr>
              <a:t>cicfamily.com &amp; biblestudydownloads.com</a:t>
            </a:r>
            <a:endParaRPr lang="en-US" sz="2000" b="1" kern="0" dirty="0">
              <a:solidFill>
                <a:srgbClr val="FFFFFF"/>
              </a:solidFill>
              <a:effectLst>
                <a:outerShdw blurRad="38100" dist="38100" dir="2700000" algn="tl">
                  <a:srgbClr val="000000"/>
                </a:outerShdw>
              </a:effectLst>
              <a:latin typeface="Arial"/>
              <a:cs typeface="Aria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41" name="Picture 2" descr="Stephen's Plane Q400 Flying Over Rani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3588"/>
            <a:ext cx="9190038"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44450"/>
            <a:ext cx="7772400" cy="1143000"/>
          </a:xfrm>
        </p:spPr>
        <p:txBody>
          <a:bodyPr/>
          <a:lstStyle/>
          <a:p>
            <a:pPr>
              <a:defRPr/>
            </a:pPr>
            <a:r>
              <a:rPr lang="en-US" sz="6000" b="1" dirty="0">
                <a:solidFill>
                  <a:schemeClr val="tx1"/>
                </a:solidFill>
                <a:effectLst>
                  <a:glow rad="266700">
                    <a:schemeClr val="bg1">
                      <a:alpha val="75000"/>
                    </a:schemeClr>
                  </a:glow>
                </a:effectLst>
              </a:rPr>
              <a:t>Above Seattle</a:t>
            </a: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smtClean="0">
                <a:solidFill>
                  <a:srgbClr val="FFFFFF"/>
                </a:solidFill>
                <a:effectLst>
                  <a:glow rad="266700">
                    <a:srgbClr val="000000">
                      <a:alpha val="75000"/>
                    </a:srgbClr>
                  </a:glow>
                </a:effectLst>
                <a:latin typeface="Arial" charset="0"/>
                <a:ea typeface="ＭＳ Ｐゴシック"/>
              </a:rPr>
              <a:t>9g</a:t>
            </a:r>
          </a:p>
        </p:txBody>
      </p:sp>
    </p:spTree>
    <p:extLst>
      <p:ext uri="{BB962C8B-B14F-4D97-AF65-F5344CB8AC3E}">
        <p14:creationId xmlns:p14="http://schemas.microsoft.com/office/powerpoint/2010/main" val="1254757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2242" name="Rectangle 2"/>
          <p:cNvSpPr>
            <a:spLocks noGrp="1" noChangeArrowheads="1"/>
          </p:cNvSpPr>
          <p:nvPr>
            <p:ph type="title"/>
          </p:nvPr>
        </p:nvSpPr>
        <p:spPr/>
        <p:txBody>
          <a:bodyPr/>
          <a:lstStyle/>
          <a:p>
            <a:pPr eaLnBrk="1" hangingPunct="1">
              <a:defRPr/>
            </a:pPr>
            <a:r>
              <a:rPr lang="en-US" smtClean="0"/>
              <a:t>Grand Canyon--yellowish</a:t>
            </a:r>
          </a:p>
        </p:txBody>
      </p:sp>
      <p:pic>
        <p:nvPicPr>
          <p:cNvPr id="360450" name="Picture 3" descr="Grand Canyon strat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20738"/>
            <a:ext cx="9144000" cy="611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2244" name="Text Box 4"/>
          <p:cNvSpPr txBox="1">
            <a:spLocks noChangeArrowheads="1"/>
          </p:cNvSpPr>
          <p:nvPr/>
        </p:nvSpPr>
        <p:spPr bwMode="auto">
          <a:xfrm>
            <a:off x="914400" y="152400"/>
            <a:ext cx="7315200" cy="7016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4000" b="1">
                <a:solidFill>
                  <a:srgbClr val="FFFF00"/>
                </a:solidFill>
                <a:cs typeface="+mn-cs"/>
              </a:rPr>
              <a:t>Grand Canyon National Park</a:t>
            </a:r>
          </a:p>
        </p:txBody>
      </p:sp>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4290" name="Rectangle 2"/>
          <p:cNvSpPr>
            <a:spLocks noGrp="1" noChangeArrowheads="1"/>
          </p:cNvSpPr>
          <p:nvPr>
            <p:ph type="ctrTitle"/>
          </p:nvPr>
        </p:nvSpPr>
        <p:spPr/>
        <p:txBody>
          <a:bodyPr/>
          <a:lstStyle/>
          <a:p>
            <a:pPr eaLnBrk="1" hangingPunct="1">
              <a:defRPr/>
            </a:pPr>
            <a:r>
              <a:rPr lang="en-US" smtClean="0"/>
              <a:t>UK – British Museum on Natural History</a:t>
            </a:r>
          </a:p>
        </p:txBody>
      </p:sp>
      <p:sp>
        <p:nvSpPr>
          <p:cNvPr id="3724291" name="Rectangle 3"/>
          <p:cNvSpPr>
            <a:spLocks noGrp="1" noChangeArrowheads="1"/>
          </p:cNvSpPr>
          <p:nvPr>
            <p:ph type="subTitle" idx="1"/>
          </p:nvPr>
        </p:nvSpPr>
        <p:spPr/>
        <p:txBody>
          <a:bodyPr/>
          <a:lstStyle/>
          <a:p>
            <a:pPr eaLnBrk="1" hangingPunct="1">
              <a:defRPr/>
            </a:pPr>
            <a:endParaRPr lang="en-US" smtClean="0"/>
          </a:p>
        </p:txBody>
      </p:sp>
      <p:pic>
        <p:nvPicPr>
          <p:cNvPr id="362499" name="Picture 4" descr="137-3796_IM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4293" name="Text Box 5"/>
          <p:cNvSpPr txBox="1">
            <a:spLocks noChangeArrowheads="1"/>
          </p:cNvSpPr>
          <p:nvPr/>
        </p:nvSpPr>
        <p:spPr bwMode="auto">
          <a:xfrm>
            <a:off x="0" y="6400800"/>
            <a:ext cx="5257800" cy="4572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400" b="1">
                <a:solidFill>
                  <a:srgbClr val="FFFF00"/>
                </a:solidFill>
                <a:cs typeface="+mn-cs"/>
              </a:rPr>
              <a:t>Natural History Museum, London</a:t>
            </a:r>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22" name="Rectangle 2"/>
          <p:cNvSpPr>
            <a:spLocks noGrp="1" noChangeArrowheads="1"/>
          </p:cNvSpPr>
          <p:nvPr>
            <p:ph type="title"/>
          </p:nvPr>
        </p:nvSpPr>
        <p:spPr/>
        <p:txBody>
          <a:bodyPr/>
          <a:lstStyle/>
          <a:p>
            <a:pPr eaLnBrk="1" hangingPunct="1">
              <a:defRPr/>
            </a:pPr>
            <a:r>
              <a:rPr lang="en-US" smtClean="0"/>
              <a:t>High School biology textbooks 2006</a:t>
            </a:r>
          </a:p>
        </p:txBody>
      </p:sp>
      <p:pic>
        <p:nvPicPr>
          <p:cNvPr id="364546" name="Picture 3" descr="HS textbook--Glencoe Science Biolo#118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963" y="685800"/>
            <a:ext cx="20986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547" name="Picture 4" descr="HS Textbook--Prentice Hall Biology#118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581400"/>
            <a:ext cx="21240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548" name="Picture 5" descr="HS textbook--Holt Biology Textboo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3775" y="685800"/>
            <a:ext cx="21209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82726" name="Text Box 6"/>
          <p:cNvSpPr txBox="1">
            <a:spLocks noChangeArrowheads="1"/>
          </p:cNvSpPr>
          <p:nvPr/>
        </p:nvSpPr>
        <p:spPr bwMode="auto">
          <a:xfrm>
            <a:off x="6934200" y="3581400"/>
            <a:ext cx="1981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n-US" sz="2800" b="1">
                <a:solidFill>
                  <a:srgbClr val="FFFF00"/>
                </a:solidFill>
                <a:cs typeface="+mn-cs"/>
              </a:rPr>
              <a:t>Prentice Hall</a:t>
            </a:r>
          </a:p>
        </p:txBody>
      </p:sp>
      <p:sp>
        <p:nvSpPr>
          <p:cNvPr id="4382727" name="Text Box 7"/>
          <p:cNvSpPr txBox="1">
            <a:spLocks noChangeArrowheads="1"/>
          </p:cNvSpPr>
          <p:nvPr/>
        </p:nvSpPr>
        <p:spPr bwMode="auto">
          <a:xfrm>
            <a:off x="6096000" y="685800"/>
            <a:ext cx="2514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800" b="1">
                <a:solidFill>
                  <a:srgbClr val="FFFF00"/>
                </a:solidFill>
                <a:cs typeface="+mn-cs"/>
              </a:rPr>
              <a:t>Holt</a:t>
            </a:r>
          </a:p>
        </p:txBody>
      </p:sp>
      <p:sp>
        <p:nvSpPr>
          <p:cNvPr id="4382728" name="Text Box 8"/>
          <p:cNvSpPr txBox="1">
            <a:spLocks noChangeArrowheads="1"/>
          </p:cNvSpPr>
          <p:nvPr/>
        </p:nvSpPr>
        <p:spPr bwMode="auto">
          <a:xfrm>
            <a:off x="2514600" y="685800"/>
            <a:ext cx="2514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800" b="1">
                <a:solidFill>
                  <a:srgbClr val="FFFF00"/>
                </a:solidFill>
                <a:cs typeface="+mn-cs"/>
              </a:rPr>
              <a:t>Glencoe</a:t>
            </a:r>
          </a:p>
        </p:txBody>
      </p:sp>
      <p:pic>
        <p:nvPicPr>
          <p:cNvPr id="364552" name="Picture 9" descr="Biology Boo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3586163"/>
            <a:ext cx="2117725" cy="266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82730" name="Text Box 10"/>
          <p:cNvSpPr txBox="1">
            <a:spLocks noChangeArrowheads="1"/>
          </p:cNvSpPr>
          <p:nvPr/>
        </p:nvSpPr>
        <p:spPr bwMode="auto">
          <a:xfrm>
            <a:off x="2971800" y="3581400"/>
            <a:ext cx="1981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en-US" sz="2800" b="1">
                <a:solidFill>
                  <a:srgbClr val="FFFF00"/>
                </a:solidFill>
                <a:cs typeface="+mn-cs"/>
              </a:rPr>
              <a:t>Miller-</a:t>
            </a:r>
          </a:p>
          <a:p>
            <a:pPr algn="l">
              <a:defRPr/>
            </a:pPr>
            <a:r>
              <a:rPr lang="en-US" sz="2800" b="1">
                <a:solidFill>
                  <a:srgbClr val="FFFF00"/>
                </a:solidFill>
                <a:cs typeface="+mn-cs"/>
              </a:rPr>
              <a:t>Levine</a:t>
            </a:r>
          </a:p>
        </p:txBody>
      </p:sp>
      <p:pic>
        <p:nvPicPr>
          <p:cNvPr id="2" name="Picture 1" descr="evolutionexposed_lg.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086142">
            <a:off x="2682875" y="742950"/>
            <a:ext cx="3711575" cy="5595938"/>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 name="Text Box 16"/>
          <p:cNvSpPr txBox="1">
            <a:spLocks noChangeArrowheads="1"/>
          </p:cNvSpPr>
          <p:nvPr/>
        </p:nvSpPr>
        <p:spPr bwMode="auto">
          <a:xfrm rot="-1060077">
            <a:off x="8993188" y="881063"/>
            <a:ext cx="3541712" cy="15700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ltLang="zh-CN" sz="4800" b="1">
                <a:solidFill>
                  <a:schemeClr val="bg1"/>
                </a:solidFill>
                <a:ea typeface="SimSun" charset="0"/>
                <a:cs typeface="SimSun" charset="0"/>
              </a:rPr>
              <a:t>Evolution</a:t>
            </a:r>
            <a:br>
              <a:rPr lang="en-US" altLang="zh-CN" sz="4800" b="1">
                <a:solidFill>
                  <a:schemeClr val="bg1"/>
                </a:solidFill>
                <a:ea typeface="SimSun" charset="0"/>
                <a:cs typeface="SimSun" charset="0"/>
              </a:rPr>
            </a:br>
            <a:r>
              <a:rPr lang="en-US" altLang="zh-CN" sz="4800" b="1">
                <a:solidFill>
                  <a:schemeClr val="bg1"/>
                </a:solidFill>
                <a:ea typeface="SimSun" charset="0"/>
                <a:cs typeface="SimSun" charset="0"/>
              </a:rPr>
              <a:t>EXPOSED</a:t>
            </a:r>
            <a:endParaRPr lang="zh-CN" sz="4800" b="1">
              <a:solidFill>
                <a:schemeClr val="bg1"/>
              </a:solidFill>
              <a:ea typeface="SimSun" charset="0"/>
              <a:cs typeface="SimSun"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3685" name="Picture 5"/>
          <p:cNvPicPr>
            <a:picLocks noChangeAspect="1" noChangeArrowheads="1"/>
          </p:cNvPicPr>
          <p:nvPr/>
        </p:nvPicPr>
        <p:blipFill>
          <a:blip r:embed="rId3">
            <a:extLst>
              <a:ext uri="{28A0092B-C50C-407E-A947-70E740481C1C}">
                <a14:useLocalDpi xmlns:a14="http://schemas.microsoft.com/office/drawing/2010/main" val="0"/>
              </a:ext>
            </a:extLst>
          </a:blip>
          <a:srcRect l="20833" t="20166" r="22025" b="2994"/>
          <a:stretch>
            <a:fillRect/>
          </a:stretch>
        </p:blipFill>
        <p:spPr bwMode="auto">
          <a:xfrm>
            <a:off x="304800" y="0"/>
            <a:ext cx="8534400" cy="6845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idx="4294967295"/>
          </p:nvPr>
        </p:nvSpPr>
        <p:spPr>
          <a:xfrm>
            <a:off x="457200" y="-914400"/>
            <a:ext cx="8229600" cy="1143000"/>
          </a:xfrm>
        </p:spPr>
        <p:txBody>
          <a:bodyPr/>
          <a:lstStyle/>
          <a:p>
            <a:pPr>
              <a:defRPr/>
            </a:pPr>
            <a:r>
              <a:rPr lang="en-US" dirty="0" smtClean="0"/>
              <a:t>University of Minnesota Duluth</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8466" name="Rectangle 2"/>
          <p:cNvSpPr>
            <a:spLocks noGrp="1" noChangeArrowheads="1"/>
          </p:cNvSpPr>
          <p:nvPr>
            <p:ph type="title"/>
          </p:nvPr>
        </p:nvSpPr>
        <p:spPr/>
        <p:txBody>
          <a:bodyPr/>
          <a:lstStyle/>
          <a:p>
            <a:pPr eaLnBrk="1" hangingPunct="1">
              <a:defRPr/>
            </a:pPr>
            <a:r>
              <a:rPr lang="en-US" dirty="0" smtClean="0"/>
              <a:t>I Peter 3:15 NAS</a:t>
            </a:r>
          </a:p>
        </p:txBody>
      </p:sp>
      <p:pic>
        <p:nvPicPr>
          <p:cNvPr id="376834"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78468" name="Text Box 4"/>
          <p:cNvSpPr txBox="1">
            <a:spLocks noChangeArrowheads="1"/>
          </p:cNvSpPr>
          <p:nvPr/>
        </p:nvSpPr>
        <p:spPr bwMode="auto">
          <a:xfrm>
            <a:off x="457200" y="457200"/>
            <a:ext cx="82296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5400" b="1">
                <a:solidFill>
                  <a:srgbClr val="00FF00"/>
                </a:solidFill>
                <a:cs typeface="Arial" charset="0"/>
              </a:rPr>
              <a:t>1 Peter 3:15</a:t>
            </a:r>
          </a:p>
        </p:txBody>
      </p:sp>
      <p:sp>
        <p:nvSpPr>
          <p:cNvPr id="6078469" name="Text Box 5"/>
          <p:cNvSpPr txBox="1">
            <a:spLocks noChangeArrowheads="1"/>
          </p:cNvSpPr>
          <p:nvPr/>
        </p:nvSpPr>
        <p:spPr bwMode="auto">
          <a:xfrm>
            <a:off x="914400" y="1670050"/>
            <a:ext cx="7391400" cy="29264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lnSpc>
                <a:spcPct val="90000"/>
              </a:lnSpc>
              <a:defRPr/>
            </a:pPr>
            <a:r>
              <a:rPr lang="en-US" sz="3400" b="1" dirty="0" smtClean="0">
                <a:solidFill>
                  <a:schemeClr val="bg1"/>
                </a:solidFill>
                <a:cs typeface="Arial" charset="0"/>
              </a:rPr>
              <a:t>"But </a:t>
            </a:r>
            <a:r>
              <a:rPr lang="en-US" sz="3400" b="1" dirty="0">
                <a:solidFill>
                  <a:schemeClr val="bg1"/>
                </a:solidFill>
                <a:cs typeface="Arial" charset="0"/>
              </a:rPr>
              <a:t>sanctify Christ as Lord in your hearts, always being </a:t>
            </a:r>
            <a:r>
              <a:rPr lang="en-US" sz="3400" b="1" dirty="0">
                <a:solidFill>
                  <a:srgbClr val="FFFF00"/>
                </a:solidFill>
                <a:cs typeface="Arial" charset="0"/>
              </a:rPr>
              <a:t>ready to make a defense</a:t>
            </a:r>
            <a:r>
              <a:rPr lang="en-US" sz="3400" b="1" dirty="0">
                <a:solidFill>
                  <a:schemeClr val="bg1"/>
                </a:solidFill>
                <a:cs typeface="Arial" charset="0"/>
              </a:rPr>
              <a:t> to everyone who asks you to give an account for the hope that is in you, yet with gentleness and reverence</a:t>
            </a:r>
            <a:r>
              <a:rPr lang="en-US" sz="3400" b="1" dirty="0" smtClean="0">
                <a:solidFill>
                  <a:schemeClr val="bg1"/>
                </a:solidFill>
                <a:cs typeface="Arial" charset="0"/>
              </a:rPr>
              <a:t>."</a:t>
            </a:r>
            <a:endParaRPr lang="en-US" sz="3400" b="1" dirty="0">
              <a:solidFill>
                <a:schemeClr val="bg1"/>
              </a:solidFill>
              <a:cs typeface="Arial" charset="0"/>
            </a:endParaRPr>
          </a:p>
        </p:txBody>
      </p:sp>
      <p:sp>
        <p:nvSpPr>
          <p:cNvPr id="6" name="Text Box 5"/>
          <p:cNvSpPr txBox="1">
            <a:spLocks noChangeArrowheads="1"/>
          </p:cNvSpPr>
          <p:nvPr/>
        </p:nvSpPr>
        <p:spPr bwMode="auto">
          <a:xfrm>
            <a:off x="0" y="5638800"/>
            <a:ext cx="9144000" cy="10985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defRPr/>
            </a:pPr>
            <a:r>
              <a:rPr lang="en-US" sz="3600" b="1" dirty="0">
                <a:solidFill>
                  <a:schemeClr val="bg1"/>
                </a:solidFill>
                <a:cs typeface="Arial" charset="0"/>
              </a:rPr>
              <a:t>Genesis is foundational to the reliability and authority of </a:t>
            </a:r>
            <a:r>
              <a:rPr lang="en-US" sz="3600" b="1" dirty="0">
                <a:solidFill>
                  <a:srgbClr val="FFFF00"/>
                </a:solidFill>
                <a:cs typeface="Arial" charset="0"/>
              </a:rPr>
              <a:t>the Bible</a:t>
            </a:r>
            <a:r>
              <a:rPr lang="en-US" sz="3600" b="1" dirty="0">
                <a:solidFill>
                  <a:schemeClr val="bg1"/>
                </a:solidFill>
                <a:cs typeface="Arial" charset="0"/>
              </a:rPr>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3650" name="Rectangle 2"/>
          <p:cNvSpPr>
            <a:spLocks noGrp="1" noChangeArrowheads="1"/>
          </p:cNvSpPr>
          <p:nvPr>
            <p:ph type="title" idx="4294967295"/>
          </p:nvPr>
        </p:nvSpPr>
        <p:spPr/>
        <p:txBody>
          <a:bodyPr/>
          <a:lstStyle/>
          <a:p>
            <a:pPr eaLnBrk="1" hangingPunct="1">
              <a:defRPr/>
            </a:pPr>
            <a:r>
              <a:rPr lang="en-US" dirty="0" smtClean="0"/>
              <a:t>Turning </a:t>
            </a:r>
            <a:r>
              <a:rPr lang="en-US" altLang="ja-JP" dirty="0" smtClean="0"/>
              <a:t>"</a:t>
            </a:r>
            <a:r>
              <a:rPr lang="en-US" dirty="0" smtClean="0"/>
              <a:t>Jews</a:t>
            </a:r>
            <a:r>
              <a:rPr lang="en-US" altLang="ja-JP" dirty="0" smtClean="0"/>
              <a:t>"</a:t>
            </a:r>
            <a:r>
              <a:rPr lang="en-US" dirty="0" smtClean="0"/>
              <a:t> into </a:t>
            </a:r>
            <a:r>
              <a:rPr lang="en-US" altLang="ja-JP" dirty="0" smtClean="0"/>
              <a:t>"</a:t>
            </a:r>
            <a:r>
              <a:rPr lang="en-US" dirty="0" smtClean="0"/>
              <a:t>Greeks</a:t>
            </a:r>
            <a:r>
              <a:rPr lang="en-US" altLang="ja-JP" dirty="0" smtClean="0"/>
              <a:t>"</a:t>
            </a:r>
            <a:r>
              <a:rPr lang="en-US" dirty="0" smtClean="0"/>
              <a:t> 02027</a:t>
            </a:r>
          </a:p>
        </p:txBody>
      </p:sp>
      <p:pic>
        <p:nvPicPr>
          <p:cNvPr id="368642" name="Picture 9" descr="\\.psf\Host\Volumes\PresTeam\Maria Murphy\Keynote\TM_reworked_Slides\Greeks into Jews\Turning Jews into Greeks 020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43" name="Picture 4" descr="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572000"/>
            <a:ext cx="1917700"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44" name="Picture 5" descr="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0" y="2438400"/>
            <a:ext cx="188277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3938" y="2706688"/>
            <a:ext cx="2878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655" name="Text Box 7"/>
          <p:cNvSpPr txBox="1">
            <a:spLocks noChangeArrowheads="1"/>
          </p:cNvSpPr>
          <p:nvPr/>
        </p:nvSpPr>
        <p:spPr bwMode="auto">
          <a:xfrm>
            <a:off x="914400" y="533400"/>
            <a:ext cx="7315200" cy="1409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lnSpc>
                <a:spcPct val="90000"/>
              </a:lnSpc>
              <a:spcBef>
                <a:spcPct val="50000"/>
              </a:spcBef>
              <a:defRPr/>
            </a:pPr>
            <a:r>
              <a:rPr lang="en-US" sz="4800" b="1" smtClean="0">
                <a:solidFill>
                  <a:srgbClr val="FFFF00"/>
                </a:solidFill>
                <a:cs typeface="Arial" charset="0"/>
              </a:rPr>
              <a:t>Turning Church Kids into Skeptics</a:t>
            </a:r>
          </a:p>
        </p:txBody>
      </p:sp>
      <p:grpSp>
        <p:nvGrpSpPr>
          <p:cNvPr id="2056" name="Group 3"/>
          <p:cNvGrpSpPr>
            <a:grpSpLocks/>
          </p:cNvGrpSpPr>
          <p:nvPr/>
        </p:nvGrpSpPr>
        <p:grpSpPr bwMode="auto">
          <a:xfrm>
            <a:off x="6934200" y="4470400"/>
            <a:ext cx="2052638" cy="1835150"/>
            <a:chOff x="6929780" y="4495800"/>
            <a:chExt cx="2052295" cy="1834610"/>
          </a:xfrm>
        </p:grpSpPr>
        <p:pic>
          <p:nvPicPr>
            <p:cNvPr id="368650" name="Picture 10" descr="\\.psf\Host\Volumes\PresTeam\Maria Murphy\Keynote\TM_reworked_Slides\Greeks into Jews\Ape_Woman.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32769" y="4855808"/>
              <a:ext cx="914343" cy="1138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51" name="Picture 11" descr="\\.psf\Host\Volumes\PresTeam\Maria Murphy\Keynote\TM_reworked_Slides\Greeks into Jews\Ape_Ma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29780" y="4495800"/>
              <a:ext cx="995020" cy="1246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52" name="Picture 12" descr="\\.psf\Host\Volumes\PresTeam\Maria Murphy\Keynote\TM_reworked_Slides\Greeks into Jews\Ape_boy.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39445" y="5425031"/>
              <a:ext cx="842630" cy="90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a:spLocks noChangeArrowheads="1"/>
          </p:cNvSpPr>
          <p:nvPr/>
        </p:nvSpPr>
        <p:spPr bwMode="auto">
          <a:xfrm>
            <a:off x="2022475" y="3162300"/>
            <a:ext cx="5245100" cy="3013075"/>
          </a:xfrm>
          <a:prstGeom prst="rect">
            <a:avLst/>
          </a:prstGeom>
          <a:solidFill>
            <a:srgbClr val="003399"/>
          </a:solidFill>
          <a:ln w="25400">
            <a:solidFill>
              <a:srgbClr val="003366"/>
            </a:solidFill>
            <a:miter lim="800000"/>
            <a:headEnd/>
            <a:tailEnd/>
          </a:ln>
        </p:spPr>
        <p:txBody>
          <a:bodyPr anchor="ctr"/>
          <a:lstStyle/>
          <a:p>
            <a:pPr>
              <a:defRPr/>
            </a:pPr>
            <a:endParaRPr lang="en-US">
              <a:solidFill>
                <a:schemeClr val="lt1"/>
              </a:solidFill>
              <a:latin typeface="+mn-lt"/>
              <a:ea typeface="+mn-ea"/>
              <a:cs typeface="+mn-cs"/>
            </a:endParaRPr>
          </a:p>
        </p:txBody>
      </p:sp>
      <p:sp>
        <p:nvSpPr>
          <p:cNvPr id="7176" name="Text Box 8"/>
          <p:cNvSpPr txBox="1">
            <a:spLocks noChangeArrowheads="1"/>
          </p:cNvSpPr>
          <p:nvPr/>
        </p:nvSpPr>
        <p:spPr bwMode="auto">
          <a:xfrm>
            <a:off x="2819400" y="3784600"/>
            <a:ext cx="3733800" cy="158171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0000"/>
              </a:lnSpc>
              <a:defRPr/>
            </a:pP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a typeface="+mn-ea"/>
              </a:rPr>
              <a:t>Secular</a:t>
            </a:r>
          </a:p>
          <a:p>
            <a:pPr eaLnBrk="1" hangingPunct="1">
              <a:lnSpc>
                <a:spcPct val="80000"/>
              </a:lnSpc>
              <a:defRPr/>
            </a:pP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a typeface="+mn-ea"/>
              </a:rPr>
              <a:t>Media &amp;</a:t>
            </a:r>
          </a:p>
          <a:p>
            <a:pPr eaLnBrk="1" hangingPunct="1">
              <a:lnSpc>
                <a:spcPct val="80000"/>
              </a:lnSpc>
              <a:defRPr/>
            </a:pP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a typeface="+mn-ea"/>
              </a:rPr>
              <a:t>Education</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 calcmode="lin" valueType="num">
                                      <p:cBhvr>
                                        <p:cTn id="7" dur="500" fill="hold"/>
                                        <p:tgtEl>
                                          <p:spTgt spid="2056"/>
                                        </p:tgtEl>
                                        <p:attrNameLst>
                                          <p:attrName>ppt_w</p:attrName>
                                        </p:attrNameLst>
                                      </p:cBhvr>
                                      <p:tavLst>
                                        <p:tav tm="0">
                                          <p:val>
                                            <p:fltVal val="0"/>
                                          </p:val>
                                        </p:tav>
                                        <p:tav tm="100000">
                                          <p:val>
                                            <p:strVal val="#ppt_w"/>
                                          </p:val>
                                        </p:tav>
                                      </p:tavLst>
                                    </p:anim>
                                    <p:anim calcmode="lin" valueType="num">
                                      <p:cBhvr>
                                        <p:cTn id="8" dur="500" fill="hold"/>
                                        <p:tgtEl>
                                          <p:spTgt spid="2056"/>
                                        </p:tgtEl>
                                        <p:attrNameLst>
                                          <p:attrName>ppt_h</p:attrName>
                                        </p:attrNameLst>
                                      </p:cBhvr>
                                      <p:tavLst>
                                        <p:tav tm="0">
                                          <p:val>
                                            <p:fltVal val="0"/>
                                          </p:val>
                                        </p:tav>
                                        <p:tav tm="100000">
                                          <p:val>
                                            <p:strVal val="#ppt_h"/>
                                          </p:val>
                                        </p:tav>
                                      </p:tavLst>
                                    </p:anim>
                                    <p:animEffect transition="in" filter="fade">
                                      <p:cBhvr>
                                        <p:cTn id="9" dur="500"/>
                                        <p:tgtEl>
                                          <p:spTgt spid="2056"/>
                                        </p:tgtEl>
                                      </p:cBhvr>
                                    </p:animEffect>
                                  </p:childTnLst>
                                </p:cTn>
                              </p:par>
                              <p:par>
                                <p:cTn id="10" presetID="53" presetClass="entr" presetSubtype="16" fill="hold" nodeType="withEffect">
                                  <p:stCondLst>
                                    <p:cond delay="0"/>
                                  </p:stCondLst>
                                  <p:childTnLst>
                                    <p:set>
                                      <p:cBhvr>
                                        <p:cTn id="11" dur="1" fill="hold">
                                          <p:stCondLst>
                                            <p:cond delay="0"/>
                                          </p:stCondLst>
                                        </p:cTn>
                                        <p:tgtEl>
                                          <p:spTgt spid="7174"/>
                                        </p:tgtEl>
                                        <p:attrNameLst>
                                          <p:attrName>style.visibility</p:attrName>
                                        </p:attrNameLst>
                                      </p:cBhvr>
                                      <p:to>
                                        <p:strVal val="visible"/>
                                      </p:to>
                                    </p:set>
                                    <p:anim calcmode="lin" valueType="num">
                                      <p:cBhvr>
                                        <p:cTn id="12" dur="500" fill="hold"/>
                                        <p:tgtEl>
                                          <p:spTgt spid="7174"/>
                                        </p:tgtEl>
                                        <p:attrNameLst>
                                          <p:attrName>ppt_w</p:attrName>
                                        </p:attrNameLst>
                                      </p:cBhvr>
                                      <p:tavLst>
                                        <p:tav tm="0">
                                          <p:val>
                                            <p:fltVal val="0"/>
                                          </p:val>
                                        </p:tav>
                                        <p:tav tm="100000">
                                          <p:val>
                                            <p:strVal val="#ppt_w"/>
                                          </p:val>
                                        </p:tav>
                                      </p:tavLst>
                                    </p:anim>
                                    <p:anim calcmode="lin" valueType="num">
                                      <p:cBhvr>
                                        <p:cTn id="13" dur="500" fill="hold"/>
                                        <p:tgtEl>
                                          <p:spTgt spid="7174"/>
                                        </p:tgtEl>
                                        <p:attrNameLst>
                                          <p:attrName>ppt_h</p:attrName>
                                        </p:attrNameLst>
                                      </p:cBhvr>
                                      <p:tavLst>
                                        <p:tav tm="0">
                                          <p:val>
                                            <p:fltVal val="0"/>
                                          </p:val>
                                        </p:tav>
                                        <p:tav tm="100000">
                                          <p:val>
                                            <p:strVal val="#ppt_h"/>
                                          </p:val>
                                        </p:tav>
                                      </p:tavLst>
                                    </p:anim>
                                    <p:animEffect transition="in" filter="fade">
                                      <p:cBhvr>
                                        <p:cTn id="14"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6898" name="Rectangle 2"/>
          <p:cNvSpPr>
            <a:spLocks noGrp="1" noChangeArrowheads="1"/>
          </p:cNvSpPr>
          <p:nvPr>
            <p:ph type="title" idx="4294967295"/>
          </p:nvPr>
        </p:nvSpPr>
        <p:spPr/>
        <p:txBody>
          <a:bodyPr/>
          <a:lstStyle/>
          <a:p>
            <a:pPr eaLnBrk="1" hangingPunct="1">
              <a:defRPr/>
            </a:pPr>
            <a:r>
              <a:rPr lang="en-US" smtClean="0"/>
              <a:t>Christian College 1</a:t>
            </a:r>
          </a:p>
        </p:txBody>
      </p:sp>
      <p:pic>
        <p:nvPicPr>
          <p:cNvPr id="370690" name="Picture 4" descr="\\.psf\Host\Users\mmurphy\Desktop\000 For Maria to layer for Russia.007 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91" name="TextBox 1"/>
          <p:cNvSpPr txBox="1">
            <a:spLocks noChangeArrowheads="1"/>
          </p:cNvSpPr>
          <p:nvPr/>
        </p:nvSpPr>
        <p:spPr bwMode="auto">
          <a:xfrm>
            <a:off x="2743200" y="457200"/>
            <a:ext cx="2057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cs typeface="Arial" charset="0"/>
              </a:rPr>
              <a:t>HERE I AM!</a:t>
            </a:r>
          </a:p>
          <a:p>
            <a:pPr eaLnBrk="1" hangingPunct="1"/>
            <a:r>
              <a:rPr lang="en-US" sz="1800" b="1" dirty="0">
                <a:cs typeface="Arial" charset="0"/>
              </a:rPr>
              <a:t>READY TO </a:t>
            </a:r>
          </a:p>
          <a:p>
            <a:pPr eaLnBrk="1" hangingPunct="1"/>
            <a:r>
              <a:rPr lang="en-US" sz="1800" b="1" dirty="0">
                <a:cs typeface="Arial" charset="0"/>
              </a:rPr>
              <a:t>LEARN ABOUT</a:t>
            </a:r>
          </a:p>
          <a:p>
            <a:pPr eaLnBrk="1" hangingPunct="1"/>
            <a:r>
              <a:rPr lang="en-US" sz="1800" b="1" dirty="0" smtClean="0">
                <a:cs typeface="Arial" charset="0"/>
              </a:rPr>
              <a:t>GOD</a:t>
            </a:r>
            <a:r>
              <a:rPr lang="fr-FR" altLang="ja-JP" sz="1800" b="1" dirty="0" smtClean="0">
                <a:cs typeface="Arial" charset="0"/>
              </a:rPr>
              <a:t>'</a:t>
            </a:r>
            <a:r>
              <a:rPr lang="en-US" altLang="ja-JP" sz="1800" b="1" dirty="0" smtClean="0">
                <a:cs typeface="Arial" charset="0"/>
              </a:rPr>
              <a:t>S </a:t>
            </a:r>
            <a:r>
              <a:rPr lang="en-US" altLang="ja-JP" sz="1800" b="1" dirty="0">
                <a:cs typeface="Arial" charset="0"/>
              </a:rPr>
              <a:t>WORD.</a:t>
            </a:r>
            <a:endParaRPr lang="en-US" sz="1800" b="1" dirty="0">
              <a:cs typeface="Arial" charset="0"/>
            </a:endParaRPr>
          </a:p>
        </p:txBody>
      </p:sp>
      <p:sp>
        <p:nvSpPr>
          <p:cNvPr id="370692" name="TextBox 4"/>
          <p:cNvSpPr txBox="1">
            <a:spLocks noChangeArrowheads="1"/>
          </p:cNvSpPr>
          <p:nvPr/>
        </p:nvSpPr>
        <p:spPr bwMode="auto">
          <a:xfrm>
            <a:off x="5715000" y="595313"/>
            <a:ext cx="2057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cs typeface="Arial" charset="0"/>
              </a:rPr>
              <a:t>WELCOME</a:t>
            </a:r>
          </a:p>
          <a:p>
            <a:pPr eaLnBrk="1" hangingPunct="1"/>
            <a:r>
              <a:rPr lang="en-US" sz="1800" b="1">
                <a:cs typeface="Arial" charset="0"/>
              </a:rPr>
              <a:t>TO CHRISTIAN </a:t>
            </a:r>
          </a:p>
          <a:p>
            <a:pPr eaLnBrk="1" hangingPunct="1"/>
            <a:r>
              <a:rPr lang="en-US" sz="1800" b="1">
                <a:cs typeface="Arial" charset="0"/>
              </a:rPr>
              <a:t>COLLEGE!</a:t>
            </a:r>
          </a:p>
        </p:txBody>
      </p:sp>
      <p:sp>
        <p:nvSpPr>
          <p:cNvPr id="370693" name="TextBox 5"/>
          <p:cNvSpPr txBox="1">
            <a:spLocks noChangeArrowheads="1"/>
          </p:cNvSpPr>
          <p:nvPr/>
        </p:nvSpPr>
        <p:spPr bwMode="auto">
          <a:xfrm>
            <a:off x="228600" y="2209800"/>
            <a:ext cx="990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2000" b="1">
                <a:cs typeface="Arial" charset="0"/>
              </a:rPr>
              <a:t>Intro </a:t>
            </a:r>
          </a:p>
          <a:p>
            <a:pPr algn="l" eaLnBrk="1" hangingPunct="1"/>
            <a:r>
              <a:rPr lang="en-US" sz="2000" b="1">
                <a:cs typeface="Arial" charset="0"/>
              </a:rPr>
              <a:t>to the </a:t>
            </a:r>
          </a:p>
          <a:p>
            <a:pPr algn="l" eaLnBrk="1" hangingPunct="1"/>
            <a:r>
              <a:rPr lang="en-US" sz="2000" b="1">
                <a:cs typeface="Arial" charset="0"/>
              </a:rPr>
              <a:t>Bible</a:t>
            </a:r>
          </a:p>
        </p:txBody>
      </p:sp>
      <p:sp>
        <p:nvSpPr>
          <p:cNvPr id="370694" name="TextBox 2"/>
          <p:cNvSpPr txBox="1">
            <a:spLocks noChangeArrowheads="1"/>
          </p:cNvSpPr>
          <p:nvPr/>
        </p:nvSpPr>
        <p:spPr bwMode="auto">
          <a:xfrm>
            <a:off x="3390900" y="4953000"/>
            <a:ext cx="24003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4000" b="1" dirty="0">
                <a:solidFill>
                  <a:schemeClr val="bg1"/>
                </a:solidFill>
                <a:cs typeface="Arial" charset="0"/>
              </a:rPr>
              <a:t>Genesis</a:t>
            </a:r>
          </a:p>
        </p:txBody>
      </p:sp>
      <p:sp>
        <p:nvSpPr>
          <p:cNvPr id="370695" name="TextBox 6"/>
          <p:cNvSpPr txBox="1">
            <a:spLocks noChangeArrowheads="1"/>
          </p:cNvSpPr>
          <p:nvPr/>
        </p:nvSpPr>
        <p:spPr bwMode="auto">
          <a:xfrm rot="19340613">
            <a:off x="5067135" y="3698126"/>
            <a:ext cx="44577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3600" b="1" dirty="0" smtClean="0">
                <a:solidFill>
                  <a:schemeClr val="bg1"/>
                </a:solidFill>
                <a:cs typeface="Arial" charset="0"/>
              </a:rPr>
              <a:t>1-11</a:t>
            </a:r>
            <a:endParaRPr lang="en-US" sz="3600" b="1" dirty="0">
              <a:solidFill>
                <a:schemeClr val="bg1"/>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7922" name="Rectangle 2"/>
          <p:cNvSpPr>
            <a:spLocks noGrp="1" noChangeArrowheads="1"/>
          </p:cNvSpPr>
          <p:nvPr>
            <p:ph type="title" idx="4294967295"/>
          </p:nvPr>
        </p:nvSpPr>
        <p:spPr/>
        <p:txBody>
          <a:bodyPr/>
          <a:lstStyle/>
          <a:p>
            <a:pPr eaLnBrk="1" hangingPunct="1">
              <a:defRPr/>
            </a:pPr>
            <a:r>
              <a:rPr lang="en-US" smtClean="0"/>
              <a:t>Christian College 2</a:t>
            </a:r>
          </a:p>
        </p:txBody>
      </p:sp>
      <p:pic>
        <p:nvPicPr>
          <p:cNvPr id="372738" name="Picture 4" descr="\\.psf\Host\Users\mmurphy\Desktop\000 For Maria to layer for Russia.008 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39" name="TextBox 3"/>
          <p:cNvSpPr txBox="1">
            <a:spLocks noChangeArrowheads="1"/>
          </p:cNvSpPr>
          <p:nvPr/>
        </p:nvSpPr>
        <p:spPr bwMode="auto">
          <a:xfrm>
            <a:off x="3810000" y="609600"/>
            <a:ext cx="4876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cs typeface="Arial" charset="0"/>
              </a:rPr>
              <a:t>LESSON #1: </a:t>
            </a:r>
            <a:r>
              <a:rPr lang="en-US" b="1" dirty="0" smtClean="0">
                <a:cs typeface="Arial" charset="0"/>
              </a:rPr>
              <a:t>DON</a:t>
            </a:r>
            <a:r>
              <a:rPr lang="fr-FR" altLang="ja-JP" b="1" dirty="0" smtClean="0">
                <a:cs typeface="Arial" charset="0"/>
              </a:rPr>
              <a:t>'</a:t>
            </a:r>
            <a:r>
              <a:rPr lang="en-US" altLang="ja-JP" b="1" dirty="0" smtClean="0">
                <a:cs typeface="Arial" charset="0"/>
              </a:rPr>
              <a:t>T </a:t>
            </a:r>
            <a:r>
              <a:rPr lang="en-US" altLang="ja-JP" b="1" dirty="0">
                <a:cs typeface="Arial" charset="0"/>
              </a:rPr>
              <a:t>BELIEVE THIS PART!</a:t>
            </a:r>
            <a:endParaRPr lang="en-US" b="1" dirty="0">
              <a:cs typeface="Arial" charset="0"/>
            </a:endParaRPr>
          </a:p>
        </p:txBody>
      </p:sp>
      <p:sp>
        <p:nvSpPr>
          <p:cNvPr id="372740" name="TextBox 4"/>
          <p:cNvSpPr txBox="1">
            <a:spLocks noChangeArrowheads="1"/>
          </p:cNvSpPr>
          <p:nvPr/>
        </p:nvSpPr>
        <p:spPr bwMode="auto">
          <a:xfrm>
            <a:off x="228600" y="2209800"/>
            <a:ext cx="2057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2000" b="1">
                <a:cs typeface="Arial" charset="0"/>
              </a:rPr>
              <a:t>Intro </a:t>
            </a:r>
          </a:p>
          <a:p>
            <a:pPr algn="l" eaLnBrk="1" hangingPunct="1"/>
            <a:r>
              <a:rPr lang="en-US" sz="2000" b="1">
                <a:cs typeface="Arial" charset="0"/>
              </a:rPr>
              <a:t>to the </a:t>
            </a:r>
          </a:p>
          <a:p>
            <a:pPr algn="l" eaLnBrk="1" hangingPunct="1"/>
            <a:r>
              <a:rPr lang="en-US" sz="2000" b="1">
                <a:cs typeface="Arial" charset="0"/>
              </a:rPr>
              <a:t>Bible</a:t>
            </a:r>
          </a:p>
        </p:txBody>
      </p:sp>
      <p:sp>
        <p:nvSpPr>
          <p:cNvPr id="372741" name="TextBox 6"/>
          <p:cNvSpPr txBox="1">
            <a:spLocks noChangeArrowheads="1"/>
          </p:cNvSpPr>
          <p:nvPr/>
        </p:nvSpPr>
        <p:spPr bwMode="auto">
          <a:xfrm rot="9028419">
            <a:off x="7613413" y="1988321"/>
            <a:ext cx="16142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4000" b="1" dirty="0" smtClean="0">
                <a:solidFill>
                  <a:schemeClr val="bg1"/>
                </a:solidFill>
                <a:cs typeface="Arial" charset="0"/>
              </a:rPr>
              <a:t>1-11</a:t>
            </a:r>
            <a:endParaRPr lang="en-US" sz="4000" b="1" dirty="0">
              <a:solidFill>
                <a:schemeClr val="bg1"/>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8" descr="\\.psf\Host\Users\mmurphy\Desktop\000 For Maria to layer for Russia.005 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4786" name="Rectangle 3"/>
          <p:cNvSpPr>
            <a:spLocks/>
          </p:cNvSpPr>
          <p:nvPr/>
        </p:nvSpPr>
        <p:spPr bwMode="auto">
          <a:xfrm>
            <a:off x="785813" y="1101725"/>
            <a:ext cx="10668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26788" tIns="26788" rIns="26788" bIns="26788">
            <a:spAutoFit/>
          </a:bodyPr>
          <a:lstStyle/>
          <a:p>
            <a:pPr algn="l" defTabSz="642938"/>
            <a:r>
              <a:rPr lang="en-US" sz="1700" b="1">
                <a:solidFill>
                  <a:srgbClr val="FFFFFF"/>
                </a:solidFill>
                <a:cs typeface="Arial" charset="0"/>
                <a:sym typeface="Arial" charset="0"/>
              </a:rPr>
              <a:t>    </a:t>
            </a:r>
            <a:r>
              <a:rPr lang="en-US" sz="1900" b="1">
                <a:solidFill>
                  <a:srgbClr val="FFFFFF"/>
                </a:solidFill>
                <a:cs typeface="Arial" charset="0"/>
                <a:sym typeface="Arial" charset="0"/>
              </a:rPr>
              <a:t>Gay</a:t>
            </a:r>
            <a:endParaRPr lang="en-US" sz="1900">
              <a:latin typeface="Times New Roman" charset="0"/>
              <a:cs typeface="Arial" charset="0"/>
              <a:sym typeface="Times New Roman" charset="0"/>
            </a:endParaRPr>
          </a:p>
          <a:p>
            <a:pPr algn="l" defTabSz="642938"/>
            <a:r>
              <a:rPr lang="en-US" sz="1900" b="1">
                <a:solidFill>
                  <a:srgbClr val="FFFFFF"/>
                </a:solidFill>
                <a:cs typeface="Arial" charset="0"/>
                <a:sym typeface="Arial" charset="0"/>
              </a:rPr>
              <a:t>Marriage</a:t>
            </a:r>
          </a:p>
        </p:txBody>
      </p:sp>
      <p:sp>
        <p:nvSpPr>
          <p:cNvPr id="374787" name="Rectangle 4"/>
          <p:cNvSpPr>
            <a:spLocks/>
          </p:cNvSpPr>
          <p:nvPr/>
        </p:nvSpPr>
        <p:spPr bwMode="auto">
          <a:xfrm>
            <a:off x="1982788" y="1049338"/>
            <a:ext cx="1490662"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26788" tIns="26788" rIns="26788" bIns="26788">
            <a:spAutoFit/>
          </a:bodyPr>
          <a:lstStyle/>
          <a:p>
            <a:pPr algn="l" defTabSz="642938"/>
            <a:r>
              <a:rPr lang="en-US" sz="2400" b="1">
                <a:solidFill>
                  <a:srgbClr val="FFFFFF"/>
                </a:solidFill>
                <a:cs typeface="Arial" charset="0"/>
                <a:sym typeface="Arial" charset="0"/>
              </a:rPr>
              <a:t>   </a:t>
            </a:r>
            <a:r>
              <a:rPr lang="en-US" sz="2200" b="1">
                <a:solidFill>
                  <a:srgbClr val="FFFFFF"/>
                </a:solidFill>
                <a:cs typeface="Arial" charset="0"/>
                <a:sym typeface="Arial" charset="0"/>
              </a:rPr>
              <a:t>Moral</a:t>
            </a:r>
            <a:endParaRPr lang="en-US" sz="2200">
              <a:latin typeface="Times New Roman" charset="0"/>
              <a:cs typeface="Arial" charset="0"/>
              <a:sym typeface="Times New Roman" charset="0"/>
            </a:endParaRPr>
          </a:p>
          <a:p>
            <a:pPr algn="l" defTabSz="642938"/>
            <a:r>
              <a:rPr lang="en-US" sz="2200" b="1">
                <a:solidFill>
                  <a:srgbClr val="FFFFFF"/>
                </a:solidFill>
                <a:cs typeface="Arial" charset="0"/>
                <a:sym typeface="Arial" charset="0"/>
              </a:rPr>
              <a:t>Relativism</a:t>
            </a:r>
          </a:p>
        </p:txBody>
      </p:sp>
      <p:sp>
        <p:nvSpPr>
          <p:cNvPr id="6092805" name="Rectangle 5"/>
          <p:cNvSpPr>
            <a:spLocks/>
          </p:cNvSpPr>
          <p:nvPr/>
        </p:nvSpPr>
        <p:spPr bwMode="auto">
          <a:xfrm>
            <a:off x="5562600" y="5465763"/>
            <a:ext cx="2422525" cy="4810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26788" tIns="26788" rIns="26788" bIns="26788">
            <a:spAutoFit/>
          </a:bodyPr>
          <a:lstStyle/>
          <a:p>
            <a:pPr algn="l" defTabSz="642938">
              <a:defRPr/>
            </a:pPr>
            <a:r>
              <a:rPr lang="en-US" sz="2800" b="1" dirty="0" smtClean="0">
                <a:solidFill>
                  <a:srgbClr val="FFFFFF"/>
                </a:solidFill>
                <a:cs typeface="Arial" charset="0"/>
                <a:sym typeface="Arial" charset="0"/>
              </a:rPr>
              <a:t>GOD</a:t>
            </a:r>
            <a:r>
              <a:rPr lang="fr-FR" altLang="ja-JP" sz="2800" b="1" dirty="0" smtClean="0">
                <a:solidFill>
                  <a:srgbClr val="FFFFFF"/>
                </a:solidFill>
                <a:cs typeface="Arial" charset="0"/>
                <a:sym typeface="Arial" charset="0"/>
              </a:rPr>
              <a:t>'</a:t>
            </a:r>
            <a:r>
              <a:rPr lang="en-US" sz="2800" b="1" dirty="0" smtClean="0">
                <a:solidFill>
                  <a:srgbClr val="FFFFFF"/>
                </a:solidFill>
                <a:cs typeface="Arial" charset="0"/>
                <a:sym typeface="Arial" charset="0"/>
              </a:rPr>
              <a:t>S </a:t>
            </a:r>
            <a:r>
              <a:rPr lang="en-US" sz="2800" b="1" dirty="0">
                <a:solidFill>
                  <a:srgbClr val="FFFFFF"/>
                </a:solidFill>
                <a:cs typeface="Arial" charset="0"/>
                <a:sym typeface="Arial" charset="0"/>
              </a:rPr>
              <a:t>WORD</a:t>
            </a:r>
          </a:p>
        </p:txBody>
      </p:sp>
      <p:sp>
        <p:nvSpPr>
          <p:cNvPr id="6092806" name="Rectangle 6"/>
          <p:cNvSpPr>
            <a:spLocks/>
          </p:cNvSpPr>
          <p:nvPr/>
        </p:nvSpPr>
        <p:spPr bwMode="auto">
          <a:xfrm>
            <a:off x="685800" y="5462588"/>
            <a:ext cx="2760663" cy="4810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26788" tIns="26788" rIns="26788" bIns="26788">
            <a:spAutoFit/>
          </a:bodyPr>
          <a:lstStyle/>
          <a:p>
            <a:pPr algn="l" defTabSz="642938">
              <a:defRPr/>
            </a:pPr>
            <a:r>
              <a:rPr lang="en-US" sz="2400" b="1" dirty="0">
                <a:solidFill>
                  <a:srgbClr val="FFFFFF"/>
                </a:solidFill>
                <a:cs typeface="Arial" charset="0"/>
                <a:sym typeface="Arial" charset="0"/>
              </a:rPr>
              <a:t>    </a:t>
            </a:r>
            <a:r>
              <a:rPr lang="en-US" sz="2800" b="1" dirty="0" smtClean="0">
                <a:solidFill>
                  <a:srgbClr val="FFFFFF"/>
                </a:solidFill>
                <a:cs typeface="Arial" charset="0"/>
                <a:sym typeface="Arial" charset="0"/>
              </a:rPr>
              <a:t>MAN</a:t>
            </a:r>
            <a:r>
              <a:rPr lang="fr-FR" altLang="ja-JP" sz="2800" b="1" dirty="0" smtClean="0">
                <a:solidFill>
                  <a:srgbClr val="FFFFFF"/>
                </a:solidFill>
                <a:cs typeface="Arial" charset="0"/>
                <a:sym typeface="Arial" charset="0"/>
              </a:rPr>
              <a:t>'</a:t>
            </a:r>
            <a:r>
              <a:rPr lang="en-US" sz="2800" b="1" dirty="0" smtClean="0">
                <a:solidFill>
                  <a:srgbClr val="FFFFFF"/>
                </a:solidFill>
                <a:cs typeface="Arial" charset="0"/>
                <a:sym typeface="Arial" charset="0"/>
              </a:rPr>
              <a:t>S </a:t>
            </a:r>
            <a:r>
              <a:rPr lang="en-US" sz="2800" b="1" dirty="0">
                <a:solidFill>
                  <a:srgbClr val="FFFFFF"/>
                </a:solidFill>
                <a:cs typeface="Arial" charset="0"/>
                <a:sym typeface="Arial" charset="0"/>
              </a:rPr>
              <a:t>WORD</a:t>
            </a:r>
          </a:p>
        </p:txBody>
      </p:sp>
      <p:sp>
        <p:nvSpPr>
          <p:cNvPr id="6092807" name="Rectangle 7"/>
          <p:cNvSpPr>
            <a:spLocks noGrp="1" noChangeArrowheads="1"/>
          </p:cNvSpPr>
          <p:nvPr>
            <p:ph type="title" idx="4294967295"/>
          </p:nvPr>
        </p:nvSpPr>
        <p:spPr>
          <a:xfrm>
            <a:off x="457200" y="-708025"/>
            <a:ext cx="8229600" cy="1143000"/>
          </a:xfrm>
        </p:spPr>
        <p:txBody>
          <a:bodyPr/>
          <a:lstStyle/>
          <a:p>
            <a:pPr eaLnBrk="1" hangingPunct="1">
              <a:defRPr/>
            </a:pPr>
            <a:r>
              <a:rPr lang="en-US" sz="1800" dirty="0" smtClean="0">
                <a:solidFill>
                  <a:schemeClr val="tx1"/>
                </a:solidFill>
              </a:rPr>
              <a:t>Balloons problem—man</a:t>
            </a:r>
            <a:r>
              <a:rPr lang="fr-FR" altLang="ja-JP" sz="1800" dirty="0" smtClean="0">
                <a:solidFill>
                  <a:schemeClr val="tx1"/>
                </a:solidFill>
              </a:rPr>
              <a:t>'</a:t>
            </a:r>
            <a:r>
              <a:rPr lang="en-US" sz="1800" dirty="0" smtClean="0">
                <a:solidFill>
                  <a:schemeClr val="tx1"/>
                </a:solidFill>
              </a:rPr>
              <a:t>s </a:t>
            </a:r>
            <a:r>
              <a:rPr lang="en-US" sz="1800" dirty="0" err="1" smtClean="0">
                <a:solidFill>
                  <a:schemeClr val="tx1"/>
                </a:solidFill>
              </a:rPr>
              <a:t>vs</a:t>
            </a:r>
            <a:r>
              <a:rPr lang="en-US" sz="1800" dirty="0" smtClean="0">
                <a:solidFill>
                  <a:schemeClr val="tx1"/>
                </a:solidFill>
              </a:rPr>
              <a:t> God</a:t>
            </a:r>
            <a:r>
              <a:rPr lang="fr-FR" altLang="ja-JP" sz="1800" dirty="0" smtClean="0">
                <a:solidFill>
                  <a:schemeClr val="tx1"/>
                </a:solidFill>
              </a:rPr>
              <a:t>'</a:t>
            </a:r>
            <a:r>
              <a:rPr lang="en-US" sz="1800" dirty="0" smtClean="0">
                <a:solidFill>
                  <a:schemeClr val="tx1"/>
                </a:solidFill>
              </a:rPr>
              <a:t>s word</a:t>
            </a:r>
          </a:p>
        </p:txBody>
      </p:sp>
      <p:sp>
        <p:nvSpPr>
          <p:cNvPr id="374791" name="TextBox 7"/>
          <p:cNvSpPr txBox="1">
            <a:spLocks noChangeArrowheads="1"/>
          </p:cNvSpPr>
          <p:nvPr/>
        </p:nvSpPr>
        <p:spPr bwMode="auto">
          <a:xfrm>
            <a:off x="7924800" y="1676400"/>
            <a:ext cx="1371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200" b="1">
                <a:solidFill>
                  <a:schemeClr val="bg1"/>
                </a:solidFill>
                <a:cs typeface="Arial" charset="0"/>
              </a:rPr>
              <a:t>CHRISTIANITY</a:t>
            </a:r>
          </a:p>
        </p:txBody>
      </p:sp>
      <p:sp>
        <p:nvSpPr>
          <p:cNvPr id="374792" name="TextBox 8"/>
          <p:cNvSpPr txBox="1">
            <a:spLocks noChangeArrowheads="1"/>
          </p:cNvSpPr>
          <p:nvPr/>
        </p:nvSpPr>
        <p:spPr bwMode="auto">
          <a:xfrm>
            <a:off x="457200" y="2438400"/>
            <a:ext cx="1143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200" b="1">
                <a:solidFill>
                  <a:schemeClr val="bg1"/>
                </a:solidFill>
                <a:cs typeface="Arial" charset="0"/>
              </a:rPr>
              <a:t>HUMANISM</a:t>
            </a:r>
          </a:p>
        </p:txBody>
      </p:sp>
      <p:sp>
        <p:nvSpPr>
          <p:cNvPr id="6092810" name="TextBox 1"/>
          <p:cNvSpPr txBox="1">
            <a:spLocks noChangeArrowheads="1"/>
          </p:cNvSpPr>
          <p:nvPr/>
        </p:nvSpPr>
        <p:spPr bwMode="auto">
          <a:xfrm>
            <a:off x="5562600" y="185738"/>
            <a:ext cx="685800"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b="1" smtClean="0">
                <a:solidFill>
                  <a:schemeClr val="bg1"/>
                </a:solidFill>
                <a:cs typeface="Arial" charset="0"/>
              </a:rPr>
              <a:t>THE</a:t>
            </a:r>
          </a:p>
        </p:txBody>
      </p:sp>
      <p:sp>
        <p:nvSpPr>
          <p:cNvPr id="6092811" name="TextBox 10"/>
          <p:cNvSpPr txBox="1">
            <a:spLocks noChangeArrowheads="1"/>
          </p:cNvSpPr>
          <p:nvPr/>
        </p:nvSpPr>
        <p:spPr bwMode="auto">
          <a:xfrm>
            <a:off x="6019800" y="115888"/>
            <a:ext cx="2667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3600" b="1" dirty="0" smtClean="0">
                <a:solidFill>
                  <a:schemeClr val="bg1"/>
                </a:solidFill>
                <a:cs typeface="Arial" charset="0"/>
              </a:rPr>
              <a:t>SOLUTION</a:t>
            </a:r>
          </a:p>
        </p:txBody>
      </p:sp>
      <p:sp>
        <p:nvSpPr>
          <p:cNvPr id="6092812" name="TextBox 11"/>
          <p:cNvSpPr txBox="1">
            <a:spLocks noChangeArrowheads="1"/>
          </p:cNvSpPr>
          <p:nvPr/>
        </p:nvSpPr>
        <p:spPr bwMode="auto">
          <a:xfrm>
            <a:off x="6970713" y="623888"/>
            <a:ext cx="1716087"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b="1" smtClean="0">
                <a:solidFill>
                  <a:schemeClr val="bg1"/>
                </a:solidFill>
                <a:cs typeface="Arial" charset="0"/>
              </a:rPr>
              <a:t>ISAIAH 58:12</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8882"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883" name="Rectangle 4" hidden="1"/>
          <p:cNvSpPr>
            <a:spLocks noGrp="1"/>
          </p:cNvSpPr>
          <p:nvPr>
            <p:ph type="title" idx="4294967295"/>
          </p:nvPr>
        </p:nvSpPr>
        <p:spPr/>
        <p:txBody>
          <a:bodyPr/>
          <a:lstStyle/>
          <a:p>
            <a:pPr eaLnBrk="1" hangingPunct="1"/>
            <a:r>
              <a:rPr lang="en-US">
                <a:latin typeface="Candara" charset="0"/>
                <a:ea typeface="ＭＳ Ｐゴシック" charset="0"/>
              </a:rPr>
              <a:t>AiG web site #1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5" name="Picture 5" descr="Stephen's Plane Q400 Interi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smtClean="0">
                <a:solidFill>
                  <a:srgbClr val="FFFF99"/>
                </a:solidFill>
                <a:effectLst>
                  <a:glow rad="266700">
                    <a:srgbClr val="000000">
                      <a:alpha val="75000"/>
                    </a:srgbClr>
                  </a:glow>
                </a:effectLst>
                <a:latin typeface="Arial" charset="0"/>
                <a:ea typeface="ＭＳ Ｐゴシック"/>
              </a:rPr>
              <a:t>6</a:t>
            </a:r>
          </a:p>
        </p:txBody>
      </p:sp>
      <p:sp>
        <p:nvSpPr>
          <p:cNvPr id="2" name="Title 1"/>
          <p:cNvSpPr>
            <a:spLocks noGrp="1"/>
          </p:cNvSpPr>
          <p:nvPr>
            <p:ph type="title"/>
          </p:nvPr>
        </p:nvSpPr>
        <p:spPr>
          <a:xfrm>
            <a:off x="107504" y="5013175"/>
            <a:ext cx="9036496" cy="1844825"/>
          </a:xfrm>
        </p:spPr>
        <p:txBody>
          <a:bodyPr/>
          <a:lstStyle/>
          <a:p>
            <a:pPr>
              <a:defRPr/>
            </a:pPr>
            <a:r>
              <a:rPr lang="en-US" b="1" dirty="0">
                <a:solidFill>
                  <a:schemeClr val="tx1"/>
                </a:solidFill>
                <a:effectLst>
                  <a:glow rad="266700">
                    <a:schemeClr val="bg1">
                      <a:alpha val="75000"/>
                    </a:schemeClr>
                  </a:glow>
                </a:effectLst>
              </a:rPr>
              <a:t>Stephen </a:t>
            </a:r>
            <a:r>
              <a:rPr lang="en-US" b="1" dirty="0" smtClean="0">
                <a:solidFill>
                  <a:schemeClr val="tx1"/>
                </a:solidFill>
                <a:effectLst>
                  <a:glow rad="266700">
                    <a:schemeClr val="bg1">
                      <a:alpha val="75000"/>
                    </a:schemeClr>
                  </a:glow>
                </a:effectLst>
              </a:rPr>
              <a:t>flies with Horizon Air</a:t>
            </a:r>
            <a:endParaRPr lang="en-US" b="1" dirty="0">
              <a:solidFill>
                <a:schemeClr val="tx1"/>
              </a:solidFill>
              <a:effectLst>
                <a:glow rad="266700">
                  <a:schemeClr val="bg1">
                    <a:alpha val="75000"/>
                  </a:schemeClr>
                </a:glow>
              </a:effectLst>
            </a:endParaRPr>
          </a:p>
        </p:txBody>
      </p:sp>
      <p:pic>
        <p:nvPicPr>
          <p:cNvPr id="472068" name="Picture 2" descr="Stephen's Plane Q400 Interior 70,74,78 seat pla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9800" y="28575"/>
            <a:ext cx="43942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15920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763202" name="Rectangle 2"/>
          <p:cNvSpPr>
            <a:spLocks noGrp="1" noChangeArrowheads="1"/>
          </p:cNvSpPr>
          <p:nvPr>
            <p:ph type="title"/>
          </p:nvPr>
        </p:nvSpPr>
        <p:spPr>
          <a:xfrm>
            <a:off x="457200" y="469900"/>
            <a:ext cx="8229600" cy="1206500"/>
          </a:xfrm>
          <a:solidFill>
            <a:schemeClr val="tx1"/>
          </a:solidFill>
        </p:spPr>
        <p:txBody>
          <a:bodyPr>
            <a:spAutoFit/>
          </a:bodyPr>
          <a:lstStyle/>
          <a:p>
            <a:pPr>
              <a:lnSpc>
                <a:spcPct val="85000"/>
              </a:lnSpc>
              <a:spcBef>
                <a:spcPct val="50000"/>
              </a:spcBef>
              <a:defRPr/>
            </a:pPr>
            <a:r>
              <a:rPr lang="en-US" sz="4200" b="1" kern="1200" dirty="0">
                <a:solidFill>
                  <a:schemeClr val="bg1"/>
                </a:solidFill>
                <a:effectLst>
                  <a:outerShdw blurRad="50800" dist="63500" dir="2700000" algn="tl" rotWithShape="0">
                    <a:srgbClr val="000000"/>
                  </a:outerShdw>
                </a:effectLst>
                <a:latin typeface="Arial" charset="0"/>
                <a:ea typeface="ＭＳ Ｐゴシック" charset="0"/>
                <a:cs typeface="+mn-cs"/>
              </a:rPr>
              <a:t>Evolution &amp; Millions of Years: Do they really matter</a:t>
            </a:r>
            <a:r>
              <a:rPr lang="en-US" sz="4200" b="1" kern="1200" dirty="0" smtClean="0">
                <a:solidFill>
                  <a:schemeClr val="bg1"/>
                </a:solidFill>
                <a:effectLst>
                  <a:outerShdw blurRad="50800" dist="63500" dir="2700000" algn="tl" rotWithShape="0">
                    <a:srgbClr val="000000"/>
                  </a:outerShdw>
                </a:effectLst>
                <a:latin typeface="Arial" charset="0"/>
                <a:ea typeface="ＭＳ Ｐゴシック" charset="0"/>
                <a:cs typeface="+mn-cs"/>
              </a:rPr>
              <a:t>?</a:t>
            </a:r>
            <a:endParaRPr lang="en-US" sz="4200" b="1" kern="1200" dirty="0">
              <a:solidFill>
                <a:schemeClr val="bg1"/>
              </a:solidFill>
              <a:effectLst>
                <a:outerShdw blurRad="50800" dist="63500" dir="2700000" algn="tl" rotWithShape="0">
                  <a:srgbClr val="000000"/>
                </a:outerShdw>
              </a:effectLst>
              <a:latin typeface="Arial" charset="0"/>
              <a:ea typeface="ＭＳ Ｐゴシック" charset="0"/>
              <a:cs typeface="+mn-cs"/>
            </a:endParaRPr>
          </a:p>
        </p:txBody>
      </p:sp>
      <p:sp>
        <p:nvSpPr>
          <p:cNvPr id="3763203" name="Text Box 3"/>
          <p:cNvSpPr txBox="1">
            <a:spLocks noChangeArrowheads="1"/>
          </p:cNvSpPr>
          <p:nvPr/>
        </p:nvSpPr>
        <p:spPr bwMode="auto">
          <a:xfrm>
            <a:off x="685800" y="5026025"/>
            <a:ext cx="7772400" cy="132238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defRPr/>
            </a:pPr>
            <a:r>
              <a:rPr lang="en-US" sz="4400" b="1">
                <a:solidFill>
                  <a:srgbClr val="FFFF00"/>
                </a:solidFill>
                <a:effectLst>
                  <a:outerShdw blurRad="50800" dist="63500" dir="2700000" algn="tl" rotWithShape="0">
                    <a:srgbClr val="000000"/>
                  </a:outerShdw>
                </a:effectLst>
                <a:cs typeface="Arial"/>
              </a:rPr>
              <a:t>Evolution &amp; millions of years are destructive LIES!</a:t>
            </a:r>
          </a:p>
        </p:txBody>
      </p:sp>
      <p:sp>
        <p:nvSpPr>
          <p:cNvPr id="3763205" name="Text Box 5"/>
          <p:cNvSpPr txBox="1">
            <a:spLocks noChangeArrowheads="1"/>
          </p:cNvSpPr>
          <p:nvPr/>
        </p:nvSpPr>
        <p:spPr bwMode="auto">
          <a:xfrm>
            <a:off x="381000" y="1905000"/>
            <a:ext cx="8610600" cy="29956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358775" indent="-358775" algn="l">
              <a:lnSpc>
                <a:spcPct val="90000"/>
              </a:lnSpc>
              <a:spcAft>
                <a:spcPct val="40000"/>
              </a:spcAft>
              <a:buFontTx/>
              <a:buChar char="•"/>
              <a:defRPr/>
            </a:pPr>
            <a:r>
              <a:rPr lang="en-US" sz="3300" b="1" dirty="0">
                <a:solidFill>
                  <a:srgbClr val="FFFFFF"/>
                </a:solidFill>
                <a:effectLst>
                  <a:outerShdw blurRad="50800" dist="63500" dir="2700000" algn="tl" rotWithShape="0">
                    <a:srgbClr val="000000"/>
                  </a:outerShdw>
                </a:effectLst>
                <a:cs typeface="Arial"/>
              </a:rPr>
              <a:t>Destroy any basis for morality</a:t>
            </a:r>
          </a:p>
          <a:p>
            <a:pPr marL="358775" indent="-358775" algn="l">
              <a:lnSpc>
                <a:spcPct val="90000"/>
              </a:lnSpc>
              <a:spcAft>
                <a:spcPct val="40000"/>
              </a:spcAft>
              <a:buFontTx/>
              <a:buChar char="•"/>
              <a:defRPr/>
            </a:pPr>
            <a:r>
              <a:rPr lang="en-US" sz="3300" b="1" dirty="0">
                <a:solidFill>
                  <a:srgbClr val="FFFFFF"/>
                </a:solidFill>
                <a:effectLst>
                  <a:outerShdw blurRad="50800" dist="63500" dir="2700000" algn="tl" rotWithShape="0">
                    <a:srgbClr val="000000"/>
                  </a:outerShdw>
                </a:effectLst>
                <a:cs typeface="Arial"/>
              </a:rPr>
              <a:t>Contradict the </a:t>
            </a:r>
            <a:r>
              <a:rPr lang="en-US" sz="3300" b="1" dirty="0" smtClean="0">
                <a:solidFill>
                  <a:srgbClr val="FFFFFF"/>
                </a:solidFill>
                <a:effectLst>
                  <a:outerShdw blurRad="50800" dist="63500" dir="2700000" algn="tl" rotWithShape="0">
                    <a:srgbClr val="000000"/>
                  </a:outerShdw>
                </a:effectLst>
                <a:cs typeface="Arial"/>
              </a:rPr>
              <a:t>Bible</a:t>
            </a:r>
            <a:r>
              <a:rPr lang="fr-FR" altLang="ja-JP" sz="3300" b="1" dirty="0" smtClean="0">
                <a:solidFill>
                  <a:srgbClr val="FFFFFF"/>
                </a:solidFill>
                <a:effectLst>
                  <a:outerShdw blurRad="50800" dist="63500" dir="2700000" algn="tl" rotWithShape="0">
                    <a:srgbClr val="000000"/>
                  </a:outerShdw>
                </a:effectLst>
                <a:latin typeface="Arial"/>
                <a:cs typeface="Arial"/>
              </a:rPr>
              <a:t>'</a:t>
            </a:r>
            <a:r>
              <a:rPr lang="en-US" sz="3300" b="1" dirty="0" smtClean="0">
                <a:solidFill>
                  <a:srgbClr val="FFFFFF"/>
                </a:solidFill>
                <a:effectLst>
                  <a:outerShdw blurRad="50800" dist="63500" dir="2700000" algn="tl" rotWithShape="0">
                    <a:srgbClr val="000000"/>
                  </a:outerShdw>
                </a:effectLst>
                <a:cs typeface="Arial"/>
              </a:rPr>
              <a:t>s </a:t>
            </a:r>
            <a:r>
              <a:rPr lang="en-US" sz="3300" b="1" dirty="0">
                <a:solidFill>
                  <a:srgbClr val="FFFFFF"/>
                </a:solidFill>
                <a:effectLst>
                  <a:outerShdw blurRad="50800" dist="63500" dir="2700000" algn="tl" rotWithShape="0">
                    <a:srgbClr val="000000"/>
                  </a:outerShdw>
                </a:effectLst>
                <a:cs typeface="Arial"/>
              </a:rPr>
              <a:t>teaching on death</a:t>
            </a:r>
          </a:p>
          <a:p>
            <a:pPr marL="358775" indent="-358775" algn="l">
              <a:lnSpc>
                <a:spcPct val="90000"/>
              </a:lnSpc>
              <a:spcAft>
                <a:spcPct val="40000"/>
              </a:spcAft>
              <a:buFontTx/>
              <a:buChar char="•"/>
              <a:defRPr/>
            </a:pPr>
            <a:r>
              <a:rPr lang="en-US" sz="3300" b="1" dirty="0">
                <a:solidFill>
                  <a:srgbClr val="FFFFFF"/>
                </a:solidFill>
                <a:effectLst>
                  <a:outerShdw blurRad="50800" dist="63500" dir="2700000" algn="tl" rotWithShape="0">
                    <a:srgbClr val="000000"/>
                  </a:outerShdw>
                </a:effectLst>
                <a:cs typeface="Arial"/>
              </a:rPr>
              <a:t>Make the gospel unbelievable</a:t>
            </a:r>
          </a:p>
          <a:p>
            <a:pPr marL="358775" indent="-358775" algn="l">
              <a:lnSpc>
                <a:spcPct val="90000"/>
              </a:lnSpc>
              <a:spcAft>
                <a:spcPct val="40000"/>
              </a:spcAft>
              <a:buFontTx/>
              <a:buChar char="•"/>
              <a:defRPr/>
            </a:pPr>
            <a:r>
              <a:rPr lang="en-US" sz="3300" b="1" dirty="0">
                <a:solidFill>
                  <a:srgbClr val="FFFFFF"/>
                </a:solidFill>
                <a:effectLst>
                  <a:outerShdw blurRad="50800" dist="63500" dir="2700000" algn="tl" rotWithShape="0">
                    <a:srgbClr val="000000"/>
                  </a:outerShdw>
                </a:effectLst>
                <a:cs typeface="Arial"/>
              </a:rPr>
              <a:t>Undermine the reliability &amp; authority of the Bible</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763205">
                                            <p:txEl>
                                              <p:pRg st="0" end="0"/>
                                            </p:txEl>
                                          </p:spTgt>
                                        </p:tgtEl>
                                        <p:attrNameLst>
                                          <p:attrName>style.visibility</p:attrName>
                                        </p:attrNameLst>
                                      </p:cBhvr>
                                      <p:to>
                                        <p:strVal val="visible"/>
                                      </p:to>
                                    </p:set>
                                    <p:animEffect transition="in" filter="wipe(left)">
                                      <p:cBhvr>
                                        <p:cTn id="7" dur="500"/>
                                        <p:tgtEl>
                                          <p:spTgt spid="376320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763205">
                                            <p:txEl>
                                              <p:pRg st="1" end="1"/>
                                            </p:txEl>
                                          </p:spTgt>
                                        </p:tgtEl>
                                        <p:attrNameLst>
                                          <p:attrName>style.visibility</p:attrName>
                                        </p:attrNameLst>
                                      </p:cBhvr>
                                      <p:to>
                                        <p:strVal val="visible"/>
                                      </p:to>
                                    </p:set>
                                    <p:animEffect transition="in" filter="wipe(left)">
                                      <p:cBhvr>
                                        <p:cTn id="12" dur="500"/>
                                        <p:tgtEl>
                                          <p:spTgt spid="376320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763205">
                                            <p:txEl>
                                              <p:pRg st="2" end="2"/>
                                            </p:txEl>
                                          </p:spTgt>
                                        </p:tgtEl>
                                        <p:attrNameLst>
                                          <p:attrName>style.visibility</p:attrName>
                                        </p:attrNameLst>
                                      </p:cBhvr>
                                      <p:to>
                                        <p:strVal val="visible"/>
                                      </p:to>
                                    </p:set>
                                    <p:animEffect transition="in" filter="wipe(left)">
                                      <p:cBhvr>
                                        <p:cTn id="17" dur="500"/>
                                        <p:tgtEl>
                                          <p:spTgt spid="376320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763205">
                                            <p:txEl>
                                              <p:pRg st="3" end="3"/>
                                            </p:txEl>
                                          </p:spTgt>
                                        </p:tgtEl>
                                        <p:attrNameLst>
                                          <p:attrName>style.visibility</p:attrName>
                                        </p:attrNameLst>
                                      </p:cBhvr>
                                      <p:to>
                                        <p:strVal val="visible"/>
                                      </p:to>
                                    </p:set>
                                    <p:animEffect transition="in" filter="wipe(left)">
                                      <p:cBhvr>
                                        <p:cTn id="22" dur="500"/>
                                        <p:tgtEl>
                                          <p:spTgt spid="376320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763203"/>
                                        </p:tgtEl>
                                        <p:attrNameLst>
                                          <p:attrName>style.visibility</p:attrName>
                                        </p:attrNameLst>
                                      </p:cBhvr>
                                      <p:to>
                                        <p:strVal val="visible"/>
                                      </p:to>
                                    </p:set>
                                    <p:animEffect transition="in" filter="wipe(up)">
                                      <p:cBhvr>
                                        <p:cTn id="27" dur="500"/>
                                        <p:tgtEl>
                                          <p:spTgt spid="3763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3203"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0514" name="Rectangle 2"/>
          <p:cNvSpPr>
            <a:spLocks noGrp="1" noChangeArrowheads="1"/>
          </p:cNvSpPr>
          <p:nvPr>
            <p:ph type="ctrTitle" idx="4294967295"/>
          </p:nvPr>
        </p:nvSpPr>
        <p:spPr>
          <a:xfrm>
            <a:off x="685800" y="2130425"/>
            <a:ext cx="7772400" cy="1470025"/>
          </a:xfrm>
        </p:spPr>
        <p:txBody>
          <a:bodyPr/>
          <a:lstStyle/>
          <a:p>
            <a:pPr eaLnBrk="1" hangingPunct="1">
              <a:defRPr/>
            </a:pPr>
            <a:r>
              <a:rPr lang="en-US" smtClean="0"/>
              <a:t>Nailing Genesis 1-11 to church</a:t>
            </a:r>
          </a:p>
        </p:txBody>
      </p:sp>
      <p:pic>
        <p:nvPicPr>
          <p:cNvPr id="382978" name="Picture 3" descr="Generic Guy CHURCH NAIL SLIDE size 1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2979" name="Group 3"/>
          <p:cNvGrpSpPr>
            <a:grpSpLocks/>
          </p:cNvGrpSpPr>
          <p:nvPr/>
        </p:nvGrpSpPr>
        <p:grpSpPr bwMode="auto">
          <a:xfrm>
            <a:off x="4278313" y="5370513"/>
            <a:ext cx="3378200" cy="801687"/>
            <a:chOff x="4278088" y="5381416"/>
            <a:chExt cx="3378550" cy="802164"/>
          </a:xfrm>
        </p:grpSpPr>
        <p:sp>
          <p:nvSpPr>
            <p:cNvPr id="382986" name="Parallelogram 2"/>
            <p:cNvSpPr>
              <a:spLocks noChangeArrowheads="1"/>
            </p:cNvSpPr>
            <p:nvPr/>
          </p:nvSpPr>
          <p:spPr bwMode="auto">
            <a:xfrm rot="20799784" flipH="1">
              <a:off x="4278088" y="5543344"/>
              <a:ext cx="2550561" cy="640236"/>
            </a:xfrm>
            <a:prstGeom prst="parallelogram">
              <a:avLst>
                <a:gd name="adj" fmla="val 24991"/>
              </a:avLst>
            </a:prstGeom>
            <a:solidFill>
              <a:srgbClr val="5396C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82987" name="Parallelogram 9"/>
            <p:cNvSpPr>
              <a:spLocks noChangeArrowheads="1"/>
            </p:cNvSpPr>
            <p:nvPr/>
          </p:nvSpPr>
          <p:spPr bwMode="auto">
            <a:xfrm rot="9948317">
              <a:off x="5106077" y="5381416"/>
              <a:ext cx="2550561" cy="640236"/>
            </a:xfrm>
            <a:prstGeom prst="parallelogram">
              <a:avLst>
                <a:gd name="adj" fmla="val 24991"/>
              </a:avLst>
            </a:prstGeom>
            <a:solidFill>
              <a:srgbClr val="5396C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2" name="TextBox 11"/>
          <p:cNvSpPr txBox="1"/>
          <p:nvPr/>
        </p:nvSpPr>
        <p:spPr>
          <a:xfrm rot="20842648">
            <a:off x="4384675" y="5380038"/>
            <a:ext cx="3308350" cy="744537"/>
          </a:xfrm>
          <a:prstGeom prst="rect">
            <a:avLst/>
          </a:prstGeom>
          <a:noFill/>
        </p:spPr>
        <p:txBody>
          <a:bodyPr wrap="none">
            <a:spAutoFit/>
          </a:bodyPr>
          <a:lstStyle/>
          <a:p>
            <a:pPr>
              <a:lnSpc>
                <a:spcPct val="80000"/>
              </a:lnSpc>
              <a:defRPr/>
            </a:pPr>
            <a:r>
              <a:rPr lang="en-US" sz="2800" b="1" dirty="0" smtClean="0">
                <a:solidFill>
                  <a:schemeClr val="bg1"/>
                </a:solidFill>
                <a:effectLst>
                  <a:outerShdw blurRad="38100" dist="38100" dir="2700000" algn="tl">
                    <a:srgbClr val="000000">
                      <a:alpha val="43137"/>
                    </a:srgbClr>
                  </a:outerShdw>
                </a:effectLst>
              </a:rPr>
              <a:t>MAN</a:t>
            </a:r>
            <a:r>
              <a:rPr lang="fr-FR" sz="2800" b="1" dirty="0" smtClean="0">
                <a:solidFill>
                  <a:schemeClr val="bg1"/>
                </a:solidFill>
                <a:effectLst>
                  <a:outerShdw blurRad="38100" dist="38100" dir="2700000" algn="tl">
                    <a:srgbClr val="000000">
                      <a:alpha val="43137"/>
                    </a:srgbClr>
                  </a:outerShdw>
                </a:effectLst>
              </a:rPr>
              <a:t>'</a:t>
            </a:r>
            <a:r>
              <a:rPr lang="en-US" sz="2800" b="1" dirty="0" smtClean="0">
                <a:solidFill>
                  <a:schemeClr val="bg1"/>
                </a:solidFill>
                <a:effectLst>
                  <a:outerShdw blurRad="38100" dist="38100" dir="2700000" algn="tl">
                    <a:srgbClr val="000000">
                      <a:alpha val="43137"/>
                    </a:srgbClr>
                  </a:outerShdw>
                </a:effectLst>
              </a:rPr>
              <a:t>S </a:t>
            </a:r>
            <a:r>
              <a:rPr lang="en-US" sz="2800" b="1" dirty="0">
                <a:solidFill>
                  <a:schemeClr val="bg1"/>
                </a:solidFill>
                <a:effectLst>
                  <a:outerShdw blurRad="38100" dist="38100" dir="2700000" algn="tl">
                    <a:srgbClr val="000000">
                      <a:alpha val="43137"/>
                    </a:srgbClr>
                  </a:outerShdw>
                </a:effectLst>
              </a:rPr>
              <a:t>OPINIONS</a:t>
            </a:r>
            <a:r>
              <a:rPr lang="en-US" sz="2400" b="1" dirty="0">
                <a:solidFill>
                  <a:schemeClr val="bg1"/>
                </a:solidFill>
                <a:effectLst>
                  <a:outerShdw blurRad="38100" dist="38100" dir="2700000" algn="tl">
                    <a:srgbClr val="000000">
                      <a:alpha val="43137"/>
                    </a:srgbClr>
                  </a:outerShdw>
                </a:effectLst>
              </a:rPr>
              <a:t/>
            </a:r>
            <a:br>
              <a:rPr lang="en-US" sz="2400" b="1" dirty="0">
                <a:solidFill>
                  <a:schemeClr val="bg1"/>
                </a:solidFill>
                <a:effectLst>
                  <a:outerShdw blurRad="38100" dist="38100" dir="2700000" algn="tl">
                    <a:srgbClr val="000000">
                      <a:alpha val="43137"/>
                    </a:srgbClr>
                  </a:outerShdw>
                </a:effectLst>
              </a:rPr>
            </a:br>
            <a:r>
              <a:rPr lang="en-US" sz="2400" b="1" dirty="0">
                <a:solidFill>
                  <a:schemeClr val="bg1"/>
                </a:solidFill>
                <a:effectLst>
                  <a:outerShdw blurRad="38100" dist="38100" dir="2700000" algn="tl">
                    <a:srgbClr val="000000">
                      <a:alpha val="43137"/>
                    </a:srgbClr>
                  </a:outerShdw>
                </a:effectLst>
              </a:rPr>
              <a:t>MILLIONS OF YEARS</a:t>
            </a:r>
            <a:endParaRPr lang="en-US" sz="2400" b="1" dirty="0">
              <a:effectLst>
                <a:outerShdw blurRad="38100" dist="38100" dir="2700000" algn="tl">
                  <a:srgbClr val="000000">
                    <a:alpha val="43137"/>
                  </a:srgbClr>
                </a:outerShdw>
              </a:effectLst>
            </a:endParaRPr>
          </a:p>
        </p:txBody>
      </p:sp>
      <p:sp>
        <p:nvSpPr>
          <p:cNvPr id="5" name="Trapezoid 4"/>
          <p:cNvSpPr/>
          <p:nvPr/>
        </p:nvSpPr>
        <p:spPr bwMode="auto">
          <a:xfrm rot="10473258">
            <a:off x="3106738" y="3311525"/>
            <a:ext cx="762000" cy="420688"/>
          </a:xfrm>
          <a:prstGeom prst="trapezoid">
            <a:avLst/>
          </a:prstGeom>
          <a:solidFill>
            <a:srgbClr val="FFFFFF"/>
          </a:solidFill>
          <a:ln w="9525" cap="flat" cmpd="sng" algn="ctr">
            <a:noFill/>
            <a:prstDash val="solid"/>
            <a:round/>
            <a:headEnd type="none" w="med" len="med"/>
            <a:tailEnd type="none" w="med" len="med"/>
          </a:ln>
          <a:effectLst/>
          <a:extLst/>
        </p:spPr>
        <p:txBody>
          <a:bodyPr wrap="none" anchor="ctr"/>
          <a:lstStyle/>
          <a:p>
            <a:pPr>
              <a:defRPr/>
            </a:pPr>
            <a:endParaRPr lang="en-US"/>
          </a:p>
        </p:txBody>
      </p:sp>
      <p:grpSp>
        <p:nvGrpSpPr>
          <p:cNvPr id="382982" name="Group 5"/>
          <p:cNvGrpSpPr>
            <a:grpSpLocks/>
          </p:cNvGrpSpPr>
          <p:nvPr/>
        </p:nvGrpSpPr>
        <p:grpSpPr bwMode="auto">
          <a:xfrm>
            <a:off x="2913063" y="3311525"/>
            <a:ext cx="914400" cy="461963"/>
            <a:chOff x="2912838" y="3311807"/>
            <a:chExt cx="915413" cy="461849"/>
          </a:xfrm>
        </p:grpSpPr>
        <p:sp>
          <p:nvSpPr>
            <p:cNvPr id="14" name="Trapezoid 13"/>
            <p:cNvSpPr/>
            <p:nvPr/>
          </p:nvSpPr>
          <p:spPr bwMode="auto">
            <a:xfrm rot="10473258">
              <a:off x="3066996" y="3311807"/>
              <a:ext cx="761255" cy="420584"/>
            </a:xfrm>
            <a:prstGeom prst="trapezoid">
              <a:avLst/>
            </a:prstGeom>
            <a:solidFill>
              <a:srgbClr val="FFFFFF"/>
            </a:solidFill>
            <a:ln w="9525" cap="flat" cmpd="sng" algn="ctr">
              <a:noFill/>
              <a:prstDash val="solid"/>
              <a:round/>
              <a:headEnd type="none" w="med" len="med"/>
              <a:tailEnd type="none" w="med" len="med"/>
            </a:ln>
            <a:effectLst/>
            <a:extLst/>
          </p:spPr>
          <p:txBody>
            <a:bodyPr wrap="none" anchor="ctr"/>
            <a:lstStyle/>
            <a:p>
              <a:pPr>
                <a:defRPr/>
              </a:pPr>
              <a:endParaRPr lang="en-US"/>
            </a:p>
          </p:txBody>
        </p:sp>
        <p:sp>
          <p:nvSpPr>
            <p:cNvPr id="15" name="Trapezoid 14"/>
            <p:cNvSpPr/>
            <p:nvPr/>
          </p:nvSpPr>
          <p:spPr bwMode="auto">
            <a:xfrm rot="10800000">
              <a:off x="2912838" y="3353072"/>
              <a:ext cx="516509" cy="420584"/>
            </a:xfrm>
            <a:prstGeom prst="trapezoid">
              <a:avLst/>
            </a:prstGeom>
            <a:solidFill>
              <a:srgbClr val="FFFFFF"/>
            </a:solidFill>
            <a:ln w="9525" cap="flat" cmpd="sng" algn="ctr">
              <a:noFill/>
              <a:prstDash val="solid"/>
              <a:round/>
              <a:headEnd type="none" w="med" len="med"/>
              <a:tailEnd type="none" w="med" len="med"/>
            </a:ln>
            <a:effectLst/>
            <a:extLst/>
          </p:spPr>
          <p:txBody>
            <a:bodyPr wrap="none" anchor="ctr"/>
            <a:lstStyle/>
            <a:p>
              <a:pPr>
                <a:defRPr/>
              </a:pPr>
              <a:endParaRPr lang="en-US"/>
            </a:p>
          </p:txBody>
        </p:sp>
      </p:grpSp>
      <p:sp>
        <p:nvSpPr>
          <p:cNvPr id="382983" name="TextBox 2"/>
          <p:cNvSpPr txBox="1">
            <a:spLocks noChangeArrowheads="1"/>
          </p:cNvSpPr>
          <p:nvPr/>
        </p:nvSpPr>
        <p:spPr bwMode="auto">
          <a:xfrm>
            <a:off x="2916238" y="3341688"/>
            <a:ext cx="96361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pPr>
            <a:r>
              <a:rPr lang="en-US" sz="1400" b="1">
                <a:latin typeface="Times" charset="0"/>
                <a:cs typeface="Times" charset="0"/>
              </a:rPr>
              <a:t>GENESIS</a:t>
            </a:r>
            <a:br>
              <a:rPr lang="en-US" sz="1400" b="1">
                <a:latin typeface="Times" charset="0"/>
                <a:cs typeface="Times" charset="0"/>
              </a:rPr>
            </a:br>
            <a:r>
              <a:rPr lang="en-US" sz="1400" b="1">
                <a:latin typeface="Times" charset="0"/>
                <a:cs typeface="Times" charset="0"/>
              </a:rPr>
              <a:t>1-11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2226" name="Rectangle 2"/>
          <p:cNvSpPr>
            <a:spLocks noGrp="1" noChangeArrowheads="1"/>
          </p:cNvSpPr>
          <p:nvPr>
            <p:ph type="title"/>
          </p:nvPr>
        </p:nvSpPr>
        <p:spPr/>
        <p:txBody>
          <a:bodyPr/>
          <a:lstStyle/>
          <a:p>
            <a:pPr eaLnBrk="1" hangingPunct="1">
              <a:defRPr/>
            </a:pPr>
            <a:r>
              <a:rPr lang="en-US" smtClean="0"/>
              <a:t>Black blank------------extras</a:t>
            </a:r>
          </a:p>
        </p:txBody>
      </p:sp>
      <p:sp>
        <p:nvSpPr>
          <p:cNvPr id="5812227" name="Text Box 3"/>
          <p:cNvSpPr txBox="1">
            <a:spLocks noChangeArrowheads="1"/>
          </p:cNvSpPr>
          <p:nvPr/>
        </p:nvSpPr>
        <p:spPr bwMode="auto">
          <a:xfrm>
            <a:off x="-3124200" y="762000"/>
            <a:ext cx="54102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fontAlgn="t">
              <a:spcBef>
                <a:spcPct val="50000"/>
              </a:spcBef>
              <a:defRPr/>
            </a:pPr>
            <a:r>
              <a:rPr lang="en-US" sz="9600" dirty="0">
                <a:solidFill>
                  <a:srgbClr val="FFFFFF"/>
                </a:solidFill>
                <a:latin typeface="Arial Black" charset="0"/>
                <a:cs typeface="Arial"/>
              </a:rPr>
              <a:t>END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OT Sermons link </a:t>
            </a:r>
            <a:r>
              <a:rPr lang="en-US" sz="2800" b="1" dirty="0">
                <a:solidFill>
                  <a:srgbClr val="FFFFFF"/>
                </a:solidFill>
                <a:latin typeface="Arial" charset="0"/>
                <a:ea typeface="ＭＳ Ｐゴシック" charset="0"/>
              </a:rPr>
              <a:t>at biblestudydownloads.com</a:t>
            </a:r>
            <a:endParaRPr lang="en-US" sz="1050" b="1" dirty="0">
              <a:solidFill>
                <a:srgbClr val="FFFFFF"/>
              </a:solidFill>
              <a:latin typeface="Arial" charset="0"/>
              <a:ea typeface="ＭＳ Ｐゴシック" charset="0"/>
            </a:endParaRPr>
          </a:p>
        </p:txBody>
      </p:sp>
      <p:pic>
        <p:nvPicPr>
          <p:cNvPr id="387074" name="Picture 1" descr="BSD logo large.png"/>
          <p:cNvPicPr>
            <a:picLocks noChangeAspect="1"/>
          </p:cNvPicPr>
          <p:nvPr/>
        </p:nvPicPr>
        <p:blipFill>
          <a:blip r:embed="rId3">
            <a:extLst>
              <a:ext uri="{28A0092B-C50C-407E-A947-70E740481C1C}">
                <a14:useLocalDpi xmlns:a14="http://schemas.microsoft.com/office/drawing/2010/main" val="0"/>
              </a:ext>
            </a:extLst>
          </a:blip>
          <a:srcRect l="2934" t="9731" r="1733" b="3699"/>
          <a:stretch>
            <a:fillRect/>
          </a:stretch>
        </p:blipFill>
        <p:spPr bwMode="auto">
          <a:xfrm>
            <a:off x="668338" y="288925"/>
            <a:ext cx="78644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707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fontAlgn="t" hangingPunct="1"/>
            <a:r>
              <a:rPr lang="en-US" sz="4000" b="1">
                <a:solidFill>
                  <a:srgbClr val="FFFFFF"/>
                </a:solidFill>
                <a:cs typeface="Arial" charset="0"/>
              </a:rPr>
              <a:t>Get this presentation for free!</a:t>
            </a:r>
            <a:endParaRPr lang="en-US" sz="1400" b="1">
              <a:solidFill>
                <a:srgbClr val="FFFFFF"/>
              </a:solidFill>
              <a:cs typeface="Arial"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089" name="Picture 1" descr="Cara Kurt Katie Stephe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3090" name="Rectangle 2"/>
          <p:cNvSpPr>
            <a:spLocks noGrp="1" noChangeArrowheads="1"/>
          </p:cNvSpPr>
          <p:nvPr>
            <p:ph type="ctrTitle"/>
          </p:nvPr>
        </p:nvSpPr>
        <p:spPr>
          <a:xfrm>
            <a:off x="0" y="5551488"/>
            <a:ext cx="9144000" cy="685800"/>
          </a:xfrm>
        </p:spPr>
        <p:txBody>
          <a:bodyPr/>
          <a:lstStyle/>
          <a:p>
            <a:pPr eaLnBrk="1" hangingPunct="1"/>
            <a:r>
              <a:rPr lang="en-US" sz="3200" b="1">
                <a:solidFill>
                  <a:schemeClr val="bg1"/>
                </a:solidFill>
                <a:latin typeface="Arial" charset="0"/>
                <a:ea typeface="ＭＳ Ｐゴシック" charset="0"/>
                <a:cs typeface="ＭＳ Ｐゴシック" charset="0"/>
              </a:rPr>
              <a:t>Cara &amp; Kurt   •   Katie &amp; Stephen</a:t>
            </a:r>
            <a:endParaRPr lang="en-US" sz="4000" b="1">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7392165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137" name="Picture 3" descr="Joe Jared Logan Joh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4080454"/>
            <a:ext cx="9144000" cy="1143000"/>
          </a:xfrm>
        </p:spPr>
        <p:txBody>
          <a:bodyPr/>
          <a:lstStyle/>
          <a:p>
            <a:pPr>
              <a:defRPr/>
            </a:pPr>
            <a:r>
              <a:rPr lang="en-US" sz="5400" b="1" dirty="0">
                <a:solidFill>
                  <a:schemeClr val="tx1"/>
                </a:solidFill>
                <a:effectLst>
                  <a:glow rad="266700">
                    <a:schemeClr val="bg1">
                      <a:alpha val="75000"/>
                    </a:schemeClr>
                  </a:glow>
                </a:effectLst>
              </a:rPr>
              <a:t>John at Biola University</a:t>
            </a:r>
          </a:p>
        </p:txBody>
      </p:sp>
      <p:sp>
        <p:nvSpPr>
          <p:cNvPr id="5" name="Oval 4"/>
          <p:cNvSpPr>
            <a:spLocks noChangeArrowheads="1"/>
          </p:cNvSpPr>
          <p:nvPr/>
        </p:nvSpPr>
        <p:spPr bwMode="auto">
          <a:xfrm>
            <a:off x="6659563" y="1125538"/>
            <a:ext cx="2305050" cy="2232025"/>
          </a:xfrm>
          <a:prstGeom prst="ellipse">
            <a:avLst/>
          </a:prstGeom>
          <a:noFill/>
          <a:ln w="7620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pPr algn="l" eaLnBrk="0" fontAlgn="auto" hangingPunct="0">
              <a:spcBef>
                <a:spcPts val="0"/>
              </a:spcBef>
              <a:spcAft>
                <a:spcPts val="0"/>
              </a:spcAft>
              <a:defRPr/>
            </a:pPr>
            <a:endParaRPr lang="en-US" kern="0">
              <a:solidFill>
                <a:srgbClr val="000000"/>
              </a:solidFill>
            </a:endParaRPr>
          </a:p>
        </p:txBody>
      </p:sp>
    </p:spTree>
    <p:extLst>
      <p:ext uri="{BB962C8B-B14F-4D97-AF65-F5344CB8AC3E}">
        <p14:creationId xmlns:p14="http://schemas.microsoft.com/office/powerpoint/2010/main" val="1543662017"/>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250"/>
            <a:ext cx="9144000" cy="1143000"/>
          </a:xfrm>
        </p:spPr>
        <p:txBody>
          <a:bodyPr/>
          <a:lstStyle/>
          <a:p>
            <a:pPr>
              <a:defRPr/>
            </a:pPr>
            <a:r>
              <a:rPr lang="en-US" sz="5400" b="1" dirty="0">
                <a:solidFill>
                  <a:schemeClr val="tx1"/>
                </a:solidFill>
                <a:effectLst>
                  <a:glow rad="266700">
                    <a:schemeClr val="bg1">
                      <a:alpha val="75000"/>
                    </a:schemeClr>
                  </a:glow>
                </a:effectLst>
              </a:rPr>
              <a:t>John at Biola University</a:t>
            </a:r>
          </a:p>
        </p:txBody>
      </p:sp>
      <p:pic>
        <p:nvPicPr>
          <p:cNvPr id="476162" name="Picture 2" descr="John &amp; Loga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269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08478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5" name="Picture 2" descr="WV Inter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ctrTitle"/>
          </p:nvPr>
        </p:nvSpPr>
        <p:spPr>
          <a:xfrm>
            <a:off x="0" y="33820"/>
            <a:ext cx="9144000" cy="685800"/>
          </a:xfrm>
          <a:extLst/>
        </p:spPr>
        <p:txBody>
          <a:bodyPr/>
          <a:lstStyle/>
          <a:p>
            <a:pPr eaLnBrk="1" hangingPunct="1">
              <a:defRPr/>
            </a:pPr>
            <a:r>
              <a:rPr lang="en-US" sz="3200" b="1" dirty="0" smtClean="0">
                <a:solidFill>
                  <a:schemeClr val="bg1"/>
                </a:solidFill>
                <a:effectLst>
                  <a:glow rad="152400">
                    <a:schemeClr val="tx1">
                      <a:alpha val="97000"/>
                    </a:schemeClr>
                  </a:glow>
                </a:effectLst>
                <a:latin typeface="Arial" charset="0"/>
                <a:ea typeface="ＭＳ Ｐゴシック" charset="0"/>
                <a:cs typeface="ＭＳ Ｐゴシック" charset="0"/>
              </a:rPr>
              <a:t>Caleb  •  </a:t>
            </a:r>
            <a:r>
              <a:rPr lang="en-US" sz="3200" b="1" dirty="0" err="1" smtClean="0">
                <a:solidFill>
                  <a:schemeClr val="bg1"/>
                </a:solidFill>
                <a:effectLst>
                  <a:glow rad="152400">
                    <a:schemeClr val="tx1">
                      <a:alpha val="97000"/>
                    </a:schemeClr>
                  </a:glow>
                </a:effectLst>
                <a:latin typeface="Arial" charset="0"/>
                <a:ea typeface="ＭＳ Ｐゴシック" charset="0"/>
                <a:cs typeface="ＭＳ Ｐゴシック" charset="0"/>
              </a:rPr>
              <a:t>Brennen</a:t>
            </a:r>
            <a:r>
              <a:rPr lang="en-US" sz="3200" b="1" dirty="0" smtClean="0">
                <a:solidFill>
                  <a:schemeClr val="bg1"/>
                </a:solidFill>
                <a:effectLst>
                  <a:glow rad="152400">
                    <a:schemeClr val="tx1">
                      <a:alpha val="97000"/>
                    </a:schemeClr>
                  </a:glow>
                </a:effectLst>
                <a:latin typeface="Arial" charset="0"/>
                <a:ea typeface="ＭＳ Ｐゴシック" charset="0"/>
                <a:cs typeface="ＭＳ Ｐゴシック" charset="0"/>
              </a:rPr>
              <a:t>  •   Holly   •   John  •   Kelsey</a:t>
            </a:r>
            <a:endParaRPr lang="en-US" sz="4000" b="1" dirty="0">
              <a:effectLst>
                <a:glow rad="152400">
                  <a:schemeClr val="tx1">
                    <a:alpha val="97000"/>
                  </a:schemeClr>
                </a:glo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2008" y="548680"/>
            <a:ext cx="932452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eaLnBrk="1" hangingPunct="1">
              <a:defRPr/>
            </a:pPr>
            <a:r>
              <a:rPr lang="en-US" sz="2800" b="1" dirty="0" smtClean="0">
                <a:solidFill>
                  <a:srgbClr val="FFFFFF"/>
                </a:solidFill>
                <a:effectLst>
                  <a:glow rad="152400">
                    <a:srgbClr val="000000">
                      <a:alpha val="97000"/>
                    </a:srgbClr>
                  </a:glow>
                </a:effectLst>
                <a:latin typeface="Arial" charset="0"/>
                <a:ea typeface="ＭＳ Ｐゴシック" charset="0"/>
                <a:cs typeface="ＭＳ Ｐゴシック" charset="0"/>
              </a:rPr>
              <a:t>Taiwan  •  </a:t>
            </a:r>
            <a:r>
              <a:rPr lang="en-US" sz="2800" b="1" dirty="0" err="1" smtClean="0">
                <a:solidFill>
                  <a:srgbClr val="FFFFFF"/>
                </a:solidFill>
                <a:effectLst>
                  <a:glow rad="152400">
                    <a:srgbClr val="000000">
                      <a:alpha val="97000"/>
                    </a:srgbClr>
                  </a:glow>
                </a:effectLst>
                <a:latin typeface="Arial" charset="0"/>
                <a:ea typeface="ＭＳ Ｐゴシック" charset="0"/>
                <a:cs typeface="ＭＳ Ｐゴシック" charset="0"/>
              </a:rPr>
              <a:t>Slovania</a:t>
            </a:r>
            <a:r>
              <a:rPr lang="en-US" sz="2800" b="1" dirty="0" smtClean="0">
                <a:solidFill>
                  <a:srgbClr val="FFFFFF"/>
                </a:solidFill>
                <a:effectLst>
                  <a:glow rad="152400">
                    <a:srgbClr val="000000">
                      <a:alpha val="97000"/>
                    </a:srgbClr>
                  </a:glow>
                </a:effectLst>
                <a:latin typeface="Arial" charset="0"/>
                <a:ea typeface="ＭＳ Ｐゴシック" charset="0"/>
                <a:cs typeface="ＭＳ Ｐゴシック" charset="0"/>
              </a:rPr>
              <a:t>  •  Turkey  •  Singapore • Indonesia</a:t>
            </a:r>
            <a:endParaRPr lang="en-US" sz="3600" b="1" dirty="0">
              <a:solidFill>
                <a:srgbClr val="000000"/>
              </a:solidFill>
              <a:effectLst>
                <a:glow rad="152400">
                  <a:srgbClr val="000000">
                    <a:alpha val="97000"/>
                  </a:srgbClr>
                </a:glow>
              </a:effectLst>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19514" y="6199584"/>
            <a:ext cx="9124486" cy="685800"/>
          </a:xfrm>
          <a:prstGeom prst="rect">
            <a:avLst/>
          </a:prstGeom>
          <a:solidFill>
            <a:schemeClr val="tx2"/>
          </a:solidFill>
          <a:ln>
            <a:noFill/>
          </a:ln>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eaLnBrk="1" hangingPunct="1">
              <a:defRPr/>
            </a:pPr>
            <a:r>
              <a:rPr lang="en-US" sz="3200" b="1" dirty="0" smtClean="0">
                <a:solidFill>
                  <a:srgbClr val="FFFFFF"/>
                </a:solidFill>
                <a:effectLst>
                  <a:glow rad="152400">
                    <a:srgbClr val="000000">
                      <a:alpha val="97000"/>
                    </a:srgbClr>
                  </a:glow>
                </a:effectLst>
                <a:latin typeface="Arial" charset="0"/>
                <a:ea typeface="ＭＳ Ｐゴシック" charset="0"/>
                <a:cs typeface="ＭＳ Ｐゴシック" charset="0"/>
              </a:rPr>
              <a:t>WorldVenture Interns June- August 2013</a:t>
            </a:r>
            <a:endParaRPr lang="en-US" sz="4000" b="1" dirty="0">
              <a:solidFill>
                <a:srgbClr val="000000"/>
              </a:solidFill>
              <a:effectLst>
                <a:glow rad="152400">
                  <a:srgbClr val="000000">
                    <a:alpha val="97000"/>
                  </a:srgbClr>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37349629"/>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23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74688"/>
            <a:ext cx="9144000" cy="602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085184"/>
            <a:ext cx="9144000" cy="1143000"/>
          </a:xfrm>
        </p:spPr>
        <p:txBody>
          <a:bodyPr/>
          <a:lstStyle/>
          <a:p>
            <a:pPr>
              <a:defRPr/>
            </a:pPr>
            <a:r>
              <a:rPr lang="en-US" sz="5400" b="1" dirty="0">
                <a:solidFill>
                  <a:schemeClr val="tx1"/>
                </a:solidFill>
                <a:effectLst>
                  <a:glow rad="266700">
                    <a:schemeClr val="bg1">
                      <a:alpha val="75000"/>
                    </a:schemeClr>
                  </a:glow>
                </a:effectLst>
              </a:rPr>
              <a:t>John at </a:t>
            </a:r>
            <a:r>
              <a:rPr lang="en-US" sz="5400" b="1" dirty="0" smtClean="0">
                <a:solidFill>
                  <a:schemeClr val="tx1"/>
                </a:solidFill>
                <a:effectLst>
                  <a:glow rad="266700">
                    <a:schemeClr val="bg1">
                      <a:alpha val="75000"/>
                    </a:schemeClr>
                  </a:glow>
                </a:effectLst>
              </a:rPr>
              <a:t>World Vision</a:t>
            </a:r>
            <a:endParaRPr lang="en-US" sz="5400" b="1" dirty="0">
              <a:solidFill>
                <a:schemeClr val="tx1"/>
              </a:solidFill>
              <a:effectLst>
                <a:glow rad="266700">
                  <a:schemeClr val="bg1">
                    <a:alpha val="75000"/>
                  </a:schemeClr>
                </a:glow>
              </a:effectLst>
            </a:endParaRPr>
          </a:p>
        </p:txBody>
      </p:sp>
      <p:pic>
        <p:nvPicPr>
          <p:cNvPr id="47923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972050"/>
            <a:ext cx="9144000"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813063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effectLst>
                  <a:glow rad="228600">
                    <a:schemeClr val="tx1"/>
                  </a:glow>
                </a:effectLst>
              </a:rPr>
              <a:t>Supreme Court Redefinition of Marriage 26 June 2015</a:t>
            </a:r>
            <a:endParaRPr lang="en-US" sz="3600" b="1" dirty="0">
              <a:effectLst>
                <a:glow rad="228600">
                  <a:schemeClr val="tx1"/>
                </a:glow>
              </a:effectLst>
            </a:endParaRPr>
          </a:p>
        </p:txBody>
      </p:sp>
      <p:pic>
        <p:nvPicPr>
          <p:cNvPr id="3" name="Picture 2"/>
          <p:cNvPicPr>
            <a:picLocks noChangeAspect="1"/>
          </p:cNvPicPr>
          <p:nvPr/>
        </p:nvPicPr>
        <p:blipFill>
          <a:blip r:embed="rId2"/>
          <a:stretch>
            <a:fillRect/>
          </a:stretch>
        </p:blipFill>
        <p:spPr>
          <a:xfrm>
            <a:off x="0" y="1397000"/>
            <a:ext cx="9131300" cy="5461000"/>
          </a:xfrm>
          <a:prstGeom prst="rect">
            <a:avLst/>
          </a:prstGeom>
        </p:spPr>
      </p:pic>
    </p:spTree>
    <p:extLst>
      <p:ext uri="{BB962C8B-B14F-4D97-AF65-F5344CB8AC3E}">
        <p14:creationId xmlns:p14="http://schemas.microsoft.com/office/powerpoint/2010/main" val="106354506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effectLst>
                  <a:glow rad="228600">
                    <a:schemeClr val="tx1"/>
                  </a:glow>
                </a:effectLst>
              </a:rPr>
              <a:t>Supreme Court Redefinition of Marriage 26 June 2015</a:t>
            </a:r>
            <a:endParaRPr lang="en-US" sz="3600" b="1" dirty="0">
              <a:effectLst>
                <a:glow rad="228600">
                  <a:schemeClr val="tx1"/>
                </a:glow>
              </a:effectLst>
            </a:endParaRPr>
          </a:p>
        </p:txBody>
      </p:sp>
      <p:pic>
        <p:nvPicPr>
          <p:cNvPr id="4" name="Picture 3"/>
          <p:cNvPicPr>
            <a:picLocks noChangeAspect="1"/>
          </p:cNvPicPr>
          <p:nvPr/>
        </p:nvPicPr>
        <p:blipFill>
          <a:blip r:embed="rId2"/>
          <a:stretch>
            <a:fillRect/>
          </a:stretch>
        </p:blipFill>
        <p:spPr>
          <a:xfrm>
            <a:off x="215900" y="0"/>
            <a:ext cx="8688345" cy="6858000"/>
          </a:xfrm>
          <a:prstGeom prst="rect">
            <a:avLst/>
          </a:prstGeom>
        </p:spPr>
      </p:pic>
    </p:spTree>
    <p:extLst>
      <p:ext uri="{BB962C8B-B14F-4D97-AF65-F5344CB8AC3E}">
        <p14:creationId xmlns:p14="http://schemas.microsoft.com/office/powerpoint/2010/main" val="285809446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effectLst>
                  <a:glow rad="228600">
                    <a:schemeClr val="tx1"/>
                  </a:glow>
                </a:effectLst>
              </a:rPr>
              <a:t>Supreme Court Redefinition of Marriage 26 June 2015</a:t>
            </a:r>
            <a:endParaRPr lang="en-US" sz="3600" b="1" dirty="0">
              <a:effectLst>
                <a:glow rad="228600">
                  <a:schemeClr val="tx1"/>
                </a:glow>
              </a:effectLst>
            </a:endParaRPr>
          </a:p>
        </p:txBody>
      </p:sp>
      <p:pic>
        <p:nvPicPr>
          <p:cNvPr id="3" name="Picture 2"/>
          <p:cNvPicPr>
            <a:picLocks noChangeAspect="1"/>
          </p:cNvPicPr>
          <p:nvPr/>
        </p:nvPicPr>
        <p:blipFill>
          <a:blip r:embed="rId2"/>
          <a:stretch>
            <a:fillRect/>
          </a:stretch>
        </p:blipFill>
        <p:spPr>
          <a:xfrm>
            <a:off x="-1305646" y="-1133633"/>
            <a:ext cx="11535422" cy="8968791"/>
          </a:xfrm>
          <a:prstGeom prst="rect">
            <a:avLst/>
          </a:prstGeom>
        </p:spPr>
      </p:pic>
    </p:spTree>
    <p:extLst>
      <p:ext uri="{BB962C8B-B14F-4D97-AF65-F5344CB8AC3E}">
        <p14:creationId xmlns:p14="http://schemas.microsoft.com/office/powerpoint/2010/main" val="166870861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042" name="Title 1"/>
          <p:cNvSpPr>
            <a:spLocks noGrp="1"/>
          </p:cNvSpPr>
          <p:nvPr>
            <p:ph type="ctrTitle"/>
          </p:nvPr>
        </p:nvSpPr>
        <p:spPr>
          <a:xfrm>
            <a:off x="-31750" y="2286000"/>
            <a:ext cx="9212263" cy="1904999"/>
          </a:xfrm>
        </p:spPr>
        <p:txBody>
          <a:bodyPr/>
          <a:lstStyle/>
          <a:p>
            <a:pPr>
              <a:defRPr/>
            </a:pPr>
            <a:r>
              <a:rPr lang="en-US" sz="4800" b="1" dirty="0" smtClean="0">
                <a:solidFill>
                  <a:schemeClr val="bg1"/>
                </a:solidFill>
                <a:effectLst>
                  <a:outerShdw blurRad="38100" dist="38100" dir="2700000" algn="tl">
                    <a:srgbClr val="000000">
                      <a:alpha val="43137"/>
                    </a:srgbClr>
                  </a:outerShdw>
                </a:effectLst>
                <a:latin typeface="Arial" charset="0"/>
                <a:ea typeface="ヒラギノ角ゴ Pro W3" charset="0"/>
                <a:cs typeface="ヒラギノ角ゴ Pro W3" charset="0"/>
              </a:rPr>
              <a:t>What in the world did we do this past summer?</a:t>
            </a:r>
            <a:endParaRPr lang="en-US" sz="4800" b="1" dirty="0">
              <a:solidFill>
                <a:schemeClr val="bg1"/>
              </a:solidFill>
              <a:effectLst>
                <a:outerShdw blurRad="38100" dist="38100" dir="2700000" algn="tl">
                  <a:srgbClr val="000000">
                    <a:alpha val="43137"/>
                  </a:srgbClr>
                </a:outerShdw>
              </a:effectLst>
              <a:latin typeface="Arial" charset="0"/>
              <a:ea typeface="ヒラギノ角ゴ Pro W3" charset="0"/>
              <a:cs typeface="ヒラギノ角ゴ Pro W3" charset="0"/>
            </a:endParaRPr>
          </a:p>
        </p:txBody>
      </p:sp>
      <p:sp>
        <p:nvSpPr>
          <p:cNvPr id="401411" name="Rectangle 2"/>
          <p:cNvSpPr txBox="1">
            <a:spLocks noChangeArrowheads="1"/>
          </p:cNvSpPr>
          <p:nvPr/>
        </p:nvSpPr>
        <p:spPr bwMode="auto">
          <a:xfrm>
            <a:off x="107950" y="5876925"/>
            <a:ext cx="8712200" cy="9096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400" b="1" smtClean="0">
                <a:solidFill>
                  <a:srgbClr val="FFFFFF"/>
                </a:solidFill>
                <a:latin typeface="Arial" charset="0"/>
              </a:rPr>
              <a:t>Rick &amp; Susan Griffith</a:t>
            </a:r>
          </a:p>
        </p:txBody>
      </p:sp>
    </p:spTree>
    <p:extLst>
      <p:ext uri="{BB962C8B-B14F-4D97-AF65-F5344CB8AC3E}">
        <p14:creationId xmlns:p14="http://schemas.microsoft.com/office/powerpoint/2010/main" val="341633094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effectLst>
                  <a:glow rad="228600">
                    <a:schemeClr val="tx1"/>
                  </a:glow>
                </a:effectLst>
              </a:rPr>
              <a:t>Supreme Court Redefinition of Marriage 26 June 2015</a:t>
            </a:r>
            <a:endParaRPr lang="en-US" sz="3600" b="1" dirty="0">
              <a:effectLst>
                <a:glow rad="228600">
                  <a:schemeClr val="tx1"/>
                </a:glow>
              </a:effectLst>
            </a:endParaRPr>
          </a:p>
        </p:txBody>
      </p:sp>
      <p:pic>
        <p:nvPicPr>
          <p:cNvPr id="4" name="Picture 3"/>
          <p:cNvPicPr>
            <a:picLocks noChangeAspect="1"/>
          </p:cNvPicPr>
          <p:nvPr/>
        </p:nvPicPr>
        <p:blipFill>
          <a:blip r:embed="rId2"/>
          <a:stretch>
            <a:fillRect/>
          </a:stretch>
        </p:blipFill>
        <p:spPr>
          <a:xfrm>
            <a:off x="-1" y="1735184"/>
            <a:ext cx="9221069" cy="5122816"/>
          </a:xfrm>
          <a:prstGeom prst="rect">
            <a:avLst/>
          </a:prstGeom>
        </p:spPr>
      </p:pic>
    </p:spTree>
    <p:extLst>
      <p:ext uri="{BB962C8B-B14F-4D97-AF65-F5344CB8AC3E}">
        <p14:creationId xmlns:p14="http://schemas.microsoft.com/office/powerpoint/2010/main" val="124331364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effectLst>
                  <a:glow rad="228600">
                    <a:schemeClr val="tx1"/>
                  </a:glow>
                </a:effectLst>
              </a:rPr>
              <a:t>Supreme Court Redefinition of Marriage 26 June 2015</a:t>
            </a:r>
            <a:endParaRPr lang="en-US" sz="3600" b="1" dirty="0">
              <a:effectLst>
                <a:glow rad="228600">
                  <a:schemeClr val="tx1"/>
                </a:glow>
              </a:effectLst>
            </a:endParaRPr>
          </a:p>
        </p:txBody>
      </p:sp>
      <p:pic>
        <p:nvPicPr>
          <p:cNvPr id="3" name="Picture 2"/>
          <p:cNvPicPr>
            <a:picLocks noChangeAspect="1"/>
          </p:cNvPicPr>
          <p:nvPr/>
        </p:nvPicPr>
        <p:blipFill>
          <a:blip r:embed="rId2"/>
          <a:stretch>
            <a:fillRect/>
          </a:stretch>
        </p:blipFill>
        <p:spPr>
          <a:xfrm>
            <a:off x="0" y="1419196"/>
            <a:ext cx="9144000" cy="5134708"/>
          </a:xfrm>
          <a:prstGeom prst="rect">
            <a:avLst/>
          </a:prstGeom>
        </p:spPr>
      </p:pic>
    </p:spTree>
    <p:extLst>
      <p:ext uri="{BB962C8B-B14F-4D97-AF65-F5344CB8AC3E}">
        <p14:creationId xmlns:p14="http://schemas.microsoft.com/office/powerpoint/2010/main" val="15806871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715740"/>
            <a:ext cx="9070975" cy="4708979"/>
          </a:xfrm>
        </p:spPr>
        <p:txBody>
          <a:bodyPr/>
          <a:lstStyle/>
          <a:p>
            <a:r>
              <a:rPr lang="en-US" sz="13800" b="1" dirty="0" smtClean="0">
                <a:effectLst>
                  <a:glow rad="228600">
                    <a:schemeClr val="tx1"/>
                  </a:glow>
                </a:effectLst>
              </a:rPr>
              <a:t>The Fallout</a:t>
            </a:r>
            <a:endParaRPr lang="en-US" sz="13800" b="1" dirty="0">
              <a:effectLst>
                <a:glow rad="228600">
                  <a:schemeClr val="tx1"/>
                </a:glow>
              </a:effectLst>
            </a:endParaRPr>
          </a:p>
        </p:txBody>
      </p:sp>
    </p:spTree>
    <p:extLst>
      <p:ext uri="{BB962C8B-B14F-4D97-AF65-F5344CB8AC3E}">
        <p14:creationId xmlns:p14="http://schemas.microsoft.com/office/powerpoint/2010/main" val="101642540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7-03 at 7.15.1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9331"/>
            <a:ext cx="9144000" cy="5598669"/>
          </a:xfrm>
          <a:prstGeom prst="rect">
            <a:avLst/>
          </a:prstGeom>
        </p:spPr>
      </p:pic>
      <p:sp>
        <p:nvSpPr>
          <p:cNvPr id="2" name="Title 1"/>
          <p:cNvSpPr>
            <a:spLocks noGrp="1"/>
          </p:cNvSpPr>
          <p:nvPr>
            <p:ph type="title"/>
          </p:nvPr>
        </p:nvSpPr>
        <p:spPr>
          <a:xfrm>
            <a:off x="38100" y="-9980"/>
            <a:ext cx="9070975" cy="1269311"/>
          </a:xfrm>
        </p:spPr>
        <p:txBody>
          <a:bodyPr/>
          <a:lstStyle/>
          <a:p>
            <a:r>
              <a:rPr lang="en-US" sz="4000" b="1" dirty="0" smtClean="0">
                <a:effectLst>
                  <a:glow rad="228600">
                    <a:schemeClr val="tx1"/>
                  </a:glow>
                </a:effectLst>
              </a:rPr>
              <a:t>How far will the redefinition go?</a:t>
            </a:r>
            <a:endParaRPr lang="en-US" sz="4000" b="1" dirty="0">
              <a:effectLst>
                <a:glow rad="228600">
                  <a:schemeClr val="tx1"/>
                </a:glow>
              </a:effectLst>
            </a:endParaRPr>
          </a:p>
        </p:txBody>
      </p:sp>
    </p:spTree>
    <p:extLst>
      <p:ext uri="{BB962C8B-B14F-4D97-AF65-F5344CB8AC3E}">
        <p14:creationId xmlns:p14="http://schemas.microsoft.com/office/powerpoint/2010/main" val="19668680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62000" y="1612900"/>
            <a:ext cx="7620000" cy="5245100"/>
          </a:xfrm>
          <a:prstGeom prst="rect">
            <a:avLst/>
          </a:prstGeom>
        </p:spPr>
      </p:pic>
      <p:sp>
        <p:nvSpPr>
          <p:cNvPr id="2" name="Title 1"/>
          <p:cNvSpPr>
            <a:spLocks noGrp="1"/>
          </p:cNvSpPr>
          <p:nvPr>
            <p:ph type="title"/>
          </p:nvPr>
        </p:nvSpPr>
        <p:spPr>
          <a:xfrm>
            <a:off x="38100" y="-9980"/>
            <a:ext cx="9070975" cy="2422979"/>
          </a:xfrm>
        </p:spPr>
        <p:txBody>
          <a:bodyPr/>
          <a:lstStyle/>
          <a:p>
            <a:r>
              <a:rPr lang="en-US" sz="3200" b="1" dirty="0" smtClean="0">
                <a:effectLst>
                  <a:glow rad="228600">
                    <a:schemeClr val="tx1"/>
                  </a:glow>
                </a:effectLst>
              </a:rPr>
              <a:t>"How </a:t>
            </a:r>
            <a:r>
              <a:rPr lang="en-US" sz="3200" b="1" dirty="0">
                <a:effectLst>
                  <a:glow rad="228600">
                    <a:schemeClr val="tx1"/>
                  </a:glow>
                </a:effectLst>
              </a:rPr>
              <a:t>is marrying a dog different if you love them? Today I hope we can focus on doggy-style love. I love my dog Rocco, and he loves me. Hopefully one day we can be married</a:t>
            </a:r>
            <a:r>
              <a:rPr lang="en-US" sz="3200" b="1" dirty="0" smtClean="0">
                <a:effectLst>
                  <a:glow rad="228600">
                    <a:schemeClr val="tx1"/>
                  </a:glow>
                </a:effectLst>
              </a:rPr>
              <a:t>."</a:t>
            </a:r>
            <a:endParaRPr lang="en-US" sz="3200" b="1" dirty="0">
              <a:effectLst>
                <a:glow rad="228600">
                  <a:schemeClr val="tx1"/>
                </a:glow>
              </a:effectLst>
            </a:endParaRPr>
          </a:p>
        </p:txBody>
      </p:sp>
    </p:spTree>
    <p:extLst>
      <p:ext uri="{BB962C8B-B14F-4D97-AF65-F5344CB8AC3E}">
        <p14:creationId xmlns:p14="http://schemas.microsoft.com/office/powerpoint/2010/main" val="229582745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effectLst>
                  <a:glow rad="228600">
                    <a:schemeClr val="tx1"/>
                  </a:glow>
                </a:effectLst>
              </a:rPr>
              <a:t>Supreme Court Redefinition of Marriage 26 June 2015</a:t>
            </a:r>
            <a:endParaRPr lang="en-US" sz="3600" b="1" dirty="0">
              <a:effectLst>
                <a:glow rad="228600">
                  <a:schemeClr val="tx1"/>
                </a:glow>
              </a:effectLst>
            </a:endParaRPr>
          </a:p>
        </p:txBody>
      </p:sp>
      <p:pic>
        <p:nvPicPr>
          <p:cNvPr id="3" name="Picture 2" descr="Screen Shot 2015-07-03 at 7.04.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03719"/>
            <a:ext cx="9144000" cy="5354281"/>
          </a:xfrm>
          <a:prstGeom prst="rect">
            <a:avLst/>
          </a:prstGeom>
        </p:spPr>
      </p:pic>
    </p:spTree>
    <p:extLst>
      <p:ext uri="{BB962C8B-B14F-4D97-AF65-F5344CB8AC3E}">
        <p14:creationId xmlns:p14="http://schemas.microsoft.com/office/powerpoint/2010/main" val="46259833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effectLst>
                  <a:glow rad="228600">
                    <a:schemeClr val="tx1"/>
                  </a:glow>
                </a:effectLst>
              </a:rPr>
              <a:t>How Should We Respond to This 5-4 Ruling?</a:t>
            </a:r>
            <a:endParaRPr lang="en-US" sz="3200" b="1" dirty="0">
              <a:effectLst>
                <a:glow rad="228600">
                  <a:schemeClr val="tx1"/>
                </a:glow>
              </a:effectLst>
            </a:endParaRPr>
          </a:p>
        </p:txBody>
      </p:sp>
      <p:pic>
        <p:nvPicPr>
          <p:cNvPr id="4" name="Picture 3"/>
          <p:cNvPicPr>
            <a:picLocks noChangeAspect="1"/>
          </p:cNvPicPr>
          <p:nvPr/>
        </p:nvPicPr>
        <p:blipFill>
          <a:blip r:embed="rId3"/>
          <a:stretch>
            <a:fillRect/>
          </a:stretch>
        </p:blipFill>
        <p:spPr>
          <a:xfrm>
            <a:off x="183052" y="1440489"/>
            <a:ext cx="8769174" cy="4932660"/>
          </a:xfrm>
          <a:prstGeom prst="rect">
            <a:avLst/>
          </a:prstGeom>
        </p:spPr>
      </p:pic>
    </p:spTree>
    <p:extLst>
      <p:ext uri="{BB962C8B-B14F-4D97-AF65-F5344CB8AC3E}">
        <p14:creationId xmlns:p14="http://schemas.microsoft.com/office/powerpoint/2010/main" val="64200786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44450"/>
            <a:ext cx="9070975" cy="808264"/>
          </a:xfrm>
        </p:spPr>
        <p:txBody>
          <a:bodyPr/>
          <a:lstStyle/>
          <a:p>
            <a:r>
              <a:rPr lang="en-US" sz="3600" b="1" dirty="0" smtClean="0">
                <a:effectLst>
                  <a:glow rad="228600">
                    <a:schemeClr val="tx1"/>
                  </a:glow>
                </a:effectLst>
              </a:rPr>
              <a:t>Can we just say "No"?</a:t>
            </a:r>
            <a:endParaRPr lang="en-US" sz="3600" b="1" dirty="0">
              <a:effectLst>
                <a:glow rad="228600">
                  <a:schemeClr val="tx1"/>
                </a:glow>
              </a:effectLst>
            </a:endParaRPr>
          </a:p>
        </p:txBody>
      </p:sp>
      <p:pic>
        <p:nvPicPr>
          <p:cNvPr id="4" name="Picture 3"/>
          <p:cNvPicPr>
            <a:picLocks noChangeAspect="1"/>
          </p:cNvPicPr>
          <p:nvPr/>
        </p:nvPicPr>
        <p:blipFill>
          <a:blip r:embed="rId3"/>
          <a:stretch>
            <a:fillRect/>
          </a:stretch>
        </p:blipFill>
        <p:spPr>
          <a:xfrm>
            <a:off x="-34925" y="985157"/>
            <a:ext cx="9144000" cy="2797570"/>
          </a:xfrm>
          <a:prstGeom prst="rect">
            <a:avLst/>
          </a:prstGeom>
        </p:spPr>
      </p:pic>
      <p:pic>
        <p:nvPicPr>
          <p:cNvPr id="5" name="Picture 4"/>
          <p:cNvPicPr>
            <a:picLocks noChangeAspect="1"/>
          </p:cNvPicPr>
          <p:nvPr/>
        </p:nvPicPr>
        <p:blipFill>
          <a:blip r:embed="rId4"/>
          <a:stretch>
            <a:fillRect/>
          </a:stretch>
        </p:blipFill>
        <p:spPr>
          <a:xfrm>
            <a:off x="4445404" y="2993571"/>
            <a:ext cx="3848559" cy="3864429"/>
          </a:xfrm>
          <a:prstGeom prst="rect">
            <a:avLst/>
          </a:prstGeom>
        </p:spPr>
      </p:pic>
      <p:sp>
        <p:nvSpPr>
          <p:cNvPr id="6" name="Title 1"/>
          <p:cNvSpPr txBox="1">
            <a:spLocks/>
          </p:cNvSpPr>
          <p:nvPr/>
        </p:nvSpPr>
        <p:spPr bwMode="auto">
          <a:xfrm>
            <a:off x="38099" y="4108449"/>
            <a:ext cx="4642758" cy="2132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b="1" dirty="0" smtClean="0">
                <a:solidFill>
                  <a:srgbClr val="FFFFFF"/>
                </a:solidFill>
                <a:effectLst>
                  <a:glow rad="228600">
                    <a:srgbClr val="000000"/>
                  </a:glow>
                </a:effectLst>
              </a:rPr>
              <a:t>US$135,000 fine</a:t>
            </a:r>
            <a:endParaRPr lang="en-US" b="1" dirty="0">
              <a:solidFill>
                <a:srgbClr val="FFFFFF"/>
              </a:solidFill>
              <a:effectLst>
                <a:glow rad="228600">
                  <a:srgbClr val="000000"/>
                </a:glow>
              </a:effectLst>
            </a:endParaRPr>
          </a:p>
        </p:txBody>
      </p:sp>
    </p:spTree>
    <p:extLst>
      <p:ext uri="{BB962C8B-B14F-4D97-AF65-F5344CB8AC3E}">
        <p14:creationId xmlns:p14="http://schemas.microsoft.com/office/powerpoint/2010/main" val="42248512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44450"/>
            <a:ext cx="9070975" cy="808264"/>
          </a:xfrm>
        </p:spPr>
        <p:txBody>
          <a:bodyPr/>
          <a:lstStyle/>
          <a:p>
            <a:r>
              <a:rPr lang="en-US" sz="3600" b="1" dirty="0" smtClean="0">
                <a:effectLst>
                  <a:glow rad="228600">
                    <a:schemeClr val="tx1"/>
                  </a:glow>
                </a:effectLst>
              </a:rPr>
              <a:t>Can we help?</a:t>
            </a:r>
            <a:endParaRPr lang="en-US" sz="3600" b="1" dirty="0">
              <a:effectLst>
                <a:glow rad="228600">
                  <a:schemeClr val="tx1"/>
                </a:glow>
              </a:effectLst>
            </a:endParaRPr>
          </a:p>
        </p:txBody>
      </p:sp>
      <p:pic>
        <p:nvPicPr>
          <p:cNvPr id="7" name="Picture 6"/>
          <p:cNvPicPr>
            <a:picLocks noChangeAspect="1"/>
          </p:cNvPicPr>
          <p:nvPr/>
        </p:nvPicPr>
        <p:blipFill>
          <a:blip r:embed="rId3"/>
          <a:stretch>
            <a:fillRect/>
          </a:stretch>
        </p:blipFill>
        <p:spPr>
          <a:xfrm>
            <a:off x="0" y="1137332"/>
            <a:ext cx="9143999" cy="5707625"/>
          </a:xfrm>
          <a:prstGeom prst="rect">
            <a:avLst/>
          </a:prstGeom>
        </p:spPr>
      </p:pic>
      <p:pic>
        <p:nvPicPr>
          <p:cNvPr id="8" name="Picture 7"/>
          <p:cNvPicPr>
            <a:picLocks noChangeAspect="1"/>
          </p:cNvPicPr>
          <p:nvPr/>
        </p:nvPicPr>
        <p:blipFill>
          <a:blip r:embed="rId4"/>
          <a:stretch>
            <a:fillRect/>
          </a:stretch>
        </p:blipFill>
        <p:spPr>
          <a:xfrm>
            <a:off x="5916386" y="1905000"/>
            <a:ext cx="3987800" cy="5194300"/>
          </a:xfrm>
          <a:prstGeom prst="rect">
            <a:avLst/>
          </a:prstGeom>
        </p:spPr>
      </p:pic>
    </p:spTree>
    <p:extLst>
      <p:ext uri="{BB962C8B-B14F-4D97-AF65-F5344CB8AC3E}">
        <p14:creationId xmlns:p14="http://schemas.microsoft.com/office/powerpoint/2010/main" val="7860288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effectLst>
                  <a:glow rad="228600">
                    <a:schemeClr val="tx1"/>
                  </a:glow>
                </a:effectLst>
              </a:rPr>
              <a:t>Other Cases</a:t>
            </a:r>
            <a:endParaRPr lang="en-US" sz="4000" b="1" dirty="0">
              <a:effectLst>
                <a:glow rad="228600">
                  <a:schemeClr val="tx1"/>
                </a:glow>
              </a:effectLst>
            </a:endParaRPr>
          </a:p>
        </p:txBody>
      </p:sp>
      <p:pic>
        <p:nvPicPr>
          <p:cNvPr id="5" name="Picture 4"/>
          <p:cNvPicPr>
            <a:picLocks noChangeAspect="1"/>
          </p:cNvPicPr>
          <p:nvPr/>
        </p:nvPicPr>
        <p:blipFill>
          <a:blip r:embed="rId2"/>
          <a:stretch>
            <a:fillRect/>
          </a:stretch>
        </p:blipFill>
        <p:spPr>
          <a:xfrm>
            <a:off x="4358249" y="1324428"/>
            <a:ext cx="4750826" cy="5533571"/>
          </a:xfrm>
          <a:prstGeom prst="rect">
            <a:avLst/>
          </a:prstGeom>
        </p:spPr>
      </p:pic>
      <p:pic>
        <p:nvPicPr>
          <p:cNvPr id="4" name="Picture 3"/>
          <p:cNvPicPr>
            <a:picLocks noChangeAspect="1"/>
          </p:cNvPicPr>
          <p:nvPr/>
        </p:nvPicPr>
        <p:blipFill>
          <a:blip r:embed="rId3"/>
          <a:stretch>
            <a:fillRect/>
          </a:stretch>
        </p:blipFill>
        <p:spPr>
          <a:xfrm>
            <a:off x="0" y="1187450"/>
            <a:ext cx="5528412" cy="3692979"/>
          </a:xfrm>
          <a:prstGeom prst="rect">
            <a:avLst/>
          </a:prstGeom>
        </p:spPr>
      </p:pic>
    </p:spTree>
    <p:extLst>
      <p:ext uri="{BB962C8B-B14F-4D97-AF65-F5344CB8AC3E}">
        <p14:creationId xmlns:p14="http://schemas.microsoft.com/office/powerpoint/2010/main" val="268176806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0370" name="Rectangle 2"/>
          <p:cNvSpPr>
            <a:spLocks noGrp="1" noChangeArrowheads="1"/>
          </p:cNvSpPr>
          <p:nvPr>
            <p:ph type="title" idx="4294967295"/>
          </p:nvPr>
        </p:nvSpPr>
        <p:spPr/>
        <p:txBody>
          <a:bodyPr/>
          <a:lstStyle/>
          <a:p>
            <a:pPr eaLnBrk="1" hangingPunct="1">
              <a:defRPr/>
            </a:pPr>
            <a:r>
              <a:rPr lang="en-US" dirty="0" smtClean="0"/>
              <a:t>America—largest number of…</a:t>
            </a:r>
          </a:p>
        </p:txBody>
      </p:sp>
      <p:pic>
        <p:nvPicPr>
          <p:cNvPr id="231426" name="Picture 3" descr="America largest number o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810000" y="6261192"/>
            <a:ext cx="5334000" cy="584776"/>
          </a:xfrm>
          <a:prstGeom prst="rect">
            <a:avLst/>
          </a:prstGeom>
          <a:noFill/>
        </p:spPr>
        <p:txBody>
          <a:bodyPr wrap="square">
            <a:spAutoFit/>
          </a:bodyPr>
          <a:lstStyle/>
          <a:p>
            <a:pPr algn="r">
              <a:defRPr/>
            </a:pPr>
            <a:r>
              <a:rPr lang="en-US" sz="3200" b="1" dirty="0" smtClean="0">
                <a:solidFill>
                  <a:srgbClr val="FFFFFF"/>
                </a:solidFill>
                <a:effectLst>
                  <a:glow rad="228600">
                    <a:schemeClr val="tx1">
                      <a:alpha val="75000"/>
                    </a:schemeClr>
                  </a:glow>
                </a:effectLst>
                <a:latin typeface="Arial MT"/>
                <a:cs typeface="Arial MT"/>
              </a:rPr>
              <a:t>Our Ministry in July 2015</a:t>
            </a:r>
            <a:endParaRPr lang="en-US" sz="3200" b="1" dirty="0">
              <a:solidFill>
                <a:srgbClr val="FFFFFF"/>
              </a:solidFill>
              <a:effectLst>
                <a:glow rad="228600">
                  <a:schemeClr val="tx1">
                    <a:alpha val="75000"/>
                  </a:schemeClr>
                </a:glow>
              </a:effectLst>
              <a:latin typeface="Arial MT"/>
              <a:cs typeface="Arial MT"/>
            </a:endParaRPr>
          </a:p>
        </p:txBody>
      </p:sp>
      <p:sp>
        <p:nvSpPr>
          <p:cNvPr id="5" name="TextBox 4"/>
          <p:cNvSpPr txBox="1"/>
          <p:nvPr/>
        </p:nvSpPr>
        <p:spPr>
          <a:xfrm>
            <a:off x="381000" y="5562600"/>
            <a:ext cx="7543800" cy="584776"/>
          </a:xfrm>
          <a:prstGeom prst="rect">
            <a:avLst/>
          </a:prstGeom>
          <a:noFill/>
        </p:spPr>
        <p:txBody>
          <a:bodyPr wrap="square">
            <a:spAutoFit/>
          </a:bodyPr>
          <a:lstStyle/>
          <a:p>
            <a:pPr algn="l">
              <a:defRPr/>
            </a:pPr>
            <a:r>
              <a:rPr lang="en-US" sz="3200" b="1" dirty="0">
                <a:solidFill>
                  <a:srgbClr val="FFFFFF"/>
                </a:solidFill>
                <a:effectLst>
                  <a:glow rad="228600">
                    <a:schemeClr val="tx1">
                      <a:alpha val="75000"/>
                    </a:schemeClr>
                  </a:glow>
                </a:effectLst>
                <a:latin typeface="Arial MT"/>
                <a:cs typeface="Arial MT"/>
              </a:rPr>
              <a:t>• </a:t>
            </a:r>
            <a:r>
              <a:rPr lang="en-US" sz="3200" b="1" dirty="0" smtClean="0">
                <a:solidFill>
                  <a:srgbClr val="FFFFFF"/>
                </a:solidFill>
                <a:effectLst>
                  <a:glow rad="228600">
                    <a:schemeClr val="tx1">
                      <a:alpha val="75000"/>
                    </a:schemeClr>
                  </a:glow>
                </a:effectLst>
                <a:latin typeface="Arial MT"/>
                <a:cs typeface="Arial MT"/>
              </a:rPr>
              <a:t>Dad &amp; One Church (Hawaii)</a:t>
            </a:r>
            <a:endParaRPr lang="en-US" sz="3200" b="1" dirty="0">
              <a:solidFill>
                <a:srgbClr val="FFFFFF"/>
              </a:solidFill>
              <a:effectLst>
                <a:glow rad="228600">
                  <a:schemeClr val="tx1">
                    <a:alpha val="75000"/>
                  </a:schemeClr>
                </a:glow>
              </a:effectLst>
              <a:latin typeface="Arial MT"/>
              <a:cs typeface="Arial MT"/>
            </a:endParaRPr>
          </a:p>
        </p:txBody>
      </p:sp>
      <p:sp>
        <p:nvSpPr>
          <p:cNvPr id="6" name="TextBox 5"/>
          <p:cNvSpPr txBox="1"/>
          <p:nvPr/>
        </p:nvSpPr>
        <p:spPr>
          <a:xfrm>
            <a:off x="304800" y="2691824"/>
            <a:ext cx="7543800" cy="584776"/>
          </a:xfrm>
          <a:prstGeom prst="rect">
            <a:avLst/>
          </a:prstGeom>
          <a:noFill/>
        </p:spPr>
        <p:txBody>
          <a:bodyPr wrap="square">
            <a:spAutoFit/>
          </a:bodyPr>
          <a:lstStyle/>
          <a:p>
            <a:pPr algn="l">
              <a:defRPr/>
            </a:pPr>
            <a:r>
              <a:rPr lang="en-US" sz="3200" b="1" dirty="0">
                <a:solidFill>
                  <a:srgbClr val="FFFFFF"/>
                </a:solidFill>
                <a:effectLst>
                  <a:glow rad="228600">
                    <a:schemeClr val="tx1">
                      <a:alpha val="75000"/>
                    </a:schemeClr>
                  </a:glow>
                </a:effectLst>
                <a:latin typeface="Arial MT"/>
                <a:cs typeface="Arial MT"/>
              </a:rPr>
              <a:t>• </a:t>
            </a:r>
            <a:r>
              <a:rPr lang="en-US" sz="3200" b="1" dirty="0" smtClean="0">
                <a:solidFill>
                  <a:srgbClr val="FFFFFF"/>
                </a:solidFill>
                <a:effectLst>
                  <a:glow rad="228600">
                    <a:schemeClr val="tx1">
                      <a:alpha val="75000"/>
                    </a:schemeClr>
                  </a:glow>
                </a:effectLst>
                <a:latin typeface="Arial MT"/>
                <a:cs typeface="Arial MT"/>
              </a:rPr>
              <a:t>Mom &amp; Three Churches (N. CA)</a:t>
            </a:r>
            <a:endParaRPr lang="en-US" sz="3200" b="1" dirty="0">
              <a:solidFill>
                <a:srgbClr val="FFFFFF"/>
              </a:solidFill>
              <a:effectLst>
                <a:glow rad="228600">
                  <a:schemeClr val="tx1">
                    <a:alpha val="75000"/>
                  </a:schemeClr>
                </a:glow>
              </a:effectLst>
              <a:latin typeface="Arial MT"/>
              <a:cs typeface="Arial MT"/>
            </a:endParaRPr>
          </a:p>
        </p:txBody>
      </p:sp>
      <p:sp>
        <p:nvSpPr>
          <p:cNvPr id="8" name="TextBox 7"/>
          <p:cNvSpPr txBox="1"/>
          <p:nvPr/>
        </p:nvSpPr>
        <p:spPr>
          <a:xfrm>
            <a:off x="838199" y="3429000"/>
            <a:ext cx="3352801" cy="1077218"/>
          </a:xfrm>
          <a:prstGeom prst="rect">
            <a:avLst/>
          </a:prstGeom>
          <a:noFill/>
        </p:spPr>
        <p:txBody>
          <a:bodyPr wrap="square">
            <a:spAutoFit/>
          </a:bodyPr>
          <a:lstStyle/>
          <a:p>
            <a:pPr marL="266700" indent="-266700" algn="l">
              <a:defRPr/>
            </a:pPr>
            <a:r>
              <a:rPr lang="en-US" sz="3200" b="1" dirty="0">
                <a:solidFill>
                  <a:srgbClr val="FFFFFF"/>
                </a:solidFill>
                <a:effectLst>
                  <a:glow rad="228600">
                    <a:schemeClr val="tx1">
                      <a:alpha val="75000"/>
                    </a:schemeClr>
                  </a:glow>
                </a:effectLst>
                <a:latin typeface="Arial MT"/>
                <a:cs typeface="Arial MT"/>
              </a:rPr>
              <a:t>• </a:t>
            </a:r>
            <a:r>
              <a:rPr lang="en-US" sz="3200" b="1" dirty="0" smtClean="0">
                <a:solidFill>
                  <a:srgbClr val="FFFFFF"/>
                </a:solidFill>
                <a:effectLst>
                  <a:glow rad="228600">
                    <a:schemeClr val="tx1">
                      <a:alpha val="75000"/>
                    </a:schemeClr>
                  </a:glow>
                </a:effectLst>
                <a:latin typeface="Arial MT"/>
                <a:cs typeface="Arial MT"/>
              </a:rPr>
              <a:t>Three S. CA churches</a:t>
            </a:r>
            <a:endParaRPr lang="en-US" sz="3200" b="1" dirty="0">
              <a:solidFill>
                <a:srgbClr val="FFFFFF"/>
              </a:solidFill>
              <a:effectLst>
                <a:glow rad="228600">
                  <a:schemeClr val="tx1">
                    <a:alpha val="75000"/>
                  </a:schemeClr>
                </a:glow>
              </a:effectLst>
              <a:latin typeface="Arial MT"/>
              <a:cs typeface="Arial MT"/>
            </a:endParaRPr>
          </a:p>
        </p:txBody>
      </p:sp>
      <p:sp>
        <p:nvSpPr>
          <p:cNvPr id="9" name="TextBox 8"/>
          <p:cNvSpPr txBox="1"/>
          <p:nvPr/>
        </p:nvSpPr>
        <p:spPr>
          <a:xfrm>
            <a:off x="533400" y="381000"/>
            <a:ext cx="2438400" cy="2062103"/>
          </a:xfrm>
          <a:prstGeom prst="rect">
            <a:avLst/>
          </a:prstGeom>
          <a:noFill/>
        </p:spPr>
        <p:txBody>
          <a:bodyPr wrap="square">
            <a:spAutoFit/>
          </a:bodyPr>
          <a:lstStyle/>
          <a:p>
            <a:pPr marL="266700" indent="-266700" algn="l">
              <a:defRPr/>
            </a:pPr>
            <a:r>
              <a:rPr lang="en-US" sz="3200" b="1" dirty="0">
                <a:solidFill>
                  <a:srgbClr val="FFFFFF"/>
                </a:solidFill>
                <a:effectLst>
                  <a:glow rad="228600">
                    <a:schemeClr val="tx1">
                      <a:alpha val="75000"/>
                    </a:schemeClr>
                  </a:glow>
                </a:effectLst>
                <a:latin typeface="Arial MT"/>
                <a:cs typeface="Arial MT"/>
              </a:rPr>
              <a:t>• </a:t>
            </a:r>
            <a:r>
              <a:rPr lang="en-US" sz="3200" b="1" dirty="0" smtClean="0">
                <a:solidFill>
                  <a:srgbClr val="FFFFFF"/>
                </a:solidFill>
                <a:effectLst>
                  <a:glow rad="228600">
                    <a:schemeClr val="tx1">
                      <a:alpha val="75000"/>
                    </a:schemeClr>
                  </a:glow>
                </a:effectLst>
                <a:latin typeface="Arial MT"/>
                <a:cs typeface="Arial MT"/>
              </a:rPr>
              <a:t>John (22) Seattle (World Vision)</a:t>
            </a:r>
            <a:endParaRPr lang="en-US" sz="3200" b="1" dirty="0">
              <a:solidFill>
                <a:srgbClr val="FFFFFF"/>
              </a:solidFill>
              <a:effectLst>
                <a:glow rad="228600">
                  <a:schemeClr val="tx1">
                    <a:alpha val="75000"/>
                  </a:schemeClr>
                </a:glow>
              </a:effectLst>
              <a:latin typeface="Arial MT"/>
              <a:cs typeface="Arial MT"/>
            </a:endParaRPr>
          </a:p>
        </p:txBody>
      </p:sp>
      <p:sp>
        <p:nvSpPr>
          <p:cNvPr id="10" name="TextBox 9"/>
          <p:cNvSpPr txBox="1"/>
          <p:nvPr/>
        </p:nvSpPr>
        <p:spPr>
          <a:xfrm>
            <a:off x="2743200" y="533400"/>
            <a:ext cx="2667000" cy="2062103"/>
          </a:xfrm>
          <a:prstGeom prst="rect">
            <a:avLst/>
          </a:prstGeom>
          <a:noFill/>
        </p:spPr>
        <p:txBody>
          <a:bodyPr wrap="square">
            <a:spAutoFit/>
          </a:bodyPr>
          <a:lstStyle/>
          <a:p>
            <a:pPr marL="266700" indent="-266700" algn="l">
              <a:defRPr/>
            </a:pPr>
            <a:r>
              <a:rPr lang="en-US" sz="3200" b="1" dirty="0">
                <a:solidFill>
                  <a:srgbClr val="FFFFFF"/>
                </a:solidFill>
                <a:effectLst>
                  <a:glow rad="228600">
                    <a:schemeClr val="tx1">
                      <a:alpha val="75000"/>
                    </a:schemeClr>
                  </a:glow>
                </a:effectLst>
                <a:latin typeface="Arial MT"/>
                <a:cs typeface="Arial MT"/>
              </a:rPr>
              <a:t>• </a:t>
            </a:r>
            <a:r>
              <a:rPr lang="en-US" sz="3200" b="1" dirty="0" smtClean="0">
                <a:solidFill>
                  <a:srgbClr val="FFFFFF"/>
                </a:solidFill>
                <a:effectLst>
                  <a:glow rad="228600">
                    <a:schemeClr val="tx1">
                      <a:alpha val="75000"/>
                    </a:schemeClr>
                  </a:glow>
                </a:effectLst>
                <a:latin typeface="Arial MT"/>
                <a:cs typeface="Arial MT"/>
              </a:rPr>
              <a:t>Stephen &amp; Katie (25) Boise (Pilot/MS)</a:t>
            </a:r>
            <a:endParaRPr lang="en-US" sz="3200" b="1" dirty="0">
              <a:solidFill>
                <a:srgbClr val="FFFFFF"/>
              </a:solidFill>
              <a:effectLst>
                <a:glow rad="228600">
                  <a:schemeClr val="tx1">
                    <a:alpha val="75000"/>
                  </a:schemeClr>
                </a:glow>
              </a:effectLst>
              <a:latin typeface="Arial MT"/>
              <a:cs typeface="Arial MT"/>
            </a:endParaRPr>
          </a:p>
        </p:txBody>
      </p:sp>
      <p:sp>
        <p:nvSpPr>
          <p:cNvPr id="11" name="TextBox 10"/>
          <p:cNvSpPr txBox="1"/>
          <p:nvPr/>
        </p:nvSpPr>
        <p:spPr>
          <a:xfrm>
            <a:off x="5486400" y="1097340"/>
            <a:ext cx="3657600" cy="1569660"/>
          </a:xfrm>
          <a:prstGeom prst="rect">
            <a:avLst/>
          </a:prstGeom>
          <a:noFill/>
        </p:spPr>
        <p:txBody>
          <a:bodyPr wrap="square">
            <a:spAutoFit/>
          </a:bodyPr>
          <a:lstStyle/>
          <a:p>
            <a:pPr marL="266700" indent="-266700" algn="l">
              <a:defRPr/>
            </a:pPr>
            <a:r>
              <a:rPr lang="en-US" sz="3200" b="1" dirty="0" smtClean="0">
                <a:solidFill>
                  <a:srgbClr val="FFFFFF"/>
                </a:solidFill>
                <a:effectLst>
                  <a:glow rad="228600">
                    <a:schemeClr val="tx1">
                      <a:alpha val="75000"/>
                    </a:schemeClr>
                  </a:glow>
                </a:effectLst>
                <a:latin typeface="Arial MT"/>
                <a:cs typeface="Arial MT"/>
              </a:rPr>
              <a:t>• Kurt &amp; Cara (28) Chicago (Accenture/BS)</a:t>
            </a:r>
            <a:endParaRPr lang="en-US" sz="3200" b="1" dirty="0">
              <a:solidFill>
                <a:srgbClr val="FFFFFF"/>
              </a:solidFill>
              <a:effectLst>
                <a:glow rad="228600">
                  <a:schemeClr val="tx1">
                    <a:alpha val="75000"/>
                  </a:schemeClr>
                </a:glow>
              </a:effectLst>
              <a:latin typeface="Arial MT"/>
              <a:cs typeface="Arial MT"/>
            </a:endParaRPr>
          </a:p>
        </p:txBody>
      </p:sp>
    </p:spTree>
    <p:extLst>
      <p:ext uri="{BB962C8B-B14F-4D97-AF65-F5344CB8AC3E}">
        <p14:creationId xmlns:p14="http://schemas.microsoft.com/office/powerpoint/2010/main" val="12784799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22811"/>
          <a:stretch/>
        </p:blipFill>
        <p:spPr>
          <a:xfrm>
            <a:off x="3066143" y="952500"/>
            <a:ext cx="6077857" cy="5905500"/>
          </a:xfrm>
          <a:prstGeom prst="rect">
            <a:avLst/>
          </a:prstGeom>
        </p:spPr>
      </p:pic>
      <p:sp>
        <p:nvSpPr>
          <p:cNvPr id="2" name="Title 1"/>
          <p:cNvSpPr>
            <a:spLocks noGrp="1"/>
          </p:cNvSpPr>
          <p:nvPr>
            <p:ph type="title"/>
          </p:nvPr>
        </p:nvSpPr>
        <p:spPr>
          <a:xfrm>
            <a:off x="0" y="0"/>
            <a:ext cx="5807075" cy="6813550"/>
          </a:xfrm>
        </p:spPr>
        <p:txBody>
          <a:bodyPr/>
          <a:lstStyle/>
          <a:p>
            <a:r>
              <a:rPr lang="en-US" sz="4000" b="1" dirty="0" smtClean="0">
                <a:effectLst>
                  <a:glow rad="228600">
                    <a:schemeClr val="tx1"/>
                  </a:glow>
                </a:effectLst>
              </a:rPr>
              <a:t>"You </a:t>
            </a:r>
            <a:r>
              <a:rPr lang="en-US" sz="4000" b="1" dirty="0">
                <a:effectLst>
                  <a:glow rad="228600">
                    <a:schemeClr val="tx1"/>
                  </a:glow>
                </a:effectLst>
              </a:rPr>
              <a:t>better be ready and you better be prepared because </a:t>
            </a:r>
            <a:r>
              <a:rPr lang="en-US" sz="4000" b="1" dirty="0" smtClean="0">
                <a:effectLst>
                  <a:glow rad="228600">
                    <a:schemeClr val="tx1"/>
                  </a:glow>
                </a:effectLst>
              </a:rPr>
              <a:t>it</a:t>
            </a:r>
            <a:r>
              <a:rPr lang="fr-FR" sz="4000" b="1" dirty="0" smtClean="0">
                <a:effectLst>
                  <a:glow rad="228600">
                    <a:schemeClr val="tx1"/>
                  </a:glow>
                </a:effectLst>
              </a:rPr>
              <a:t>'</a:t>
            </a:r>
            <a:r>
              <a:rPr lang="en-US" sz="4000" b="1" dirty="0" smtClean="0">
                <a:effectLst>
                  <a:glow rad="228600">
                    <a:schemeClr val="tx1"/>
                  </a:glow>
                </a:effectLst>
              </a:rPr>
              <a:t>s coming.  There </a:t>
            </a:r>
            <a:r>
              <a:rPr lang="en-US" sz="4000" b="1" dirty="0">
                <a:effectLst>
                  <a:glow rad="228600">
                    <a:schemeClr val="tx1"/>
                  </a:glow>
                </a:effectLst>
              </a:rPr>
              <a:t>will be persecution of Christians for our stand</a:t>
            </a:r>
            <a:r>
              <a:rPr lang="en-US" sz="4000" b="1" dirty="0" smtClean="0">
                <a:effectLst>
                  <a:glow rad="228600">
                    <a:schemeClr val="tx1"/>
                  </a:glow>
                </a:effectLst>
              </a:rPr>
              <a:t>."</a:t>
            </a:r>
            <a:br>
              <a:rPr lang="en-US" sz="4000" b="1" dirty="0" smtClean="0">
                <a:effectLst>
                  <a:glow rad="228600">
                    <a:schemeClr val="tx1"/>
                  </a:glow>
                </a:effectLst>
              </a:rPr>
            </a:br>
            <a:r>
              <a:rPr lang="en-US" sz="4000" b="1" dirty="0">
                <a:effectLst>
                  <a:glow rad="228600">
                    <a:schemeClr val="tx1"/>
                  </a:glow>
                </a:effectLst>
              </a:rPr>
              <a:t/>
            </a:r>
            <a:br>
              <a:rPr lang="en-US" sz="4000" b="1" dirty="0">
                <a:effectLst>
                  <a:glow rad="228600">
                    <a:schemeClr val="tx1"/>
                  </a:glow>
                </a:effectLst>
              </a:rPr>
            </a:br>
            <a:r>
              <a:rPr lang="en-US" sz="4000" b="1" dirty="0">
                <a:effectLst>
                  <a:glow rad="228600">
                    <a:schemeClr val="tx1"/>
                  </a:glow>
                </a:effectLst>
              </a:rPr>
              <a:t>Rev. Franklin Graham</a:t>
            </a:r>
          </a:p>
        </p:txBody>
      </p:sp>
    </p:spTree>
    <p:extLst>
      <p:ext uri="{BB962C8B-B14F-4D97-AF65-F5344CB8AC3E}">
        <p14:creationId xmlns:p14="http://schemas.microsoft.com/office/powerpoint/2010/main" val="298830431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effectLst>
                  <a:glow rad="228600">
                    <a:schemeClr val="tx1"/>
                  </a:glow>
                </a:effectLst>
              </a:rPr>
              <a:t>Isaiah 5:20 </a:t>
            </a:r>
            <a:r>
              <a:rPr lang="en-US" sz="3200" b="1" dirty="0" smtClean="0">
                <a:effectLst>
                  <a:glow rad="228600">
                    <a:schemeClr val="tx1"/>
                  </a:glow>
                </a:effectLst>
              </a:rPr>
              <a:t>NLT</a:t>
            </a:r>
            <a:endParaRPr lang="en-US" sz="4000" b="1" dirty="0">
              <a:effectLst>
                <a:glow rad="228600">
                  <a:schemeClr val="tx1"/>
                </a:glow>
              </a:effectLst>
            </a:endParaRPr>
          </a:p>
        </p:txBody>
      </p:sp>
      <p:sp>
        <p:nvSpPr>
          <p:cNvPr id="3" name="Title 1"/>
          <p:cNvSpPr txBox="1">
            <a:spLocks/>
          </p:cNvSpPr>
          <p:nvPr/>
        </p:nvSpPr>
        <p:spPr bwMode="auto">
          <a:xfrm>
            <a:off x="38100" y="1844849"/>
            <a:ext cx="9070975" cy="3652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SG" sz="4000" b="1" dirty="0" smtClean="0">
                <a:solidFill>
                  <a:srgbClr val="FFFFFF"/>
                </a:solidFill>
                <a:effectLst>
                  <a:glow rad="228600">
                    <a:srgbClr val="000000"/>
                  </a:glow>
                </a:effectLst>
              </a:rPr>
              <a:t>"What </a:t>
            </a:r>
            <a:r>
              <a:rPr lang="en-SG" sz="4000" b="1" dirty="0">
                <a:solidFill>
                  <a:srgbClr val="FFFFFF"/>
                </a:solidFill>
                <a:effectLst>
                  <a:glow rad="228600">
                    <a:srgbClr val="000000"/>
                  </a:glow>
                </a:effectLst>
              </a:rPr>
              <a:t>sorrow for those who say </a:t>
            </a:r>
            <a:br>
              <a:rPr lang="en-SG" sz="4000" b="1" dirty="0">
                <a:solidFill>
                  <a:srgbClr val="FFFFFF"/>
                </a:solidFill>
                <a:effectLst>
                  <a:glow rad="228600">
                    <a:srgbClr val="000000"/>
                  </a:glow>
                </a:effectLst>
              </a:rPr>
            </a:br>
            <a:r>
              <a:rPr lang="en-SG" sz="4000" b="1" dirty="0" smtClean="0">
                <a:solidFill>
                  <a:srgbClr val="FFFFFF"/>
                </a:solidFill>
                <a:effectLst>
                  <a:glow rad="228600">
                    <a:srgbClr val="000000"/>
                  </a:glow>
                </a:effectLst>
              </a:rPr>
              <a:t>that </a:t>
            </a:r>
            <a:r>
              <a:rPr lang="en-SG" sz="4000" b="1" dirty="0">
                <a:solidFill>
                  <a:srgbClr val="FFFFFF"/>
                </a:solidFill>
                <a:effectLst>
                  <a:glow rad="228600">
                    <a:srgbClr val="000000"/>
                  </a:glow>
                </a:effectLst>
              </a:rPr>
              <a:t>evil is good and good is evil</a:t>
            </a:r>
            <a:r>
              <a:rPr lang="en-SG" sz="4000" b="1" dirty="0" smtClean="0">
                <a:solidFill>
                  <a:srgbClr val="FFFFFF"/>
                </a:solidFill>
                <a:effectLst>
                  <a:glow rad="228600">
                    <a:srgbClr val="000000"/>
                  </a:glow>
                </a:effectLst>
              </a:rPr>
              <a:t>,</a:t>
            </a:r>
          </a:p>
          <a:p>
            <a:pPr defTabSz="457200"/>
            <a:r>
              <a:rPr lang="en-SG" sz="4000" b="1" dirty="0" smtClean="0">
                <a:solidFill>
                  <a:srgbClr val="FFFFFF"/>
                </a:solidFill>
                <a:effectLst>
                  <a:glow rad="228600">
                    <a:srgbClr val="000000"/>
                  </a:glow>
                </a:effectLst>
              </a:rPr>
              <a:t>that </a:t>
            </a:r>
            <a:r>
              <a:rPr lang="en-SG" sz="4000" b="1" dirty="0">
                <a:solidFill>
                  <a:srgbClr val="FFFFFF"/>
                </a:solidFill>
                <a:effectLst>
                  <a:glow rad="228600">
                    <a:srgbClr val="000000"/>
                  </a:glow>
                </a:effectLst>
              </a:rPr>
              <a:t>dark is light and light is dark, </a:t>
            </a:r>
          </a:p>
          <a:p>
            <a:pPr defTabSz="457200"/>
            <a:r>
              <a:rPr lang="en-SG" sz="4000" b="1" dirty="0" smtClean="0">
                <a:solidFill>
                  <a:srgbClr val="FFFFFF"/>
                </a:solidFill>
                <a:effectLst>
                  <a:glow rad="228600">
                    <a:srgbClr val="000000"/>
                  </a:glow>
                </a:effectLst>
              </a:rPr>
              <a:t>that </a:t>
            </a:r>
            <a:r>
              <a:rPr lang="en-SG" sz="4000" b="1" dirty="0">
                <a:solidFill>
                  <a:srgbClr val="FFFFFF"/>
                </a:solidFill>
                <a:effectLst>
                  <a:glow rad="228600">
                    <a:srgbClr val="000000"/>
                  </a:glow>
                </a:effectLst>
              </a:rPr>
              <a:t>bitter is sweet </a:t>
            </a:r>
            <a:br>
              <a:rPr lang="en-SG" sz="4000" b="1" dirty="0">
                <a:solidFill>
                  <a:srgbClr val="FFFFFF"/>
                </a:solidFill>
                <a:effectLst>
                  <a:glow rad="228600">
                    <a:srgbClr val="000000"/>
                  </a:glow>
                </a:effectLst>
              </a:rPr>
            </a:br>
            <a:r>
              <a:rPr lang="en-SG" sz="4000" b="1" dirty="0" smtClean="0">
                <a:solidFill>
                  <a:srgbClr val="FFFFFF"/>
                </a:solidFill>
                <a:effectLst>
                  <a:glow rad="228600">
                    <a:srgbClr val="000000"/>
                  </a:glow>
                </a:effectLst>
              </a:rPr>
              <a:t>and </a:t>
            </a:r>
            <a:r>
              <a:rPr lang="en-SG" sz="4000" b="1" dirty="0">
                <a:solidFill>
                  <a:srgbClr val="FFFFFF"/>
                </a:solidFill>
                <a:effectLst>
                  <a:glow rad="228600">
                    <a:srgbClr val="000000"/>
                  </a:glow>
                </a:effectLst>
              </a:rPr>
              <a:t>sweet is bitter</a:t>
            </a:r>
            <a:r>
              <a:rPr lang="en-SG" sz="4000" b="1" dirty="0" smtClean="0">
                <a:solidFill>
                  <a:srgbClr val="FFFFFF"/>
                </a:solidFill>
                <a:effectLst>
                  <a:glow rad="228600">
                    <a:srgbClr val="000000"/>
                  </a:glow>
                </a:effectLst>
              </a:rPr>
              <a:t>."</a:t>
            </a:r>
            <a:endParaRPr lang="en-US" sz="4000" b="1" dirty="0">
              <a:solidFill>
                <a:srgbClr val="FFFFFF"/>
              </a:solidFill>
              <a:effectLst>
                <a:glow rad="228600">
                  <a:srgbClr val="000000"/>
                </a:glow>
              </a:effectLst>
            </a:endParaRPr>
          </a:p>
        </p:txBody>
      </p:sp>
    </p:spTree>
    <p:extLst>
      <p:ext uri="{BB962C8B-B14F-4D97-AF65-F5344CB8AC3E}">
        <p14:creationId xmlns:p14="http://schemas.microsoft.com/office/powerpoint/2010/main" val="170679952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17142" y="1349730"/>
            <a:ext cx="7002976" cy="5508270"/>
          </a:xfrm>
          <a:prstGeom prst="rect">
            <a:avLst/>
          </a:prstGeom>
        </p:spPr>
      </p:pic>
      <p:sp>
        <p:nvSpPr>
          <p:cNvPr id="2" name="Title 1"/>
          <p:cNvSpPr>
            <a:spLocks noGrp="1"/>
          </p:cNvSpPr>
          <p:nvPr>
            <p:ph type="title"/>
          </p:nvPr>
        </p:nvSpPr>
        <p:spPr>
          <a:xfrm>
            <a:off x="0" y="35285"/>
            <a:ext cx="9144000" cy="2064015"/>
          </a:xfrm>
        </p:spPr>
        <p:txBody>
          <a:bodyPr anchor="t"/>
          <a:lstStyle/>
          <a:p>
            <a:r>
              <a:rPr lang="en-US" sz="5400" b="1" dirty="0" smtClean="0">
                <a:effectLst>
                  <a:glow rad="228600">
                    <a:schemeClr val="tx1"/>
                  </a:glow>
                </a:effectLst>
              </a:rPr>
              <a:t>Why is common sense not so common anymore?</a:t>
            </a:r>
            <a:endParaRPr lang="en-US" sz="5400" b="1" dirty="0">
              <a:effectLst>
                <a:glow rad="228600">
                  <a:schemeClr val="tx1"/>
                </a:glow>
              </a:effectLst>
            </a:endParaRPr>
          </a:p>
        </p:txBody>
      </p:sp>
      <p:sp>
        <p:nvSpPr>
          <p:cNvPr id="3" name="Title 1"/>
          <p:cNvSpPr txBox="1">
            <a:spLocks/>
          </p:cNvSpPr>
          <p:nvPr/>
        </p:nvSpPr>
        <p:spPr bwMode="auto">
          <a:xfrm>
            <a:off x="1093664" y="5027729"/>
            <a:ext cx="7285212" cy="1847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SG" sz="5400" b="1" dirty="0" smtClean="0">
                <a:solidFill>
                  <a:srgbClr val="FFFFFF"/>
                </a:solidFill>
                <a:effectLst>
                  <a:glow rad="228600">
                    <a:srgbClr val="000000"/>
                  </a:glow>
                </a:effectLst>
              </a:rPr>
              <a:t>We lack a foundation in Scripture.</a:t>
            </a:r>
            <a:endParaRPr lang="en-US" sz="5400" b="1" dirty="0">
              <a:solidFill>
                <a:srgbClr val="FFFFFF"/>
              </a:solidFill>
              <a:effectLst>
                <a:glow rad="228600">
                  <a:srgbClr val="000000"/>
                </a:glow>
              </a:effectLst>
            </a:endParaRPr>
          </a:p>
        </p:txBody>
      </p:sp>
    </p:spTree>
    <p:extLst>
      <p:ext uri="{BB962C8B-B14F-4D97-AF65-F5344CB8AC3E}">
        <p14:creationId xmlns:p14="http://schemas.microsoft.com/office/powerpoint/2010/main" val="171541200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18307" name="Rectangle 4" hidden="1"/>
          <p:cNvSpPr>
            <a:spLocks noGrp="1"/>
          </p:cNvSpPr>
          <p:nvPr>
            <p:ph type="title" idx="4294967295"/>
          </p:nvPr>
        </p:nvSpPr>
        <p:spPr/>
        <p:txBody>
          <a:bodyPr/>
          <a:lstStyle/>
          <a:p>
            <a:pPr eaLnBrk="1" hangingPunct="1">
              <a:defRPr/>
            </a:pPr>
            <a:r>
              <a:rPr lang="en-US" dirty="0" smtClean="0">
                <a:cs typeface="+mj-cs"/>
              </a:rPr>
              <a:t>AiG web site #1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0370" name="Rectangle 2"/>
          <p:cNvSpPr>
            <a:spLocks noGrp="1" noChangeArrowheads="1"/>
          </p:cNvSpPr>
          <p:nvPr>
            <p:ph type="title" idx="4294967295"/>
          </p:nvPr>
        </p:nvSpPr>
        <p:spPr/>
        <p:txBody>
          <a:bodyPr/>
          <a:lstStyle/>
          <a:p>
            <a:pPr eaLnBrk="1" hangingPunct="1">
              <a:defRPr/>
            </a:pPr>
            <a:r>
              <a:rPr lang="en-US" smtClean="0"/>
              <a:t>America—largest number of…</a:t>
            </a:r>
          </a:p>
        </p:txBody>
      </p:sp>
      <p:pic>
        <p:nvPicPr>
          <p:cNvPr id="231426" name="Picture 3" descr="America largest number o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0" y="152400"/>
            <a:ext cx="9144000" cy="584776"/>
          </a:xfrm>
          <a:prstGeom prst="rect">
            <a:avLst/>
          </a:prstGeom>
          <a:noFill/>
        </p:spPr>
        <p:txBody>
          <a:bodyPr>
            <a:spAutoFit/>
          </a:bodyPr>
          <a:lstStyle/>
          <a:p>
            <a:pPr>
              <a:defRPr/>
            </a:pPr>
            <a:r>
              <a:rPr lang="en-US" sz="3200" b="1" dirty="0">
                <a:solidFill>
                  <a:srgbClr val="FFFFFF"/>
                </a:solidFill>
                <a:effectLst>
                  <a:glow rad="228600">
                    <a:schemeClr val="tx1">
                      <a:alpha val="75000"/>
                    </a:schemeClr>
                  </a:glow>
                </a:effectLst>
                <a:latin typeface="Arial MT"/>
                <a:cs typeface="Arial MT"/>
              </a:rPr>
              <a:t>America has the largest number of:</a:t>
            </a:r>
          </a:p>
        </p:txBody>
      </p:sp>
      <p:sp>
        <p:nvSpPr>
          <p:cNvPr id="5" name="TextBox 4"/>
          <p:cNvSpPr txBox="1"/>
          <p:nvPr/>
        </p:nvSpPr>
        <p:spPr>
          <a:xfrm>
            <a:off x="1524000" y="1143000"/>
            <a:ext cx="6096000" cy="584776"/>
          </a:xfrm>
          <a:prstGeom prst="rect">
            <a:avLst/>
          </a:prstGeom>
          <a:noFill/>
        </p:spPr>
        <p:txBody>
          <a:bodyPr>
            <a:spAutoFit/>
          </a:bodyPr>
          <a:lstStyle/>
          <a:p>
            <a:pPr>
              <a:defRPr/>
            </a:pPr>
            <a:r>
              <a:rPr lang="en-US" sz="3200" b="1" dirty="0">
                <a:solidFill>
                  <a:srgbClr val="FFFFFF"/>
                </a:solidFill>
                <a:effectLst>
                  <a:glow rad="228600">
                    <a:schemeClr val="tx1">
                      <a:alpha val="75000"/>
                    </a:schemeClr>
                  </a:glow>
                </a:effectLst>
                <a:latin typeface="Arial MT"/>
                <a:cs typeface="Arial MT"/>
              </a:rPr>
              <a:t>• Churches/Seminaries</a:t>
            </a:r>
          </a:p>
        </p:txBody>
      </p:sp>
      <p:sp>
        <p:nvSpPr>
          <p:cNvPr id="6" name="TextBox 5"/>
          <p:cNvSpPr txBox="1"/>
          <p:nvPr/>
        </p:nvSpPr>
        <p:spPr>
          <a:xfrm>
            <a:off x="1524000" y="1828800"/>
            <a:ext cx="6096000" cy="584776"/>
          </a:xfrm>
          <a:prstGeom prst="rect">
            <a:avLst/>
          </a:prstGeom>
          <a:noFill/>
        </p:spPr>
        <p:txBody>
          <a:bodyPr>
            <a:spAutoFit/>
          </a:bodyPr>
          <a:lstStyle/>
          <a:p>
            <a:pPr>
              <a:defRPr/>
            </a:pPr>
            <a:r>
              <a:rPr lang="en-US" sz="3200" b="1" dirty="0">
                <a:solidFill>
                  <a:srgbClr val="FFFFFF"/>
                </a:solidFill>
                <a:effectLst>
                  <a:glow rad="228600">
                    <a:schemeClr val="tx1">
                      <a:alpha val="75000"/>
                    </a:schemeClr>
                  </a:glow>
                </a:effectLst>
                <a:latin typeface="Arial MT"/>
                <a:cs typeface="Arial MT"/>
              </a:rPr>
              <a:t>• Christian Colleges</a:t>
            </a:r>
          </a:p>
        </p:txBody>
      </p:sp>
      <p:sp>
        <p:nvSpPr>
          <p:cNvPr id="8" name="TextBox 7"/>
          <p:cNvSpPr txBox="1"/>
          <p:nvPr/>
        </p:nvSpPr>
        <p:spPr>
          <a:xfrm>
            <a:off x="152400" y="2514600"/>
            <a:ext cx="8763000" cy="584776"/>
          </a:xfrm>
          <a:prstGeom prst="rect">
            <a:avLst/>
          </a:prstGeom>
          <a:noFill/>
        </p:spPr>
        <p:txBody>
          <a:bodyPr>
            <a:spAutoFit/>
          </a:bodyPr>
          <a:lstStyle/>
          <a:p>
            <a:pPr>
              <a:defRPr/>
            </a:pPr>
            <a:r>
              <a:rPr lang="en-US" sz="3200" b="1" dirty="0">
                <a:solidFill>
                  <a:srgbClr val="FFFFFF"/>
                </a:solidFill>
                <a:effectLst>
                  <a:glow rad="228600">
                    <a:schemeClr val="tx1">
                      <a:alpha val="75000"/>
                    </a:schemeClr>
                  </a:glow>
                </a:effectLst>
                <a:latin typeface="Arial MT"/>
                <a:cs typeface="Arial MT"/>
              </a:rPr>
              <a:t>• Christian Bookshops/Resources</a:t>
            </a:r>
          </a:p>
        </p:txBody>
      </p:sp>
      <p:sp>
        <p:nvSpPr>
          <p:cNvPr id="9" name="TextBox 8"/>
          <p:cNvSpPr txBox="1"/>
          <p:nvPr/>
        </p:nvSpPr>
        <p:spPr>
          <a:xfrm>
            <a:off x="1524000" y="3200400"/>
            <a:ext cx="6096000" cy="584776"/>
          </a:xfrm>
          <a:prstGeom prst="rect">
            <a:avLst/>
          </a:prstGeom>
          <a:noFill/>
        </p:spPr>
        <p:txBody>
          <a:bodyPr>
            <a:spAutoFit/>
          </a:bodyPr>
          <a:lstStyle/>
          <a:p>
            <a:pPr>
              <a:defRPr/>
            </a:pPr>
            <a:r>
              <a:rPr lang="en-US" sz="3200" b="1" dirty="0">
                <a:solidFill>
                  <a:srgbClr val="FFFFFF"/>
                </a:solidFill>
                <a:effectLst>
                  <a:glow rad="228600">
                    <a:schemeClr val="tx1">
                      <a:alpha val="75000"/>
                    </a:schemeClr>
                  </a:glow>
                </a:effectLst>
                <a:latin typeface="Arial MT"/>
                <a:cs typeface="Arial MT"/>
              </a:rPr>
              <a:t>• Christian Radio/TV</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2418" name="Rectangle 2"/>
          <p:cNvSpPr>
            <a:spLocks noGrp="1" noChangeArrowheads="1"/>
          </p:cNvSpPr>
          <p:nvPr>
            <p:ph type="title" idx="4294967295"/>
          </p:nvPr>
        </p:nvSpPr>
        <p:spPr/>
        <p:txBody>
          <a:bodyPr/>
          <a:lstStyle/>
          <a:p>
            <a:pPr eaLnBrk="1" hangingPunct="1">
              <a:defRPr/>
            </a:pPr>
            <a:r>
              <a:rPr lang="en-US" smtClean="0"/>
              <a:t>America—less Christian</a:t>
            </a:r>
          </a:p>
        </p:txBody>
      </p:sp>
      <p:pic>
        <p:nvPicPr>
          <p:cNvPr id="233474" name="Picture 3" descr="AMERICA less xtia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0" y="152400"/>
            <a:ext cx="9144000" cy="584776"/>
          </a:xfrm>
          <a:prstGeom prst="rect">
            <a:avLst/>
          </a:prstGeom>
          <a:noFill/>
        </p:spPr>
        <p:txBody>
          <a:bodyPr>
            <a:spAutoFit/>
          </a:bodyPr>
          <a:lstStyle/>
          <a:p>
            <a:pPr>
              <a:defRPr/>
            </a:pPr>
            <a:r>
              <a:rPr lang="en-US" sz="3200" b="1" dirty="0">
                <a:solidFill>
                  <a:srgbClr val="FFFFFF"/>
                </a:solidFill>
                <a:effectLst>
                  <a:glow rad="228600">
                    <a:schemeClr val="tx1">
                      <a:alpha val="75000"/>
                    </a:schemeClr>
                  </a:glow>
                </a:effectLst>
                <a:latin typeface="Arial MT"/>
                <a:cs typeface="Arial MT"/>
              </a:rPr>
              <a:t>America has the largest number of:</a:t>
            </a:r>
          </a:p>
        </p:txBody>
      </p:sp>
      <p:sp>
        <p:nvSpPr>
          <p:cNvPr id="5" name="TextBox 4"/>
          <p:cNvSpPr txBox="1"/>
          <p:nvPr/>
        </p:nvSpPr>
        <p:spPr>
          <a:xfrm>
            <a:off x="1524000" y="1143000"/>
            <a:ext cx="6096000" cy="584776"/>
          </a:xfrm>
          <a:prstGeom prst="rect">
            <a:avLst/>
          </a:prstGeom>
          <a:noFill/>
        </p:spPr>
        <p:txBody>
          <a:bodyPr>
            <a:spAutoFit/>
          </a:bodyPr>
          <a:lstStyle/>
          <a:p>
            <a:pPr>
              <a:defRPr/>
            </a:pPr>
            <a:r>
              <a:rPr lang="en-US" sz="3200" b="1" dirty="0">
                <a:solidFill>
                  <a:srgbClr val="FFFFFF"/>
                </a:solidFill>
                <a:effectLst>
                  <a:glow rad="228600">
                    <a:schemeClr val="tx1">
                      <a:alpha val="75000"/>
                    </a:schemeClr>
                  </a:glow>
                </a:effectLst>
                <a:latin typeface="Arial MT"/>
                <a:cs typeface="Arial MT"/>
              </a:rPr>
              <a:t>• Churches/Seminaries</a:t>
            </a:r>
          </a:p>
        </p:txBody>
      </p:sp>
      <p:sp>
        <p:nvSpPr>
          <p:cNvPr id="6" name="TextBox 5"/>
          <p:cNvSpPr txBox="1"/>
          <p:nvPr/>
        </p:nvSpPr>
        <p:spPr>
          <a:xfrm>
            <a:off x="1524000" y="1828800"/>
            <a:ext cx="6096000" cy="584776"/>
          </a:xfrm>
          <a:prstGeom prst="rect">
            <a:avLst/>
          </a:prstGeom>
          <a:noFill/>
        </p:spPr>
        <p:txBody>
          <a:bodyPr>
            <a:spAutoFit/>
          </a:bodyPr>
          <a:lstStyle/>
          <a:p>
            <a:pPr>
              <a:defRPr/>
            </a:pPr>
            <a:r>
              <a:rPr lang="en-US" sz="3200" b="1" dirty="0">
                <a:solidFill>
                  <a:srgbClr val="FFFFFF"/>
                </a:solidFill>
                <a:effectLst>
                  <a:glow rad="228600">
                    <a:schemeClr val="tx1">
                      <a:alpha val="75000"/>
                    </a:schemeClr>
                  </a:glow>
                </a:effectLst>
                <a:latin typeface="Arial MT"/>
                <a:cs typeface="Arial MT"/>
              </a:rPr>
              <a:t>• Christian Colleges</a:t>
            </a:r>
          </a:p>
        </p:txBody>
      </p:sp>
      <p:sp>
        <p:nvSpPr>
          <p:cNvPr id="7" name="TextBox 6"/>
          <p:cNvSpPr txBox="1"/>
          <p:nvPr/>
        </p:nvSpPr>
        <p:spPr>
          <a:xfrm>
            <a:off x="152400" y="2514600"/>
            <a:ext cx="8763000" cy="584776"/>
          </a:xfrm>
          <a:prstGeom prst="rect">
            <a:avLst/>
          </a:prstGeom>
          <a:noFill/>
        </p:spPr>
        <p:txBody>
          <a:bodyPr>
            <a:spAutoFit/>
          </a:bodyPr>
          <a:lstStyle/>
          <a:p>
            <a:pPr>
              <a:defRPr/>
            </a:pPr>
            <a:r>
              <a:rPr lang="en-US" sz="3200" b="1" dirty="0">
                <a:solidFill>
                  <a:srgbClr val="FFFFFF"/>
                </a:solidFill>
                <a:effectLst>
                  <a:glow rad="228600">
                    <a:schemeClr val="tx1">
                      <a:alpha val="75000"/>
                    </a:schemeClr>
                  </a:glow>
                </a:effectLst>
                <a:latin typeface="Arial MT"/>
                <a:cs typeface="Arial MT"/>
              </a:rPr>
              <a:t>• Christian Bookshops/Resources</a:t>
            </a:r>
          </a:p>
        </p:txBody>
      </p:sp>
      <p:sp>
        <p:nvSpPr>
          <p:cNvPr id="8" name="TextBox 7"/>
          <p:cNvSpPr txBox="1"/>
          <p:nvPr/>
        </p:nvSpPr>
        <p:spPr>
          <a:xfrm>
            <a:off x="1524000" y="3200400"/>
            <a:ext cx="6096000" cy="584776"/>
          </a:xfrm>
          <a:prstGeom prst="rect">
            <a:avLst/>
          </a:prstGeom>
          <a:noFill/>
        </p:spPr>
        <p:txBody>
          <a:bodyPr>
            <a:spAutoFit/>
          </a:bodyPr>
          <a:lstStyle/>
          <a:p>
            <a:pPr>
              <a:defRPr/>
            </a:pPr>
            <a:r>
              <a:rPr lang="en-US" sz="3200" b="1" dirty="0">
                <a:solidFill>
                  <a:srgbClr val="FFFFFF"/>
                </a:solidFill>
                <a:effectLst>
                  <a:glow rad="228600">
                    <a:schemeClr val="tx1">
                      <a:alpha val="75000"/>
                    </a:schemeClr>
                  </a:glow>
                </a:effectLst>
                <a:latin typeface="Arial MT"/>
                <a:cs typeface="Arial MT"/>
              </a:rPr>
              <a:t>• Christian Radio/TV</a:t>
            </a:r>
          </a:p>
        </p:txBody>
      </p:sp>
      <p:sp>
        <p:nvSpPr>
          <p:cNvPr id="9" name="TextBox 8"/>
          <p:cNvSpPr txBox="1"/>
          <p:nvPr/>
        </p:nvSpPr>
        <p:spPr>
          <a:xfrm>
            <a:off x="2057400" y="4114800"/>
            <a:ext cx="6096000" cy="2123658"/>
          </a:xfrm>
          <a:prstGeom prst="rect">
            <a:avLst/>
          </a:prstGeom>
          <a:noFill/>
        </p:spPr>
        <p:txBody>
          <a:bodyPr>
            <a:spAutoFit/>
          </a:bodyPr>
          <a:lstStyle/>
          <a:p>
            <a:pPr>
              <a:defRPr/>
            </a:pPr>
            <a:r>
              <a:rPr lang="en-US" sz="4400" b="1" dirty="0">
                <a:solidFill>
                  <a:srgbClr val="FFFFFF"/>
                </a:solidFill>
                <a:effectLst>
                  <a:glow rad="228600">
                    <a:schemeClr val="tx1">
                      <a:alpha val="75000"/>
                    </a:schemeClr>
                  </a:glow>
                </a:effectLst>
                <a:latin typeface="Arial MT"/>
                <a:cs typeface="Arial MT"/>
              </a:rPr>
              <a:t>But is becoming LESS Christian EVERY day!</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4467" name="Picture 3" descr="balloons-layere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54050" y="12700"/>
            <a:ext cx="7870825" cy="68453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35522" name="TextBox 1"/>
          <p:cNvSpPr txBox="1">
            <a:spLocks noChangeArrowheads="1"/>
          </p:cNvSpPr>
          <p:nvPr/>
        </p:nvSpPr>
        <p:spPr bwMode="auto">
          <a:xfrm>
            <a:off x="1524000" y="1817688"/>
            <a:ext cx="23622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rgbClr val="FFFFFF"/>
                </a:solidFill>
                <a:latin typeface="Arial MT" charset="0"/>
                <a:cs typeface="Arial MT" charset="0"/>
              </a:rPr>
              <a:t>SCHOOL VIOLENCE</a:t>
            </a:r>
          </a:p>
        </p:txBody>
      </p:sp>
      <p:sp>
        <p:nvSpPr>
          <p:cNvPr id="235523" name="TextBox 4"/>
          <p:cNvSpPr txBox="1">
            <a:spLocks noChangeArrowheads="1"/>
          </p:cNvSpPr>
          <p:nvPr/>
        </p:nvSpPr>
        <p:spPr bwMode="auto">
          <a:xfrm>
            <a:off x="3886200" y="1320800"/>
            <a:ext cx="236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rgbClr val="FFFFFF"/>
                </a:solidFill>
                <a:latin typeface="Arial MT" charset="0"/>
                <a:cs typeface="Arial MT" charset="0"/>
              </a:rPr>
              <a:t>ABORTION</a:t>
            </a:r>
          </a:p>
        </p:txBody>
      </p:sp>
      <p:sp>
        <p:nvSpPr>
          <p:cNvPr id="235524" name="TextBox 5"/>
          <p:cNvSpPr txBox="1">
            <a:spLocks noChangeArrowheads="1"/>
          </p:cNvSpPr>
          <p:nvPr/>
        </p:nvSpPr>
        <p:spPr bwMode="auto">
          <a:xfrm>
            <a:off x="5715000" y="2362200"/>
            <a:ext cx="2362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rgbClr val="FFFFFF"/>
                </a:solidFill>
                <a:latin typeface="Arial MT" charset="0"/>
                <a:cs typeface="Arial MT" charset="0"/>
              </a:rPr>
              <a:t>PORN-OGRAPHY</a:t>
            </a:r>
          </a:p>
        </p:txBody>
      </p:sp>
      <p:sp>
        <p:nvSpPr>
          <p:cNvPr id="235525" name="TextBox 6"/>
          <p:cNvSpPr txBox="1">
            <a:spLocks noChangeArrowheads="1"/>
          </p:cNvSpPr>
          <p:nvPr/>
        </p:nvSpPr>
        <p:spPr bwMode="auto">
          <a:xfrm>
            <a:off x="2895600" y="3798888"/>
            <a:ext cx="31242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rgbClr val="FFFFFF"/>
                </a:solidFill>
                <a:latin typeface="Arial MT" charset="0"/>
                <a:cs typeface="Arial MT" charset="0"/>
              </a:rPr>
              <a:t>HOMOSEXUAL BEHAVIOR</a:t>
            </a:r>
          </a:p>
        </p:txBody>
      </p:sp>
      <p:sp>
        <p:nvSpPr>
          <p:cNvPr id="235526" name="TextBox 7"/>
          <p:cNvSpPr txBox="1">
            <a:spLocks noChangeArrowheads="1"/>
          </p:cNvSpPr>
          <p:nvPr/>
        </p:nvSpPr>
        <p:spPr bwMode="auto">
          <a:xfrm>
            <a:off x="914400" y="4419600"/>
            <a:ext cx="236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rgbClr val="FFFFFF"/>
                </a:solidFill>
                <a:latin typeface="Arial MT" charset="0"/>
                <a:cs typeface="Arial MT" charset="0"/>
              </a:rPr>
              <a:t>RACISM</a:t>
            </a:r>
          </a:p>
        </p:txBody>
      </p:sp>
      <p:sp>
        <p:nvSpPr>
          <p:cNvPr id="235527" name="TextBox 8"/>
          <p:cNvSpPr txBox="1">
            <a:spLocks noChangeArrowheads="1"/>
          </p:cNvSpPr>
          <p:nvPr/>
        </p:nvSpPr>
        <p:spPr bwMode="auto">
          <a:xfrm>
            <a:off x="5562600" y="4572000"/>
            <a:ext cx="2362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rgbClr val="FFFFFF"/>
                </a:solidFill>
                <a:latin typeface="Arial MT" charset="0"/>
                <a:cs typeface="Arial MT" charset="0"/>
              </a:rPr>
              <a:t>FAMILY BREAK-UP</a:t>
            </a:r>
          </a:p>
        </p:txBody>
      </p:sp>
      <p:sp>
        <p:nvSpPr>
          <p:cNvPr id="5694466" name="Rectangle 2"/>
          <p:cNvSpPr>
            <a:spLocks noGrp="1" noChangeArrowheads="1"/>
          </p:cNvSpPr>
          <p:nvPr>
            <p:ph type="title"/>
          </p:nvPr>
        </p:nvSpPr>
        <p:spPr>
          <a:xfrm>
            <a:off x="685800" y="-76200"/>
            <a:ext cx="3581400" cy="1143000"/>
          </a:xfrm>
        </p:spPr>
        <p:txBody>
          <a:bodyPr/>
          <a:lstStyle/>
          <a:p>
            <a:pPr eaLnBrk="1" hangingPunct="1">
              <a:defRPr/>
            </a:pPr>
            <a:r>
              <a:rPr lang="en-US" sz="3600" dirty="0" smtClean="0"/>
              <a:t>ISSUES TODAY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82" name="Rectangle 2"/>
          <p:cNvSpPr>
            <a:spLocks noGrp="1" noChangeArrowheads="1"/>
          </p:cNvSpPr>
          <p:nvPr>
            <p:ph type="title"/>
          </p:nvPr>
        </p:nvSpPr>
        <p:spPr/>
        <p:txBody>
          <a:bodyPr/>
          <a:lstStyle/>
          <a:p>
            <a:pPr eaLnBrk="1" hangingPunct="1">
              <a:defRPr/>
            </a:pPr>
            <a:r>
              <a:rPr lang="en-US" smtClean="0"/>
              <a:t>Q 899 Barna</a:t>
            </a:r>
          </a:p>
        </p:txBody>
      </p:sp>
      <p:pic>
        <p:nvPicPr>
          <p:cNvPr id="237570" name="Picture 3" descr="Green Quot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26084" name="Text Box 4"/>
          <p:cNvSpPr txBox="1">
            <a:spLocks noChangeArrowheads="1"/>
          </p:cNvSpPr>
          <p:nvPr/>
        </p:nvSpPr>
        <p:spPr bwMode="auto">
          <a:xfrm>
            <a:off x="914400" y="4876800"/>
            <a:ext cx="7315200" cy="10953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lnSpc>
                <a:spcPct val="90000"/>
              </a:lnSpc>
              <a:spcBef>
                <a:spcPct val="50000"/>
              </a:spcBef>
              <a:defRPr/>
            </a:pPr>
            <a:r>
              <a:rPr lang="en-US" sz="2400" b="1" dirty="0" err="1">
                <a:solidFill>
                  <a:schemeClr val="bg1"/>
                </a:solidFill>
                <a:cs typeface="Arial" charset="0"/>
              </a:rPr>
              <a:t>Barna</a:t>
            </a:r>
            <a:r>
              <a:rPr lang="en-US" sz="2400" b="1" dirty="0">
                <a:solidFill>
                  <a:schemeClr val="bg1"/>
                </a:solidFill>
                <a:cs typeface="Arial" charset="0"/>
              </a:rPr>
              <a:t> Research Online, </a:t>
            </a:r>
            <a:r>
              <a:rPr lang="fr-FR" altLang="ja-JP" sz="2400" b="1" dirty="0" smtClean="0">
                <a:solidFill>
                  <a:schemeClr val="bg1"/>
                </a:solidFill>
                <a:latin typeface="Arial"/>
                <a:cs typeface="Arial" charset="0"/>
              </a:rPr>
              <a:t>'</a:t>
            </a:r>
            <a:r>
              <a:rPr lang="en-US" sz="2400" b="1" dirty="0" smtClean="0">
                <a:solidFill>
                  <a:schemeClr val="bg1"/>
                </a:solidFill>
                <a:cs typeface="Arial" charset="0"/>
              </a:rPr>
              <a:t>The Year</a:t>
            </a:r>
            <a:r>
              <a:rPr lang="fr-FR" sz="2400" b="1" dirty="0" smtClean="0">
                <a:solidFill>
                  <a:schemeClr val="bg1"/>
                </a:solidFill>
                <a:cs typeface="Arial" charset="0"/>
              </a:rPr>
              <a:t>'</a:t>
            </a:r>
            <a:r>
              <a:rPr lang="en-US" sz="2400" b="1" dirty="0" smtClean="0">
                <a:solidFill>
                  <a:schemeClr val="bg1"/>
                </a:solidFill>
                <a:cs typeface="Arial" charset="0"/>
              </a:rPr>
              <a:t>s </a:t>
            </a:r>
            <a:r>
              <a:rPr lang="en-US" sz="2400" b="1" dirty="0">
                <a:solidFill>
                  <a:schemeClr val="bg1"/>
                </a:solidFill>
                <a:cs typeface="Arial" charset="0"/>
              </a:rPr>
              <a:t>Most Intriguing Findings, From </a:t>
            </a:r>
            <a:r>
              <a:rPr lang="en-US" sz="2400" b="1" dirty="0" err="1">
                <a:solidFill>
                  <a:schemeClr val="bg1"/>
                </a:solidFill>
                <a:cs typeface="Arial" charset="0"/>
              </a:rPr>
              <a:t>Barna</a:t>
            </a:r>
            <a:r>
              <a:rPr lang="en-US" sz="2400" b="1" dirty="0">
                <a:solidFill>
                  <a:schemeClr val="bg1"/>
                </a:solidFill>
                <a:cs typeface="Arial" charset="0"/>
              </a:rPr>
              <a:t> Research Studies</a:t>
            </a:r>
            <a:r>
              <a:rPr lang="en-US" sz="2400" b="1" dirty="0" smtClean="0">
                <a:solidFill>
                  <a:schemeClr val="bg1"/>
                </a:solidFill>
                <a:cs typeface="Arial" charset="0"/>
              </a:rPr>
              <a:t>,</a:t>
            </a:r>
            <a:r>
              <a:rPr lang="fr-FR" altLang="ja-JP" sz="2400" b="1" dirty="0" smtClean="0">
                <a:solidFill>
                  <a:schemeClr val="bg1"/>
                </a:solidFill>
                <a:latin typeface="Arial"/>
                <a:cs typeface="Arial" charset="0"/>
              </a:rPr>
              <a:t>'</a:t>
            </a:r>
            <a:r>
              <a:rPr lang="en-US" sz="2400" b="1" dirty="0" smtClean="0">
                <a:solidFill>
                  <a:schemeClr val="bg1"/>
                </a:solidFill>
                <a:cs typeface="Arial" charset="0"/>
              </a:rPr>
              <a:t> </a:t>
            </a:r>
            <a:r>
              <a:rPr lang="en-US" sz="2400" b="1" dirty="0">
                <a:solidFill>
                  <a:schemeClr val="bg1"/>
                </a:solidFill>
                <a:cs typeface="Arial" charset="0"/>
              </a:rPr>
              <a:t>December 12, 2000, </a:t>
            </a:r>
            <a:r>
              <a:rPr lang="en-US" sz="2400" b="1" dirty="0" err="1">
                <a:solidFill>
                  <a:schemeClr val="bg1"/>
                </a:solidFill>
                <a:cs typeface="Arial" charset="0"/>
              </a:rPr>
              <a:t>www.barna.org</a:t>
            </a:r>
            <a:r>
              <a:rPr lang="en-US" sz="2400" b="1" dirty="0">
                <a:solidFill>
                  <a:schemeClr val="bg1"/>
                </a:solidFill>
                <a:cs typeface="Arial" charset="0"/>
              </a:rPr>
              <a:t>.</a:t>
            </a:r>
          </a:p>
        </p:txBody>
      </p:sp>
      <p:sp>
        <p:nvSpPr>
          <p:cNvPr id="4526085" name="Text Box 5"/>
          <p:cNvSpPr txBox="1">
            <a:spLocks noChangeArrowheads="1"/>
          </p:cNvSpPr>
          <p:nvPr/>
        </p:nvSpPr>
        <p:spPr bwMode="auto">
          <a:xfrm>
            <a:off x="914400" y="755650"/>
            <a:ext cx="7315200" cy="3259867"/>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spcBef>
                <a:spcPct val="50000"/>
              </a:spcBef>
              <a:defRPr/>
            </a:pPr>
            <a:r>
              <a:rPr lang="en-US" altLang="ja-JP" sz="3800" b="1" dirty="0" smtClean="0">
                <a:solidFill>
                  <a:schemeClr val="bg1"/>
                </a:solidFill>
                <a:latin typeface="Arial"/>
                <a:cs typeface="Arial" charset="0"/>
              </a:rPr>
              <a:t>"</a:t>
            </a:r>
            <a:r>
              <a:rPr lang="en-US" sz="3800" b="1" dirty="0" smtClean="0">
                <a:solidFill>
                  <a:schemeClr val="bg1"/>
                </a:solidFill>
                <a:cs typeface="Arial" charset="0"/>
              </a:rPr>
              <a:t>A </a:t>
            </a:r>
            <a:r>
              <a:rPr lang="en-US" sz="3800" b="1" dirty="0">
                <a:solidFill>
                  <a:schemeClr val="bg1"/>
                </a:solidFill>
                <a:cs typeface="Arial" charset="0"/>
              </a:rPr>
              <a:t>minority of born-again </a:t>
            </a:r>
            <a:r>
              <a:rPr lang="en-US" sz="3800" b="1" dirty="0">
                <a:solidFill>
                  <a:srgbClr val="FFFF00"/>
                </a:solidFill>
                <a:cs typeface="Arial" charset="0"/>
              </a:rPr>
              <a:t>adults (44%)</a:t>
            </a:r>
            <a:r>
              <a:rPr lang="en-US" sz="3800" b="1" dirty="0">
                <a:solidFill>
                  <a:schemeClr val="bg1"/>
                </a:solidFill>
                <a:cs typeface="Arial" charset="0"/>
              </a:rPr>
              <a:t> and an even smaller proportion of born-again </a:t>
            </a:r>
            <a:r>
              <a:rPr lang="en-US" sz="3800" b="1" dirty="0">
                <a:solidFill>
                  <a:srgbClr val="FFFF00"/>
                </a:solidFill>
                <a:cs typeface="Arial" charset="0"/>
              </a:rPr>
              <a:t>teenagers (9%)</a:t>
            </a:r>
            <a:r>
              <a:rPr lang="en-US" sz="3800" b="1" dirty="0">
                <a:solidFill>
                  <a:schemeClr val="bg1"/>
                </a:solidFill>
                <a:cs typeface="Arial" charset="0"/>
              </a:rPr>
              <a:t> are certain of the existence of absolute moral truth</a:t>
            </a:r>
            <a:r>
              <a:rPr lang="en-US" sz="3800" b="1" dirty="0" smtClean="0">
                <a:solidFill>
                  <a:schemeClr val="bg1"/>
                </a:solidFill>
                <a:cs typeface="Arial" charset="0"/>
              </a:rPr>
              <a:t>.</a:t>
            </a:r>
            <a:r>
              <a:rPr lang="en-US" altLang="ja-JP" sz="3800" b="1" dirty="0" smtClean="0">
                <a:solidFill>
                  <a:schemeClr val="bg1"/>
                </a:solidFill>
                <a:latin typeface="Arial"/>
                <a:cs typeface="Arial" charset="0"/>
              </a:rPr>
              <a:t>"</a:t>
            </a:r>
            <a:r>
              <a:rPr lang="en-US" sz="3800" b="1" i="1" dirty="0" smtClean="0">
                <a:solidFill>
                  <a:schemeClr val="bg1"/>
                </a:solidFill>
                <a:cs typeface="Arial" charset="0"/>
              </a:rPr>
              <a:t> </a:t>
            </a:r>
            <a:endParaRPr lang="en-US" sz="3800" b="1" i="1" dirty="0">
              <a:solidFill>
                <a:schemeClr val="bg1"/>
              </a:solidFill>
              <a:cs typeface="Arial" charset="0"/>
            </a:endParaRPr>
          </a:p>
        </p:txBody>
      </p:sp>
    </p:spTree>
  </p:cSld>
  <p:clrMapOvr>
    <a:masterClrMapping/>
  </p:clrMapOvr>
  <p:transition xmlns:p14="http://schemas.microsoft.com/office/powerpoint/2010/main">
    <p:cover dir="ld"/>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3154" name="Rectangle 2"/>
          <p:cNvSpPr>
            <a:spLocks noGrp="1" noChangeArrowheads="1"/>
          </p:cNvSpPr>
          <p:nvPr>
            <p:ph type="title"/>
          </p:nvPr>
        </p:nvSpPr>
        <p:spPr/>
        <p:txBody>
          <a:bodyPr/>
          <a:lstStyle/>
          <a:p>
            <a:pPr eaLnBrk="1" hangingPunct="1">
              <a:defRPr/>
            </a:pPr>
            <a:r>
              <a:rPr lang="en-US" smtClean="0"/>
              <a:t>Foster Letter 2002</a:t>
            </a:r>
          </a:p>
        </p:txBody>
      </p:sp>
      <p:pic>
        <p:nvPicPr>
          <p:cNvPr id="239618" name="Picture 3" descr="Green Quot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3156" name="Text Box 4"/>
          <p:cNvSpPr txBox="1">
            <a:spLocks noChangeArrowheads="1"/>
          </p:cNvSpPr>
          <p:nvPr/>
        </p:nvSpPr>
        <p:spPr bwMode="auto">
          <a:xfrm>
            <a:off x="838200" y="566738"/>
            <a:ext cx="7467600" cy="33972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lnSpc>
                <a:spcPct val="90000"/>
              </a:lnSpc>
              <a:spcBef>
                <a:spcPct val="50000"/>
              </a:spcBef>
              <a:defRPr/>
            </a:pPr>
            <a:r>
              <a:rPr lang="en-US" altLang="ja-JP" sz="3400" b="1" dirty="0" smtClean="0">
                <a:solidFill>
                  <a:schemeClr val="bg1"/>
                </a:solidFill>
                <a:latin typeface="Arial"/>
                <a:cs typeface="Arial" charset="0"/>
              </a:rPr>
              <a:t>"</a:t>
            </a:r>
            <a:r>
              <a:rPr lang="en-US" sz="3400" b="1" dirty="0" smtClean="0">
                <a:solidFill>
                  <a:schemeClr val="bg1"/>
                </a:solidFill>
                <a:cs typeface="Arial" charset="0"/>
              </a:rPr>
              <a:t>The </a:t>
            </a:r>
            <a:r>
              <a:rPr lang="fr-FR" altLang="ja-JP" sz="3400" b="1" dirty="0" smtClean="0">
                <a:solidFill>
                  <a:schemeClr val="bg1"/>
                </a:solidFill>
                <a:latin typeface="Arial"/>
                <a:cs typeface="Arial" charset="0"/>
              </a:rPr>
              <a:t>'</a:t>
            </a:r>
            <a:r>
              <a:rPr lang="en-US" sz="3400" b="1" dirty="0" smtClean="0">
                <a:solidFill>
                  <a:schemeClr val="bg1"/>
                </a:solidFill>
                <a:cs typeface="Arial" charset="0"/>
              </a:rPr>
              <a:t>American </a:t>
            </a:r>
            <a:r>
              <a:rPr lang="en-US" sz="3400" b="1" dirty="0">
                <a:solidFill>
                  <a:schemeClr val="bg1"/>
                </a:solidFill>
                <a:cs typeface="Arial" charset="0"/>
              </a:rPr>
              <a:t>Family In Crises </a:t>
            </a:r>
            <a:r>
              <a:rPr lang="en-US" sz="3400" b="1" dirty="0" smtClean="0">
                <a:solidFill>
                  <a:schemeClr val="bg1"/>
                </a:solidFill>
                <a:cs typeface="Arial" charset="0"/>
              </a:rPr>
              <a:t>Research</a:t>
            </a:r>
            <a:r>
              <a:rPr lang="fr-FR" altLang="ja-JP" sz="3400" b="1" dirty="0" smtClean="0">
                <a:solidFill>
                  <a:schemeClr val="bg1"/>
                </a:solidFill>
                <a:latin typeface="Arial"/>
                <a:cs typeface="Arial" charset="0"/>
              </a:rPr>
              <a:t>'</a:t>
            </a:r>
            <a:r>
              <a:rPr lang="en-US" sz="3400" b="1" dirty="0" smtClean="0">
                <a:solidFill>
                  <a:schemeClr val="bg1"/>
                </a:solidFill>
                <a:cs typeface="Arial" charset="0"/>
              </a:rPr>
              <a:t> </a:t>
            </a:r>
            <a:r>
              <a:rPr lang="en-US" sz="3400" b="1" dirty="0">
                <a:solidFill>
                  <a:schemeClr val="bg1"/>
                </a:solidFill>
                <a:cs typeface="Arial" charset="0"/>
              </a:rPr>
              <a:t>by the Southern Baptist Council on Family Life uncovered some disturbing facts.  </a:t>
            </a:r>
            <a:r>
              <a:rPr lang="en-US" sz="3400" b="1" dirty="0">
                <a:solidFill>
                  <a:srgbClr val="FFFF00"/>
                </a:solidFill>
                <a:cs typeface="Arial" charset="0"/>
              </a:rPr>
              <a:t>Of the children raised in evangelical homes, 88% leave the church at age 18 and never return</a:t>
            </a:r>
            <a:r>
              <a:rPr lang="en-US" sz="3400" b="1" dirty="0" smtClean="0">
                <a:solidFill>
                  <a:srgbClr val="FFFF00"/>
                </a:solidFill>
                <a:cs typeface="Arial" charset="0"/>
              </a:rPr>
              <a:t>.</a:t>
            </a:r>
            <a:r>
              <a:rPr lang="en-US" altLang="ja-JP" sz="3400" b="1" dirty="0" smtClean="0">
                <a:solidFill>
                  <a:schemeClr val="bg1"/>
                </a:solidFill>
                <a:latin typeface="Arial"/>
                <a:cs typeface="Arial" charset="0"/>
              </a:rPr>
              <a:t>"</a:t>
            </a:r>
            <a:endParaRPr lang="en-US" sz="3400" b="1" dirty="0">
              <a:solidFill>
                <a:schemeClr val="bg1"/>
              </a:solidFill>
              <a:cs typeface="Arial" charset="0"/>
            </a:endParaRPr>
          </a:p>
        </p:txBody>
      </p:sp>
      <p:sp>
        <p:nvSpPr>
          <p:cNvPr id="4913157" name="Text Box 5"/>
          <p:cNvSpPr txBox="1">
            <a:spLocks noChangeArrowheads="1"/>
          </p:cNvSpPr>
          <p:nvPr/>
        </p:nvSpPr>
        <p:spPr bwMode="auto">
          <a:xfrm>
            <a:off x="914400" y="5181600"/>
            <a:ext cx="7086600" cy="10033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spAutoFit/>
          </a:bodyPr>
          <a:lstStyle>
            <a:lvl1pPr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1pPr>
            <a:lvl2pPr marL="320675"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2pPr>
            <a:lvl3pPr marL="642938"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3pPr>
            <a:lvl4pPr marL="963613"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4pPr>
            <a:lvl5pPr marL="1285875"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5pPr>
            <a:lvl6pPr marL="17430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6pPr>
            <a:lvl7pPr marL="22002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7pPr>
            <a:lvl8pPr marL="26574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8pPr>
            <a:lvl9pPr marL="31146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9pPr>
          </a:lstStyle>
          <a:p>
            <a:pPr>
              <a:lnSpc>
                <a:spcPct val="90000"/>
              </a:lnSpc>
              <a:defRPr/>
            </a:pPr>
            <a:r>
              <a:rPr lang="en-US" sz="2400" b="1" i="1" dirty="0" smtClean="0">
                <a:solidFill>
                  <a:srgbClr val="FFFFFF"/>
                </a:solidFill>
                <a:cs typeface="Arial" charset="0"/>
              </a:rPr>
              <a:t>Pastor</a:t>
            </a:r>
            <a:r>
              <a:rPr lang="fr-FR" altLang="ja-JP" sz="2400" b="1" i="1" dirty="0" smtClean="0">
                <a:solidFill>
                  <a:srgbClr val="FFFFFF"/>
                </a:solidFill>
                <a:cs typeface="Arial" charset="0"/>
              </a:rPr>
              <a:t>'</a:t>
            </a:r>
            <a:r>
              <a:rPr lang="en-US" sz="2400" b="1" i="1" dirty="0" smtClean="0">
                <a:solidFill>
                  <a:srgbClr val="FFFFFF"/>
                </a:solidFill>
                <a:cs typeface="Arial" charset="0"/>
              </a:rPr>
              <a:t>s Weekly Briefing</a:t>
            </a:r>
            <a:r>
              <a:rPr lang="en-US" sz="2400" b="1" dirty="0" smtClean="0">
                <a:solidFill>
                  <a:srgbClr val="FFFFFF"/>
                </a:solidFill>
                <a:cs typeface="Arial" charset="0"/>
              </a:rPr>
              <a:t>, Focus on the Family, 26 July 2002, quoted in Gary Foster, </a:t>
            </a:r>
            <a:r>
              <a:rPr lang="en-US" sz="2400" b="1" i="1" dirty="0" smtClean="0">
                <a:solidFill>
                  <a:srgbClr val="FFFFFF"/>
                </a:solidFill>
                <a:cs typeface="Arial" charset="0"/>
              </a:rPr>
              <a:t>The Foster Letter</a:t>
            </a:r>
            <a:r>
              <a:rPr lang="en-US" sz="2400" b="1" dirty="0" smtClean="0">
                <a:solidFill>
                  <a:srgbClr val="FFFFFF"/>
                </a:solidFill>
                <a:cs typeface="Arial" charset="0"/>
              </a:rPr>
              <a:t>, 10 Aug. 2002, p. 1.</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smtClean="0">
                <a:effectLst>
                  <a:outerShdw blurRad="38100" dist="38100" dir="2700000" algn="tl">
                    <a:srgbClr val="000000"/>
                  </a:outerShdw>
                </a:effectLst>
              </a:rPr>
              <a:t>Already Gone 04802</a:t>
            </a:r>
          </a:p>
        </p:txBody>
      </p:sp>
      <p:sp>
        <p:nvSpPr>
          <p:cNvPr id="3" name="Text Placeholder 2"/>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en-US" sz="5400" smtClean="0">
                <a:effectLst>
                  <a:outerShdw blurRad="38100" dist="38100" dir="2700000" algn="tl">
                    <a:srgbClr val="000000"/>
                  </a:outerShdw>
                </a:effectLst>
              </a:rPr>
              <a:t>Already Gone</a:t>
            </a:r>
          </a:p>
          <a:p>
            <a:pPr marL="0" lvl="1" indent="0" algn="r" eaLnBrk="1" hangingPunct="1">
              <a:lnSpc>
                <a:spcPct val="70000"/>
              </a:lnSpc>
              <a:spcBef>
                <a:spcPct val="0"/>
              </a:spcBef>
              <a:buFont typeface="Arial" charset="0"/>
              <a:buNone/>
              <a:defRPr/>
            </a:pPr>
            <a:r>
              <a:rPr lang="en-US" sz="2200" i="1" smtClean="0">
                <a:effectLst>
                  <a:outerShdw blurRad="38100" dist="38100" dir="2700000" algn="tl">
                    <a:srgbClr val="000000"/>
                  </a:outerShdw>
                </a:effectLst>
              </a:rPr>
              <a:t>by Ken Ham and Britt Beemer, </a:t>
            </a:r>
            <a:br>
              <a:rPr lang="en-US" sz="2200" i="1" smtClean="0">
                <a:effectLst>
                  <a:outerShdw blurRad="38100" dist="38100" dir="2700000" algn="tl">
                    <a:srgbClr val="000000"/>
                  </a:outerShdw>
                </a:effectLst>
              </a:rPr>
            </a:br>
            <a:r>
              <a:rPr lang="en-US" sz="2200" i="1" smtClean="0">
                <a:effectLst>
                  <a:outerShdw blurRad="38100" dist="38100" dir="2700000" algn="tl">
                    <a:srgbClr val="000000"/>
                  </a:outerShdw>
                </a:effectLst>
              </a:rPr>
              <a:t>with Todd Hillard</a:t>
            </a:r>
          </a:p>
        </p:txBody>
      </p:sp>
      <p:pic>
        <p:nvPicPr>
          <p:cNvPr id="241667" name="Picture 4" descr="Already Gone 0480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32841"/>
            <a:ext cx="4343401" cy="729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8" name="TextBox 5"/>
          <p:cNvSpPr txBox="1">
            <a:spLocks noChangeArrowheads="1"/>
          </p:cNvSpPr>
          <p:nvPr/>
        </p:nvSpPr>
        <p:spPr bwMode="auto">
          <a:xfrm>
            <a:off x="7699375" y="6611938"/>
            <a:ext cx="14446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800">
                <a:solidFill>
                  <a:srgbClr val="C0C0C0"/>
                </a:solidFill>
                <a:cs typeface="Arial" charset="0"/>
              </a:rPr>
              <a:t>© Answers in Genesis-USA</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849" name="Picture 2" descr="Three Boys 199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512" y="5229200"/>
            <a:ext cx="9144000" cy="1143000"/>
          </a:xfrm>
        </p:spPr>
        <p:txBody>
          <a:bodyPr/>
          <a:lstStyle/>
          <a:p>
            <a:pPr>
              <a:defRPr/>
            </a:pPr>
            <a:r>
              <a:rPr lang="en-US" sz="5400" b="1" dirty="0" smtClean="0">
                <a:solidFill>
                  <a:schemeClr val="tx1"/>
                </a:solidFill>
                <a:effectLst>
                  <a:glow rad="266700">
                    <a:schemeClr val="bg1">
                      <a:alpha val="75000"/>
                    </a:schemeClr>
                  </a:glow>
                </a:effectLst>
              </a:rPr>
              <a:t>Our Three Sons</a:t>
            </a:r>
            <a:endParaRPr lang="en-US" sz="5400" b="1" dirty="0">
              <a:solidFill>
                <a:schemeClr val="tx1"/>
              </a:solidFill>
              <a:effectLst>
                <a:glow rad="266700">
                  <a:schemeClr val="bg1">
                    <a:alpha val="75000"/>
                  </a:schemeClr>
                </a:glow>
              </a:effectLst>
            </a:endParaRPr>
          </a:p>
        </p:txBody>
      </p:sp>
    </p:spTree>
    <p:extLst>
      <p:ext uri="{BB962C8B-B14F-4D97-AF65-F5344CB8AC3E}">
        <p14:creationId xmlns:p14="http://schemas.microsoft.com/office/powerpoint/2010/main" val="199261094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2" descr="AlreadyGone graph-high sch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72643" name="Rectangle 3"/>
          <p:cNvSpPr>
            <a:spLocks noGrp="1" noChangeArrowheads="1"/>
          </p:cNvSpPr>
          <p:nvPr>
            <p:ph type="title"/>
          </p:nvPr>
        </p:nvSpPr>
        <p:spPr>
          <a:xfrm>
            <a:off x="893763" y="268288"/>
            <a:ext cx="7358062" cy="1303337"/>
          </a:xfrm>
        </p:spPr>
        <p:txBody>
          <a:bodyPr rIns="35715"/>
          <a:lstStyle/>
          <a:p>
            <a:pPr eaLnBrk="1" hangingPunct="1">
              <a:defRPr/>
            </a:pPr>
            <a:r>
              <a:rPr lang="en-US" sz="5100" b="1" smtClean="0"/>
              <a:t>High school attended</a:t>
            </a:r>
          </a:p>
        </p:txBody>
      </p:sp>
      <p:sp>
        <p:nvSpPr>
          <p:cNvPr id="243715" name="TextBox 1"/>
          <p:cNvSpPr txBox="1">
            <a:spLocks noChangeArrowheads="1"/>
          </p:cNvSpPr>
          <p:nvPr/>
        </p:nvSpPr>
        <p:spPr bwMode="auto">
          <a:xfrm>
            <a:off x="152400" y="2514600"/>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cs typeface="Arial" charset="0"/>
              </a:rPr>
              <a:t>Catholic school</a:t>
            </a:r>
          </a:p>
        </p:txBody>
      </p:sp>
      <p:sp>
        <p:nvSpPr>
          <p:cNvPr id="243716" name="TextBox 4"/>
          <p:cNvSpPr txBox="1">
            <a:spLocks noChangeArrowheads="1"/>
          </p:cNvSpPr>
          <p:nvPr/>
        </p:nvSpPr>
        <p:spPr bwMode="auto">
          <a:xfrm>
            <a:off x="152400" y="3211513"/>
            <a:ext cx="2514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cs typeface="Arial" charset="0"/>
              </a:rPr>
              <a:t>Charter school</a:t>
            </a:r>
          </a:p>
        </p:txBody>
      </p:sp>
      <p:sp>
        <p:nvSpPr>
          <p:cNvPr id="243717" name="TextBox 5"/>
          <p:cNvSpPr txBox="1">
            <a:spLocks noChangeArrowheads="1"/>
          </p:cNvSpPr>
          <p:nvPr/>
        </p:nvSpPr>
        <p:spPr bwMode="auto">
          <a:xfrm>
            <a:off x="152400" y="3810000"/>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cs typeface="Arial" charset="0"/>
              </a:rPr>
              <a:t>Home school</a:t>
            </a:r>
          </a:p>
        </p:txBody>
      </p:sp>
      <p:sp>
        <p:nvSpPr>
          <p:cNvPr id="243718" name="TextBox 6"/>
          <p:cNvSpPr txBox="1">
            <a:spLocks noChangeArrowheads="1"/>
          </p:cNvSpPr>
          <p:nvPr/>
        </p:nvSpPr>
        <p:spPr bwMode="auto">
          <a:xfrm>
            <a:off x="152400" y="4487863"/>
            <a:ext cx="251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cs typeface="Arial" charset="0"/>
              </a:rPr>
              <a:t>Christian school</a:t>
            </a:r>
          </a:p>
        </p:txBody>
      </p:sp>
      <p:sp>
        <p:nvSpPr>
          <p:cNvPr id="243719" name="TextBox 7"/>
          <p:cNvSpPr txBox="1">
            <a:spLocks noChangeArrowheads="1"/>
          </p:cNvSpPr>
          <p:nvPr/>
        </p:nvSpPr>
        <p:spPr bwMode="auto">
          <a:xfrm>
            <a:off x="152400" y="5116513"/>
            <a:ext cx="2514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cs typeface="Arial" charset="0"/>
              </a:rPr>
              <a:t>Public school</a:t>
            </a:r>
          </a:p>
        </p:txBody>
      </p:sp>
      <p:sp>
        <p:nvSpPr>
          <p:cNvPr id="5872649" name="Text Box 9"/>
          <p:cNvSpPr txBox="1">
            <a:spLocks noChangeArrowheads="1"/>
          </p:cNvSpPr>
          <p:nvPr/>
        </p:nvSpPr>
        <p:spPr bwMode="auto">
          <a:xfrm>
            <a:off x="2971800" y="2514600"/>
            <a:ext cx="9906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0.6%</a:t>
            </a:r>
          </a:p>
        </p:txBody>
      </p:sp>
      <p:sp>
        <p:nvSpPr>
          <p:cNvPr id="5872650" name="Text Box 10"/>
          <p:cNvSpPr txBox="1">
            <a:spLocks noChangeArrowheads="1"/>
          </p:cNvSpPr>
          <p:nvPr/>
        </p:nvSpPr>
        <p:spPr bwMode="auto">
          <a:xfrm>
            <a:off x="3124200" y="3214688"/>
            <a:ext cx="9906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3.2%</a:t>
            </a:r>
          </a:p>
        </p:txBody>
      </p:sp>
      <p:sp>
        <p:nvSpPr>
          <p:cNvPr id="5872651" name="Text Box 11"/>
          <p:cNvSpPr txBox="1">
            <a:spLocks noChangeArrowheads="1"/>
          </p:cNvSpPr>
          <p:nvPr/>
        </p:nvSpPr>
        <p:spPr bwMode="auto">
          <a:xfrm>
            <a:off x="3124200" y="3824288"/>
            <a:ext cx="9906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3.4%</a:t>
            </a:r>
          </a:p>
        </p:txBody>
      </p:sp>
      <p:sp>
        <p:nvSpPr>
          <p:cNvPr id="5872652" name="Text Box 12"/>
          <p:cNvSpPr txBox="1">
            <a:spLocks noChangeArrowheads="1"/>
          </p:cNvSpPr>
          <p:nvPr/>
        </p:nvSpPr>
        <p:spPr bwMode="auto">
          <a:xfrm>
            <a:off x="3352800" y="4495800"/>
            <a:ext cx="9906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6.9%</a:t>
            </a:r>
          </a:p>
        </p:txBody>
      </p:sp>
      <p:sp>
        <p:nvSpPr>
          <p:cNvPr id="5872653" name="Text Box 13"/>
          <p:cNvSpPr txBox="1">
            <a:spLocks noChangeArrowheads="1"/>
          </p:cNvSpPr>
          <p:nvPr/>
        </p:nvSpPr>
        <p:spPr bwMode="auto">
          <a:xfrm>
            <a:off x="8099425" y="5149850"/>
            <a:ext cx="9906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85.9%</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descr="AlreadyGone graph-first doub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21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76739" name="Rectangle 3"/>
          <p:cNvSpPr>
            <a:spLocks noGrp="1" noChangeArrowheads="1"/>
          </p:cNvSpPr>
          <p:nvPr>
            <p:ph type="title"/>
          </p:nvPr>
        </p:nvSpPr>
        <p:spPr>
          <a:xfrm>
            <a:off x="893763" y="449263"/>
            <a:ext cx="7358062" cy="1303337"/>
          </a:xfrm>
        </p:spPr>
        <p:txBody>
          <a:bodyPr rIns="35715"/>
          <a:lstStyle/>
          <a:p>
            <a:pPr eaLnBrk="1" hangingPunct="1">
              <a:lnSpc>
                <a:spcPct val="90000"/>
              </a:lnSpc>
              <a:defRPr/>
            </a:pPr>
            <a:r>
              <a:rPr lang="en-US" sz="3600" b="1" dirty="0" smtClean="0"/>
              <a:t>If you don</a:t>
            </a:r>
            <a:r>
              <a:rPr lang="fr-FR" altLang="ja-JP" sz="3600" b="1" dirty="0" smtClean="0">
                <a:latin typeface="Arial"/>
              </a:rPr>
              <a:t>'</a:t>
            </a:r>
            <a:r>
              <a:rPr lang="en-US" sz="3600" b="1" dirty="0" smtClean="0"/>
              <a:t>t believe, when did you first have doubts?</a:t>
            </a:r>
          </a:p>
        </p:txBody>
      </p:sp>
      <p:sp>
        <p:nvSpPr>
          <p:cNvPr id="245763" name="TextBox 4"/>
          <p:cNvSpPr txBox="1">
            <a:spLocks noChangeArrowheads="1"/>
          </p:cNvSpPr>
          <p:nvPr/>
        </p:nvSpPr>
        <p:spPr bwMode="auto">
          <a:xfrm>
            <a:off x="533400" y="1947863"/>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smtClean="0">
                <a:cs typeface="Arial" charset="0"/>
              </a:rPr>
              <a:t>Don</a:t>
            </a:r>
            <a:r>
              <a:rPr lang="fr-FR" altLang="ja-JP" b="1" dirty="0" smtClean="0">
                <a:cs typeface="Arial" charset="0"/>
              </a:rPr>
              <a:t>'</a:t>
            </a:r>
            <a:r>
              <a:rPr lang="en-US" altLang="ja-JP" b="1" dirty="0" smtClean="0">
                <a:cs typeface="Arial" charset="0"/>
              </a:rPr>
              <a:t>t </a:t>
            </a:r>
            <a:r>
              <a:rPr lang="en-US" altLang="ja-JP" b="1" dirty="0">
                <a:cs typeface="Arial" charset="0"/>
              </a:rPr>
              <a:t>know</a:t>
            </a:r>
            <a:endParaRPr lang="en-US" b="1" dirty="0">
              <a:cs typeface="Arial" charset="0"/>
            </a:endParaRPr>
          </a:p>
        </p:txBody>
      </p:sp>
      <p:sp>
        <p:nvSpPr>
          <p:cNvPr id="245764" name="TextBox 5"/>
          <p:cNvSpPr txBox="1">
            <a:spLocks noChangeArrowheads="1"/>
          </p:cNvSpPr>
          <p:nvPr/>
        </p:nvSpPr>
        <p:spPr bwMode="auto">
          <a:xfrm>
            <a:off x="152400" y="2862263"/>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cs typeface="Arial" charset="0"/>
              </a:rPr>
              <a:t>Elementary school</a:t>
            </a:r>
          </a:p>
        </p:txBody>
      </p:sp>
      <p:sp>
        <p:nvSpPr>
          <p:cNvPr id="245765" name="TextBox 6"/>
          <p:cNvSpPr txBox="1">
            <a:spLocks noChangeArrowheads="1"/>
          </p:cNvSpPr>
          <p:nvPr/>
        </p:nvSpPr>
        <p:spPr bwMode="auto">
          <a:xfrm>
            <a:off x="533400" y="37338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cs typeface="Arial" charset="0"/>
              </a:rPr>
              <a:t>College</a:t>
            </a:r>
          </a:p>
        </p:txBody>
      </p:sp>
      <p:sp>
        <p:nvSpPr>
          <p:cNvPr id="245766" name="TextBox 7"/>
          <p:cNvSpPr txBox="1">
            <a:spLocks noChangeArrowheads="1"/>
          </p:cNvSpPr>
          <p:nvPr/>
        </p:nvSpPr>
        <p:spPr bwMode="auto">
          <a:xfrm>
            <a:off x="304800" y="46482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cs typeface="Arial" charset="0"/>
              </a:rPr>
              <a:t>Middle school</a:t>
            </a:r>
          </a:p>
        </p:txBody>
      </p:sp>
      <p:sp>
        <p:nvSpPr>
          <p:cNvPr id="245767" name="TextBox 8"/>
          <p:cNvSpPr txBox="1">
            <a:spLocks noChangeArrowheads="1"/>
          </p:cNvSpPr>
          <p:nvPr/>
        </p:nvSpPr>
        <p:spPr bwMode="auto">
          <a:xfrm>
            <a:off x="533400" y="55626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cs typeface="Arial" charset="0"/>
              </a:rPr>
              <a:t>High school</a:t>
            </a:r>
          </a:p>
        </p:txBody>
      </p:sp>
      <p:sp>
        <p:nvSpPr>
          <p:cNvPr id="5876745" name="Rectangle 9"/>
          <p:cNvSpPr>
            <a:spLocks noChangeArrowheads="1"/>
          </p:cNvSpPr>
          <p:nvPr/>
        </p:nvSpPr>
        <p:spPr bwMode="auto">
          <a:xfrm>
            <a:off x="685800" y="4343400"/>
            <a:ext cx="8229600" cy="2133600"/>
          </a:xfrm>
          <a:prstGeom prst="rect">
            <a:avLst/>
          </a:prstGeom>
          <a:noFill/>
          <a:ln w="114300">
            <a:solidFill>
              <a:srgbClr val="FF0000"/>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876746" name="Text Box 10"/>
          <p:cNvSpPr txBox="1">
            <a:spLocks noChangeArrowheads="1"/>
          </p:cNvSpPr>
          <p:nvPr/>
        </p:nvSpPr>
        <p:spPr bwMode="auto">
          <a:xfrm>
            <a:off x="3275013" y="2005013"/>
            <a:ext cx="9906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1.61%</a:t>
            </a:r>
          </a:p>
        </p:txBody>
      </p:sp>
      <p:sp>
        <p:nvSpPr>
          <p:cNvPr id="5876747" name="Text Box 11"/>
          <p:cNvSpPr txBox="1">
            <a:spLocks noChangeArrowheads="1"/>
          </p:cNvSpPr>
          <p:nvPr/>
        </p:nvSpPr>
        <p:spPr bwMode="auto">
          <a:xfrm>
            <a:off x="3581400" y="2916238"/>
            <a:ext cx="9906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4.37%</a:t>
            </a:r>
          </a:p>
        </p:txBody>
      </p:sp>
      <p:sp>
        <p:nvSpPr>
          <p:cNvPr id="5876748" name="Text Box 12"/>
          <p:cNvSpPr txBox="1">
            <a:spLocks noChangeArrowheads="1"/>
          </p:cNvSpPr>
          <p:nvPr/>
        </p:nvSpPr>
        <p:spPr bwMode="auto">
          <a:xfrm>
            <a:off x="4311650" y="3814763"/>
            <a:ext cx="9906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10.57%</a:t>
            </a:r>
          </a:p>
        </p:txBody>
      </p:sp>
      <p:sp>
        <p:nvSpPr>
          <p:cNvPr id="5876749" name="Text Box 13"/>
          <p:cNvSpPr txBox="1">
            <a:spLocks noChangeArrowheads="1"/>
          </p:cNvSpPr>
          <p:nvPr/>
        </p:nvSpPr>
        <p:spPr bwMode="auto">
          <a:xfrm>
            <a:off x="7489825" y="4718050"/>
            <a:ext cx="9906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39.77%</a:t>
            </a:r>
          </a:p>
        </p:txBody>
      </p:sp>
      <p:sp>
        <p:nvSpPr>
          <p:cNvPr id="5876750" name="Text Box 14"/>
          <p:cNvSpPr txBox="1">
            <a:spLocks noChangeArrowheads="1"/>
          </p:cNvSpPr>
          <p:nvPr/>
        </p:nvSpPr>
        <p:spPr bwMode="auto">
          <a:xfrm>
            <a:off x="7924800" y="5629275"/>
            <a:ext cx="9906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43.68%</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876745"/>
                                        </p:tgtEl>
                                        <p:attrNameLst>
                                          <p:attrName>style.visibility</p:attrName>
                                        </p:attrNameLst>
                                      </p:cBhvr>
                                      <p:to>
                                        <p:strVal val="visible"/>
                                      </p:to>
                                    </p:set>
                                    <p:anim calcmode="lin" valueType="num">
                                      <p:cBhvr>
                                        <p:cTn id="7" dur="500" fill="hold"/>
                                        <p:tgtEl>
                                          <p:spTgt spid="5876745"/>
                                        </p:tgtEl>
                                        <p:attrNameLst>
                                          <p:attrName>ppt_w</p:attrName>
                                        </p:attrNameLst>
                                      </p:cBhvr>
                                      <p:tavLst>
                                        <p:tav tm="0">
                                          <p:val>
                                            <p:fltVal val="0"/>
                                          </p:val>
                                        </p:tav>
                                        <p:tav tm="100000">
                                          <p:val>
                                            <p:strVal val="#ppt_w"/>
                                          </p:val>
                                        </p:tav>
                                      </p:tavLst>
                                    </p:anim>
                                    <p:anim calcmode="lin" valueType="num">
                                      <p:cBhvr>
                                        <p:cTn id="8" dur="500" fill="hold"/>
                                        <p:tgtEl>
                                          <p:spTgt spid="5876745"/>
                                        </p:tgtEl>
                                        <p:attrNameLst>
                                          <p:attrName>ppt_h</p:attrName>
                                        </p:attrNameLst>
                                      </p:cBhvr>
                                      <p:tavLst>
                                        <p:tav tm="0">
                                          <p:val>
                                            <p:fltVal val="0"/>
                                          </p:val>
                                        </p:tav>
                                        <p:tav tm="100000">
                                          <p:val>
                                            <p:strVal val="#ppt_h"/>
                                          </p:val>
                                        </p:tav>
                                      </p:tavLst>
                                    </p:anim>
                                    <p:animEffect transition="in" filter="fade">
                                      <p:cBhvr>
                                        <p:cTn id="9" dur="500"/>
                                        <p:tgtEl>
                                          <p:spTgt spid="5876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674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descr="AlreadyGone graph-what reason mo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28575"/>
            <a:ext cx="91821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91075" name="Rectangle 3"/>
          <p:cNvSpPr>
            <a:spLocks noGrp="1" noChangeArrowheads="1"/>
          </p:cNvSpPr>
          <p:nvPr>
            <p:ph type="title"/>
          </p:nvPr>
        </p:nvSpPr>
        <p:spPr>
          <a:xfrm>
            <a:off x="893763" y="449263"/>
            <a:ext cx="7358062" cy="1303337"/>
          </a:xfrm>
        </p:spPr>
        <p:txBody>
          <a:bodyPr rIns="35715"/>
          <a:lstStyle/>
          <a:p>
            <a:pPr eaLnBrk="1" hangingPunct="1">
              <a:lnSpc>
                <a:spcPct val="90000"/>
              </a:lnSpc>
              <a:defRPr/>
            </a:pPr>
            <a:r>
              <a:rPr lang="en-US" sz="3600" b="1" smtClean="0"/>
              <a:t>Which of these makes you question the Bible the most?</a:t>
            </a:r>
          </a:p>
        </p:txBody>
      </p:sp>
      <p:sp>
        <p:nvSpPr>
          <p:cNvPr id="5891076" name="Rectangle 4"/>
          <p:cNvSpPr>
            <a:spLocks/>
          </p:cNvSpPr>
          <p:nvPr/>
        </p:nvSpPr>
        <p:spPr bwMode="auto">
          <a:xfrm>
            <a:off x="914400" y="5870575"/>
            <a:ext cx="7308850" cy="393700"/>
          </a:xfrm>
          <a:prstGeom prst="rect">
            <a:avLst/>
          </a:prstGeom>
          <a:noFill/>
          <a:ln>
            <a:noFill/>
          </a:ln>
          <a:effectLst>
            <a:outerShdw blurRad="76200" dist="38099" dir="2519991" algn="ctr" rotWithShape="0">
              <a:schemeClr val="bg2">
                <a:alpha val="7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defTabSz="642938">
              <a:defRPr/>
            </a:pPr>
            <a:r>
              <a:rPr lang="en-US" sz="3000" b="1">
                <a:solidFill>
                  <a:srgbClr val="FFFF00"/>
                </a:solidFill>
                <a:latin typeface="Myriad Pro Light" charset="0"/>
                <a:cs typeface="Arial" charset="0"/>
                <a:sym typeface="Myriad Pro Light" charset="0"/>
              </a:rPr>
              <a:t>Those Who </a:t>
            </a:r>
            <a:r>
              <a:rPr lang="en-US" sz="3000" b="1">
                <a:latin typeface="Myriad Pro Light" charset="0"/>
                <a:cs typeface="Arial" charset="0"/>
                <a:sym typeface="Myriad Pro Light" charset="0"/>
              </a:rPr>
              <a:t>Often</a:t>
            </a:r>
            <a:r>
              <a:rPr lang="en-US" sz="3000" b="1">
                <a:solidFill>
                  <a:srgbClr val="FFFF00"/>
                </a:solidFill>
                <a:latin typeface="Myriad Pro Light" charset="0"/>
                <a:cs typeface="Arial" charset="0"/>
                <a:sym typeface="Myriad Pro Light" charset="0"/>
              </a:rPr>
              <a:t> Attended Sunday School</a:t>
            </a:r>
          </a:p>
        </p:txBody>
      </p:sp>
      <p:sp>
        <p:nvSpPr>
          <p:cNvPr id="5891077" name="Text Box 5"/>
          <p:cNvSpPr txBox="1">
            <a:spLocks noChangeArrowheads="1"/>
          </p:cNvSpPr>
          <p:nvPr/>
        </p:nvSpPr>
        <p:spPr bwMode="auto">
          <a:xfrm>
            <a:off x="7010400" y="1828800"/>
            <a:ext cx="1676400" cy="701675"/>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defRPr/>
            </a:pPr>
            <a:r>
              <a:rPr lang="en-US" sz="4000" b="1">
                <a:solidFill>
                  <a:srgbClr val="FFFF00"/>
                </a:solidFill>
                <a:cs typeface="+mn-cs"/>
              </a:rPr>
              <a:t>45.2%</a:t>
            </a:r>
          </a:p>
        </p:txBody>
      </p:sp>
      <p:sp>
        <p:nvSpPr>
          <p:cNvPr id="5891078" name="Line 6"/>
          <p:cNvSpPr>
            <a:spLocks noChangeShapeType="1"/>
          </p:cNvSpPr>
          <p:nvPr/>
        </p:nvSpPr>
        <p:spPr bwMode="auto">
          <a:xfrm flipV="1">
            <a:off x="5867400" y="2514600"/>
            <a:ext cx="1752600" cy="10668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891079" name="Line 7"/>
          <p:cNvSpPr>
            <a:spLocks noChangeShapeType="1"/>
          </p:cNvSpPr>
          <p:nvPr/>
        </p:nvSpPr>
        <p:spPr bwMode="auto">
          <a:xfrm flipH="1" flipV="1">
            <a:off x="7602538" y="2514600"/>
            <a:ext cx="990600" cy="19812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891080" name="Line 8"/>
          <p:cNvSpPr>
            <a:spLocks noChangeShapeType="1"/>
          </p:cNvSpPr>
          <p:nvPr/>
        </p:nvSpPr>
        <p:spPr bwMode="auto">
          <a:xfrm flipV="1">
            <a:off x="4876800" y="2514600"/>
            <a:ext cx="2743200" cy="1524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47816" name="TextBox 8"/>
          <p:cNvSpPr txBox="1">
            <a:spLocks noChangeArrowheads="1"/>
          </p:cNvSpPr>
          <p:nvPr/>
        </p:nvSpPr>
        <p:spPr bwMode="auto">
          <a:xfrm>
            <a:off x="533400" y="2470150"/>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cs typeface="Arial" charset="0"/>
              </a:rPr>
              <a:t>Miracles not true</a:t>
            </a:r>
          </a:p>
        </p:txBody>
      </p:sp>
      <p:sp>
        <p:nvSpPr>
          <p:cNvPr id="247817" name="TextBox 9"/>
          <p:cNvSpPr txBox="1">
            <a:spLocks noChangeArrowheads="1"/>
          </p:cNvSpPr>
          <p:nvPr/>
        </p:nvSpPr>
        <p:spPr bwMode="auto">
          <a:xfrm>
            <a:off x="381000" y="2979738"/>
            <a:ext cx="2667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cs typeface="Arial" charset="0"/>
              </a:rPr>
              <a:t>Bible not make sense</a:t>
            </a:r>
          </a:p>
        </p:txBody>
      </p:sp>
      <p:sp>
        <p:nvSpPr>
          <p:cNvPr id="247818" name="TextBox 10"/>
          <p:cNvSpPr txBox="1">
            <a:spLocks noChangeArrowheads="1"/>
          </p:cNvSpPr>
          <p:nvPr/>
        </p:nvSpPr>
        <p:spPr bwMode="auto">
          <a:xfrm>
            <a:off x="533400" y="4087813"/>
            <a:ext cx="251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cs typeface="Arial" charset="0"/>
              </a:rPr>
              <a:t>Too many rules</a:t>
            </a:r>
          </a:p>
        </p:txBody>
      </p:sp>
      <p:sp>
        <p:nvSpPr>
          <p:cNvPr id="247819" name="TextBox 11"/>
          <p:cNvSpPr txBox="1">
            <a:spLocks noChangeArrowheads="1"/>
          </p:cNvSpPr>
          <p:nvPr/>
        </p:nvSpPr>
        <p:spPr bwMode="auto">
          <a:xfrm>
            <a:off x="533400" y="4621213"/>
            <a:ext cx="251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cs typeface="Arial" charset="0"/>
              </a:rPr>
              <a:t>Earth not 10K yrs</a:t>
            </a:r>
          </a:p>
        </p:txBody>
      </p:sp>
      <p:sp>
        <p:nvSpPr>
          <p:cNvPr id="247820" name="TextBox 12"/>
          <p:cNvSpPr txBox="1">
            <a:spLocks noChangeArrowheads="1"/>
          </p:cNvSpPr>
          <p:nvPr/>
        </p:nvSpPr>
        <p:spPr bwMode="auto">
          <a:xfrm>
            <a:off x="533400" y="5119688"/>
            <a:ext cx="251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cs typeface="Arial" charset="0"/>
              </a:rPr>
              <a:t>None</a:t>
            </a:r>
          </a:p>
        </p:txBody>
      </p:sp>
      <p:sp>
        <p:nvSpPr>
          <p:cNvPr id="247821" name="TextBox 18"/>
          <p:cNvSpPr txBox="1">
            <a:spLocks noChangeArrowheads="1"/>
          </p:cNvSpPr>
          <p:nvPr/>
        </p:nvSpPr>
        <p:spPr bwMode="auto">
          <a:xfrm>
            <a:off x="533400" y="3554413"/>
            <a:ext cx="251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cs typeface="Arial" charset="0"/>
              </a:rPr>
              <a:t>Creation account</a:t>
            </a:r>
          </a:p>
        </p:txBody>
      </p:sp>
      <p:sp>
        <p:nvSpPr>
          <p:cNvPr id="5891087" name="Text Box 15"/>
          <p:cNvSpPr txBox="1">
            <a:spLocks noChangeArrowheads="1"/>
          </p:cNvSpPr>
          <p:nvPr/>
        </p:nvSpPr>
        <p:spPr bwMode="auto">
          <a:xfrm>
            <a:off x="3862388" y="2484438"/>
            <a:ext cx="7620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4.3%</a:t>
            </a:r>
          </a:p>
        </p:txBody>
      </p:sp>
      <p:sp>
        <p:nvSpPr>
          <p:cNvPr id="5891088" name="Text Box 16"/>
          <p:cNvSpPr txBox="1">
            <a:spLocks noChangeArrowheads="1"/>
          </p:cNvSpPr>
          <p:nvPr/>
        </p:nvSpPr>
        <p:spPr bwMode="auto">
          <a:xfrm>
            <a:off x="4995863" y="3016250"/>
            <a:ext cx="9144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10.7%</a:t>
            </a:r>
          </a:p>
        </p:txBody>
      </p:sp>
      <p:sp>
        <p:nvSpPr>
          <p:cNvPr id="5891089" name="Text Box 17"/>
          <p:cNvSpPr txBox="1">
            <a:spLocks noChangeArrowheads="1"/>
          </p:cNvSpPr>
          <p:nvPr/>
        </p:nvSpPr>
        <p:spPr bwMode="auto">
          <a:xfrm>
            <a:off x="5081588" y="3570288"/>
            <a:ext cx="9144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11.2%</a:t>
            </a:r>
          </a:p>
        </p:txBody>
      </p:sp>
      <p:sp>
        <p:nvSpPr>
          <p:cNvPr id="5891090" name="Text Box 18"/>
          <p:cNvSpPr txBox="1">
            <a:spLocks noChangeArrowheads="1"/>
          </p:cNvSpPr>
          <p:nvPr/>
        </p:nvSpPr>
        <p:spPr bwMode="auto">
          <a:xfrm>
            <a:off x="5659438" y="4086225"/>
            <a:ext cx="9144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14.4%</a:t>
            </a:r>
          </a:p>
        </p:txBody>
      </p:sp>
      <p:sp>
        <p:nvSpPr>
          <p:cNvPr id="5891091" name="Text Box 19"/>
          <p:cNvSpPr txBox="1">
            <a:spLocks noChangeArrowheads="1"/>
          </p:cNvSpPr>
          <p:nvPr/>
        </p:nvSpPr>
        <p:spPr bwMode="auto">
          <a:xfrm>
            <a:off x="8339138" y="4618038"/>
            <a:ext cx="9144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29.7%</a:t>
            </a:r>
          </a:p>
        </p:txBody>
      </p:sp>
      <p:sp>
        <p:nvSpPr>
          <p:cNvPr id="5891092" name="Text Box 20"/>
          <p:cNvSpPr txBox="1">
            <a:spLocks noChangeArrowheads="1"/>
          </p:cNvSpPr>
          <p:nvPr/>
        </p:nvSpPr>
        <p:spPr bwMode="auto">
          <a:xfrm>
            <a:off x="7642225" y="5141913"/>
            <a:ext cx="9144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25.6%</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891079"/>
                                        </p:tgtEl>
                                        <p:attrNameLst>
                                          <p:attrName>style.visibility</p:attrName>
                                        </p:attrNameLst>
                                      </p:cBhvr>
                                      <p:to>
                                        <p:strVal val="visible"/>
                                      </p:to>
                                    </p:set>
                                    <p:animEffect transition="in" filter="wipe(down)">
                                      <p:cBhvr>
                                        <p:cTn id="7" dur="500"/>
                                        <p:tgtEl>
                                          <p:spTgt spid="5891079"/>
                                        </p:tgtEl>
                                      </p:cBhvr>
                                    </p:animEffect>
                                  </p:childTnLst>
                                </p:cTn>
                              </p:par>
                              <p:par>
                                <p:cTn id="8" presetID="22" presetClass="entr" presetSubtype="4" fill="hold" nodeType="withEffect">
                                  <p:stCondLst>
                                    <p:cond delay="0"/>
                                  </p:stCondLst>
                                  <p:childTnLst>
                                    <p:set>
                                      <p:cBhvr>
                                        <p:cTn id="9" dur="1" fill="hold">
                                          <p:stCondLst>
                                            <p:cond delay="0"/>
                                          </p:stCondLst>
                                        </p:cTn>
                                        <p:tgtEl>
                                          <p:spTgt spid="5891078"/>
                                        </p:tgtEl>
                                        <p:attrNameLst>
                                          <p:attrName>style.visibility</p:attrName>
                                        </p:attrNameLst>
                                      </p:cBhvr>
                                      <p:to>
                                        <p:strVal val="visible"/>
                                      </p:to>
                                    </p:set>
                                    <p:animEffect transition="in" filter="wipe(down)">
                                      <p:cBhvr>
                                        <p:cTn id="10" dur="500"/>
                                        <p:tgtEl>
                                          <p:spTgt spid="5891078"/>
                                        </p:tgtEl>
                                      </p:cBhvr>
                                    </p:animEffect>
                                  </p:childTnLst>
                                </p:cTn>
                              </p:par>
                              <p:par>
                                <p:cTn id="11" presetID="22" presetClass="entr" presetSubtype="8" fill="hold" nodeType="withEffect">
                                  <p:stCondLst>
                                    <p:cond delay="0"/>
                                  </p:stCondLst>
                                  <p:childTnLst>
                                    <p:set>
                                      <p:cBhvr>
                                        <p:cTn id="12" dur="1" fill="hold">
                                          <p:stCondLst>
                                            <p:cond delay="0"/>
                                          </p:stCondLst>
                                        </p:cTn>
                                        <p:tgtEl>
                                          <p:spTgt spid="5891080"/>
                                        </p:tgtEl>
                                        <p:attrNameLst>
                                          <p:attrName>style.visibility</p:attrName>
                                        </p:attrNameLst>
                                      </p:cBhvr>
                                      <p:to>
                                        <p:strVal val="visible"/>
                                      </p:to>
                                    </p:set>
                                    <p:animEffect transition="in" filter="wipe(left)">
                                      <p:cBhvr>
                                        <p:cTn id="13" dur="500"/>
                                        <p:tgtEl>
                                          <p:spTgt spid="5891080"/>
                                        </p:tgtEl>
                                      </p:cBhvr>
                                    </p:animEffect>
                                  </p:childTnLst>
                                </p:cTn>
                              </p:par>
                            </p:childTnLst>
                          </p:cTn>
                        </p:par>
                        <p:par>
                          <p:cTn id="14" fill="hold" nodeType="afterGroup">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891077"/>
                                        </p:tgtEl>
                                        <p:attrNameLst>
                                          <p:attrName>style.visibility</p:attrName>
                                        </p:attrNameLst>
                                      </p:cBhvr>
                                      <p:to>
                                        <p:strVal val="visible"/>
                                      </p:to>
                                    </p:set>
                                    <p:animEffect transition="in" filter="wipe(down)">
                                      <p:cBhvr>
                                        <p:cTn id="17" dur="500"/>
                                        <p:tgtEl>
                                          <p:spTgt spid="5891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107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2" descr="AlreadyGone graph-what reason most-no sundaysch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95171" name="Rectangle 3"/>
          <p:cNvSpPr>
            <a:spLocks noGrp="1" noChangeArrowheads="1"/>
          </p:cNvSpPr>
          <p:nvPr>
            <p:ph type="title"/>
          </p:nvPr>
        </p:nvSpPr>
        <p:spPr>
          <a:xfrm>
            <a:off x="893763" y="457200"/>
            <a:ext cx="7358062" cy="1303338"/>
          </a:xfrm>
        </p:spPr>
        <p:txBody>
          <a:bodyPr rIns="35715"/>
          <a:lstStyle/>
          <a:p>
            <a:pPr eaLnBrk="1" hangingPunct="1">
              <a:lnSpc>
                <a:spcPct val="90000"/>
              </a:lnSpc>
              <a:defRPr/>
            </a:pPr>
            <a:r>
              <a:rPr lang="en-US" sz="3600" b="1" smtClean="0"/>
              <a:t>Which of these makes you question the Bible the most?</a:t>
            </a:r>
          </a:p>
        </p:txBody>
      </p:sp>
      <p:sp>
        <p:nvSpPr>
          <p:cNvPr id="5895172" name="Rectangle 4"/>
          <p:cNvSpPr>
            <a:spLocks/>
          </p:cNvSpPr>
          <p:nvPr/>
        </p:nvSpPr>
        <p:spPr bwMode="auto">
          <a:xfrm>
            <a:off x="381000" y="5778500"/>
            <a:ext cx="8375650" cy="393700"/>
          </a:xfrm>
          <a:prstGeom prst="rect">
            <a:avLst/>
          </a:prstGeom>
          <a:noFill/>
          <a:ln>
            <a:noFill/>
          </a:ln>
          <a:effectLst>
            <a:outerShdw blurRad="76200" dist="38099" dir="2519991" algn="ctr" rotWithShape="0">
              <a:schemeClr val="bg2">
                <a:alpha val="7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defTabSz="642938">
              <a:defRPr/>
            </a:pPr>
            <a:r>
              <a:rPr lang="en-US" sz="3000" b="1" dirty="0">
                <a:solidFill>
                  <a:srgbClr val="FFFF00"/>
                </a:solidFill>
                <a:latin typeface="Myriad Pro Light" charset="0"/>
                <a:cs typeface="Arial" charset="0"/>
                <a:sym typeface="Myriad Pro Light" charset="0"/>
              </a:rPr>
              <a:t>Those Who</a:t>
            </a:r>
            <a:r>
              <a:rPr lang="en-US" sz="3000" b="1" dirty="0">
                <a:latin typeface="Myriad Pro Light" charset="0"/>
                <a:cs typeface="Arial" charset="0"/>
                <a:sym typeface="Myriad Pro Light" charset="0"/>
              </a:rPr>
              <a:t> Rarely </a:t>
            </a:r>
            <a:r>
              <a:rPr lang="en-US" sz="3000" b="1" dirty="0">
                <a:solidFill>
                  <a:srgbClr val="FFFF00"/>
                </a:solidFill>
                <a:latin typeface="Myriad Pro Light" charset="0"/>
                <a:cs typeface="Arial" charset="0"/>
                <a:sym typeface="Myriad Pro Light" charset="0"/>
              </a:rPr>
              <a:t>Attended Sunday School</a:t>
            </a:r>
          </a:p>
        </p:txBody>
      </p:sp>
      <p:sp>
        <p:nvSpPr>
          <p:cNvPr id="5895173" name="Text Box 5"/>
          <p:cNvSpPr txBox="1">
            <a:spLocks noChangeArrowheads="1"/>
          </p:cNvSpPr>
          <p:nvPr/>
        </p:nvSpPr>
        <p:spPr bwMode="auto">
          <a:xfrm>
            <a:off x="7010400" y="1828800"/>
            <a:ext cx="1676400" cy="701675"/>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defRPr/>
            </a:pPr>
            <a:r>
              <a:rPr lang="en-US" sz="4000" b="1">
                <a:solidFill>
                  <a:srgbClr val="FFFF00"/>
                </a:solidFill>
                <a:cs typeface="+mn-cs"/>
              </a:rPr>
              <a:t>32.1%</a:t>
            </a:r>
          </a:p>
        </p:txBody>
      </p:sp>
      <p:sp>
        <p:nvSpPr>
          <p:cNvPr id="5895174" name="Line 6"/>
          <p:cNvSpPr>
            <a:spLocks noChangeShapeType="1"/>
          </p:cNvSpPr>
          <p:nvPr/>
        </p:nvSpPr>
        <p:spPr bwMode="auto">
          <a:xfrm flipV="1">
            <a:off x="5562600" y="2514600"/>
            <a:ext cx="2057400" cy="9144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895175" name="Line 7"/>
          <p:cNvSpPr>
            <a:spLocks noChangeShapeType="1"/>
          </p:cNvSpPr>
          <p:nvPr/>
        </p:nvSpPr>
        <p:spPr bwMode="auto">
          <a:xfrm flipV="1">
            <a:off x="6019800" y="2514600"/>
            <a:ext cx="1582738" cy="19050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895176" name="Line 8"/>
          <p:cNvSpPr>
            <a:spLocks noChangeShapeType="1"/>
          </p:cNvSpPr>
          <p:nvPr/>
        </p:nvSpPr>
        <p:spPr bwMode="auto">
          <a:xfrm>
            <a:off x="4038600" y="2362200"/>
            <a:ext cx="3505200" cy="1524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49864" name="TextBox 8"/>
          <p:cNvSpPr txBox="1">
            <a:spLocks noChangeArrowheads="1"/>
          </p:cNvSpPr>
          <p:nvPr/>
        </p:nvSpPr>
        <p:spPr bwMode="auto">
          <a:xfrm>
            <a:off x="627063" y="2209800"/>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cs typeface="Arial" charset="0"/>
              </a:rPr>
              <a:t>Miracles not true</a:t>
            </a:r>
          </a:p>
        </p:txBody>
      </p:sp>
      <p:sp>
        <p:nvSpPr>
          <p:cNvPr id="249865" name="TextBox 9"/>
          <p:cNvSpPr txBox="1">
            <a:spLocks noChangeArrowheads="1"/>
          </p:cNvSpPr>
          <p:nvPr/>
        </p:nvSpPr>
        <p:spPr bwMode="auto">
          <a:xfrm>
            <a:off x="474663" y="2719388"/>
            <a:ext cx="2667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cs typeface="Arial" charset="0"/>
              </a:rPr>
              <a:t>Bible not make sense</a:t>
            </a:r>
          </a:p>
        </p:txBody>
      </p:sp>
      <p:sp>
        <p:nvSpPr>
          <p:cNvPr id="249866" name="TextBox 10"/>
          <p:cNvSpPr txBox="1">
            <a:spLocks noChangeArrowheads="1"/>
          </p:cNvSpPr>
          <p:nvPr/>
        </p:nvSpPr>
        <p:spPr bwMode="auto">
          <a:xfrm>
            <a:off x="627063" y="3827463"/>
            <a:ext cx="251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cs typeface="Arial" charset="0"/>
              </a:rPr>
              <a:t>Too many rules</a:t>
            </a:r>
          </a:p>
        </p:txBody>
      </p:sp>
      <p:sp>
        <p:nvSpPr>
          <p:cNvPr id="249867" name="TextBox 11"/>
          <p:cNvSpPr txBox="1">
            <a:spLocks noChangeArrowheads="1"/>
          </p:cNvSpPr>
          <p:nvPr/>
        </p:nvSpPr>
        <p:spPr bwMode="auto">
          <a:xfrm>
            <a:off x="627063" y="4360863"/>
            <a:ext cx="251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cs typeface="Arial" charset="0"/>
              </a:rPr>
              <a:t>Earth not 10K yrs</a:t>
            </a:r>
          </a:p>
        </p:txBody>
      </p:sp>
      <p:sp>
        <p:nvSpPr>
          <p:cNvPr id="249868" name="TextBox 12"/>
          <p:cNvSpPr txBox="1">
            <a:spLocks noChangeArrowheads="1"/>
          </p:cNvSpPr>
          <p:nvPr/>
        </p:nvSpPr>
        <p:spPr bwMode="auto">
          <a:xfrm>
            <a:off x="627063" y="4859338"/>
            <a:ext cx="251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cs typeface="Arial" charset="0"/>
              </a:rPr>
              <a:t>None</a:t>
            </a:r>
          </a:p>
        </p:txBody>
      </p:sp>
      <p:sp>
        <p:nvSpPr>
          <p:cNvPr id="249869" name="TextBox 18"/>
          <p:cNvSpPr txBox="1">
            <a:spLocks noChangeArrowheads="1"/>
          </p:cNvSpPr>
          <p:nvPr/>
        </p:nvSpPr>
        <p:spPr bwMode="auto">
          <a:xfrm>
            <a:off x="627063" y="3294063"/>
            <a:ext cx="251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cs typeface="Arial" charset="0"/>
              </a:rPr>
              <a:t>Creation account</a:t>
            </a:r>
          </a:p>
        </p:txBody>
      </p:sp>
      <p:sp>
        <p:nvSpPr>
          <p:cNvPr id="5895183" name="Text Box 15"/>
          <p:cNvSpPr txBox="1">
            <a:spLocks noChangeArrowheads="1"/>
          </p:cNvSpPr>
          <p:nvPr/>
        </p:nvSpPr>
        <p:spPr bwMode="auto">
          <a:xfrm>
            <a:off x="3124200" y="2209800"/>
            <a:ext cx="9906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0.8%</a:t>
            </a:r>
          </a:p>
        </p:txBody>
      </p:sp>
      <p:sp>
        <p:nvSpPr>
          <p:cNvPr id="5895184" name="Text Box 16"/>
          <p:cNvSpPr txBox="1">
            <a:spLocks noChangeArrowheads="1"/>
          </p:cNvSpPr>
          <p:nvPr/>
        </p:nvSpPr>
        <p:spPr bwMode="auto">
          <a:xfrm>
            <a:off x="4495800" y="2743200"/>
            <a:ext cx="9906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11.7%</a:t>
            </a:r>
          </a:p>
        </p:txBody>
      </p:sp>
      <p:sp>
        <p:nvSpPr>
          <p:cNvPr id="5895185" name="Text Box 17"/>
          <p:cNvSpPr txBox="1">
            <a:spLocks noChangeArrowheads="1"/>
          </p:cNvSpPr>
          <p:nvPr/>
        </p:nvSpPr>
        <p:spPr bwMode="auto">
          <a:xfrm>
            <a:off x="4724400" y="3298825"/>
            <a:ext cx="9906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13.5%</a:t>
            </a:r>
          </a:p>
        </p:txBody>
      </p:sp>
      <p:sp>
        <p:nvSpPr>
          <p:cNvPr id="5895186" name="Text Box 18"/>
          <p:cNvSpPr txBox="1">
            <a:spLocks noChangeArrowheads="1"/>
          </p:cNvSpPr>
          <p:nvPr/>
        </p:nvSpPr>
        <p:spPr bwMode="auto">
          <a:xfrm>
            <a:off x="4365625" y="3810000"/>
            <a:ext cx="9906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10.7%</a:t>
            </a:r>
          </a:p>
        </p:txBody>
      </p:sp>
      <p:sp>
        <p:nvSpPr>
          <p:cNvPr id="5895187" name="Text Box 19"/>
          <p:cNvSpPr txBox="1">
            <a:spLocks noChangeArrowheads="1"/>
          </p:cNvSpPr>
          <p:nvPr/>
        </p:nvSpPr>
        <p:spPr bwMode="auto">
          <a:xfrm>
            <a:off x="5257800" y="4386263"/>
            <a:ext cx="9906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17.8%</a:t>
            </a:r>
          </a:p>
        </p:txBody>
      </p:sp>
      <p:sp>
        <p:nvSpPr>
          <p:cNvPr id="5895188" name="Text Box 20"/>
          <p:cNvSpPr txBox="1">
            <a:spLocks noChangeArrowheads="1"/>
          </p:cNvSpPr>
          <p:nvPr/>
        </p:nvSpPr>
        <p:spPr bwMode="auto">
          <a:xfrm>
            <a:off x="8305800" y="4876800"/>
            <a:ext cx="9906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43.4%</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895175"/>
                                        </p:tgtEl>
                                        <p:attrNameLst>
                                          <p:attrName>style.visibility</p:attrName>
                                        </p:attrNameLst>
                                      </p:cBhvr>
                                      <p:to>
                                        <p:strVal val="visible"/>
                                      </p:to>
                                    </p:set>
                                    <p:animEffect transition="in" filter="wipe(down)">
                                      <p:cBhvr>
                                        <p:cTn id="7" dur="500"/>
                                        <p:tgtEl>
                                          <p:spTgt spid="5895175"/>
                                        </p:tgtEl>
                                      </p:cBhvr>
                                    </p:animEffect>
                                  </p:childTnLst>
                                </p:cTn>
                              </p:par>
                              <p:par>
                                <p:cTn id="8" presetID="22" presetClass="entr" presetSubtype="4" fill="hold" nodeType="withEffect">
                                  <p:stCondLst>
                                    <p:cond delay="0"/>
                                  </p:stCondLst>
                                  <p:childTnLst>
                                    <p:set>
                                      <p:cBhvr>
                                        <p:cTn id="9" dur="1" fill="hold">
                                          <p:stCondLst>
                                            <p:cond delay="0"/>
                                          </p:stCondLst>
                                        </p:cTn>
                                        <p:tgtEl>
                                          <p:spTgt spid="5895174"/>
                                        </p:tgtEl>
                                        <p:attrNameLst>
                                          <p:attrName>style.visibility</p:attrName>
                                        </p:attrNameLst>
                                      </p:cBhvr>
                                      <p:to>
                                        <p:strVal val="visible"/>
                                      </p:to>
                                    </p:set>
                                    <p:animEffect transition="in" filter="wipe(down)">
                                      <p:cBhvr>
                                        <p:cTn id="10" dur="500"/>
                                        <p:tgtEl>
                                          <p:spTgt spid="5895174"/>
                                        </p:tgtEl>
                                      </p:cBhvr>
                                    </p:animEffect>
                                  </p:childTnLst>
                                </p:cTn>
                              </p:par>
                              <p:par>
                                <p:cTn id="11" presetID="22" presetClass="entr" presetSubtype="8" fill="hold" nodeType="withEffect">
                                  <p:stCondLst>
                                    <p:cond delay="0"/>
                                  </p:stCondLst>
                                  <p:childTnLst>
                                    <p:set>
                                      <p:cBhvr>
                                        <p:cTn id="12" dur="1" fill="hold">
                                          <p:stCondLst>
                                            <p:cond delay="0"/>
                                          </p:stCondLst>
                                        </p:cTn>
                                        <p:tgtEl>
                                          <p:spTgt spid="5895176"/>
                                        </p:tgtEl>
                                        <p:attrNameLst>
                                          <p:attrName>style.visibility</p:attrName>
                                        </p:attrNameLst>
                                      </p:cBhvr>
                                      <p:to>
                                        <p:strVal val="visible"/>
                                      </p:to>
                                    </p:set>
                                    <p:animEffect transition="in" filter="wipe(left)">
                                      <p:cBhvr>
                                        <p:cTn id="13" dur="500"/>
                                        <p:tgtEl>
                                          <p:spTgt spid="5895176"/>
                                        </p:tgtEl>
                                      </p:cBhvr>
                                    </p:animEffect>
                                  </p:childTnLst>
                                </p:cTn>
                              </p:par>
                            </p:childTnLst>
                          </p:cTn>
                        </p:par>
                        <p:par>
                          <p:cTn id="14" fill="hold" nodeType="afterGroup">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895173"/>
                                        </p:tgtEl>
                                        <p:attrNameLst>
                                          <p:attrName>style.visibility</p:attrName>
                                        </p:attrNameLst>
                                      </p:cBhvr>
                                      <p:to>
                                        <p:strVal val="visible"/>
                                      </p:to>
                                    </p:set>
                                    <p:animEffect transition="in" filter="wipe(down)">
                                      <p:cBhvr>
                                        <p:cTn id="17" dur="500"/>
                                        <p:tgtEl>
                                          <p:spTgt spid="5895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517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7474" name="Rectangle 2"/>
          <p:cNvSpPr>
            <a:spLocks noGrp="1" noChangeArrowheads="1"/>
          </p:cNvSpPr>
          <p:nvPr>
            <p:ph type="title"/>
          </p:nvPr>
        </p:nvSpPr>
        <p:spPr/>
        <p:txBody>
          <a:bodyPr/>
          <a:lstStyle/>
          <a:p>
            <a:pPr eaLnBrk="1" hangingPunct="1">
              <a:defRPr/>
            </a:pPr>
            <a:r>
              <a:rPr lang="en-US" sz="4000" smtClean="0"/>
              <a:t>Psalm 11:3 NAS</a:t>
            </a:r>
          </a:p>
        </p:txBody>
      </p:sp>
      <p:pic>
        <p:nvPicPr>
          <p:cNvPr id="251906"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7476" name="Text Box 4"/>
          <p:cNvSpPr txBox="1">
            <a:spLocks noChangeArrowheads="1"/>
          </p:cNvSpPr>
          <p:nvPr/>
        </p:nvSpPr>
        <p:spPr bwMode="auto">
          <a:xfrm>
            <a:off x="381000" y="457200"/>
            <a:ext cx="8229600" cy="258532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5400" b="1" dirty="0">
                <a:solidFill>
                  <a:srgbClr val="FFFFFF"/>
                </a:solidFill>
                <a:cs typeface="+mn-cs"/>
              </a:rPr>
              <a:t>Genesis is foundational to </a:t>
            </a:r>
            <a:r>
              <a:rPr lang="en-US" sz="5400" b="1" dirty="0">
                <a:solidFill>
                  <a:srgbClr val="FFFF00"/>
                </a:solidFill>
                <a:cs typeface="+mn-cs"/>
              </a:rPr>
              <a:t>all</a:t>
            </a:r>
            <a:r>
              <a:rPr lang="en-US" sz="5400" b="1" dirty="0">
                <a:solidFill>
                  <a:srgbClr val="FFFFFF"/>
                </a:solidFill>
                <a:cs typeface="+mn-cs"/>
              </a:rPr>
              <a:t> other biblical doctrines </a:t>
            </a:r>
          </a:p>
        </p:txBody>
      </p:sp>
      <p:sp>
        <p:nvSpPr>
          <p:cNvPr id="2537477" name="Text Box 5"/>
          <p:cNvSpPr txBox="1">
            <a:spLocks noChangeArrowheads="1"/>
          </p:cNvSpPr>
          <p:nvPr/>
        </p:nvSpPr>
        <p:spPr bwMode="auto">
          <a:xfrm>
            <a:off x="838200" y="4614208"/>
            <a:ext cx="7315200" cy="193899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4000" b="1" dirty="0" smtClean="0">
                <a:solidFill>
                  <a:schemeClr val="bg1"/>
                </a:solidFill>
                <a:cs typeface="+mn-cs"/>
              </a:rPr>
              <a:t>"If </a:t>
            </a:r>
            <a:r>
              <a:rPr lang="en-US" sz="4000" b="1" dirty="0">
                <a:solidFill>
                  <a:schemeClr val="bg1"/>
                </a:solidFill>
                <a:cs typeface="+mn-cs"/>
              </a:rPr>
              <a:t>the foundations are destroyed, what can the righteous do</a:t>
            </a:r>
            <a:r>
              <a:rPr lang="en-US" sz="4000" b="1" dirty="0" smtClean="0">
                <a:solidFill>
                  <a:schemeClr val="bg1"/>
                </a:solidFill>
                <a:cs typeface="+mn-cs"/>
              </a:rPr>
              <a:t>?"</a:t>
            </a:r>
            <a:endParaRPr lang="en-US" sz="4000" b="1" dirty="0">
              <a:solidFill>
                <a:schemeClr val="bg1"/>
              </a:solidFill>
              <a:cs typeface="+mn-cs"/>
            </a:endParaRPr>
          </a:p>
        </p:txBody>
      </p:sp>
      <p:sp>
        <p:nvSpPr>
          <p:cNvPr id="6" name="Text Box 4"/>
          <p:cNvSpPr txBox="1">
            <a:spLocks noChangeArrowheads="1"/>
          </p:cNvSpPr>
          <p:nvPr/>
        </p:nvSpPr>
        <p:spPr bwMode="auto">
          <a:xfrm>
            <a:off x="381000" y="3614678"/>
            <a:ext cx="8229600" cy="92333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5400" b="1" dirty="0">
                <a:solidFill>
                  <a:srgbClr val="FFFFFF"/>
                </a:solidFill>
                <a:cs typeface="+mn-cs"/>
              </a:rPr>
              <a:t>Psalm 11:3</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2"/>
          <p:cNvSpPr>
            <a:spLocks noGrp="1" noChangeArrowheads="1"/>
          </p:cNvSpPr>
          <p:nvPr>
            <p:ph type="title"/>
          </p:nvPr>
        </p:nvSpPr>
        <p:spPr/>
        <p:txBody>
          <a:bodyPr/>
          <a:lstStyle/>
          <a:p>
            <a:pPr eaLnBrk="1" hangingPunct="1">
              <a:defRPr/>
            </a:pPr>
            <a:r>
              <a:rPr lang="en-US" smtClean="0">
                <a:cs typeface="+mj-cs"/>
              </a:rPr>
              <a:t>Typical House</a:t>
            </a:r>
          </a:p>
        </p:txBody>
      </p:sp>
      <p:pic>
        <p:nvPicPr>
          <p:cNvPr id="770051" name="Picture 3" descr="House series 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76400" y="0"/>
            <a:ext cx="5703888" cy="6858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p:txBody>
          <a:bodyPr/>
          <a:lstStyle/>
          <a:p>
            <a:pPr>
              <a:defRPr/>
            </a:pPr>
            <a:r>
              <a:rPr lang="en-US"/>
              <a:t>House 2 00419</a:t>
            </a:r>
          </a:p>
        </p:txBody>
      </p:sp>
      <p:sp>
        <p:nvSpPr>
          <p:cNvPr id="393219" name="Freeform 3"/>
          <p:cNvSpPr>
            <a:spLocks/>
          </p:cNvSpPr>
          <p:nvPr/>
        </p:nvSpPr>
        <p:spPr bwMode="auto">
          <a:xfrm>
            <a:off x="1882775" y="0"/>
            <a:ext cx="5376863"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8" name="Rectangle 2"/>
          <p:cNvSpPr>
            <a:spLocks noGrp="1" noChangeArrowheads="1"/>
          </p:cNvSpPr>
          <p:nvPr>
            <p:ph type="title"/>
          </p:nvPr>
        </p:nvSpPr>
        <p:spPr/>
        <p:txBody>
          <a:bodyPr/>
          <a:lstStyle/>
          <a:p>
            <a:pPr eaLnBrk="1" hangingPunct="1">
              <a:defRPr/>
            </a:pPr>
            <a:r>
              <a:rPr lang="en-US" smtClean="0">
                <a:cs typeface="+mj-cs"/>
              </a:rPr>
              <a:t>Typical House collapsed</a:t>
            </a:r>
          </a:p>
        </p:txBody>
      </p:sp>
      <p:pic>
        <p:nvPicPr>
          <p:cNvPr id="772099" name="Picture 3" descr="House series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28800" y="0"/>
            <a:ext cx="5480050" cy="6858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6514" name="Rectangle 2" hidden="1"/>
          <p:cNvSpPr>
            <a:spLocks noGrp="1" noChangeArrowheads="1"/>
          </p:cNvSpPr>
          <p:nvPr>
            <p:ph type="title"/>
          </p:nvPr>
        </p:nvSpPr>
        <p:spPr/>
        <p:txBody>
          <a:bodyPr/>
          <a:lstStyle/>
          <a:p>
            <a:pPr eaLnBrk="1" hangingPunct="1">
              <a:defRPr/>
            </a:pPr>
            <a:r>
              <a:rPr lang="en-US" sz="4000" smtClean="0">
                <a:cs typeface="+mj-cs"/>
              </a:rPr>
              <a:t>Blocks-Genesis + Doctrine 00874</a:t>
            </a:r>
          </a:p>
        </p:txBody>
      </p:sp>
      <p:pic>
        <p:nvPicPr>
          <p:cNvPr id="260098" name="Picture 3" descr="2 center Blks Bla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099" name="WordArt 4"/>
          <p:cNvSpPr>
            <a:spLocks noChangeArrowheads="1" noChangeShapeType="1" noTextEdit="1"/>
          </p:cNvSpPr>
          <p:nvPr/>
        </p:nvSpPr>
        <p:spPr bwMode="auto">
          <a:xfrm>
            <a:off x="2133600" y="1828800"/>
            <a:ext cx="4857750" cy="1219200"/>
          </a:xfrm>
          <a:prstGeom prst="rect">
            <a:avLst/>
          </a:prstGeom>
        </p:spPr>
        <p:txBody>
          <a:bodyPr wrap="none" fromWordArt="1">
            <a:prstTxWarp prst="textPlain">
              <a:avLst>
                <a:gd name="adj" fmla="val 50000"/>
              </a:avLst>
            </a:prstTxWarp>
          </a:bodyPr>
          <a:lstStyle/>
          <a:p>
            <a:r>
              <a:rPr lang="en-US" sz="4400" kern="10">
                <a:ln w="57150">
                  <a:solidFill>
                    <a:schemeClr val="bg1"/>
                  </a:solidFill>
                  <a:round/>
                  <a:headEnd/>
                  <a:tailEnd/>
                </a:ln>
                <a:latin typeface="Futura XBlk BT"/>
                <a:ea typeface="Futura XBlk BT"/>
                <a:cs typeface="Futura XBlk BT"/>
              </a:rPr>
              <a:t>DOCTRINE</a:t>
            </a:r>
          </a:p>
        </p:txBody>
      </p:sp>
      <p:sp>
        <p:nvSpPr>
          <p:cNvPr id="260100" name="WordArt 5"/>
          <p:cNvSpPr>
            <a:spLocks noChangeArrowheads="1" noChangeShapeType="1" noTextEdit="1"/>
          </p:cNvSpPr>
          <p:nvPr/>
        </p:nvSpPr>
        <p:spPr bwMode="auto">
          <a:xfrm>
            <a:off x="2133600" y="4648200"/>
            <a:ext cx="4953000" cy="1066800"/>
          </a:xfrm>
          <a:prstGeom prst="rect">
            <a:avLst/>
          </a:prstGeom>
        </p:spPr>
        <p:txBody>
          <a:bodyPr wrap="none" fromWordArt="1">
            <a:prstTxWarp prst="textPlain">
              <a:avLst>
                <a:gd name="adj" fmla="val 50000"/>
              </a:avLst>
            </a:prstTxWarp>
          </a:bodyPr>
          <a:lstStyle/>
          <a:p>
            <a:r>
              <a:rPr lang="en-US" sz="4400" kern="10">
                <a:ln w="57150">
                  <a:solidFill>
                    <a:schemeClr val="bg1"/>
                  </a:solidFill>
                  <a:round/>
                  <a:headEnd/>
                  <a:tailEnd/>
                </a:ln>
                <a:latin typeface="Futura XBlk BT"/>
                <a:ea typeface="Futura XBlk BT"/>
                <a:cs typeface="Futura XBlk BT"/>
              </a:rPr>
              <a:t>GENESIS</a:t>
            </a:r>
          </a:p>
        </p:txBody>
      </p:sp>
      <p:sp>
        <p:nvSpPr>
          <p:cNvPr id="5696518" name="WordArt 6"/>
          <p:cNvSpPr>
            <a:spLocks noChangeArrowheads="1" noChangeShapeType="1" noTextEdit="1"/>
          </p:cNvSpPr>
          <p:nvPr/>
        </p:nvSpPr>
        <p:spPr bwMode="auto">
          <a:xfrm>
            <a:off x="2209800" y="4335463"/>
            <a:ext cx="4748213" cy="1760537"/>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00"/>
                </a:solidFill>
                <a:latin typeface="Arial Black"/>
                <a:ea typeface="Arial Black"/>
                <a:cs typeface="Arial Black"/>
              </a:rPr>
              <a:t>X</a:t>
            </a:r>
          </a:p>
        </p:txBody>
      </p:sp>
      <p:sp>
        <p:nvSpPr>
          <p:cNvPr id="5696519" name="WordArt 7"/>
          <p:cNvSpPr>
            <a:spLocks noChangeArrowheads="1" noChangeShapeType="1" noTextEdit="1"/>
          </p:cNvSpPr>
          <p:nvPr/>
        </p:nvSpPr>
        <p:spPr bwMode="auto">
          <a:xfrm>
            <a:off x="2209800" y="1524000"/>
            <a:ext cx="4748213" cy="1760538"/>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00"/>
                </a:solidFill>
                <a:latin typeface="Arial Black"/>
                <a:ea typeface="Arial Black"/>
                <a:cs typeface="Arial Black"/>
              </a:rPr>
              <a:t>X</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696518"/>
                                        </p:tgtEl>
                                        <p:attrNameLst>
                                          <p:attrName>style.visibility</p:attrName>
                                        </p:attrNameLst>
                                      </p:cBhvr>
                                      <p:to>
                                        <p:strVal val="visible"/>
                                      </p:to>
                                    </p:set>
                                    <p:anim calcmode="lin" valueType="num">
                                      <p:cBhvr>
                                        <p:cTn id="7" dur="500" fill="hold"/>
                                        <p:tgtEl>
                                          <p:spTgt spid="5696518"/>
                                        </p:tgtEl>
                                        <p:attrNameLst>
                                          <p:attrName>ppt_w</p:attrName>
                                        </p:attrNameLst>
                                      </p:cBhvr>
                                      <p:tavLst>
                                        <p:tav tm="0">
                                          <p:val>
                                            <p:fltVal val="0"/>
                                          </p:val>
                                        </p:tav>
                                        <p:tav tm="100000">
                                          <p:val>
                                            <p:strVal val="#ppt_w"/>
                                          </p:val>
                                        </p:tav>
                                      </p:tavLst>
                                    </p:anim>
                                    <p:anim calcmode="lin" valueType="num">
                                      <p:cBhvr>
                                        <p:cTn id="8" dur="500" fill="hold"/>
                                        <p:tgtEl>
                                          <p:spTgt spid="5696518"/>
                                        </p:tgtEl>
                                        <p:attrNameLst>
                                          <p:attrName>ppt_h</p:attrName>
                                        </p:attrNameLst>
                                      </p:cBhvr>
                                      <p:tavLst>
                                        <p:tav tm="0">
                                          <p:val>
                                            <p:fltVal val="0"/>
                                          </p:val>
                                        </p:tav>
                                        <p:tav tm="100000">
                                          <p:val>
                                            <p:strVal val="#ppt_h"/>
                                          </p:val>
                                        </p:tav>
                                      </p:tavLst>
                                    </p:anim>
                                    <p:animEffect transition="in" filter="fade">
                                      <p:cBhvr>
                                        <p:cTn id="9" dur="500"/>
                                        <p:tgtEl>
                                          <p:spTgt spid="569651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696519"/>
                                        </p:tgtEl>
                                        <p:attrNameLst>
                                          <p:attrName>style.visibility</p:attrName>
                                        </p:attrNameLst>
                                      </p:cBhvr>
                                      <p:to>
                                        <p:strVal val="visible"/>
                                      </p:to>
                                    </p:set>
                                    <p:anim calcmode="lin" valueType="num">
                                      <p:cBhvr>
                                        <p:cTn id="14" dur="500" fill="hold"/>
                                        <p:tgtEl>
                                          <p:spTgt spid="5696519"/>
                                        </p:tgtEl>
                                        <p:attrNameLst>
                                          <p:attrName>ppt_w</p:attrName>
                                        </p:attrNameLst>
                                      </p:cBhvr>
                                      <p:tavLst>
                                        <p:tav tm="0">
                                          <p:val>
                                            <p:fltVal val="0"/>
                                          </p:val>
                                        </p:tav>
                                        <p:tav tm="100000">
                                          <p:val>
                                            <p:strVal val="#ppt_w"/>
                                          </p:val>
                                        </p:tav>
                                      </p:tavLst>
                                    </p:anim>
                                    <p:anim calcmode="lin" valueType="num">
                                      <p:cBhvr>
                                        <p:cTn id="15" dur="500" fill="hold"/>
                                        <p:tgtEl>
                                          <p:spTgt spid="5696519"/>
                                        </p:tgtEl>
                                        <p:attrNameLst>
                                          <p:attrName>ppt_h</p:attrName>
                                        </p:attrNameLst>
                                      </p:cBhvr>
                                      <p:tavLst>
                                        <p:tav tm="0">
                                          <p:val>
                                            <p:fltVal val="0"/>
                                          </p:val>
                                        </p:tav>
                                        <p:tav tm="100000">
                                          <p:val>
                                            <p:strVal val="#ppt_h"/>
                                          </p:val>
                                        </p:tav>
                                      </p:tavLst>
                                    </p:anim>
                                    <p:animEffect transition="in" filter="fade">
                                      <p:cBhvr>
                                        <p:cTn id="16" dur="500"/>
                                        <p:tgtEl>
                                          <p:spTgt spid="5696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96518" grpId="0" animBg="1"/>
      <p:bldP spid="569651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8562" name="Rectangle 2" hidden="1"/>
          <p:cNvSpPr>
            <a:spLocks noGrp="1" noChangeArrowheads="1"/>
          </p:cNvSpPr>
          <p:nvPr>
            <p:ph type="title"/>
          </p:nvPr>
        </p:nvSpPr>
        <p:spPr/>
        <p:txBody>
          <a:bodyPr/>
          <a:lstStyle/>
          <a:p>
            <a:pPr eaLnBrk="1" hangingPunct="1">
              <a:defRPr/>
            </a:pPr>
            <a:r>
              <a:rPr lang="en-US" smtClean="0"/>
              <a:t>Blocks – Genesis/doctrine/sin grey</a:t>
            </a:r>
          </a:p>
        </p:txBody>
      </p:sp>
      <p:pic>
        <p:nvPicPr>
          <p:cNvPr id="262146" name="Picture 3" descr="2 Short Blo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47" name="WordArt 4"/>
          <p:cNvSpPr>
            <a:spLocks noChangeArrowheads="1" noChangeShapeType="1" noTextEdit="1"/>
          </p:cNvSpPr>
          <p:nvPr/>
        </p:nvSpPr>
        <p:spPr bwMode="auto">
          <a:xfrm>
            <a:off x="1219200" y="2590800"/>
            <a:ext cx="2516188" cy="533400"/>
          </a:xfrm>
          <a:prstGeom prst="rect">
            <a:avLst/>
          </a:prstGeom>
        </p:spPr>
        <p:txBody>
          <a:bodyPr wrap="none" fromWordArt="1">
            <a:prstTxWarp prst="textPlain">
              <a:avLst>
                <a:gd name="adj" fmla="val 50000"/>
              </a:avLst>
            </a:prstTxWarp>
          </a:bodyPr>
          <a:lstStyle/>
          <a:p>
            <a:r>
              <a:rPr lang="en-US" sz="4400" kern="10">
                <a:ln w="28575">
                  <a:solidFill>
                    <a:schemeClr val="bg1"/>
                  </a:solidFill>
                  <a:round/>
                  <a:headEnd/>
                  <a:tailEnd/>
                </a:ln>
                <a:latin typeface="Arial Black"/>
                <a:ea typeface="Arial Black"/>
                <a:cs typeface="Arial Black"/>
              </a:rPr>
              <a:t>DOCTRINE</a:t>
            </a:r>
          </a:p>
        </p:txBody>
      </p:sp>
      <p:sp>
        <p:nvSpPr>
          <p:cNvPr id="262148" name="WordArt 5"/>
          <p:cNvSpPr>
            <a:spLocks noChangeArrowheads="1" noChangeShapeType="1" noTextEdit="1"/>
          </p:cNvSpPr>
          <p:nvPr/>
        </p:nvSpPr>
        <p:spPr bwMode="auto">
          <a:xfrm>
            <a:off x="1143000" y="3962400"/>
            <a:ext cx="2590800" cy="533400"/>
          </a:xfrm>
          <a:prstGeom prst="rect">
            <a:avLst/>
          </a:prstGeom>
        </p:spPr>
        <p:txBody>
          <a:bodyPr wrap="none" fromWordArt="1">
            <a:prstTxWarp prst="textPlain">
              <a:avLst>
                <a:gd name="adj" fmla="val 50000"/>
              </a:avLst>
            </a:prstTxWarp>
          </a:bodyPr>
          <a:lstStyle/>
          <a:p>
            <a:r>
              <a:rPr lang="en-US" sz="4400" kern="10">
                <a:ln w="28575">
                  <a:solidFill>
                    <a:schemeClr val="bg1"/>
                  </a:solidFill>
                  <a:round/>
                  <a:headEnd/>
                  <a:tailEnd/>
                </a:ln>
                <a:latin typeface="Arial Black"/>
                <a:ea typeface="Arial Black"/>
                <a:cs typeface="Arial Black"/>
              </a:rPr>
              <a:t>GENESIS</a:t>
            </a:r>
          </a:p>
        </p:txBody>
      </p:sp>
      <p:sp>
        <p:nvSpPr>
          <p:cNvPr id="262149" name="WordArt 6"/>
          <p:cNvSpPr>
            <a:spLocks noChangeArrowheads="1" noChangeShapeType="1" noTextEdit="1"/>
          </p:cNvSpPr>
          <p:nvPr/>
        </p:nvSpPr>
        <p:spPr bwMode="auto">
          <a:xfrm>
            <a:off x="6019800" y="2667000"/>
            <a:ext cx="1252538" cy="468313"/>
          </a:xfrm>
          <a:prstGeom prst="rect">
            <a:avLst/>
          </a:prstGeom>
        </p:spPr>
        <p:txBody>
          <a:bodyPr wrap="none" fromWordArt="1">
            <a:prstTxWarp prst="textPlain">
              <a:avLst>
                <a:gd name="adj" fmla="val 50000"/>
              </a:avLst>
            </a:prstTxWarp>
          </a:bodyPr>
          <a:lstStyle/>
          <a:p>
            <a:r>
              <a:rPr lang="en-US" sz="4400" kern="10">
                <a:ln w="28575">
                  <a:solidFill>
                    <a:schemeClr val="bg1"/>
                  </a:solidFill>
                  <a:round/>
                  <a:headEnd/>
                  <a:tailEnd/>
                </a:ln>
                <a:latin typeface="Arial Black"/>
                <a:ea typeface="Arial Black"/>
                <a:cs typeface="Arial Black"/>
              </a:rPr>
              <a:t>SIN</a:t>
            </a:r>
          </a:p>
        </p:txBody>
      </p:sp>
      <p:sp>
        <p:nvSpPr>
          <p:cNvPr id="262150" name="WordArt 7"/>
          <p:cNvSpPr>
            <a:spLocks noChangeArrowheads="1" noChangeShapeType="1" noTextEdit="1"/>
          </p:cNvSpPr>
          <p:nvPr/>
        </p:nvSpPr>
        <p:spPr bwMode="auto">
          <a:xfrm>
            <a:off x="5410200" y="3962400"/>
            <a:ext cx="2590800" cy="533400"/>
          </a:xfrm>
          <a:prstGeom prst="rect">
            <a:avLst/>
          </a:prstGeom>
        </p:spPr>
        <p:txBody>
          <a:bodyPr wrap="none" fromWordArt="1">
            <a:prstTxWarp prst="textPlain">
              <a:avLst>
                <a:gd name="adj" fmla="val 50000"/>
              </a:avLst>
            </a:prstTxWarp>
          </a:bodyPr>
          <a:lstStyle/>
          <a:p>
            <a:r>
              <a:rPr lang="en-US" sz="4400" b="1" kern="10">
                <a:ln w="28575">
                  <a:solidFill>
                    <a:schemeClr val="bg1"/>
                  </a:solidFill>
                  <a:round/>
                  <a:headEnd/>
                  <a:tailEnd/>
                </a:ln>
                <a:latin typeface="Arial Black"/>
                <a:ea typeface="Arial Black"/>
                <a:cs typeface="Arial Black"/>
              </a:rPr>
              <a:t>GENESIS</a:t>
            </a:r>
          </a:p>
        </p:txBody>
      </p:sp>
      <p:sp>
        <p:nvSpPr>
          <p:cNvPr id="262151" name="Rectangle 7"/>
          <p:cNvSpPr>
            <a:spLocks noChangeArrowheads="1"/>
          </p:cNvSpPr>
          <p:nvPr/>
        </p:nvSpPr>
        <p:spPr bwMode="auto">
          <a:xfrm>
            <a:off x="7938" y="5257800"/>
            <a:ext cx="913606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4400" b="1" dirty="0"/>
              <a:t>Genesis is foundational to </a:t>
            </a:r>
            <a:r>
              <a:rPr lang="en-US" sz="4400" b="1" dirty="0">
                <a:solidFill>
                  <a:srgbClr val="FF0000"/>
                </a:solidFill>
              </a:rPr>
              <a:t>all</a:t>
            </a:r>
            <a:r>
              <a:rPr lang="en-US" sz="4400" b="1" dirty="0"/>
              <a:t> other biblical doctrines </a:t>
            </a:r>
          </a:p>
        </p:txBody>
      </p:sp>
      <p:sp>
        <p:nvSpPr>
          <p:cNvPr id="2" name="TextBox 1"/>
          <p:cNvSpPr txBox="1"/>
          <p:nvPr/>
        </p:nvSpPr>
        <p:spPr>
          <a:xfrm>
            <a:off x="3067538" y="-1738923"/>
            <a:ext cx="184666" cy="369332"/>
          </a:xfrm>
          <a:prstGeom prst="rect">
            <a:avLst/>
          </a:prstGeom>
          <a:noFill/>
        </p:spPr>
        <p:txBody>
          <a:bodyPr wrap="none" rtlCol="0">
            <a:spAutoFit/>
          </a:bodyPr>
          <a:lstStyle/>
          <a:p>
            <a:endParaRPr lang="en-US"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873" name="Picture 2" descr="Three Son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512" y="5229200"/>
            <a:ext cx="9144000" cy="1143000"/>
          </a:xfrm>
        </p:spPr>
        <p:txBody>
          <a:bodyPr/>
          <a:lstStyle/>
          <a:p>
            <a:pPr>
              <a:defRPr/>
            </a:pPr>
            <a:r>
              <a:rPr lang="en-US" sz="5400" b="1" dirty="0" smtClean="0">
                <a:solidFill>
                  <a:schemeClr val="tx1"/>
                </a:solidFill>
                <a:effectLst>
                  <a:glow rad="266700">
                    <a:schemeClr val="bg1">
                      <a:alpha val="75000"/>
                    </a:schemeClr>
                  </a:glow>
                </a:effectLst>
              </a:rPr>
              <a:t>Our Three Sons</a:t>
            </a:r>
            <a:endParaRPr lang="en-US" sz="5400" b="1" dirty="0">
              <a:solidFill>
                <a:schemeClr val="tx1"/>
              </a:solidFill>
              <a:effectLst>
                <a:glow rad="266700">
                  <a:schemeClr val="bg1">
                    <a:alpha val="75000"/>
                  </a:schemeClr>
                </a:glow>
              </a:effectLst>
            </a:endParaRPr>
          </a:p>
        </p:txBody>
      </p:sp>
    </p:spTree>
    <p:extLst>
      <p:ext uri="{BB962C8B-B14F-4D97-AF65-F5344CB8AC3E}">
        <p14:creationId xmlns:p14="http://schemas.microsoft.com/office/powerpoint/2010/main" val="172779327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9794" name="Rectangle 2" hidden="1"/>
          <p:cNvSpPr>
            <a:spLocks noGrp="1" noChangeArrowheads="1"/>
          </p:cNvSpPr>
          <p:nvPr>
            <p:ph type="title"/>
          </p:nvPr>
        </p:nvSpPr>
        <p:spPr/>
        <p:txBody>
          <a:bodyPr/>
          <a:lstStyle/>
          <a:p>
            <a:pPr eaLnBrk="1" hangingPunct="1">
              <a:defRPr/>
            </a:pPr>
            <a:r>
              <a:rPr lang="en-US" smtClean="0"/>
              <a:t>Blocks – Genesis/doctrine/clothing grey</a:t>
            </a:r>
          </a:p>
        </p:txBody>
      </p:sp>
      <p:pic>
        <p:nvPicPr>
          <p:cNvPr id="264194" name="Picture 3" descr="2 Short Blo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5" name="WordArt 4"/>
          <p:cNvSpPr>
            <a:spLocks noChangeArrowheads="1" noChangeShapeType="1" noTextEdit="1"/>
          </p:cNvSpPr>
          <p:nvPr/>
        </p:nvSpPr>
        <p:spPr bwMode="auto">
          <a:xfrm>
            <a:off x="5410200" y="2590800"/>
            <a:ext cx="2514600" cy="468313"/>
          </a:xfrm>
          <a:prstGeom prst="rect">
            <a:avLst/>
          </a:prstGeom>
        </p:spPr>
        <p:txBody>
          <a:bodyPr wrap="none" fromWordArt="1">
            <a:prstTxWarp prst="textPlain">
              <a:avLst>
                <a:gd name="adj" fmla="val 50000"/>
              </a:avLst>
            </a:prstTxWarp>
          </a:bodyPr>
          <a:lstStyle/>
          <a:p>
            <a:r>
              <a:rPr lang="en-US" sz="4400" kern="10">
                <a:ln w="19050">
                  <a:solidFill>
                    <a:schemeClr val="bg1"/>
                  </a:solidFill>
                  <a:round/>
                  <a:headEnd/>
                  <a:tailEnd/>
                </a:ln>
                <a:latin typeface="Arial Black"/>
                <a:ea typeface="Arial Black"/>
                <a:cs typeface="Arial Black"/>
              </a:rPr>
              <a:t>CLOTHING</a:t>
            </a:r>
          </a:p>
        </p:txBody>
      </p:sp>
      <p:sp>
        <p:nvSpPr>
          <p:cNvPr id="264196" name="WordArt 5"/>
          <p:cNvSpPr>
            <a:spLocks noChangeArrowheads="1" noChangeShapeType="1" noTextEdit="1"/>
          </p:cNvSpPr>
          <p:nvPr/>
        </p:nvSpPr>
        <p:spPr bwMode="auto">
          <a:xfrm>
            <a:off x="1219200" y="2590800"/>
            <a:ext cx="2516188" cy="533400"/>
          </a:xfrm>
          <a:prstGeom prst="rect">
            <a:avLst/>
          </a:prstGeom>
        </p:spPr>
        <p:txBody>
          <a:bodyPr wrap="none" fromWordArt="1">
            <a:prstTxWarp prst="textPlain">
              <a:avLst>
                <a:gd name="adj" fmla="val 50000"/>
              </a:avLst>
            </a:prstTxWarp>
          </a:bodyPr>
          <a:lstStyle/>
          <a:p>
            <a:r>
              <a:rPr lang="en-US" sz="4400" kern="10">
                <a:ln w="19050">
                  <a:solidFill>
                    <a:schemeClr val="bg1"/>
                  </a:solidFill>
                  <a:round/>
                  <a:headEnd/>
                  <a:tailEnd/>
                </a:ln>
                <a:latin typeface="Arial Black"/>
                <a:ea typeface="Arial Black"/>
                <a:cs typeface="Arial Black"/>
              </a:rPr>
              <a:t>DOCTRINE</a:t>
            </a:r>
          </a:p>
        </p:txBody>
      </p:sp>
      <p:sp>
        <p:nvSpPr>
          <p:cNvPr id="264197" name="WordArt 6"/>
          <p:cNvSpPr>
            <a:spLocks noChangeArrowheads="1" noChangeShapeType="1" noTextEdit="1"/>
          </p:cNvSpPr>
          <p:nvPr/>
        </p:nvSpPr>
        <p:spPr bwMode="auto">
          <a:xfrm>
            <a:off x="1143000" y="3962400"/>
            <a:ext cx="2590800" cy="533400"/>
          </a:xfrm>
          <a:prstGeom prst="rect">
            <a:avLst/>
          </a:prstGeom>
        </p:spPr>
        <p:txBody>
          <a:bodyPr wrap="none" fromWordArt="1">
            <a:prstTxWarp prst="textPlain">
              <a:avLst>
                <a:gd name="adj" fmla="val 50000"/>
              </a:avLst>
            </a:prstTxWarp>
          </a:bodyPr>
          <a:lstStyle/>
          <a:p>
            <a:r>
              <a:rPr lang="en-US" sz="4400" kern="10">
                <a:ln w="19050">
                  <a:solidFill>
                    <a:schemeClr val="bg1"/>
                  </a:solidFill>
                  <a:round/>
                  <a:headEnd/>
                  <a:tailEnd/>
                </a:ln>
                <a:latin typeface="Arial Black"/>
                <a:ea typeface="Arial Black"/>
                <a:cs typeface="Arial Black"/>
              </a:rPr>
              <a:t>GENESIS</a:t>
            </a:r>
          </a:p>
        </p:txBody>
      </p:sp>
      <p:sp>
        <p:nvSpPr>
          <p:cNvPr id="264198" name="WordArt 7"/>
          <p:cNvSpPr>
            <a:spLocks noChangeArrowheads="1" noChangeShapeType="1" noTextEdit="1"/>
          </p:cNvSpPr>
          <p:nvPr/>
        </p:nvSpPr>
        <p:spPr bwMode="auto">
          <a:xfrm>
            <a:off x="5410200" y="3962400"/>
            <a:ext cx="2590800" cy="533400"/>
          </a:xfrm>
          <a:prstGeom prst="rect">
            <a:avLst/>
          </a:prstGeom>
        </p:spPr>
        <p:txBody>
          <a:bodyPr wrap="none" fromWordArt="1">
            <a:prstTxWarp prst="textPlain">
              <a:avLst>
                <a:gd name="adj" fmla="val 50000"/>
              </a:avLst>
            </a:prstTxWarp>
          </a:bodyPr>
          <a:lstStyle/>
          <a:p>
            <a:r>
              <a:rPr lang="en-US" sz="4400" b="1" kern="10">
                <a:ln w="19050">
                  <a:solidFill>
                    <a:schemeClr val="bg1"/>
                  </a:solidFill>
                  <a:round/>
                  <a:headEnd/>
                  <a:tailEnd/>
                </a:ln>
                <a:latin typeface="Arial Black"/>
                <a:ea typeface="Arial Black"/>
                <a:cs typeface="Arial Black"/>
              </a:rPr>
              <a:t>GENESIS</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5778" name="Rectangle 2" hidden="1"/>
          <p:cNvSpPr>
            <a:spLocks noGrp="1" noChangeArrowheads="1"/>
          </p:cNvSpPr>
          <p:nvPr>
            <p:ph type="title"/>
          </p:nvPr>
        </p:nvSpPr>
        <p:spPr/>
        <p:txBody>
          <a:bodyPr/>
          <a:lstStyle/>
          <a:p>
            <a:pPr eaLnBrk="1" hangingPunct="1">
              <a:defRPr/>
            </a:pPr>
            <a:r>
              <a:rPr lang="en-US" smtClean="0"/>
              <a:t>Blks-Gen Doc + Doc</a:t>
            </a:r>
          </a:p>
        </p:txBody>
      </p:sp>
      <p:pic>
        <p:nvPicPr>
          <p:cNvPr id="266242" name="Picture 3" descr="Blks-Doc + 7-Day We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43" name="WordArt 4"/>
          <p:cNvSpPr>
            <a:spLocks noChangeArrowheads="1" noChangeShapeType="1" noTextEdit="1"/>
          </p:cNvSpPr>
          <p:nvPr/>
        </p:nvSpPr>
        <p:spPr bwMode="auto">
          <a:xfrm>
            <a:off x="1143000" y="5486400"/>
            <a:ext cx="2590800" cy="533400"/>
          </a:xfrm>
          <a:prstGeom prst="rect">
            <a:avLst/>
          </a:prstGeom>
        </p:spPr>
        <p:txBody>
          <a:bodyPr wrap="none" fromWordArt="1">
            <a:prstTxWarp prst="textPlain">
              <a:avLst>
                <a:gd name="adj" fmla="val 50000"/>
              </a:avLst>
            </a:prstTxWarp>
          </a:bodyPr>
          <a:lstStyle/>
          <a:p>
            <a:r>
              <a:rPr lang="en-US" sz="4400" kern="10">
                <a:ln w="28575">
                  <a:solidFill>
                    <a:schemeClr val="bg1"/>
                  </a:solidFill>
                  <a:round/>
                  <a:headEnd/>
                  <a:tailEnd/>
                </a:ln>
                <a:latin typeface="Arial Black"/>
                <a:ea typeface="Arial Black"/>
                <a:cs typeface="Arial Black"/>
              </a:rPr>
              <a:t>GENESIS</a:t>
            </a:r>
          </a:p>
        </p:txBody>
      </p:sp>
      <p:sp>
        <p:nvSpPr>
          <p:cNvPr id="266244" name="WordArt 5"/>
          <p:cNvSpPr>
            <a:spLocks noChangeArrowheads="1" noChangeShapeType="1" noTextEdit="1"/>
          </p:cNvSpPr>
          <p:nvPr/>
        </p:nvSpPr>
        <p:spPr bwMode="auto">
          <a:xfrm>
            <a:off x="5410200" y="5486400"/>
            <a:ext cx="2590800" cy="533400"/>
          </a:xfrm>
          <a:prstGeom prst="rect">
            <a:avLst/>
          </a:prstGeom>
        </p:spPr>
        <p:txBody>
          <a:bodyPr wrap="none" fromWordArt="1">
            <a:prstTxWarp prst="textPlain">
              <a:avLst>
                <a:gd name="adj" fmla="val 50000"/>
              </a:avLst>
            </a:prstTxWarp>
          </a:bodyPr>
          <a:lstStyle/>
          <a:p>
            <a:r>
              <a:rPr lang="en-US" sz="4400" kern="10">
                <a:ln w="28575">
                  <a:solidFill>
                    <a:schemeClr val="bg1"/>
                  </a:solidFill>
                  <a:round/>
                  <a:headEnd/>
                  <a:tailEnd/>
                </a:ln>
                <a:latin typeface="Arial Black"/>
                <a:ea typeface="Arial Black"/>
                <a:cs typeface="Arial Black"/>
              </a:rPr>
              <a:t>GENESIS</a:t>
            </a:r>
          </a:p>
        </p:txBody>
      </p:sp>
      <p:sp>
        <p:nvSpPr>
          <p:cNvPr id="266245" name="WordArt 6"/>
          <p:cNvSpPr>
            <a:spLocks noChangeArrowheads="1" noChangeShapeType="1" noTextEdit="1"/>
          </p:cNvSpPr>
          <p:nvPr/>
        </p:nvSpPr>
        <p:spPr bwMode="auto">
          <a:xfrm>
            <a:off x="1219200" y="4038600"/>
            <a:ext cx="2516188" cy="533400"/>
          </a:xfrm>
          <a:prstGeom prst="rect">
            <a:avLst/>
          </a:prstGeom>
        </p:spPr>
        <p:txBody>
          <a:bodyPr wrap="none" fromWordArt="1">
            <a:prstTxWarp prst="textPlain">
              <a:avLst>
                <a:gd name="adj" fmla="val 50000"/>
              </a:avLst>
            </a:prstTxWarp>
          </a:bodyPr>
          <a:lstStyle/>
          <a:p>
            <a:r>
              <a:rPr lang="en-US" sz="4400" kern="10">
                <a:ln w="28575">
                  <a:solidFill>
                    <a:schemeClr val="bg1"/>
                  </a:solidFill>
                  <a:round/>
                  <a:headEnd/>
                  <a:tailEnd/>
                </a:ln>
                <a:latin typeface="Arial Black"/>
                <a:ea typeface="Arial Black"/>
                <a:cs typeface="Arial Black"/>
              </a:rPr>
              <a:t>DOCTRINE</a:t>
            </a:r>
          </a:p>
        </p:txBody>
      </p:sp>
      <p:sp>
        <p:nvSpPr>
          <p:cNvPr id="266246" name="WordArt 7"/>
          <p:cNvSpPr>
            <a:spLocks noChangeArrowheads="1" noChangeShapeType="1" noTextEdit="1"/>
          </p:cNvSpPr>
          <p:nvPr/>
        </p:nvSpPr>
        <p:spPr bwMode="auto">
          <a:xfrm>
            <a:off x="5410200" y="914400"/>
            <a:ext cx="2579688" cy="4114800"/>
          </a:xfrm>
          <a:prstGeom prst="rect">
            <a:avLst/>
          </a:prstGeom>
        </p:spPr>
        <p:txBody>
          <a:bodyPr wrap="none" fromWordArt="1">
            <a:prstTxWarp prst="textPlain">
              <a:avLst>
                <a:gd name="adj" fmla="val 50000"/>
              </a:avLst>
            </a:prstTxWarp>
          </a:bodyPr>
          <a:lstStyle/>
          <a:p>
            <a:r>
              <a:rPr lang="en-US" sz="4400" kern="10">
                <a:ln w="28575">
                  <a:solidFill>
                    <a:schemeClr val="bg1"/>
                  </a:solidFill>
                  <a:round/>
                  <a:headEnd/>
                  <a:tailEnd/>
                </a:ln>
                <a:latin typeface="Arial Black"/>
                <a:ea typeface="Arial Black"/>
                <a:cs typeface="Arial Black"/>
              </a:rPr>
              <a:t>7-DAY WEEK</a:t>
            </a:r>
          </a:p>
          <a:p>
            <a:r>
              <a:rPr lang="en-US" sz="4400" kern="10">
                <a:ln w="28575">
                  <a:solidFill>
                    <a:schemeClr val="bg1"/>
                  </a:solidFill>
                  <a:round/>
                  <a:headEnd/>
                  <a:tailEnd/>
                </a:ln>
                <a:latin typeface="Arial Black"/>
                <a:ea typeface="Arial Black"/>
                <a:cs typeface="Arial Black"/>
              </a:rPr>
              <a:t>DOMINION</a:t>
            </a:r>
          </a:p>
          <a:p>
            <a:r>
              <a:rPr lang="en-US" sz="4400" kern="10">
                <a:ln w="28575">
                  <a:solidFill>
                    <a:schemeClr val="bg1"/>
                  </a:solidFill>
                  <a:round/>
                  <a:headEnd/>
                  <a:tailEnd/>
                </a:ln>
                <a:latin typeface="Arial Black"/>
                <a:ea typeface="Arial Black"/>
                <a:cs typeface="Arial Black"/>
              </a:rPr>
              <a:t>WORK</a:t>
            </a:r>
          </a:p>
          <a:p>
            <a:r>
              <a:rPr lang="en-US" sz="4400" kern="10">
                <a:ln w="28575">
                  <a:solidFill>
                    <a:schemeClr val="bg1"/>
                  </a:solidFill>
                  <a:round/>
                  <a:headEnd/>
                  <a:tailEnd/>
                </a:ln>
                <a:latin typeface="Arial Black"/>
                <a:ea typeface="Arial Black"/>
                <a:cs typeface="Arial Black"/>
              </a:rPr>
              <a:t>CURSE</a:t>
            </a:r>
          </a:p>
          <a:p>
            <a:r>
              <a:rPr lang="en-US" sz="4400" kern="10">
                <a:ln w="28575">
                  <a:solidFill>
                    <a:schemeClr val="bg1"/>
                  </a:solidFill>
                  <a:round/>
                  <a:headEnd/>
                  <a:tailEnd/>
                </a:ln>
                <a:latin typeface="Arial Black"/>
                <a:ea typeface="Arial Black"/>
                <a:cs typeface="Arial Black"/>
              </a:rPr>
              <a:t>NATIONS</a:t>
            </a:r>
          </a:p>
          <a:p>
            <a:r>
              <a:rPr lang="en-US" sz="4400" kern="10">
                <a:ln w="28575">
                  <a:solidFill>
                    <a:schemeClr val="bg1"/>
                  </a:solidFill>
                  <a:round/>
                  <a:headEnd/>
                  <a:tailEnd/>
                </a:ln>
                <a:latin typeface="Arial Black"/>
                <a:ea typeface="Arial Black"/>
                <a:cs typeface="Arial Black"/>
              </a:rPr>
              <a:t>1st COMING</a:t>
            </a:r>
          </a:p>
          <a:p>
            <a:r>
              <a:rPr lang="en-US" sz="4400" kern="10">
                <a:ln w="28575">
                  <a:solidFill>
                    <a:schemeClr val="bg1"/>
                  </a:solidFill>
                  <a:round/>
                  <a:headEnd/>
                  <a:tailEnd/>
                </a:ln>
                <a:latin typeface="Arial Black"/>
                <a:ea typeface="Arial Black"/>
                <a:cs typeface="Arial Black"/>
              </a:rPr>
              <a:t>2nd COMING</a:t>
            </a:r>
          </a:p>
        </p:txBody>
      </p:sp>
      <p:sp>
        <p:nvSpPr>
          <p:cNvPr id="266247" name="TextBox 7"/>
          <p:cNvSpPr txBox="1">
            <a:spLocks noChangeArrowheads="1"/>
          </p:cNvSpPr>
          <p:nvPr/>
        </p:nvSpPr>
        <p:spPr bwMode="auto">
          <a:xfrm>
            <a:off x="85407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15</a:t>
            </a: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42" name="Rectangle 2" hidden="1"/>
          <p:cNvSpPr>
            <a:spLocks noGrp="1" noChangeArrowheads="1"/>
          </p:cNvSpPr>
          <p:nvPr>
            <p:ph type="title"/>
          </p:nvPr>
        </p:nvSpPr>
        <p:spPr/>
        <p:txBody>
          <a:bodyPr/>
          <a:lstStyle/>
          <a:p>
            <a:pPr eaLnBrk="1" hangingPunct="1">
              <a:defRPr/>
            </a:pPr>
            <a:r>
              <a:rPr lang="en-US" smtClean="0"/>
              <a:t>Blocks – Genesis/doctrine/marriage grey</a:t>
            </a:r>
          </a:p>
        </p:txBody>
      </p:sp>
      <p:pic>
        <p:nvPicPr>
          <p:cNvPr id="268290" name="Picture 3" descr="2 Short Blo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1" name="WordArt 4"/>
          <p:cNvSpPr>
            <a:spLocks noChangeArrowheads="1" noChangeShapeType="1" noTextEdit="1"/>
          </p:cNvSpPr>
          <p:nvPr/>
        </p:nvSpPr>
        <p:spPr bwMode="auto">
          <a:xfrm>
            <a:off x="5410200" y="2667000"/>
            <a:ext cx="2579688" cy="468313"/>
          </a:xfrm>
          <a:prstGeom prst="rect">
            <a:avLst/>
          </a:prstGeom>
        </p:spPr>
        <p:txBody>
          <a:bodyPr wrap="none" fromWordArt="1">
            <a:prstTxWarp prst="textPlain">
              <a:avLst>
                <a:gd name="adj" fmla="val 50000"/>
              </a:avLst>
            </a:prstTxWarp>
          </a:bodyPr>
          <a:lstStyle/>
          <a:p>
            <a:r>
              <a:rPr lang="en-US" sz="4400" kern="10">
                <a:ln w="19050">
                  <a:solidFill>
                    <a:schemeClr val="bg1"/>
                  </a:solidFill>
                  <a:round/>
                  <a:headEnd/>
                  <a:tailEnd/>
                </a:ln>
                <a:latin typeface="Arial Black"/>
                <a:ea typeface="Arial Black"/>
                <a:cs typeface="Arial Black"/>
              </a:rPr>
              <a:t>MARRIAGE</a:t>
            </a:r>
          </a:p>
        </p:txBody>
      </p:sp>
      <p:sp>
        <p:nvSpPr>
          <p:cNvPr id="268292" name="WordArt 5"/>
          <p:cNvSpPr>
            <a:spLocks noChangeArrowheads="1" noChangeShapeType="1" noTextEdit="1"/>
          </p:cNvSpPr>
          <p:nvPr/>
        </p:nvSpPr>
        <p:spPr bwMode="auto">
          <a:xfrm>
            <a:off x="1219200" y="2590800"/>
            <a:ext cx="2516188" cy="533400"/>
          </a:xfrm>
          <a:prstGeom prst="rect">
            <a:avLst/>
          </a:prstGeom>
        </p:spPr>
        <p:txBody>
          <a:bodyPr wrap="none" fromWordArt="1">
            <a:prstTxWarp prst="textPlain">
              <a:avLst>
                <a:gd name="adj" fmla="val 50000"/>
              </a:avLst>
            </a:prstTxWarp>
          </a:bodyPr>
          <a:lstStyle/>
          <a:p>
            <a:r>
              <a:rPr lang="en-US" sz="4400" kern="10">
                <a:ln w="19050">
                  <a:solidFill>
                    <a:schemeClr val="bg1"/>
                  </a:solidFill>
                  <a:round/>
                  <a:headEnd/>
                  <a:tailEnd/>
                </a:ln>
                <a:latin typeface="Arial Black"/>
                <a:ea typeface="Arial Black"/>
                <a:cs typeface="Arial Black"/>
              </a:rPr>
              <a:t>DOCTRINE</a:t>
            </a:r>
          </a:p>
        </p:txBody>
      </p:sp>
      <p:sp>
        <p:nvSpPr>
          <p:cNvPr id="268293" name="WordArt 6"/>
          <p:cNvSpPr>
            <a:spLocks noChangeArrowheads="1" noChangeShapeType="1" noTextEdit="1"/>
          </p:cNvSpPr>
          <p:nvPr/>
        </p:nvSpPr>
        <p:spPr bwMode="auto">
          <a:xfrm>
            <a:off x="1143000" y="3962400"/>
            <a:ext cx="2590800" cy="533400"/>
          </a:xfrm>
          <a:prstGeom prst="rect">
            <a:avLst/>
          </a:prstGeom>
        </p:spPr>
        <p:txBody>
          <a:bodyPr wrap="none" fromWordArt="1">
            <a:prstTxWarp prst="textPlain">
              <a:avLst>
                <a:gd name="adj" fmla="val 50000"/>
              </a:avLst>
            </a:prstTxWarp>
          </a:bodyPr>
          <a:lstStyle/>
          <a:p>
            <a:r>
              <a:rPr lang="en-US" sz="4400" kern="10">
                <a:ln w="19050">
                  <a:solidFill>
                    <a:schemeClr val="bg1"/>
                  </a:solidFill>
                  <a:round/>
                  <a:headEnd/>
                  <a:tailEnd/>
                </a:ln>
                <a:latin typeface="Arial Black"/>
                <a:ea typeface="Arial Black"/>
                <a:cs typeface="Arial Black"/>
              </a:rPr>
              <a:t>GENESIS</a:t>
            </a:r>
          </a:p>
        </p:txBody>
      </p:sp>
      <p:sp>
        <p:nvSpPr>
          <p:cNvPr id="268294" name="WordArt 7"/>
          <p:cNvSpPr>
            <a:spLocks noChangeArrowheads="1" noChangeShapeType="1" noTextEdit="1"/>
          </p:cNvSpPr>
          <p:nvPr/>
        </p:nvSpPr>
        <p:spPr bwMode="auto">
          <a:xfrm>
            <a:off x="5410200" y="3962400"/>
            <a:ext cx="2590800" cy="533400"/>
          </a:xfrm>
          <a:prstGeom prst="rect">
            <a:avLst/>
          </a:prstGeom>
        </p:spPr>
        <p:txBody>
          <a:bodyPr wrap="none" fromWordArt="1">
            <a:prstTxWarp prst="textPlain">
              <a:avLst>
                <a:gd name="adj" fmla="val 50000"/>
              </a:avLst>
            </a:prstTxWarp>
          </a:bodyPr>
          <a:lstStyle/>
          <a:p>
            <a:r>
              <a:rPr lang="en-US" sz="4400" b="1" kern="10">
                <a:ln w="19050">
                  <a:solidFill>
                    <a:schemeClr val="bg1"/>
                  </a:solidFill>
                  <a:round/>
                  <a:headEnd/>
                  <a:tailEnd/>
                </a:ln>
                <a:latin typeface="Arial Black"/>
                <a:ea typeface="Arial Black"/>
                <a:cs typeface="Arial Black"/>
              </a:rPr>
              <a:t>GENESIS</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6194" name="Rectangle 2"/>
          <p:cNvSpPr>
            <a:spLocks noGrp="1" noChangeArrowheads="1"/>
          </p:cNvSpPr>
          <p:nvPr>
            <p:ph type="title"/>
          </p:nvPr>
        </p:nvSpPr>
        <p:spPr/>
        <p:txBody>
          <a:bodyPr/>
          <a:lstStyle/>
          <a:p>
            <a:pPr eaLnBrk="1" hangingPunct="1">
              <a:defRPr/>
            </a:pPr>
            <a:r>
              <a:rPr lang="en-US" sz="2400" dirty="0" smtClean="0">
                <a:solidFill>
                  <a:schemeClr val="tx1"/>
                </a:solidFill>
              </a:rPr>
              <a:t>Marriage silhouettes</a:t>
            </a:r>
          </a:p>
        </p:txBody>
      </p:sp>
      <p:pic>
        <p:nvPicPr>
          <p:cNvPr id="4616196" name="Picture 4" descr="Bride &amp; Groom 10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 y="0"/>
            <a:ext cx="4413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4800600" y="0"/>
            <a:ext cx="4092575" cy="6858000"/>
            <a:chOff x="4800600" y="0"/>
            <a:chExt cx="4092575" cy="6858000"/>
          </a:xfrm>
        </p:grpSpPr>
        <p:grpSp>
          <p:nvGrpSpPr>
            <p:cNvPr id="4" name="Group 3"/>
            <p:cNvGrpSpPr/>
            <p:nvPr/>
          </p:nvGrpSpPr>
          <p:grpSpPr>
            <a:xfrm>
              <a:off x="4800600" y="0"/>
              <a:ext cx="4092575" cy="6858000"/>
              <a:chOff x="4800600" y="0"/>
              <a:chExt cx="4092575" cy="6858000"/>
            </a:xfrm>
          </p:grpSpPr>
          <p:pic>
            <p:nvPicPr>
              <p:cNvPr id="4616195" name="Picture 3" descr="Gay Marri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0"/>
                <a:ext cx="4092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bwMode="auto">
              <a:xfrm>
                <a:off x="6248400" y="3962400"/>
                <a:ext cx="1143000" cy="762000"/>
              </a:xfrm>
              <a:prstGeom prst="ellipse">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grpSp>
        <p:sp>
          <p:nvSpPr>
            <p:cNvPr id="2" name="TextBox 1"/>
            <p:cNvSpPr txBox="1"/>
            <p:nvPr/>
          </p:nvSpPr>
          <p:spPr>
            <a:xfrm>
              <a:off x="6019800" y="3801070"/>
              <a:ext cx="1524000" cy="923330"/>
            </a:xfrm>
            <a:prstGeom prst="rect">
              <a:avLst/>
            </a:prstGeom>
            <a:noFill/>
          </p:spPr>
          <p:txBody>
            <a:bodyPr wrap="square" rtlCol="0">
              <a:spAutoFit/>
            </a:bodyPr>
            <a:lstStyle/>
            <a:p>
              <a:r>
                <a:rPr lang="en-US" b="1" dirty="0" smtClean="0"/>
                <a:t>The two parts don</a:t>
              </a:r>
              <a:r>
                <a:rPr lang="fr-FR" b="1" dirty="0" smtClean="0"/>
                <a:t>'</a:t>
              </a:r>
              <a:r>
                <a:rPr lang="en-US" b="1" dirty="0" smtClean="0"/>
                <a:t>t make one</a:t>
              </a:r>
              <a:endParaRPr lang="en-US" b="1" dirty="0"/>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4616196"/>
                                        </p:tgtEl>
                                        <p:attrNameLst>
                                          <p:attrName>style.opacity</p:attrName>
                                        </p:attrNameLst>
                                      </p:cBhvr>
                                      <p:to>
                                        <p:strVal val="0.5"/>
                                      </p:to>
                                    </p:set>
                                    <p:animEffect filter="image" prLst="opacity: 0.5">
                                      <p:cBhvr rctx="IE">
                                        <p:cTn id="9" dur="indefinite"/>
                                        <p:tgtEl>
                                          <p:spTgt spid="4616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3890" name="Rectangle 2" hidden="1"/>
          <p:cNvSpPr>
            <a:spLocks noGrp="1" noChangeArrowheads="1"/>
          </p:cNvSpPr>
          <p:nvPr>
            <p:ph type="title"/>
          </p:nvPr>
        </p:nvSpPr>
        <p:spPr/>
        <p:txBody>
          <a:bodyPr/>
          <a:lstStyle/>
          <a:p>
            <a:pPr eaLnBrk="1" hangingPunct="1">
              <a:defRPr/>
            </a:pPr>
            <a:r>
              <a:rPr lang="en-US" smtClean="0">
                <a:cs typeface="+mj-cs"/>
              </a:rPr>
              <a:t>Blocks-Genesis + Gospel 00872</a:t>
            </a:r>
          </a:p>
        </p:txBody>
      </p:sp>
      <p:pic>
        <p:nvPicPr>
          <p:cNvPr id="272386" name="Picture 3" descr="2 center Blks Bla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387" name="WordArt 4"/>
          <p:cNvSpPr>
            <a:spLocks noChangeArrowheads="1" noChangeShapeType="1" noTextEdit="1"/>
          </p:cNvSpPr>
          <p:nvPr/>
        </p:nvSpPr>
        <p:spPr bwMode="auto">
          <a:xfrm>
            <a:off x="2133600" y="1217613"/>
            <a:ext cx="4887913" cy="1371600"/>
          </a:xfrm>
          <a:prstGeom prst="rect">
            <a:avLst/>
          </a:prstGeom>
        </p:spPr>
        <p:txBody>
          <a:bodyPr wrap="none" fromWordArt="1">
            <a:prstTxWarp prst="textPlain">
              <a:avLst>
                <a:gd name="adj" fmla="val 50000"/>
              </a:avLst>
            </a:prstTxWarp>
          </a:bodyPr>
          <a:lstStyle/>
          <a:p>
            <a:r>
              <a:rPr lang="en-US" sz="4400" kern="10">
                <a:ln w="38100">
                  <a:solidFill>
                    <a:schemeClr val="bg1"/>
                  </a:solidFill>
                  <a:round/>
                  <a:headEnd/>
                  <a:tailEnd/>
                </a:ln>
                <a:latin typeface="Futura XBlk BT"/>
                <a:ea typeface="Futura XBlk BT"/>
                <a:cs typeface="Futura XBlk BT"/>
              </a:rPr>
              <a:t>DEATH</a:t>
            </a:r>
          </a:p>
        </p:txBody>
      </p:sp>
      <p:sp>
        <p:nvSpPr>
          <p:cNvPr id="272388" name="WordArt 5"/>
          <p:cNvSpPr>
            <a:spLocks noChangeArrowheads="1" noChangeShapeType="1" noTextEdit="1"/>
          </p:cNvSpPr>
          <p:nvPr/>
        </p:nvSpPr>
        <p:spPr bwMode="auto">
          <a:xfrm>
            <a:off x="2116138" y="4324350"/>
            <a:ext cx="4953000" cy="914400"/>
          </a:xfrm>
          <a:prstGeom prst="rect">
            <a:avLst/>
          </a:prstGeom>
        </p:spPr>
        <p:txBody>
          <a:bodyPr wrap="none" fromWordArt="1">
            <a:prstTxWarp prst="textPlain">
              <a:avLst>
                <a:gd name="adj" fmla="val 50000"/>
              </a:avLst>
            </a:prstTxWarp>
          </a:bodyPr>
          <a:lstStyle/>
          <a:p>
            <a:r>
              <a:rPr lang="en-US" sz="4400" kern="10">
                <a:ln w="38100">
                  <a:solidFill>
                    <a:schemeClr val="bg1"/>
                  </a:solidFill>
                  <a:round/>
                  <a:headEnd/>
                  <a:tailEnd/>
                </a:ln>
                <a:latin typeface="Futura XBlk BT"/>
                <a:ea typeface="Futura XBlk BT"/>
                <a:cs typeface="Futura XBlk BT"/>
              </a:rPr>
              <a:t>GENESIS</a:t>
            </a:r>
          </a:p>
        </p:txBody>
      </p:sp>
      <p:sp>
        <p:nvSpPr>
          <p:cNvPr id="272389" name="Rectangle 5"/>
          <p:cNvSpPr>
            <a:spLocks noChangeArrowheads="1"/>
          </p:cNvSpPr>
          <p:nvPr/>
        </p:nvSpPr>
        <p:spPr bwMode="auto">
          <a:xfrm>
            <a:off x="-23813" y="5497513"/>
            <a:ext cx="9167813" cy="13239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4000" b="1">
                <a:solidFill>
                  <a:schemeClr val="bg1"/>
                </a:solidFill>
              </a:rPr>
              <a:t>Genesis is foundational to the doctrine of </a:t>
            </a:r>
            <a:r>
              <a:rPr lang="en-US" sz="4000" b="1">
                <a:solidFill>
                  <a:srgbClr val="FFFF00"/>
                </a:solidFill>
              </a:rPr>
              <a:t>death</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3" name="Picture 4" descr="\\.psf\Host\Volumes\PresTeam\Maria Murphy\Keynote\TM_reworked_Slides\Why Death\Why Death 008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434" name="Slide Number Placeholder 5"/>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3" tIns="45687" rIns="91373" bIns="45687"/>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a:fld id="{FBFD8060-FF7A-3E44-A5A8-88F5BB23EE4C}" type="slidenum">
              <a:rPr lang="en-US" sz="1400">
                <a:ea typeface="ヒラギノ角ゴ Pro W3" charset="0"/>
                <a:cs typeface="ヒラギノ角ゴ Pro W3" charset="0"/>
              </a:rPr>
              <a:pPr algn="r"/>
              <a:t>55</a:t>
            </a:fld>
            <a:endParaRPr lang="en-US" sz="1400">
              <a:ea typeface="ヒラギノ角ゴ Pro W3" charset="0"/>
              <a:cs typeface="ヒラギノ角ゴ Pro W3" charset="0"/>
            </a:endParaRPr>
          </a:p>
        </p:txBody>
      </p:sp>
      <p:sp>
        <p:nvSpPr>
          <p:cNvPr id="2" name="Title 1"/>
          <p:cNvSpPr>
            <a:spLocks noGrp="1"/>
          </p:cNvSpPr>
          <p:nvPr>
            <p:ph type="title" idx="4294967295"/>
          </p:nvPr>
        </p:nvSpPr>
        <p:spPr>
          <a:xfrm>
            <a:off x="457200" y="2514600"/>
            <a:ext cx="8229600" cy="1143000"/>
          </a:xfrm>
        </p:spPr>
        <p:txBody>
          <a:bodyPr/>
          <a:lstStyle/>
          <a:p>
            <a:pPr eaLnBrk="1" hangingPunct="1">
              <a:defRPr/>
            </a:pPr>
            <a:r>
              <a:rPr lang="en-US" sz="13500" b="1" kern="1200" dirty="0" smtClean="0">
                <a:solidFill>
                  <a:srgbClr val="C00000"/>
                </a:solidFill>
                <a:latin typeface="Arial Black"/>
                <a:ea typeface="ＭＳ Ｐゴシック"/>
                <a:cs typeface="Arial"/>
              </a:rPr>
              <a:t>WHY?</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2" descr="haiti earthquake Jan 2010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7175"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7938" y="6049963"/>
            <a:ext cx="9151938" cy="808037"/>
          </a:xfrm>
        </p:spPr>
        <p:txBody>
          <a:bodyPr/>
          <a:lstStyle/>
          <a:p>
            <a:pPr eaLnBrk="1" hangingPunct="1">
              <a:defRPr/>
            </a:pPr>
            <a:r>
              <a:rPr lang="en-US" sz="2800" b="1" kern="1200" dirty="0" smtClean="0">
                <a:solidFill>
                  <a:srgbClr val="FFFFFF"/>
                </a:solidFill>
                <a:latin typeface="Arial"/>
                <a:ea typeface="ＭＳ Ｐゴシック"/>
                <a:cs typeface="Arial"/>
              </a:rPr>
              <a:t>Why would a loving God allow earthquakes?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2" descr="Mil of Years Equals 02375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0578" name="Picture 3" descr="02375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0"/>
            <a:ext cx="86471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3"/>
          <p:cNvSpPr txBox="1">
            <a:spLocks noChangeArrowheads="1"/>
          </p:cNvSpPr>
          <p:nvPr/>
        </p:nvSpPr>
        <p:spPr bwMode="auto">
          <a:xfrm>
            <a:off x="2133600" y="304800"/>
            <a:ext cx="2133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3200" b="1" kern="0" dirty="0" smtClean="0">
                <a:solidFill>
                  <a:srgbClr val="FFFFFF"/>
                </a:solidFill>
                <a:effectLst>
                  <a:glow rad="279400">
                    <a:srgbClr val="000000">
                      <a:alpha val="75000"/>
                    </a:srgbClr>
                  </a:glow>
                </a:effectLst>
                <a:latin typeface="Arial"/>
                <a:ea typeface="ＭＳ Ｐゴシック"/>
                <a:cs typeface="Arial"/>
              </a:rPr>
              <a:t>FOSSIL </a:t>
            </a:r>
            <a:br>
              <a:rPr lang="en-US" sz="3200" b="1" kern="0" dirty="0" smtClean="0">
                <a:solidFill>
                  <a:srgbClr val="FFFFFF"/>
                </a:solidFill>
                <a:effectLst>
                  <a:glow rad="279400">
                    <a:srgbClr val="000000">
                      <a:alpha val="75000"/>
                    </a:srgbClr>
                  </a:glow>
                </a:effectLst>
                <a:latin typeface="Arial"/>
                <a:ea typeface="ＭＳ Ｐゴシック"/>
                <a:cs typeface="Arial"/>
              </a:rPr>
            </a:br>
            <a:r>
              <a:rPr lang="en-US" sz="3200" b="1" kern="0" dirty="0" smtClean="0">
                <a:solidFill>
                  <a:srgbClr val="FFFFFF"/>
                </a:solidFill>
                <a:effectLst>
                  <a:glow rad="279400">
                    <a:srgbClr val="000000">
                      <a:alpha val="75000"/>
                    </a:srgbClr>
                  </a:glow>
                </a:effectLst>
                <a:latin typeface="Arial"/>
                <a:ea typeface="ＭＳ Ｐゴシック"/>
                <a:cs typeface="Arial"/>
              </a:rPr>
              <a:t>RECORD</a:t>
            </a:r>
          </a:p>
        </p:txBody>
      </p:sp>
      <p:sp>
        <p:nvSpPr>
          <p:cNvPr id="28" name="Rectangle 3"/>
          <p:cNvSpPr txBox="1">
            <a:spLocks noChangeArrowheads="1"/>
          </p:cNvSpPr>
          <p:nvPr/>
        </p:nvSpPr>
        <p:spPr bwMode="auto">
          <a:xfrm>
            <a:off x="4648200" y="228600"/>
            <a:ext cx="42420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smtClean="0">
                <a:solidFill>
                  <a:srgbClr val="FFFF00"/>
                </a:solidFill>
                <a:effectLst>
                  <a:glow rad="495300">
                    <a:srgbClr val="000000"/>
                  </a:glow>
                </a:effectLst>
                <a:latin typeface="Arial Black"/>
                <a:ea typeface="ＭＳ Ｐゴシック"/>
                <a:cs typeface="Arial Black"/>
              </a:rPr>
              <a:t>PAIN</a:t>
            </a:r>
          </a:p>
        </p:txBody>
      </p:sp>
      <p:sp>
        <p:nvSpPr>
          <p:cNvPr id="29" name="Rectangle 3"/>
          <p:cNvSpPr txBox="1">
            <a:spLocks noChangeArrowheads="1"/>
          </p:cNvSpPr>
          <p:nvPr/>
        </p:nvSpPr>
        <p:spPr bwMode="auto">
          <a:xfrm>
            <a:off x="4648200" y="1206500"/>
            <a:ext cx="42420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smtClean="0">
                <a:solidFill>
                  <a:srgbClr val="FFFF00"/>
                </a:solidFill>
                <a:effectLst>
                  <a:glow rad="495300">
                    <a:srgbClr val="000000"/>
                  </a:glow>
                </a:effectLst>
                <a:latin typeface="Arial Black"/>
                <a:ea typeface="ＭＳ Ｐゴシック"/>
                <a:cs typeface="Arial Black"/>
              </a:rPr>
              <a:t>DEATH</a:t>
            </a:r>
          </a:p>
        </p:txBody>
      </p:sp>
      <p:sp>
        <p:nvSpPr>
          <p:cNvPr id="30" name="Rectangle 3"/>
          <p:cNvSpPr txBox="1">
            <a:spLocks noChangeArrowheads="1"/>
          </p:cNvSpPr>
          <p:nvPr/>
        </p:nvSpPr>
        <p:spPr bwMode="auto">
          <a:xfrm>
            <a:off x="4648200" y="2184400"/>
            <a:ext cx="42420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smtClean="0">
                <a:solidFill>
                  <a:srgbClr val="FFFF00"/>
                </a:solidFill>
                <a:effectLst>
                  <a:glow rad="495300">
                    <a:srgbClr val="000000"/>
                  </a:glow>
                </a:effectLst>
                <a:latin typeface="Arial Black"/>
                <a:ea typeface="ＭＳ Ｐゴシック"/>
                <a:cs typeface="Arial Black"/>
              </a:rPr>
              <a:t>KILLING</a:t>
            </a:r>
          </a:p>
        </p:txBody>
      </p:sp>
      <p:sp>
        <p:nvSpPr>
          <p:cNvPr id="31" name="Rectangle 3"/>
          <p:cNvSpPr txBox="1">
            <a:spLocks noChangeArrowheads="1"/>
          </p:cNvSpPr>
          <p:nvPr/>
        </p:nvSpPr>
        <p:spPr bwMode="auto">
          <a:xfrm>
            <a:off x="4648200" y="3162300"/>
            <a:ext cx="42420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smtClean="0">
                <a:solidFill>
                  <a:srgbClr val="FFFF00"/>
                </a:solidFill>
                <a:effectLst>
                  <a:glow rad="495300">
                    <a:srgbClr val="000000"/>
                  </a:glow>
                </a:effectLst>
                <a:latin typeface="Arial Black"/>
                <a:ea typeface="ＭＳ Ｐゴシック"/>
                <a:cs typeface="Arial Black"/>
              </a:rPr>
              <a:t>DISEASE</a:t>
            </a:r>
          </a:p>
        </p:txBody>
      </p:sp>
      <p:sp>
        <p:nvSpPr>
          <p:cNvPr id="32" name="Rectangle 3"/>
          <p:cNvSpPr txBox="1">
            <a:spLocks noChangeArrowheads="1"/>
          </p:cNvSpPr>
          <p:nvPr/>
        </p:nvSpPr>
        <p:spPr bwMode="auto">
          <a:xfrm>
            <a:off x="4648200" y="4140200"/>
            <a:ext cx="42420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smtClean="0">
                <a:solidFill>
                  <a:srgbClr val="FFFF00"/>
                </a:solidFill>
                <a:effectLst>
                  <a:glow rad="495300">
                    <a:srgbClr val="000000"/>
                  </a:glow>
                </a:effectLst>
                <a:latin typeface="Arial Black"/>
                <a:ea typeface="ＭＳ Ｐゴシック"/>
                <a:cs typeface="Arial Black"/>
              </a:rPr>
              <a:t>STRUGGLE</a:t>
            </a:r>
          </a:p>
        </p:txBody>
      </p:sp>
      <p:sp>
        <p:nvSpPr>
          <p:cNvPr id="33" name="Rectangle 3"/>
          <p:cNvSpPr txBox="1">
            <a:spLocks noChangeArrowheads="1"/>
          </p:cNvSpPr>
          <p:nvPr/>
        </p:nvSpPr>
        <p:spPr bwMode="auto">
          <a:xfrm>
            <a:off x="4648200" y="5118100"/>
            <a:ext cx="42420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smtClean="0">
                <a:solidFill>
                  <a:srgbClr val="FFFF00"/>
                </a:solidFill>
                <a:effectLst>
                  <a:glow rad="495300">
                    <a:srgbClr val="000000"/>
                  </a:glow>
                </a:effectLst>
                <a:latin typeface="Arial Black"/>
                <a:ea typeface="ＭＳ Ｐゴシック"/>
                <a:cs typeface="Arial Black"/>
              </a:rPr>
              <a:t>SUFFERING</a:t>
            </a:r>
          </a:p>
        </p:txBody>
      </p:sp>
      <p:sp>
        <p:nvSpPr>
          <p:cNvPr id="34" name="Rectangle 3"/>
          <p:cNvSpPr txBox="1">
            <a:spLocks noChangeArrowheads="1"/>
          </p:cNvSpPr>
          <p:nvPr/>
        </p:nvSpPr>
        <p:spPr bwMode="auto">
          <a:xfrm>
            <a:off x="4648200" y="6096000"/>
            <a:ext cx="42420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smtClean="0">
                <a:solidFill>
                  <a:srgbClr val="FFFF00"/>
                </a:solidFill>
                <a:effectLst>
                  <a:glow rad="495300">
                    <a:srgbClr val="000000"/>
                  </a:glow>
                </a:effectLst>
                <a:latin typeface="Arial Black"/>
                <a:ea typeface="ＭＳ Ｐゴシック"/>
                <a:cs typeface="Arial Black"/>
              </a:rPr>
              <a:t>EXTINCTION</a:t>
            </a:r>
          </a:p>
        </p:txBody>
      </p:sp>
      <p:sp>
        <p:nvSpPr>
          <p:cNvPr id="35" name="Rectangle 3"/>
          <p:cNvSpPr txBox="1">
            <a:spLocks noChangeArrowheads="1"/>
          </p:cNvSpPr>
          <p:nvPr/>
        </p:nvSpPr>
        <p:spPr bwMode="auto">
          <a:xfrm>
            <a:off x="76200" y="2590800"/>
            <a:ext cx="3048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smtClean="0">
                <a:solidFill>
                  <a:srgbClr val="FFFFFF"/>
                </a:solidFill>
                <a:effectLst>
                  <a:glow rad="279400">
                    <a:srgbClr val="000000">
                      <a:alpha val="75000"/>
                    </a:srgbClr>
                  </a:glow>
                </a:effectLst>
                <a:latin typeface="Arial"/>
                <a:ea typeface="ＭＳ Ｐゴシック"/>
                <a:cs typeface="Arial"/>
              </a:rPr>
              <a:t>MILLIONS OF YEARS</a:t>
            </a:r>
          </a:p>
        </p:txBody>
      </p:sp>
      <p:sp>
        <p:nvSpPr>
          <p:cNvPr id="36" name="Rectangle 3"/>
          <p:cNvSpPr txBox="1">
            <a:spLocks noChangeArrowheads="1"/>
          </p:cNvSpPr>
          <p:nvPr/>
        </p:nvSpPr>
        <p:spPr bwMode="auto">
          <a:xfrm>
            <a:off x="3124200" y="3200400"/>
            <a:ext cx="762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smtClean="0">
                <a:solidFill>
                  <a:srgbClr val="FFFFFF"/>
                </a:solidFill>
                <a:effectLst>
                  <a:glow rad="279400">
                    <a:srgbClr val="000000">
                      <a:alpha val="75000"/>
                    </a:srgbClr>
                  </a:glow>
                </a:effectLst>
                <a:latin typeface="Arial"/>
                <a:ea typeface="ＭＳ Ｐゴシック"/>
                <a:cs typeface="Arial"/>
              </a:rPr>
              <a:t>=</a:t>
            </a:r>
          </a:p>
        </p:txBody>
      </p:sp>
      <p:sp>
        <p:nvSpPr>
          <p:cNvPr id="14" name="WordArt 7"/>
          <p:cNvSpPr>
            <a:spLocks noChangeArrowheads="1" noChangeShapeType="1" noTextEdit="1"/>
          </p:cNvSpPr>
          <p:nvPr/>
        </p:nvSpPr>
        <p:spPr bwMode="auto">
          <a:xfrm>
            <a:off x="228600" y="1905000"/>
            <a:ext cx="2819400" cy="2819400"/>
          </a:xfrm>
          <a:prstGeom prst="rect">
            <a:avLst/>
          </a:prstGeom>
        </p:spPr>
        <p:txBody>
          <a:bodyPr wrap="none" fromWordArt="1">
            <a:prstTxWarp prst="textPlain">
              <a:avLst>
                <a:gd name="adj" fmla="val 50000"/>
              </a:avLst>
            </a:prstTxWarp>
          </a:bodyPr>
          <a:lstStyle/>
          <a:p>
            <a:pPr algn="ctr"/>
            <a:r>
              <a:rPr lang="en-US" sz="3600" kern="10" dirty="0">
                <a:ln w="38100">
                  <a:solidFill>
                    <a:srgbClr val="000000"/>
                  </a:solidFill>
                  <a:round/>
                  <a:headEnd/>
                  <a:tailEnd/>
                </a:ln>
                <a:solidFill>
                  <a:srgbClr val="FF3300"/>
                </a:solidFill>
                <a:latin typeface="Arial Black"/>
                <a:ea typeface="Arial Black"/>
                <a:cs typeface="Arial Black"/>
              </a:rPr>
              <a:t>X</a:t>
            </a:r>
          </a:p>
        </p:txBody>
      </p:sp>
    </p:spTree>
    <p:extLst>
      <p:ext uri="{BB962C8B-B14F-4D97-AF65-F5344CB8AC3E}">
        <p14:creationId xmlns:p14="http://schemas.microsoft.com/office/powerpoint/2010/main" val="302341808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1554" name="Rectangle 2"/>
          <p:cNvSpPr>
            <a:spLocks noGrp="1" noChangeArrowheads="1"/>
          </p:cNvSpPr>
          <p:nvPr>
            <p:ph type="title" idx="4294967295"/>
          </p:nvPr>
        </p:nvSpPr>
        <p:spPr/>
        <p:txBody>
          <a:bodyPr/>
          <a:lstStyle/>
          <a:p>
            <a:pPr eaLnBrk="1" hangingPunct="1">
              <a:defRPr/>
            </a:pPr>
            <a:r>
              <a:rPr lang="en-US" smtClean="0">
                <a:cs typeface="+mj-cs"/>
              </a:rPr>
              <a:t>Evolution Millions of Years + Creation 01133</a:t>
            </a:r>
          </a:p>
        </p:txBody>
      </p:sp>
      <p:pic>
        <p:nvPicPr>
          <p:cNvPr id="282626" name="Picture 5" descr="\\.psf\Host\Users\mmurphy\Desktop\Evol Mil of Yrs + Crea 01133.png"/>
          <p:cNvPicPr>
            <a:picLocks noChangeAspect="1" noChangeArrowheads="1"/>
          </p:cNvPicPr>
          <p:nvPr/>
        </p:nvPicPr>
        <p:blipFill rotWithShape="1">
          <a:blip r:embed="rId3">
            <a:extLst>
              <a:ext uri="{28A0092B-C50C-407E-A947-70E740481C1C}">
                <a14:useLocalDpi xmlns:a14="http://schemas.microsoft.com/office/drawing/2010/main" val="0"/>
              </a:ext>
            </a:extLst>
          </a:blip>
          <a:srcRect b="48830"/>
          <a:stretch/>
        </p:blipFill>
        <p:spPr bwMode="auto">
          <a:xfrm>
            <a:off x="0" y="0"/>
            <a:ext cx="9144000" cy="350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27" name="TextBox 1"/>
          <p:cNvSpPr txBox="1">
            <a:spLocks noChangeArrowheads="1"/>
          </p:cNvSpPr>
          <p:nvPr/>
        </p:nvSpPr>
        <p:spPr bwMode="auto">
          <a:xfrm>
            <a:off x="76200" y="65088"/>
            <a:ext cx="3352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4000" b="1"/>
              <a:t>EVOLUTION</a:t>
            </a:r>
          </a:p>
          <a:p>
            <a:pPr algn="l" eaLnBrk="1" hangingPunct="1"/>
            <a:r>
              <a:rPr lang="en-US" b="1"/>
              <a:t>MILLIONS OF YEARS</a:t>
            </a:r>
          </a:p>
        </p:txBody>
      </p:sp>
      <p:sp>
        <p:nvSpPr>
          <p:cNvPr id="282628" name="TextBox 8"/>
          <p:cNvSpPr txBox="1">
            <a:spLocks noChangeArrowheads="1"/>
          </p:cNvSpPr>
          <p:nvPr/>
        </p:nvSpPr>
        <p:spPr bwMode="auto">
          <a:xfrm>
            <a:off x="6172200" y="2667000"/>
            <a:ext cx="19812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2000"/>
              </a:lnSpc>
            </a:pPr>
            <a:r>
              <a:rPr lang="en-US" sz="2000" b="1" dirty="0" smtClean="0"/>
              <a:t>MAN</a:t>
            </a:r>
            <a:r>
              <a:rPr lang="fr-FR" altLang="ja-JP" sz="2000" b="1" dirty="0" smtClean="0"/>
              <a:t>'</a:t>
            </a:r>
            <a:r>
              <a:rPr lang="en-US" altLang="ja-JP" sz="2000" b="1" dirty="0" smtClean="0"/>
              <a:t>S</a:t>
            </a:r>
            <a:endParaRPr lang="en-US" altLang="ja-JP" sz="2000" b="1" dirty="0"/>
          </a:p>
          <a:p>
            <a:pPr eaLnBrk="1" hangingPunct="1">
              <a:lnSpc>
                <a:spcPts val="2000"/>
              </a:lnSpc>
            </a:pPr>
            <a:r>
              <a:rPr lang="en-US" sz="2000" b="1" dirty="0"/>
              <a:t>EXISTENCE</a:t>
            </a:r>
          </a:p>
        </p:txBody>
      </p:sp>
      <p:sp>
        <p:nvSpPr>
          <p:cNvPr id="282629" name="TextBox 2"/>
          <p:cNvSpPr txBox="1">
            <a:spLocks noChangeArrowheads="1"/>
          </p:cNvSpPr>
          <p:nvPr/>
        </p:nvSpPr>
        <p:spPr bwMode="auto">
          <a:xfrm rot="-900755">
            <a:off x="2865438" y="1404938"/>
            <a:ext cx="32004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6600" b="1" dirty="0">
                <a:solidFill>
                  <a:schemeClr val="bg1"/>
                </a:solidFill>
              </a:rPr>
              <a:t>DEATH</a:t>
            </a:r>
          </a:p>
        </p:txBody>
      </p:sp>
      <p:sp>
        <p:nvSpPr>
          <p:cNvPr id="282630" name="TextBox 10"/>
          <p:cNvSpPr txBox="1">
            <a:spLocks noChangeArrowheads="1"/>
          </p:cNvSpPr>
          <p:nvPr/>
        </p:nvSpPr>
        <p:spPr bwMode="auto">
          <a:xfrm rot="-900755">
            <a:off x="2354263" y="2230438"/>
            <a:ext cx="45735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b="1">
                <a:solidFill>
                  <a:schemeClr val="bg1"/>
                </a:solidFill>
              </a:rPr>
              <a:t>Suffering Disease Bloodshed</a:t>
            </a:r>
          </a:p>
        </p:txBody>
      </p:sp>
      <p:grpSp>
        <p:nvGrpSpPr>
          <p:cNvPr id="2" name="Group 1"/>
          <p:cNvGrpSpPr/>
          <p:nvPr/>
        </p:nvGrpSpPr>
        <p:grpSpPr>
          <a:xfrm>
            <a:off x="-17055" y="3505200"/>
            <a:ext cx="9144000" cy="3328070"/>
            <a:chOff x="-17055" y="3505200"/>
            <a:chExt cx="9144000" cy="3328070"/>
          </a:xfrm>
        </p:grpSpPr>
        <p:pic>
          <p:nvPicPr>
            <p:cNvPr id="13" name="Picture 5" descr="\\.psf\Host\Users\mmurphy\Desktop\Evol Mil of Yrs + Crea 01133.png"/>
            <p:cNvPicPr>
              <a:picLocks noChangeAspect="1" noChangeArrowheads="1"/>
            </p:cNvPicPr>
            <p:nvPr/>
          </p:nvPicPr>
          <p:blipFill rotWithShape="1">
            <a:blip r:embed="rId3">
              <a:extLst>
                <a:ext uri="{28A0092B-C50C-407E-A947-70E740481C1C}">
                  <a14:useLocalDpi xmlns:a14="http://schemas.microsoft.com/office/drawing/2010/main" val="0"/>
                </a:ext>
              </a:extLst>
            </a:blip>
            <a:srcRect t="51472"/>
            <a:stretch/>
          </p:blipFill>
          <p:spPr bwMode="auto">
            <a:xfrm>
              <a:off x="-17055" y="3505200"/>
              <a:ext cx="9144000" cy="3328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31" name="TextBox 11"/>
            <p:cNvSpPr txBox="1">
              <a:spLocks noChangeArrowheads="1"/>
            </p:cNvSpPr>
            <p:nvPr/>
          </p:nvSpPr>
          <p:spPr bwMode="auto">
            <a:xfrm>
              <a:off x="0" y="3505200"/>
              <a:ext cx="3352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4000" b="1">
                  <a:solidFill>
                    <a:srgbClr val="008000"/>
                  </a:solidFill>
                </a:rPr>
                <a:t>CREATION</a:t>
              </a:r>
            </a:p>
          </p:txBody>
        </p:sp>
        <p:sp>
          <p:nvSpPr>
            <p:cNvPr id="282632" name="TextBox 12"/>
            <p:cNvSpPr txBox="1">
              <a:spLocks noChangeArrowheads="1"/>
            </p:cNvSpPr>
            <p:nvPr/>
          </p:nvSpPr>
          <p:spPr bwMode="auto">
            <a:xfrm>
              <a:off x="762000" y="4424363"/>
              <a:ext cx="198120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2000"/>
                </a:lnSpc>
              </a:pPr>
              <a:r>
                <a:rPr lang="en-US" sz="2000" b="1" dirty="0" smtClean="0">
                  <a:solidFill>
                    <a:schemeClr val="bg1"/>
                  </a:solidFill>
                </a:rPr>
                <a:t>MAN</a:t>
              </a:r>
              <a:r>
                <a:rPr lang="fr-FR" altLang="ja-JP" sz="2000" b="1" dirty="0" smtClean="0">
                  <a:solidFill>
                    <a:schemeClr val="bg1"/>
                  </a:solidFill>
                </a:rPr>
                <a:t>'</a:t>
              </a:r>
              <a:r>
                <a:rPr lang="en-US" altLang="ja-JP" sz="2000" b="1" dirty="0" smtClean="0">
                  <a:solidFill>
                    <a:schemeClr val="bg1"/>
                  </a:solidFill>
                </a:rPr>
                <a:t>S</a:t>
              </a:r>
              <a:endParaRPr lang="en-US" altLang="ja-JP" sz="2000" b="1" dirty="0">
                <a:solidFill>
                  <a:schemeClr val="bg1"/>
                </a:solidFill>
              </a:endParaRPr>
            </a:p>
            <a:p>
              <a:pPr eaLnBrk="1" hangingPunct="1">
                <a:lnSpc>
                  <a:spcPts val="2000"/>
                </a:lnSpc>
              </a:pPr>
              <a:r>
                <a:rPr lang="en-US" sz="2000" b="1" dirty="0">
                  <a:solidFill>
                    <a:schemeClr val="bg1"/>
                  </a:solidFill>
                </a:rPr>
                <a:t>ACTIONS</a:t>
              </a:r>
            </a:p>
          </p:txBody>
        </p:sp>
        <p:sp>
          <p:nvSpPr>
            <p:cNvPr id="282633" name="TextBox 13"/>
            <p:cNvSpPr txBox="1">
              <a:spLocks noChangeArrowheads="1"/>
            </p:cNvSpPr>
            <p:nvPr/>
          </p:nvSpPr>
          <p:spPr bwMode="auto">
            <a:xfrm rot="1880236">
              <a:off x="4008438" y="4962525"/>
              <a:ext cx="21050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6600" b="1">
                  <a:solidFill>
                    <a:schemeClr val="bg1"/>
                  </a:solidFill>
                </a:rPr>
                <a:t>SIN</a:t>
              </a:r>
            </a:p>
          </p:txBody>
        </p:sp>
        <p:sp>
          <p:nvSpPr>
            <p:cNvPr id="282634" name="TextBox 14"/>
            <p:cNvSpPr txBox="1">
              <a:spLocks noChangeArrowheads="1"/>
            </p:cNvSpPr>
            <p:nvPr/>
          </p:nvSpPr>
          <p:spPr bwMode="auto">
            <a:xfrm>
              <a:off x="6629400" y="5405438"/>
              <a:ext cx="2057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b="1"/>
                <a:t>DEATH</a:t>
              </a: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6114" name="Rectangle 2"/>
          <p:cNvSpPr>
            <a:spLocks noGrp="1" noChangeArrowheads="1"/>
          </p:cNvSpPr>
          <p:nvPr>
            <p:ph type="title"/>
          </p:nvPr>
        </p:nvSpPr>
        <p:spPr/>
        <p:txBody>
          <a:bodyPr/>
          <a:lstStyle/>
          <a:p>
            <a:pPr eaLnBrk="1" hangingPunct="1">
              <a:defRPr/>
            </a:pPr>
            <a:r>
              <a:rPr lang="en-US" smtClean="0"/>
              <a:t>Gen. 1:29-30 NAS</a:t>
            </a:r>
          </a:p>
        </p:txBody>
      </p:sp>
      <p:pic>
        <p:nvPicPr>
          <p:cNvPr id="284674"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6116" name="Text Box 4"/>
          <p:cNvSpPr txBox="1">
            <a:spLocks noChangeArrowheads="1"/>
          </p:cNvSpPr>
          <p:nvPr/>
        </p:nvSpPr>
        <p:spPr bwMode="auto">
          <a:xfrm>
            <a:off x="457200" y="-76200"/>
            <a:ext cx="82296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5400" b="1">
                <a:solidFill>
                  <a:srgbClr val="00FF00"/>
                </a:solidFill>
                <a:cs typeface="Arial" charset="0"/>
              </a:rPr>
              <a:t>Genesis 1:29-30</a:t>
            </a:r>
          </a:p>
        </p:txBody>
      </p:sp>
      <p:sp>
        <p:nvSpPr>
          <p:cNvPr id="2906117" name="Text Box 5"/>
          <p:cNvSpPr txBox="1">
            <a:spLocks noChangeArrowheads="1"/>
          </p:cNvSpPr>
          <p:nvPr/>
        </p:nvSpPr>
        <p:spPr bwMode="auto">
          <a:xfrm>
            <a:off x="152400" y="1147763"/>
            <a:ext cx="8915400" cy="342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lnSpc>
                <a:spcPct val="90000"/>
              </a:lnSpc>
              <a:defRPr/>
            </a:pPr>
            <a:r>
              <a:rPr lang="en-US" sz="3000" b="1" dirty="0" smtClean="0">
                <a:solidFill>
                  <a:schemeClr val="bg1"/>
                </a:solidFill>
                <a:effectLst>
                  <a:outerShdw blurRad="50800" dist="101600" dir="2700000" algn="tl" rotWithShape="0">
                    <a:srgbClr val="000000"/>
                  </a:outerShdw>
                </a:effectLst>
                <a:cs typeface="Arial" charset="0"/>
              </a:rPr>
              <a:t>"Then </a:t>
            </a:r>
            <a:r>
              <a:rPr lang="en-US" sz="3000" b="1" dirty="0">
                <a:solidFill>
                  <a:schemeClr val="bg1"/>
                </a:solidFill>
                <a:effectLst>
                  <a:outerShdw blurRad="50800" dist="101600" dir="2700000" algn="tl" rotWithShape="0">
                    <a:srgbClr val="000000"/>
                  </a:outerShdw>
                </a:effectLst>
                <a:cs typeface="Arial" charset="0"/>
              </a:rPr>
              <a:t>God said, </a:t>
            </a:r>
            <a:r>
              <a:rPr lang="fr-FR" sz="3000" b="1" dirty="0" smtClean="0">
                <a:solidFill>
                  <a:schemeClr val="bg1"/>
                </a:solidFill>
                <a:effectLst>
                  <a:outerShdw blurRad="50800" dist="101600" dir="2700000" algn="tl" rotWithShape="0">
                    <a:srgbClr val="000000"/>
                  </a:outerShdw>
                </a:effectLst>
                <a:cs typeface="Arial" charset="0"/>
              </a:rPr>
              <a:t>'</a:t>
            </a:r>
            <a:r>
              <a:rPr lang="en-US" sz="3000" b="1" dirty="0" smtClean="0">
                <a:solidFill>
                  <a:schemeClr val="bg1"/>
                </a:solidFill>
                <a:effectLst>
                  <a:outerShdw blurRad="50800" dist="101600" dir="2700000" algn="tl" rotWithShape="0">
                    <a:srgbClr val="000000"/>
                  </a:outerShdw>
                </a:effectLst>
                <a:cs typeface="Arial" charset="0"/>
              </a:rPr>
              <a:t>Behold</a:t>
            </a:r>
            <a:r>
              <a:rPr lang="en-US" sz="3000" b="1" dirty="0">
                <a:solidFill>
                  <a:schemeClr val="bg1"/>
                </a:solidFill>
                <a:effectLst>
                  <a:outerShdw blurRad="50800" dist="101600" dir="2700000" algn="tl" rotWithShape="0">
                    <a:srgbClr val="000000"/>
                  </a:outerShdw>
                </a:effectLst>
                <a:cs typeface="Arial" charset="0"/>
              </a:rPr>
              <a:t>, </a:t>
            </a:r>
            <a:r>
              <a:rPr lang="en-US" sz="3000" b="1" dirty="0">
                <a:solidFill>
                  <a:srgbClr val="FFFF00"/>
                </a:solidFill>
                <a:effectLst>
                  <a:outerShdw blurRad="50800" dist="101600" dir="2700000" algn="tl" rotWithShape="0">
                    <a:srgbClr val="000000"/>
                  </a:outerShdw>
                </a:effectLst>
                <a:cs typeface="Arial" charset="0"/>
              </a:rPr>
              <a:t>I have given you</a:t>
            </a:r>
            <a:r>
              <a:rPr lang="en-US" sz="3000" b="1" dirty="0">
                <a:solidFill>
                  <a:schemeClr val="bg1"/>
                </a:solidFill>
                <a:effectLst>
                  <a:outerShdw blurRad="50800" dist="101600" dir="2700000" algn="tl" rotWithShape="0">
                    <a:srgbClr val="000000"/>
                  </a:outerShdw>
                </a:effectLst>
                <a:cs typeface="Arial" charset="0"/>
              </a:rPr>
              <a:t> every plant yielding seed that is on the surface of all the earth, and every tree which has fruit yielding seed; it shall be food for you; </a:t>
            </a:r>
            <a:r>
              <a:rPr lang="en-US" sz="3000" b="1" baseline="30000" dirty="0">
                <a:solidFill>
                  <a:schemeClr val="bg1"/>
                </a:solidFill>
                <a:effectLst>
                  <a:outerShdw blurRad="50800" dist="101600" dir="2700000" algn="tl" rotWithShape="0">
                    <a:srgbClr val="000000"/>
                  </a:outerShdw>
                </a:effectLst>
                <a:cs typeface="Arial" charset="0"/>
              </a:rPr>
              <a:t>30</a:t>
            </a:r>
            <a:r>
              <a:rPr lang="en-US" sz="3000" b="1" dirty="0">
                <a:solidFill>
                  <a:srgbClr val="FFFF00"/>
                </a:solidFill>
                <a:effectLst>
                  <a:outerShdw blurRad="50800" dist="101600" dir="2700000" algn="tl" rotWithShape="0">
                    <a:srgbClr val="000000"/>
                  </a:outerShdw>
                </a:effectLst>
                <a:cs typeface="Arial" charset="0"/>
              </a:rPr>
              <a:t>and to every beast</a:t>
            </a:r>
            <a:r>
              <a:rPr lang="en-US" sz="3000" b="1" dirty="0">
                <a:solidFill>
                  <a:schemeClr val="bg1"/>
                </a:solidFill>
                <a:effectLst>
                  <a:outerShdw blurRad="50800" dist="101600" dir="2700000" algn="tl" rotWithShape="0">
                    <a:srgbClr val="000000"/>
                  </a:outerShdw>
                </a:effectLst>
                <a:cs typeface="Arial" charset="0"/>
              </a:rPr>
              <a:t> of the earth </a:t>
            </a:r>
            <a:r>
              <a:rPr lang="en-US" sz="3000" b="1" dirty="0">
                <a:solidFill>
                  <a:srgbClr val="FFFF00"/>
                </a:solidFill>
                <a:effectLst>
                  <a:outerShdw blurRad="50800" dist="101600" dir="2700000" algn="tl" rotWithShape="0">
                    <a:srgbClr val="000000"/>
                  </a:outerShdw>
                </a:effectLst>
                <a:cs typeface="Arial" charset="0"/>
              </a:rPr>
              <a:t>and to every bird</a:t>
            </a:r>
            <a:r>
              <a:rPr lang="en-US" sz="3000" b="1" dirty="0">
                <a:solidFill>
                  <a:schemeClr val="bg1"/>
                </a:solidFill>
                <a:effectLst>
                  <a:outerShdw blurRad="50800" dist="101600" dir="2700000" algn="tl" rotWithShape="0">
                    <a:srgbClr val="000000"/>
                  </a:outerShdw>
                </a:effectLst>
                <a:cs typeface="Arial" charset="0"/>
              </a:rPr>
              <a:t> of the sky </a:t>
            </a:r>
            <a:r>
              <a:rPr lang="en-US" sz="3000" b="1" dirty="0">
                <a:solidFill>
                  <a:srgbClr val="FFFF00"/>
                </a:solidFill>
                <a:effectLst>
                  <a:outerShdw blurRad="50800" dist="101600" dir="2700000" algn="tl" rotWithShape="0">
                    <a:srgbClr val="000000"/>
                  </a:outerShdw>
                </a:effectLst>
                <a:cs typeface="Arial" charset="0"/>
              </a:rPr>
              <a:t>and to every thing that moves</a:t>
            </a:r>
            <a:r>
              <a:rPr lang="en-US" sz="3000" b="1" dirty="0">
                <a:solidFill>
                  <a:schemeClr val="bg1"/>
                </a:solidFill>
                <a:effectLst>
                  <a:outerShdw blurRad="50800" dist="101600" dir="2700000" algn="tl" rotWithShape="0">
                    <a:srgbClr val="000000"/>
                  </a:outerShdw>
                </a:effectLst>
                <a:cs typeface="Arial" charset="0"/>
              </a:rPr>
              <a:t> on the earth which has life, I have given </a:t>
            </a:r>
            <a:r>
              <a:rPr lang="en-US" sz="3000" b="1" dirty="0">
                <a:solidFill>
                  <a:srgbClr val="FFFF00"/>
                </a:solidFill>
                <a:effectLst>
                  <a:outerShdw blurRad="50800" dist="101600" dir="2700000" algn="tl" rotWithShape="0">
                    <a:srgbClr val="000000"/>
                  </a:outerShdw>
                </a:effectLst>
                <a:cs typeface="Arial" charset="0"/>
              </a:rPr>
              <a:t>every green plant for </a:t>
            </a:r>
            <a:r>
              <a:rPr lang="en-US" sz="3000" b="1" dirty="0" smtClean="0">
                <a:solidFill>
                  <a:srgbClr val="FFFF00"/>
                </a:solidFill>
                <a:effectLst>
                  <a:outerShdw blurRad="50800" dist="101600" dir="2700000" algn="tl" rotWithShape="0">
                    <a:srgbClr val="000000"/>
                  </a:outerShdw>
                </a:effectLst>
                <a:cs typeface="Arial" charset="0"/>
              </a:rPr>
              <a:t>food</a:t>
            </a:r>
            <a:r>
              <a:rPr lang="fr-FR" sz="3000" b="1" dirty="0" smtClean="0">
                <a:solidFill>
                  <a:srgbClr val="FFFFFF"/>
                </a:solidFill>
                <a:effectLst>
                  <a:outerShdw blurRad="50800" dist="101600" dir="2700000" algn="tl" rotWithShape="0">
                    <a:srgbClr val="000000"/>
                  </a:outerShdw>
                </a:effectLst>
                <a:cs typeface="Arial" charset="0"/>
              </a:rPr>
              <a:t>'</a:t>
            </a:r>
            <a:r>
              <a:rPr lang="en-US" sz="3000" b="1" dirty="0" smtClean="0">
                <a:solidFill>
                  <a:schemeClr val="bg1"/>
                </a:solidFill>
                <a:effectLst>
                  <a:outerShdw blurRad="50800" dist="101600" dir="2700000" algn="tl" rotWithShape="0">
                    <a:srgbClr val="000000"/>
                  </a:outerShdw>
                </a:effectLst>
                <a:cs typeface="Arial" charset="0"/>
              </a:rPr>
              <a:t>; </a:t>
            </a:r>
            <a:r>
              <a:rPr lang="en-US" sz="3000" b="1" dirty="0">
                <a:solidFill>
                  <a:schemeClr val="bg1"/>
                </a:solidFill>
                <a:effectLst>
                  <a:outerShdw blurRad="50800" dist="101600" dir="2700000" algn="tl" rotWithShape="0">
                    <a:srgbClr val="000000"/>
                  </a:outerShdw>
                </a:effectLst>
                <a:cs typeface="Arial" charset="0"/>
              </a:rPr>
              <a:t>and it was so</a:t>
            </a:r>
            <a:r>
              <a:rPr lang="en-US" sz="3000" b="1" dirty="0" smtClean="0">
                <a:solidFill>
                  <a:schemeClr val="bg1"/>
                </a:solidFill>
                <a:effectLst>
                  <a:outerShdw blurRad="50800" dist="101600" dir="2700000" algn="tl" rotWithShape="0">
                    <a:srgbClr val="000000"/>
                  </a:outerShdw>
                </a:effectLst>
                <a:cs typeface="Arial" charset="0"/>
              </a:rPr>
              <a:t>."</a:t>
            </a:r>
            <a:endParaRPr lang="en-US" sz="3000" b="1" dirty="0">
              <a:solidFill>
                <a:schemeClr val="bg1"/>
              </a:solidFill>
              <a:effectLst>
                <a:outerShdw blurRad="50800" dist="101600" dir="2700000" algn="tl" rotWithShape="0">
                  <a:srgbClr val="000000"/>
                </a:outerShdw>
              </a:effectLst>
              <a:cs typeface="Arial" charset="0"/>
            </a:endParaRPr>
          </a:p>
        </p:txBody>
      </p:sp>
      <p:sp>
        <p:nvSpPr>
          <p:cNvPr id="6" name="Rectangle 5"/>
          <p:cNvSpPr>
            <a:spLocks noChangeArrowheads="1"/>
          </p:cNvSpPr>
          <p:nvPr/>
        </p:nvSpPr>
        <p:spPr bwMode="auto">
          <a:xfrm>
            <a:off x="-23813" y="5103813"/>
            <a:ext cx="9167813" cy="17541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600" b="1">
                <a:solidFill>
                  <a:schemeClr val="bg1"/>
                </a:solidFill>
              </a:rPr>
              <a:t>Pre-Fall world: </a:t>
            </a:r>
            <a:br>
              <a:rPr lang="en-US" sz="3600" b="1">
                <a:solidFill>
                  <a:schemeClr val="bg1"/>
                </a:solidFill>
              </a:rPr>
            </a:br>
            <a:r>
              <a:rPr lang="en-US" sz="3600" b="1">
                <a:solidFill>
                  <a:schemeClr val="bg1"/>
                </a:solidFill>
              </a:rPr>
              <a:t>Man and animals were </a:t>
            </a:r>
            <a:r>
              <a:rPr lang="en-US" sz="3600" b="1">
                <a:solidFill>
                  <a:srgbClr val="FFFF00"/>
                </a:solidFill>
              </a:rPr>
              <a:t>vegetarians</a:t>
            </a:r>
            <a:r>
              <a:rPr lang="en-US" sz="3600" b="1">
                <a:solidFill>
                  <a:schemeClr val="bg1"/>
                </a:solidFill>
              </a:rPr>
              <a:t>. </a:t>
            </a:r>
            <a:br>
              <a:rPr lang="en-US" sz="3600" b="1">
                <a:solidFill>
                  <a:schemeClr val="bg1"/>
                </a:solidFill>
              </a:rPr>
            </a:br>
            <a:r>
              <a:rPr lang="en-US" sz="3600" b="1">
                <a:solidFill>
                  <a:schemeClr val="bg1"/>
                </a:solidFill>
              </a:rPr>
              <a:t>In the Bible, plants were not</a:t>
            </a:r>
            <a:r>
              <a:rPr lang="en-US" sz="3600" b="1">
                <a:solidFill>
                  <a:srgbClr val="FFFF00"/>
                </a:solidFill>
              </a:rPr>
              <a:t> living souls</a:t>
            </a:r>
            <a:r>
              <a:rPr lang="en-US" sz="3600" b="1">
                <a:solidFill>
                  <a:schemeClr val="bg1"/>
                </a:solidFill>
              </a:rPr>
              <a: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7" name="Picture 2" descr="Agros Farm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932040" y="260350"/>
            <a:ext cx="4177035" cy="2376562"/>
          </a:xfrm>
        </p:spPr>
        <p:txBody>
          <a:bodyPr/>
          <a:lstStyle/>
          <a:p>
            <a:pPr>
              <a:defRPr/>
            </a:pPr>
            <a:r>
              <a:rPr lang="en-US" b="1" dirty="0" smtClean="0">
                <a:solidFill>
                  <a:schemeClr val="tx1"/>
                </a:solidFill>
                <a:effectLst>
                  <a:glow rad="266700">
                    <a:schemeClr val="bg1">
                      <a:alpha val="75000"/>
                    </a:schemeClr>
                  </a:glow>
                </a:effectLst>
              </a:rPr>
              <a:t>Kurt</a:t>
            </a:r>
            <a:r>
              <a:rPr lang="en-US" b="1" dirty="0">
                <a:solidFill>
                  <a:schemeClr val="tx1"/>
                </a:solidFill>
                <a:effectLst>
                  <a:glow rad="266700">
                    <a:schemeClr val="bg1">
                      <a:alpha val="75000"/>
                    </a:schemeClr>
                  </a:glow>
                </a:effectLst>
              </a:rPr>
              <a:t> </a:t>
            </a:r>
            <a:r>
              <a:rPr lang="en-US" b="1" dirty="0" smtClean="0">
                <a:solidFill>
                  <a:schemeClr val="tx1"/>
                </a:solidFill>
                <a:effectLst>
                  <a:glow rad="266700">
                    <a:schemeClr val="bg1">
                      <a:alpha val="75000"/>
                    </a:schemeClr>
                  </a:glow>
                </a:effectLst>
              </a:rPr>
              <a:t>works </a:t>
            </a:r>
            <a:br>
              <a:rPr lang="en-US" b="1" dirty="0" smtClean="0">
                <a:solidFill>
                  <a:schemeClr val="tx1"/>
                </a:solidFill>
                <a:effectLst>
                  <a:glow rad="266700">
                    <a:schemeClr val="bg1">
                      <a:alpha val="75000"/>
                    </a:schemeClr>
                  </a:glow>
                </a:effectLst>
              </a:rPr>
            </a:br>
            <a:r>
              <a:rPr lang="en-US" b="1" dirty="0" smtClean="0">
                <a:solidFill>
                  <a:schemeClr val="tx1"/>
                </a:solidFill>
                <a:effectLst>
                  <a:glow rad="266700">
                    <a:schemeClr val="bg1">
                      <a:alpha val="75000"/>
                    </a:schemeClr>
                  </a:glow>
                </a:effectLst>
              </a:rPr>
              <a:t>in IT</a:t>
            </a:r>
            <a:endParaRPr lang="en-US" b="1" dirty="0">
              <a:solidFill>
                <a:schemeClr val="tx1"/>
              </a:solidFill>
              <a:effectLst>
                <a:glow rad="266700">
                  <a:schemeClr val="bg1">
                    <a:alpha val="75000"/>
                  </a:schemeClr>
                </a:glow>
              </a:effectLst>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smtClean="0">
                <a:solidFill>
                  <a:srgbClr val="FFFF99"/>
                </a:solidFill>
                <a:effectLst>
                  <a:glow rad="266700">
                    <a:srgbClr val="000000">
                      <a:alpha val="75000"/>
                    </a:srgbClr>
                  </a:glow>
                </a:effectLst>
                <a:latin typeface="Arial" charset="0"/>
                <a:ea typeface="ＭＳ Ｐゴシック"/>
              </a:rPr>
              <a:t>9g</a:t>
            </a:r>
          </a:p>
        </p:txBody>
      </p:sp>
      <p:pic>
        <p:nvPicPr>
          <p:cNvPr id="464900" name="Picture 4" descr="Agros 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4437063"/>
            <a:ext cx="22860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Kurt &amp; Cara Sid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8063" y="0"/>
            <a:ext cx="10404476"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9986823"/>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a:extLst/>
        </p:spPr>
        <p:txBody>
          <a:bodyPr/>
          <a:lstStyle/>
          <a:p>
            <a:pPr algn="l">
              <a:defRPr/>
            </a:pPr>
            <a:r>
              <a:rPr lang="en-US" b="1" dirty="0" smtClean="0">
                <a:effectLst>
                  <a:glow rad="127000">
                    <a:schemeClr val="tx1"/>
                  </a:glow>
                </a:effectLst>
                <a:latin typeface="Arial" charset="0"/>
                <a:ea typeface="ＭＳ Ｐゴシック" charset="0"/>
                <a:cs typeface="ＭＳ Ｐゴシック" charset="0"/>
              </a:rPr>
              <a:t>Convincing Dialogue</a:t>
            </a:r>
            <a:endParaRPr lang="en-US" b="1" dirty="0">
              <a:effectLst>
                <a:glow rad="127000">
                  <a:schemeClr val="tx1"/>
                </a:glow>
              </a:effectLst>
              <a:latin typeface="Arial" charset="0"/>
              <a:ea typeface="ＭＳ Ｐゴシック" charset="0"/>
              <a:cs typeface="ＭＳ Ｐゴシック" charset="0"/>
            </a:endParaRPr>
          </a:p>
        </p:txBody>
      </p:sp>
      <p:grpSp>
        <p:nvGrpSpPr>
          <p:cNvPr id="418819" name="Group 5"/>
          <p:cNvGrpSpPr>
            <a:grpSpLocks/>
          </p:cNvGrpSpPr>
          <p:nvPr/>
        </p:nvGrpSpPr>
        <p:grpSpPr bwMode="auto">
          <a:xfrm>
            <a:off x="0" y="42863"/>
            <a:ext cx="6188075" cy="6815137"/>
            <a:chOff x="-1" y="43011"/>
            <a:chExt cx="6188349" cy="6814989"/>
          </a:xfrm>
        </p:grpSpPr>
        <p:pic>
          <p:nvPicPr>
            <p:cNvPr id="418821" name="Picture 3"/>
            <p:cNvPicPr>
              <a:picLocks noChangeAspect="1"/>
            </p:cNvPicPr>
            <p:nvPr/>
          </p:nvPicPr>
          <p:blipFill>
            <a:blip r:embed="rId3">
              <a:extLst>
                <a:ext uri="{28A0092B-C50C-407E-A947-70E740481C1C}">
                  <a14:useLocalDpi xmlns:a14="http://schemas.microsoft.com/office/drawing/2010/main" val="0"/>
                </a:ext>
              </a:extLst>
            </a:blip>
            <a:srcRect r="66019"/>
            <a:stretch>
              <a:fillRect/>
            </a:stretch>
          </p:blipFill>
          <p:spPr bwMode="auto">
            <a:xfrm>
              <a:off x="-1" y="43011"/>
              <a:ext cx="6188349" cy="6814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bwMode="auto">
            <a:xfrm>
              <a:off x="1435163" y="257318"/>
              <a:ext cx="3048135" cy="2236739"/>
            </a:xfrm>
            <a:prstGeom prst="ellipse">
              <a:avLst/>
            </a:prstGeom>
            <a:solidFill>
              <a:schemeClr val="bg1"/>
            </a:solidFill>
            <a:ln w="9525" cap="flat" cmpd="sng" algn="ctr">
              <a:noFill/>
              <a:prstDash val="solid"/>
              <a:round/>
              <a:headEnd type="none" w="med" len="med"/>
              <a:tailEnd type="stealth" w="lg" len="lg"/>
            </a:ln>
            <a:effectLst/>
          </p:spPr>
          <p:txBody>
            <a:bodyPr lIns="90000" tIns="46800" rIns="90000" bIns="46800">
              <a:spAutoFit/>
            </a:bodyPr>
            <a:lstStyle/>
            <a:p>
              <a:pPr algn="l" eaLnBrk="0" hangingPunct="0">
                <a:defRPr/>
              </a:pPr>
              <a:endParaRPr lang="en-US" sz="2400">
                <a:solidFill>
                  <a:srgbClr val="000000"/>
                </a:solidFill>
                <a:latin typeface="Comic Sans MS" pitchFamily="-112" charset="0"/>
                <a:ea typeface="+mn-ea"/>
                <a:cs typeface="+mn-cs"/>
              </a:endParaRPr>
            </a:p>
          </p:txBody>
        </p:sp>
      </p:grpSp>
      <p:sp>
        <p:nvSpPr>
          <p:cNvPr id="5" name="TextBox 2"/>
          <p:cNvSpPr txBox="1">
            <a:spLocks noChangeArrowheads="1"/>
          </p:cNvSpPr>
          <p:nvPr/>
        </p:nvSpPr>
        <p:spPr bwMode="auto">
          <a:xfrm>
            <a:off x="1257300" y="455613"/>
            <a:ext cx="3490913"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000000"/>
                </a:solidFill>
                <a:cs typeface="Arial" charset="0"/>
              </a:rPr>
              <a:t>You will NOT surely die.  When you eat of the fruit, your eyes will be open and you will be like GOD, knowing good and evil.</a:t>
            </a:r>
            <a:endParaRPr lang="en-US" sz="2800" b="1">
              <a:solidFill>
                <a:srgbClr val="000000"/>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Convincing Dialogue</a:t>
            </a:r>
          </a:p>
        </p:txBody>
      </p:sp>
      <p:grpSp>
        <p:nvGrpSpPr>
          <p:cNvPr id="419843" name="Group 1"/>
          <p:cNvGrpSpPr>
            <a:grpSpLocks/>
          </p:cNvGrpSpPr>
          <p:nvPr/>
        </p:nvGrpSpPr>
        <p:grpSpPr bwMode="auto">
          <a:xfrm>
            <a:off x="1463675" y="23813"/>
            <a:ext cx="6126163" cy="6815137"/>
            <a:chOff x="1463520" y="24190"/>
            <a:chExt cx="6126091" cy="6814989"/>
          </a:xfrm>
        </p:grpSpPr>
        <p:pic>
          <p:nvPicPr>
            <p:cNvPr id="419845" name="Picture 3"/>
            <p:cNvPicPr>
              <a:picLocks noChangeAspect="1"/>
            </p:cNvPicPr>
            <p:nvPr/>
          </p:nvPicPr>
          <p:blipFill>
            <a:blip r:embed="rId3">
              <a:extLst>
                <a:ext uri="{28A0092B-C50C-407E-A947-70E740481C1C}">
                  <a14:useLocalDpi xmlns:a14="http://schemas.microsoft.com/office/drawing/2010/main" val="0"/>
                </a:ext>
              </a:extLst>
            </a:blip>
            <a:srcRect l="33160" r="33199"/>
            <a:stretch>
              <a:fillRect/>
            </a:stretch>
          </p:blipFill>
          <p:spPr bwMode="auto">
            <a:xfrm>
              <a:off x="1463520" y="24190"/>
              <a:ext cx="6126091" cy="6814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bwMode="auto">
            <a:xfrm>
              <a:off x="2606507" y="127375"/>
              <a:ext cx="3092414" cy="2238326"/>
            </a:xfrm>
            <a:prstGeom prst="ellipse">
              <a:avLst/>
            </a:prstGeom>
            <a:solidFill>
              <a:schemeClr val="bg1"/>
            </a:solidFill>
            <a:ln w="9525" cap="flat" cmpd="sng" algn="ctr">
              <a:noFill/>
              <a:prstDash val="solid"/>
              <a:round/>
              <a:headEnd type="none" w="med" len="med"/>
              <a:tailEnd type="stealth" w="lg" len="lg"/>
            </a:ln>
            <a:effectLst/>
          </p:spPr>
          <p:txBody>
            <a:bodyPr lIns="90000" tIns="46800" rIns="90000" bIns="46800">
              <a:spAutoFit/>
            </a:bodyPr>
            <a:lstStyle/>
            <a:p>
              <a:pPr algn="l" eaLnBrk="0" hangingPunct="0">
                <a:defRPr/>
              </a:pPr>
              <a:endParaRPr lang="en-US" sz="2400">
                <a:solidFill>
                  <a:srgbClr val="000000"/>
                </a:solidFill>
                <a:latin typeface="Comic Sans MS" pitchFamily="-112" charset="0"/>
                <a:ea typeface="+mn-ea"/>
                <a:cs typeface="+mn-cs"/>
              </a:endParaRPr>
            </a:p>
          </p:txBody>
        </p:sp>
      </p:grpSp>
      <p:sp>
        <p:nvSpPr>
          <p:cNvPr id="419844" name="TextBox 2"/>
          <p:cNvSpPr txBox="1">
            <a:spLocks noChangeArrowheads="1"/>
          </p:cNvSpPr>
          <p:nvPr/>
        </p:nvSpPr>
        <p:spPr bwMode="auto">
          <a:xfrm>
            <a:off x="2606675" y="555625"/>
            <a:ext cx="31432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dirty="0">
                <a:solidFill>
                  <a:srgbClr val="000000"/>
                </a:solidFill>
                <a:cs typeface="Arial" charset="0"/>
              </a:rPr>
              <a:t>Your transparent appeal to our pride and naïveté is no match for the security and joy we have here in </a:t>
            </a:r>
            <a:r>
              <a:rPr lang="en-US" sz="2000" b="1" dirty="0" smtClean="0">
                <a:solidFill>
                  <a:srgbClr val="000000"/>
                </a:solidFill>
                <a:cs typeface="Arial" charset="0"/>
              </a:rPr>
              <a:t>God</a:t>
            </a:r>
            <a:r>
              <a:rPr lang="fr-FR" sz="2000" b="1" dirty="0" smtClean="0">
                <a:solidFill>
                  <a:srgbClr val="000000"/>
                </a:solidFill>
                <a:cs typeface="Arial" charset="0"/>
              </a:rPr>
              <a:t>'</a:t>
            </a:r>
            <a:r>
              <a:rPr lang="en-US" sz="2000" b="1" dirty="0" smtClean="0">
                <a:solidFill>
                  <a:srgbClr val="000000"/>
                </a:solidFill>
                <a:cs typeface="Arial" charset="0"/>
              </a:rPr>
              <a:t>s </a:t>
            </a:r>
            <a:r>
              <a:rPr lang="en-US" sz="2000" b="1" dirty="0">
                <a:solidFill>
                  <a:srgbClr val="000000"/>
                </a:solidFill>
                <a:cs typeface="Arial" charset="0"/>
              </a:rPr>
              <a:t>presence.</a:t>
            </a:r>
            <a:endParaRPr lang="en-US" sz="2800" b="1" dirty="0">
              <a:solidFill>
                <a:srgbClr val="000000"/>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a:extLst/>
        </p:spPr>
        <p:txBody>
          <a:bodyPr/>
          <a:lstStyle/>
          <a:p>
            <a:pPr algn="r">
              <a:defRPr/>
            </a:pPr>
            <a:r>
              <a:rPr lang="en-US" b="1" dirty="0">
                <a:effectLst>
                  <a:glow rad="127000">
                    <a:schemeClr val="tx1"/>
                  </a:glow>
                </a:effectLst>
                <a:latin typeface="Arial" charset="0"/>
                <a:ea typeface="ＭＳ Ｐゴシック" charset="0"/>
                <a:cs typeface="ＭＳ Ｐゴシック" charset="0"/>
              </a:rPr>
              <a:t>Convincing Dialogue</a:t>
            </a:r>
          </a:p>
        </p:txBody>
      </p:sp>
      <p:grpSp>
        <p:nvGrpSpPr>
          <p:cNvPr id="420866" name="Group 1"/>
          <p:cNvGrpSpPr>
            <a:grpSpLocks/>
          </p:cNvGrpSpPr>
          <p:nvPr/>
        </p:nvGrpSpPr>
        <p:grpSpPr bwMode="auto">
          <a:xfrm>
            <a:off x="2916238" y="0"/>
            <a:ext cx="6170612" cy="6815138"/>
            <a:chOff x="2916406" y="0"/>
            <a:chExt cx="6170342" cy="6814989"/>
          </a:xfrm>
        </p:grpSpPr>
        <p:pic>
          <p:nvPicPr>
            <p:cNvPr id="420870" name="Picture 3"/>
            <p:cNvPicPr>
              <a:picLocks noChangeAspect="1"/>
            </p:cNvPicPr>
            <p:nvPr/>
          </p:nvPicPr>
          <p:blipFill>
            <a:blip r:embed="rId3">
              <a:extLst>
                <a:ext uri="{28A0092B-C50C-407E-A947-70E740481C1C}">
                  <a14:useLocalDpi xmlns:a14="http://schemas.microsoft.com/office/drawing/2010/main" val="0"/>
                </a:ext>
              </a:extLst>
            </a:blip>
            <a:srcRect l="66116"/>
            <a:stretch>
              <a:fillRect/>
            </a:stretch>
          </p:blipFill>
          <p:spPr bwMode="auto">
            <a:xfrm>
              <a:off x="2916406" y="0"/>
              <a:ext cx="6170342" cy="6814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bwMode="auto">
            <a:xfrm>
              <a:off x="3986334" y="209545"/>
              <a:ext cx="2684345" cy="2071643"/>
            </a:xfrm>
            <a:prstGeom prst="ellipse">
              <a:avLst/>
            </a:prstGeom>
            <a:solidFill>
              <a:schemeClr val="bg1"/>
            </a:solidFill>
            <a:ln w="9525" cap="flat" cmpd="sng" algn="ctr">
              <a:noFill/>
              <a:prstDash val="solid"/>
              <a:round/>
              <a:headEnd type="none" w="med" len="med"/>
              <a:tailEnd type="stealth" w="lg" len="lg"/>
            </a:ln>
            <a:effectLst/>
          </p:spPr>
          <p:txBody>
            <a:bodyPr lIns="90000" tIns="46800" rIns="90000" bIns="46800">
              <a:spAutoFit/>
            </a:bodyPr>
            <a:lstStyle/>
            <a:p>
              <a:pPr algn="l" eaLnBrk="0" hangingPunct="0">
                <a:defRPr/>
              </a:pPr>
              <a:endParaRPr lang="en-US" sz="2400">
                <a:solidFill>
                  <a:srgbClr val="000000"/>
                </a:solidFill>
                <a:latin typeface="Comic Sans MS" pitchFamily="-112" charset="0"/>
                <a:ea typeface="+mn-ea"/>
                <a:cs typeface="+mn-cs"/>
              </a:endParaRPr>
            </a:p>
          </p:txBody>
        </p:sp>
        <p:sp>
          <p:nvSpPr>
            <p:cNvPr id="7" name="Oval 6"/>
            <p:cNvSpPr/>
            <p:nvPr/>
          </p:nvSpPr>
          <p:spPr bwMode="auto">
            <a:xfrm>
              <a:off x="7421534" y="563551"/>
              <a:ext cx="1446149" cy="1269972"/>
            </a:xfrm>
            <a:prstGeom prst="ellipse">
              <a:avLst/>
            </a:prstGeom>
            <a:solidFill>
              <a:schemeClr val="bg1"/>
            </a:solidFill>
            <a:ln w="9525" cap="flat" cmpd="sng" algn="ctr">
              <a:noFill/>
              <a:prstDash val="solid"/>
              <a:round/>
              <a:headEnd type="none" w="med" len="med"/>
              <a:tailEnd type="stealth" w="lg" len="lg"/>
            </a:ln>
            <a:effectLst/>
          </p:spPr>
          <p:txBody>
            <a:bodyPr lIns="90000" tIns="46800" rIns="90000" bIns="46800">
              <a:spAutoFit/>
            </a:bodyPr>
            <a:lstStyle/>
            <a:p>
              <a:pPr algn="l" eaLnBrk="0" hangingPunct="0">
                <a:defRPr/>
              </a:pPr>
              <a:endParaRPr lang="en-US" sz="2400">
                <a:solidFill>
                  <a:srgbClr val="000000"/>
                </a:solidFill>
                <a:latin typeface="Comic Sans MS" pitchFamily="-112" charset="0"/>
                <a:ea typeface="+mn-ea"/>
                <a:cs typeface="+mn-cs"/>
              </a:endParaRPr>
            </a:p>
          </p:txBody>
        </p:sp>
      </p:grpSp>
      <p:sp>
        <p:nvSpPr>
          <p:cNvPr id="42086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420868" name="TextBox 2"/>
          <p:cNvSpPr txBox="1">
            <a:spLocks noChangeArrowheads="1"/>
          </p:cNvSpPr>
          <p:nvPr/>
        </p:nvSpPr>
        <p:spPr bwMode="auto">
          <a:xfrm>
            <a:off x="4064000" y="509588"/>
            <a:ext cx="26828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dirty="0" smtClean="0">
                <a:solidFill>
                  <a:srgbClr val="000000"/>
                </a:solidFill>
                <a:cs typeface="Arial" charset="0"/>
              </a:rPr>
              <a:t>It</a:t>
            </a:r>
            <a:r>
              <a:rPr lang="fr-FR" sz="2000" b="1" dirty="0" smtClean="0">
                <a:solidFill>
                  <a:srgbClr val="000000"/>
                </a:solidFill>
                <a:cs typeface="Arial" charset="0"/>
              </a:rPr>
              <a:t>'</a:t>
            </a:r>
            <a:r>
              <a:rPr lang="en-US" sz="2000" b="1" dirty="0" smtClean="0">
                <a:solidFill>
                  <a:srgbClr val="000000"/>
                </a:solidFill>
                <a:cs typeface="Arial" charset="0"/>
              </a:rPr>
              <a:t>s </a:t>
            </a:r>
            <a:r>
              <a:rPr lang="en-US" sz="2000" b="1" dirty="0">
                <a:solidFill>
                  <a:srgbClr val="000000"/>
                </a:solidFill>
                <a:cs typeface="Arial" charset="0"/>
              </a:rPr>
              <a:t>organic, rich in antioxidants, and now available in convenient GO-PACKS.</a:t>
            </a:r>
            <a:endParaRPr lang="en-US" sz="2800" b="1" dirty="0">
              <a:solidFill>
                <a:srgbClr val="000000"/>
              </a:solidFill>
              <a:cs typeface="Arial" charset="0"/>
            </a:endParaRPr>
          </a:p>
        </p:txBody>
      </p:sp>
      <p:sp>
        <p:nvSpPr>
          <p:cNvPr id="9" name="TextBox 2"/>
          <p:cNvSpPr txBox="1">
            <a:spLocks noChangeArrowheads="1"/>
          </p:cNvSpPr>
          <p:nvPr/>
        </p:nvSpPr>
        <p:spPr bwMode="auto">
          <a:xfrm>
            <a:off x="7343775" y="742950"/>
            <a:ext cx="18002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dirty="0" smtClean="0">
                <a:solidFill>
                  <a:srgbClr val="000000"/>
                </a:solidFill>
                <a:cs typeface="Arial" charset="0"/>
              </a:rPr>
              <a:t>We</a:t>
            </a:r>
            <a:r>
              <a:rPr lang="fr-FR" sz="2000" b="1" dirty="0" smtClean="0">
                <a:solidFill>
                  <a:srgbClr val="000000"/>
                </a:solidFill>
                <a:cs typeface="Arial" charset="0"/>
              </a:rPr>
              <a:t>'</a:t>
            </a:r>
            <a:r>
              <a:rPr lang="en-US" sz="2000" b="1" dirty="0" err="1" smtClean="0">
                <a:solidFill>
                  <a:srgbClr val="000000"/>
                </a:solidFill>
                <a:cs typeface="Arial" charset="0"/>
              </a:rPr>
              <a:t>ll</a:t>
            </a:r>
            <a:r>
              <a:rPr lang="en-US" sz="2000" b="1" dirty="0" smtClean="0">
                <a:solidFill>
                  <a:srgbClr val="000000"/>
                </a:solidFill>
                <a:cs typeface="Arial" charset="0"/>
              </a:rPr>
              <a:t> </a:t>
            </a:r>
            <a:r>
              <a:rPr lang="en-US" sz="2000" b="1" dirty="0">
                <a:solidFill>
                  <a:srgbClr val="000000"/>
                </a:solidFill>
                <a:cs typeface="Arial" charset="0"/>
              </a:rPr>
              <a:t>take </a:t>
            </a:r>
            <a:r>
              <a:rPr lang="en-US" sz="3200" b="1" dirty="0">
                <a:solidFill>
                  <a:srgbClr val="000000"/>
                </a:solidFill>
                <a:cs typeface="Arial" charset="0"/>
              </a:rPr>
              <a:t>two</a:t>
            </a:r>
            <a:r>
              <a:rPr lang="en-US" sz="2000" b="1" dirty="0">
                <a:solidFill>
                  <a:srgbClr val="000000"/>
                </a:solidFill>
                <a:cs typeface="Arial" charset="0"/>
              </a:rPr>
              <a:t>.</a:t>
            </a:r>
            <a:endParaRPr lang="en-US" sz="2800" b="1" dirty="0">
              <a:solidFill>
                <a:srgbClr val="000000"/>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89" name="Picture 5"/>
          <p:cNvPicPr>
            <a:picLocks noChangeAspect="1" noChangeArrowheads="1"/>
          </p:cNvPicPr>
          <p:nvPr/>
        </p:nvPicPr>
        <p:blipFill>
          <a:blip r:embed="rId3">
            <a:extLst>
              <a:ext uri="{28A0092B-C50C-407E-A947-70E740481C1C}">
                <a14:useLocalDpi xmlns:a14="http://schemas.microsoft.com/office/drawing/2010/main" val="0"/>
              </a:ext>
            </a:extLst>
          </a:blip>
          <a:srcRect l="29407" r="31854" b="16100"/>
          <a:stretch>
            <a:fillRect/>
          </a:stretch>
        </p:blipFill>
        <p:spPr bwMode="auto">
          <a:xfrm>
            <a:off x="0" y="7938"/>
            <a:ext cx="2438400"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1890" name="Rectangle 2"/>
          <p:cNvSpPr>
            <a:spLocks noGrp="1" noChangeArrowheads="1"/>
          </p:cNvSpPr>
          <p:nvPr>
            <p:ph type="title" idx="4294967295"/>
          </p:nvPr>
        </p:nvSpPr>
        <p:spPr>
          <a:xfrm>
            <a:off x="1982788" y="304800"/>
            <a:ext cx="7161212" cy="914400"/>
          </a:xfrm>
          <a:solidFill>
            <a:srgbClr val="FF0000"/>
          </a:solidFill>
        </p:spPr>
        <p:txBody>
          <a:bodyPr/>
          <a:lstStyle/>
          <a:p>
            <a:pPr eaLnBrk="1" hangingPunct="1"/>
            <a:r>
              <a:rPr lang="en-US" altLang="zh-CN" b="1">
                <a:latin typeface="Arial" charset="0"/>
                <a:ea typeface="ＭＳ Ｐゴシック" charset="0"/>
              </a:rPr>
              <a:t>The Sad Results</a:t>
            </a:r>
            <a:endParaRPr lang="en-US" altLang="zh-CN">
              <a:latin typeface="Arial" charset="0"/>
              <a:ea typeface="ＭＳ Ｐゴシック" charset="0"/>
            </a:endParaRPr>
          </a:p>
        </p:txBody>
      </p:sp>
      <p:sp>
        <p:nvSpPr>
          <p:cNvPr id="8" name="Rectangle 2"/>
          <p:cNvSpPr txBox="1">
            <a:spLocks noChangeArrowheads="1"/>
          </p:cNvSpPr>
          <p:nvPr/>
        </p:nvSpPr>
        <p:spPr>
          <a:xfrm>
            <a:off x="2654300" y="1516628"/>
            <a:ext cx="6108700" cy="5341372"/>
          </a:xfrm>
          <a:prstGeom prst="rect">
            <a:avLst/>
          </a:prstGeom>
          <a:effectLst>
            <a:outerShdw blurRad="63500" dist="35921" dir="2700000" algn="ctr" rotWithShape="0">
              <a:schemeClr val="tx2">
                <a:alpha val="74998"/>
              </a:schemeClr>
            </a:outerShdw>
          </a:effectLs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smtClean="0">
                <a:solidFill>
                  <a:srgbClr val="FFFFFF"/>
                </a:solidFill>
                <a:effectLst>
                  <a:glow rad="127000">
                    <a:srgbClr val="000000"/>
                  </a:glow>
                </a:effectLst>
                <a:latin typeface="Arial" charset="0"/>
                <a:ea typeface="ＭＳ Ｐゴシック" charset="0"/>
                <a:cs typeface="ＭＳ Ｐゴシック" charset="0"/>
              </a:rPr>
              <a:t>The Fall brought many consequences</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1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291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3012"/>
            <a:ext cx="9144000" cy="1480988"/>
          </a:xfrm>
          <a:effectLst>
            <a:outerShdw blurRad="63500" dist="35921" dir="2700000" algn="ctr" rotWithShape="0">
              <a:schemeClr val="tx2">
                <a:alpha val="74998"/>
              </a:schemeClr>
            </a:outerShdw>
          </a:effectLst>
          <a:extLst/>
        </p:spPr>
        <p:txBody>
          <a:bodyPr/>
          <a:lstStyle/>
          <a:p>
            <a:pPr>
              <a:defRPr/>
            </a:pPr>
            <a:r>
              <a:rPr lang="en-US" b="1" dirty="0" smtClean="0">
                <a:solidFill>
                  <a:srgbClr val="FFFF00"/>
                </a:solidFill>
                <a:effectLst>
                  <a:glow rad="127000">
                    <a:schemeClr val="tx1"/>
                  </a:glow>
                </a:effectLst>
                <a:latin typeface="Arial" charset="0"/>
                <a:ea typeface="ＭＳ Ｐゴシック" charset="0"/>
                <a:cs typeface="ＭＳ Ｐゴシック" charset="0"/>
              </a:rPr>
              <a:t>Serpent</a:t>
            </a:r>
            <a:r>
              <a:rPr lang="en-US" b="1" dirty="0" smtClean="0">
                <a:effectLst>
                  <a:glow rad="127000">
                    <a:schemeClr val="tx1"/>
                  </a:glow>
                </a:effectLst>
                <a:latin typeface="Arial" charset="0"/>
                <a:ea typeface="ＭＳ Ｐゴシック" charset="0"/>
                <a:cs typeface="ＭＳ Ｐゴシック" charset="0"/>
              </a:rPr>
              <a:t> judged physically </a:t>
            </a:r>
            <a:br>
              <a:rPr lang="en-US" b="1" dirty="0" smtClean="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(Gen. 3:14)</a:t>
            </a:r>
            <a:endParaRPr lang="en-US" b="1" dirty="0">
              <a:effectLst>
                <a:glow rad="127000">
                  <a:schemeClr val="tx1"/>
                </a:glow>
              </a:effectLst>
              <a:latin typeface="Arial" charset="0"/>
              <a:ea typeface="ＭＳ Ｐゴシック" charset="0"/>
              <a:cs typeface="ＭＳ Ｐゴシック" charset="0"/>
            </a:endParaRPr>
          </a:p>
        </p:txBody>
      </p:sp>
      <p:sp>
        <p:nvSpPr>
          <p:cNvPr id="5" name="Text Box 4"/>
          <p:cNvSpPr txBox="1">
            <a:spLocks noChangeArrowheads="1"/>
          </p:cNvSpPr>
          <p:nvPr/>
        </p:nvSpPr>
        <p:spPr bwMode="auto">
          <a:xfrm>
            <a:off x="16066" y="3962400"/>
            <a:ext cx="8670734"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457200" fontAlgn="auto">
              <a:spcBef>
                <a:spcPct val="50000"/>
              </a:spcBef>
              <a:spcAft>
                <a:spcPts val="0"/>
              </a:spcAft>
              <a:defRPr/>
            </a:pPr>
            <a:r>
              <a:rPr lang="en-US" sz="3600" b="1" dirty="0" smtClean="0">
                <a:solidFill>
                  <a:srgbClr val="FFFFFF"/>
                </a:solidFill>
                <a:effectLst>
                  <a:glow rad="101600">
                    <a:prstClr val="black">
                      <a:alpha val="75000"/>
                    </a:prstClr>
                  </a:glow>
                  <a:outerShdw blurRad="50800" dist="63500" dir="2700000" algn="tl" rotWithShape="0">
                    <a:srgbClr val="000000"/>
                  </a:outerShdw>
                </a:effectLst>
                <a:cs typeface="Arial" charset="0"/>
              </a:rPr>
              <a:t>"Then </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the L</a:t>
            </a:r>
            <a:r>
              <a:rPr lang="en-US" sz="3200" b="1" dirty="0">
                <a:solidFill>
                  <a:srgbClr val="FFFFFF"/>
                </a:solidFill>
                <a:effectLst>
                  <a:glow rad="101600">
                    <a:prstClr val="black">
                      <a:alpha val="75000"/>
                    </a:prstClr>
                  </a:glow>
                  <a:outerShdw blurRad="50800" dist="63500" dir="2700000" algn="tl" rotWithShape="0">
                    <a:srgbClr val="000000"/>
                  </a:outerShdw>
                </a:effectLst>
                <a:cs typeface="Arial" charset="0"/>
              </a:rPr>
              <a:t>ORD</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 God said to the serpent, </a:t>
            </a:r>
            <a:r>
              <a:rPr lang="fr-FR" sz="3600" b="1" dirty="0" smtClean="0">
                <a:solidFill>
                  <a:srgbClr val="FFFFFF"/>
                </a:solidFill>
                <a:effectLst>
                  <a:glow rad="101600">
                    <a:prstClr val="black">
                      <a:alpha val="75000"/>
                    </a:prstClr>
                  </a:glow>
                  <a:outerShdw blurRad="50800" dist="63500" dir="2700000" algn="tl" rotWithShape="0">
                    <a:srgbClr val="000000"/>
                  </a:outerShdw>
                </a:effectLst>
                <a:cs typeface="Arial" charset="0"/>
              </a:rPr>
              <a:t>'</a:t>
            </a:r>
            <a:r>
              <a:rPr lang="en-US" sz="3600" b="1" dirty="0" smtClean="0">
                <a:solidFill>
                  <a:srgbClr val="FFFFFF"/>
                </a:solidFill>
                <a:effectLst>
                  <a:glow rad="101600">
                    <a:prstClr val="black">
                      <a:alpha val="75000"/>
                    </a:prstClr>
                  </a:glow>
                  <a:outerShdw blurRad="50800" dist="63500" dir="2700000" algn="tl" rotWithShape="0">
                    <a:srgbClr val="000000"/>
                  </a:outerShdw>
                </a:effectLst>
                <a:cs typeface="Arial" charset="0"/>
              </a:rPr>
              <a:t>Because </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you have done this, you are </a:t>
            </a:r>
            <a:r>
              <a:rPr lang="en-US" sz="3600" b="1" dirty="0" smtClean="0">
                <a:solidFill>
                  <a:srgbClr val="FFFFFF"/>
                </a:solidFill>
                <a:effectLst>
                  <a:glow rad="101600">
                    <a:prstClr val="black">
                      <a:alpha val="75000"/>
                    </a:prstClr>
                  </a:glow>
                  <a:outerShdw blurRad="50800" dist="63500" dir="2700000" algn="tl" rotWithShape="0">
                    <a:srgbClr val="000000"/>
                  </a:outerShdw>
                </a:effectLst>
                <a:cs typeface="Arial" charset="0"/>
              </a:rPr>
              <a:t>cursed… You </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will crawl on your belly, </a:t>
            </a:r>
            <a:r>
              <a:rPr lang="en-US" sz="3600" b="1" dirty="0" smtClean="0">
                <a:solidFill>
                  <a:srgbClr val="FFFFFF"/>
                </a:solidFill>
                <a:effectLst>
                  <a:glow rad="101600">
                    <a:prstClr val="black">
                      <a:alpha val="75000"/>
                    </a:prstClr>
                  </a:glow>
                  <a:outerShdw blurRad="50800" dist="63500" dir="2700000" algn="tl" rotWithShape="0">
                    <a:srgbClr val="000000"/>
                  </a:outerShdw>
                </a:effectLst>
                <a:cs typeface="Arial" charset="0"/>
              </a:rPr>
              <a:t>groveling </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in the dust as long as you live</a:t>
            </a:r>
            <a:r>
              <a:rPr lang="en-US" sz="3600" b="1" dirty="0" smtClean="0">
                <a:solidFill>
                  <a:srgbClr val="FFFFFF"/>
                </a:solidFill>
                <a:effectLst>
                  <a:glow rad="101600">
                    <a:prstClr val="black">
                      <a:alpha val="75000"/>
                    </a:prstClr>
                  </a:glow>
                  <a:outerShdw blurRad="50800" dist="63500" dir="2700000" algn="tl" rotWithShape="0">
                    <a:srgbClr val="000000"/>
                  </a:outerShdw>
                </a:effectLst>
                <a:cs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srcRect b="6346"/>
          <a:stretch/>
        </p:blipFill>
        <p:spPr>
          <a:xfrm>
            <a:off x="0" y="0"/>
            <a:ext cx="9144000" cy="6858000"/>
          </a:xfrm>
          <a:prstGeom prst="rect">
            <a:avLst/>
          </a:prstGeom>
        </p:spPr>
      </p:pic>
      <p:sp>
        <p:nvSpPr>
          <p:cNvPr id="6" name="Text Box 4"/>
          <p:cNvSpPr txBox="1">
            <a:spLocks noChangeArrowheads="1"/>
          </p:cNvSpPr>
          <p:nvPr/>
        </p:nvSpPr>
        <p:spPr bwMode="auto">
          <a:xfrm>
            <a:off x="6248400" y="2133600"/>
            <a:ext cx="27432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457200" fontAlgn="auto">
              <a:spcBef>
                <a:spcPct val="50000"/>
              </a:spcBef>
              <a:spcAft>
                <a:spcPts val="0"/>
              </a:spcAft>
              <a:defRPr/>
            </a:pPr>
            <a:r>
              <a:rPr lang="en-US" sz="3600" b="1" dirty="0" smtClean="0">
                <a:solidFill>
                  <a:srgbClr val="FFFFFF"/>
                </a:solidFill>
                <a:effectLst>
                  <a:glow rad="101600">
                    <a:prstClr val="black">
                      <a:alpha val="75000"/>
                    </a:prstClr>
                  </a:glow>
                  <a:outerShdw blurRad="50800" dist="63500" dir="2700000" algn="tl" rotWithShape="0">
                    <a:srgbClr val="000000"/>
                  </a:outerShdw>
                </a:effectLst>
                <a:cs typeface="Arial" charset="0"/>
              </a:rPr>
              <a:t>"…you </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are cursed </a:t>
            </a:r>
            <a:r>
              <a:rPr lang="en-US" sz="3600" b="1" dirty="0" smtClean="0">
                <a:solidFill>
                  <a:srgbClr val="FFFF00"/>
                </a:solidFill>
                <a:effectLst>
                  <a:glow rad="101600">
                    <a:prstClr val="black">
                      <a:alpha val="75000"/>
                    </a:prstClr>
                  </a:glow>
                  <a:outerShdw blurRad="50800" dist="63500" dir="2700000" algn="tl" rotWithShape="0">
                    <a:srgbClr val="000000"/>
                  </a:outerShdw>
                </a:effectLst>
                <a:cs typeface="Arial" charset="0"/>
              </a:rPr>
              <a:t>more </a:t>
            </a:r>
            <a:r>
              <a:rPr lang="en-US" sz="3600" b="1" dirty="0">
                <a:solidFill>
                  <a:srgbClr val="FFFF00"/>
                </a:solidFill>
                <a:effectLst>
                  <a:glow rad="101600">
                    <a:prstClr val="black">
                      <a:alpha val="75000"/>
                    </a:prstClr>
                  </a:glow>
                  <a:outerShdw blurRad="50800" dist="63500" dir="2700000" algn="tl" rotWithShape="0">
                    <a:srgbClr val="000000"/>
                  </a:outerShdw>
                </a:effectLst>
                <a:cs typeface="Arial" charset="0"/>
              </a:rPr>
              <a:t>than all animals</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 domestic and </a:t>
            </a:r>
            <a:r>
              <a:rPr lang="en-US" sz="3600" b="1" dirty="0" smtClean="0">
                <a:solidFill>
                  <a:srgbClr val="FFFFFF"/>
                </a:solidFill>
                <a:effectLst>
                  <a:glow rad="101600">
                    <a:prstClr val="black">
                      <a:alpha val="75000"/>
                    </a:prstClr>
                  </a:glow>
                  <a:outerShdw blurRad="50800" dist="63500" dir="2700000" algn="tl" rotWithShape="0">
                    <a:srgbClr val="000000"/>
                  </a:outerShdw>
                </a:effectLst>
                <a:cs typeface="Arial" charset="0"/>
              </a:rPr>
              <a:t>wild…"</a:t>
            </a:r>
          </a:p>
        </p:txBody>
      </p:sp>
      <p:sp>
        <p:nvSpPr>
          <p:cNvPr id="7" name="Rectangle 3"/>
          <p:cNvSpPr txBox="1">
            <a:spLocks noChangeArrowheads="1"/>
          </p:cNvSpPr>
          <p:nvPr/>
        </p:nvSpPr>
        <p:spPr bwMode="auto">
          <a:xfrm>
            <a:off x="0" y="57150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defRPr/>
            </a:pPr>
            <a:r>
              <a:rPr lang="en-US" sz="4000" b="1" dirty="0" smtClean="0">
                <a:solidFill>
                  <a:srgbClr val="FFFF00"/>
                </a:solidFill>
                <a:effectLst>
                  <a:glow rad="101600">
                    <a:srgbClr val="000000">
                      <a:alpha val="75000"/>
                    </a:srgbClr>
                  </a:glow>
                  <a:outerShdw blurRad="50800" dist="63500" dir="2700000" algn="tl" rotWithShape="0">
                    <a:srgbClr val="000000"/>
                  </a:outerShdw>
                </a:effectLst>
              </a:rPr>
              <a:t>Animals </a:t>
            </a:r>
            <a:r>
              <a:rPr lang="en-US" sz="4000" b="1" dirty="0" smtClean="0">
                <a:solidFill>
                  <a:srgbClr val="FFFFFF"/>
                </a:solidFill>
                <a:effectLst>
                  <a:glow rad="101600">
                    <a:srgbClr val="000000">
                      <a:alpha val="75000"/>
                    </a:srgbClr>
                  </a:glow>
                  <a:outerShdw blurRad="50800" dist="63500" dir="2700000" algn="tl" rotWithShape="0">
                    <a:srgbClr val="000000"/>
                  </a:outerShdw>
                </a:effectLst>
              </a:rPr>
              <a:t>cursed </a:t>
            </a:r>
            <a:r>
              <a:rPr lang="en-US" sz="4000" b="1" dirty="0">
                <a:solidFill>
                  <a:srgbClr val="FFFFFF"/>
                </a:solidFill>
                <a:effectLst>
                  <a:glow rad="101600">
                    <a:srgbClr val="000000">
                      <a:alpha val="75000"/>
                    </a:srgbClr>
                  </a:glow>
                  <a:outerShdw blurRad="50800" dist="63500" dir="2700000" algn="tl" rotWithShape="0">
                    <a:srgbClr val="000000"/>
                  </a:outerShdw>
                </a:effectLst>
              </a:rPr>
              <a:t>(Gen. 3:</a:t>
            </a:r>
            <a:r>
              <a:rPr lang="en-US" sz="4000" b="1" dirty="0" smtClean="0">
                <a:solidFill>
                  <a:srgbClr val="FFFFFF"/>
                </a:solidFill>
                <a:effectLst>
                  <a:glow rad="101600">
                    <a:srgbClr val="000000">
                      <a:alpha val="75000"/>
                    </a:srgbClr>
                  </a:glow>
                  <a:outerShdw blurRad="50800" dist="63500" dir="2700000" algn="tl" rotWithShape="0">
                    <a:srgbClr val="000000"/>
                  </a:outerShdw>
                </a:effectLst>
              </a:rPr>
              <a:t>14 </a:t>
            </a:r>
            <a:r>
              <a:rPr lang="en-US" sz="3600" b="1" dirty="0" smtClean="0">
                <a:solidFill>
                  <a:srgbClr val="FFFFFF"/>
                </a:solidFill>
                <a:effectLst>
                  <a:glow rad="101600">
                    <a:srgbClr val="000000">
                      <a:alpha val="75000"/>
                    </a:srgbClr>
                  </a:glow>
                  <a:outerShdw blurRad="50800" dist="63500" dir="2700000" algn="tl" rotWithShape="0">
                    <a:srgbClr val="000000"/>
                  </a:outerShdw>
                </a:effectLst>
              </a:rPr>
              <a:t>NLT</a:t>
            </a:r>
            <a:r>
              <a:rPr lang="en-US" sz="4000" b="1" dirty="0" smtClean="0">
                <a:solidFill>
                  <a:srgbClr val="FFFFFF"/>
                </a:solidFill>
                <a:effectLst>
                  <a:glow rad="101600">
                    <a:srgbClr val="000000">
                      <a:alpha val="75000"/>
                    </a:srgbClr>
                  </a:glow>
                  <a:outerShdw blurRad="50800" dist="63500" dir="2700000" algn="tl" rotWithShape="0">
                    <a:srgbClr val="000000"/>
                  </a:outerShdw>
                </a:effectLst>
              </a:rPr>
              <a:t>) </a:t>
            </a:r>
            <a:endParaRPr lang="en-US" sz="1600" dirty="0">
              <a:solidFill>
                <a:srgbClr val="FFFFFF"/>
              </a:solidFill>
              <a:effectLst>
                <a:glow rad="101600">
                  <a:srgbClr val="000000">
                    <a:alpha val="75000"/>
                  </a:srgbClr>
                </a:glow>
                <a:outerShdw blurRad="50800" dist="63500" dir="2700000" algn="tl" rotWithShape="0">
                  <a:srgbClr val="000000"/>
                </a:outerShdw>
              </a:effectLst>
            </a:endParaRP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fade/>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313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496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107504" y="268296"/>
            <a:ext cx="9036496" cy="1513743"/>
          </a:xfrm>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Eve judged </a:t>
            </a:r>
            <a:r>
              <a:rPr lang="en-US" b="1" dirty="0" smtClean="0">
                <a:solidFill>
                  <a:srgbClr val="FFFF00"/>
                </a:solidFill>
                <a:effectLst>
                  <a:glow rad="127000">
                    <a:schemeClr val="tx1"/>
                  </a:glow>
                </a:effectLst>
                <a:latin typeface="Arial" charset="0"/>
                <a:ea typeface="ＭＳ Ｐゴシック" charset="0"/>
                <a:cs typeface="ＭＳ Ｐゴシック" charset="0"/>
              </a:rPr>
              <a:t>physically</a:t>
            </a:r>
            <a:r>
              <a:rPr lang="en-US" b="1" dirty="0" smtClean="0">
                <a:effectLst>
                  <a:glow rad="127000">
                    <a:schemeClr val="tx1"/>
                  </a:glow>
                </a:effectLst>
                <a:latin typeface="Arial" charset="0"/>
                <a:ea typeface="ＭＳ Ｐゴシック" charset="0"/>
                <a:cs typeface="ＭＳ Ｐゴシック" charset="0"/>
              </a:rPr>
              <a:t>: </a:t>
            </a:r>
            <a:r>
              <a:rPr lang="en-US" b="1" dirty="0">
                <a:effectLst>
                  <a:glow rad="127000">
                    <a:schemeClr val="tx1"/>
                  </a:glow>
                </a:effectLst>
                <a:latin typeface="Arial" charset="0"/>
                <a:ea typeface="ＭＳ Ｐゴシック" charset="0"/>
                <a:cs typeface="ＭＳ Ｐゴシック" charset="0"/>
              </a:rPr>
              <a:t>increased pain in childbirth (Gen. 3:16</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5" name="Picture 1" descr="Gen 3 Hard Work in Soi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598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1232478"/>
            <a:ext cx="9144000" cy="5625521"/>
          </a:xfrm>
          <a:effectLst>
            <a:outerShdw blurRad="63500" dist="35921" dir="2700000" algn="ctr" rotWithShape="0">
              <a:schemeClr val="tx2">
                <a:alpha val="74998"/>
              </a:schemeClr>
            </a:outerShdw>
          </a:effectLst>
          <a:extLst/>
        </p:spPr>
        <p:txBody>
          <a:bodyPr anchor="t"/>
          <a:lstStyle/>
          <a:p>
            <a:pPr>
              <a:defRPr/>
            </a:pPr>
            <a:r>
              <a:rPr lang="en-US" sz="3200" b="1" dirty="0" smtClean="0">
                <a:effectLst>
                  <a:glow rad="127000">
                    <a:schemeClr val="tx1"/>
                  </a:glow>
                </a:effectLst>
                <a:latin typeface="Arial" charset="0"/>
                <a:ea typeface="ＭＳ Ｐゴシック" charset="0"/>
                <a:cs typeface="ＭＳ Ｐゴシック" charset="0"/>
              </a:rPr>
              <a:t>"And to the man he said, </a:t>
            </a:r>
            <a:r>
              <a:rPr lang="fr-FR" sz="32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Since you listened to your wife and ate from the tree whose fruit I commanded you not to eat, the ground is cursed because of you. All your life you will struggle to scratch a living from it. </a:t>
            </a:r>
            <a:r>
              <a:rPr lang="en-US" sz="3200" b="1" baseline="30000" dirty="0" smtClean="0">
                <a:effectLst>
                  <a:glow rad="127000">
                    <a:schemeClr val="tx1"/>
                  </a:glow>
                </a:effectLst>
                <a:latin typeface="Arial" charset="0"/>
                <a:ea typeface="ＭＳ Ｐゴシック" charset="0"/>
                <a:cs typeface="ＭＳ Ｐゴシック" charset="0"/>
              </a:rPr>
              <a:t>18</a:t>
            </a:r>
            <a:r>
              <a:rPr lang="en-US" sz="3200" b="1" dirty="0" smtClean="0">
                <a:effectLst>
                  <a:glow rad="127000">
                    <a:schemeClr val="tx1"/>
                  </a:glow>
                </a:effectLst>
                <a:latin typeface="Arial" charset="0"/>
                <a:ea typeface="ＭＳ Ｐゴシック" charset="0"/>
                <a:cs typeface="ＭＳ Ｐゴシック" charset="0"/>
              </a:rPr>
              <a:t>It will grow thorns and thistles for you, though you will eat of its grains</a:t>
            </a:r>
            <a:r>
              <a:rPr lang="fr-FR" sz="32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 (3:17-18 </a:t>
            </a:r>
            <a:r>
              <a:rPr lang="en-US" sz="2800" b="1" dirty="0" smtClean="0">
                <a:effectLst>
                  <a:glow rad="127000">
                    <a:schemeClr val="tx1"/>
                  </a:glow>
                </a:effectLst>
                <a:latin typeface="Arial" charset="0"/>
                <a:ea typeface="ＭＳ Ｐゴシック" charset="0"/>
                <a:cs typeface="ＭＳ Ｐゴシック" charset="0"/>
              </a:rPr>
              <a:t>NLT</a:t>
            </a:r>
            <a:r>
              <a:rPr lang="en-US" sz="3200" b="1" dirty="0" smtClean="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1167" y="1"/>
            <a:ext cx="9144000" cy="10668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effectLst>
                  <a:glow rad="127000">
                    <a:schemeClr val="tx1"/>
                  </a:glow>
                </a:effectLst>
                <a:latin typeface="Arial" charset="0"/>
                <a:ea typeface="ＭＳ Ｐゴシック" charset="0"/>
                <a:cs typeface="ＭＳ Ｐゴシック" charset="0"/>
              </a:rPr>
              <a:t>Ground was cursed (Gen. 3:17-18)</a:t>
            </a:r>
            <a:endParaRPr lang="en-US" sz="4000"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900098"/>
                                        </p:tgtEl>
                                        <p:attrNameLst>
                                          <p:attrName>style.visibility</p:attrName>
                                        </p:attrNameLst>
                                      </p:cBhvr>
                                      <p:to>
                                        <p:strVal val="visible"/>
                                      </p:to>
                                    </p:set>
                                    <p:animEffect transition="in" filter="wipe(up)">
                                      <p:cBhvr>
                                        <p:cTn id="12"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4419600" y="990600"/>
            <a:ext cx="4647439" cy="5324475"/>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"By </a:t>
            </a:r>
            <a:r>
              <a:rPr lang="en-US" sz="3600" b="1" dirty="0">
                <a:effectLst>
                  <a:glow rad="127000">
                    <a:schemeClr val="tx1"/>
                  </a:glow>
                </a:effectLst>
                <a:latin typeface="Arial" charset="0"/>
                <a:ea typeface="ＭＳ Ｐゴシック" charset="0"/>
                <a:cs typeface="ＭＳ Ｐゴシック" charset="0"/>
              </a:rPr>
              <a:t>the sweat of your brow will you have food to eat until you return to the ground from which you were made. For you were made from dust, and to dust you will </a:t>
            </a:r>
            <a:r>
              <a:rPr lang="en-US" sz="3600" b="1" dirty="0" smtClean="0">
                <a:effectLst>
                  <a:glow rad="127000">
                    <a:schemeClr val="tx1"/>
                  </a:glow>
                </a:effectLst>
                <a:latin typeface="Arial" charset="0"/>
                <a:ea typeface="ＭＳ Ｐゴシック" charset="0"/>
                <a:cs typeface="ＭＳ Ｐゴシック" charset="0"/>
              </a:rPr>
              <a:t>return" </a:t>
            </a:r>
            <a:r>
              <a:rPr lang="en-US" sz="3600" b="1" dirty="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3:19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42701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38200"/>
            <a:ext cx="3810000"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1"/>
            <a:ext cx="9144000" cy="91440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Adam &amp; Eve began to die </a:t>
            </a:r>
            <a:r>
              <a:rPr lang="en-US" sz="3600" b="1" dirty="0">
                <a:solidFill>
                  <a:srgbClr val="FFFF00"/>
                </a:solidFill>
                <a:effectLst>
                  <a:glow rad="127000">
                    <a:schemeClr val="tx1"/>
                  </a:glow>
                </a:effectLst>
                <a:latin typeface="Arial" charset="0"/>
                <a:ea typeface="ＭＳ Ｐゴシック" charset="0"/>
                <a:cs typeface="ＭＳ Ｐゴシック" charset="0"/>
              </a:rPr>
              <a:t>physically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28033" name="Picture 2" descr="Adam &amp; Eve coats of sk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9107" name="Rectangle 3"/>
          <p:cNvSpPr>
            <a:spLocks noGrp="1" noChangeArrowheads="1"/>
          </p:cNvSpPr>
          <p:nvPr>
            <p:ph type="title" idx="4294967295"/>
          </p:nvPr>
        </p:nvSpPr>
        <p:spPr>
          <a:xfrm>
            <a:off x="0" y="-15875"/>
            <a:ext cx="5194300" cy="946150"/>
          </a:xfrm>
          <a:extLst/>
        </p:spPr>
        <p:txBody>
          <a:bodyPr/>
          <a:lstStyle/>
          <a:p>
            <a:pPr eaLnBrk="1" hangingPunct="1">
              <a:defRPr/>
            </a:pPr>
            <a:r>
              <a:rPr lang="en-US" sz="3600" b="1" dirty="0" smtClean="0">
                <a:effectLst>
                  <a:glow rad="241300">
                    <a:schemeClr val="tx1"/>
                  </a:glow>
                </a:effectLst>
                <a:cs typeface="+mj-cs"/>
              </a:rPr>
              <a:t>Implied Death</a:t>
            </a:r>
            <a:endParaRPr lang="en-US" sz="1400" dirty="0">
              <a:effectLst>
                <a:glow rad="241300">
                  <a:schemeClr val="tx1"/>
                </a:glow>
              </a:effectLst>
              <a:cs typeface="+mj-cs"/>
            </a:endParaRPr>
          </a:p>
        </p:txBody>
      </p:sp>
      <p:sp>
        <p:nvSpPr>
          <p:cNvPr id="6" name="Text Box 4"/>
          <p:cNvSpPr txBox="1">
            <a:spLocks noChangeArrowheads="1"/>
          </p:cNvSpPr>
          <p:nvPr/>
        </p:nvSpPr>
        <p:spPr bwMode="auto">
          <a:xfrm>
            <a:off x="5651500" y="260350"/>
            <a:ext cx="3097213" cy="224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defTabSz="457200" fontAlgn="auto">
              <a:spcBef>
                <a:spcPct val="50000"/>
              </a:spcBef>
              <a:spcAft>
                <a:spcPts val="0"/>
              </a:spcAft>
              <a:defRPr/>
            </a:pPr>
            <a:r>
              <a:rPr lang="en-US" sz="2800" b="1" dirty="0" smtClean="0">
                <a:solidFill>
                  <a:srgbClr val="FFFFFF"/>
                </a:solidFill>
                <a:effectLst>
                  <a:glow rad="241300">
                    <a:prstClr val="black"/>
                  </a:glow>
                </a:effectLst>
                <a:cs typeface="Arial" charset="0"/>
              </a:rPr>
              <a:t>Redemption through a sacrifice gave them animal skin coverings</a:t>
            </a:r>
          </a:p>
        </p:txBody>
      </p:sp>
      <p:sp>
        <p:nvSpPr>
          <p:cNvPr id="5" name="Rectangle 3"/>
          <p:cNvSpPr txBox="1">
            <a:spLocks noChangeArrowheads="1"/>
          </p:cNvSpPr>
          <p:nvPr/>
        </p:nvSpPr>
        <p:spPr bwMode="auto">
          <a:xfrm>
            <a:off x="3810000" y="5715000"/>
            <a:ext cx="51943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defRPr/>
            </a:pPr>
            <a:r>
              <a:rPr lang="en-US" sz="3600" b="1" smtClean="0">
                <a:effectLst>
                  <a:glow rad="241300">
                    <a:schemeClr val="tx1"/>
                  </a:glow>
                </a:effectLst>
                <a:cs typeface="+mj-cs"/>
              </a:rPr>
              <a:t>Genesis 3:21</a:t>
            </a:r>
            <a:endParaRPr lang="en-US" sz="1400" dirty="0">
              <a:effectLst>
                <a:glow rad="241300">
                  <a:schemeClr val="tx1"/>
                </a:glow>
              </a:effectLst>
              <a:cs typeface="+mj-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921" name="Picture 1" descr="2014-09-12 Griffith Family Professional Pic.jpg"/>
          <p:cNvPicPr>
            <a:picLocks noChangeAspect="1"/>
          </p:cNvPicPr>
          <p:nvPr/>
        </p:nvPicPr>
        <p:blipFill>
          <a:blip r:embed="rId3">
            <a:extLst>
              <a:ext uri="{28A0092B-C50C-407E-A947-70E740481C1C}">
                <a14:useLocalDpi xmlns:a14="http://schemas.microsoft.com/office/drawing/2010/main" val="0"/>
              </a:ext>
            </a:extLst>
          </a:blip>
          <a:srcRect l="13686" r="10980" b="24666"/>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31" name="Rectangle 3"/>
          <p:cNvSpPr>
            <a:spLocks noGrp="1" noChangeArrowheads="1"/>
          </p:cNvSpPr>
          <p:nvPr>
            <p:ph type="ctrTitle"/>
          </p:nvPr>
        </p:nvSpPr>
        <p:spPr>
          <a:xfrm>
            <a:off x="6477000" y="4800600"/>
            <a:ext cx="2667000" cy="2057400"/>
          </a:xfrm>
          <a:effectLst>
            <a:outerShdw blurRad="63500" dist="35921" dir="2700000" algn="ctr" rotWithShape="0">
              <a:srgbClr val="000000">
                <a:alpha val="74998"/>
              </a:srgbClr>
            </a:outerShdw>
          </a:effectLst>
        </p:spPr>
        <p:txBody>
          <a:bodyPr/>
          <a:lstStyle/>
          <a:p>
            <a:pPr eaLnBrk="1" hangingPunct="1">
              <a:defRPr/>
            </a:pPr>
            <a:r>
              <a:rPr lang="en-US" sz="2800" i="1" dirty="0" smtClean="0">
                <a:solidFill>
                  <a:srgbClr val="FFFF99"/>
                </a:solidFill>
                <a:effectLst>
                  <a:glow rad="266700">
                    <a:schemeClr val="bg1">
                      <a:alpha val="75000"/>
                    </a:schemeClr>
                  </a:glow>
                </a:effectLst>
                <a:latin typeface="Arial"/>
                <a:cs typeface="Arial"/>
              </a:rPr>
              <a:t>The Griffith Family</a:t>
            </a:r>
            <a:br>
              <a:rPr lang="en-US" sz="2800" i="1" dirty="0" smtClean="0">
                <a:solidFill>
                  <a:srgbClr val="FFFF99"/>
                </a:solidFill>
                <a:effectLst>
                  <a:glow rad="266700">
                    <a:schemeClr val="bg1">
                      <a:alpha val="75000"/>
                    </a:schemeClr>
                  </a:glow>
                </a:effectLst>
                <a:latin typeface="Arial"/>
                <a:cs typeface="Arial"/>
              </a:rPr>
            </a:br>
            <a:r>
              <a:rPr lang="en-US" sz="2800" i="1" dirty="0" smtClean="0">
                <a:solidFill>
                  <a:srgbClr val="FFFF99"/>
                </a:solidFill>
                <a:effectLst>
                  <a:glow rad="266700">
                    <a:schemeClr val="bg1">
                      <a:alpha val="75000"/>
                    </a:schemeClr>
                  </a:glow>
                </a:effectLst>
                <a:latin typeface="Arial"/>
                <a:cs typeface="Arial"/>
              </a:rPr>
              <a:t>Sept 2014</a:t>
            </a:r>
            <a:endParaRPr lang="en-US" dirty="0" smtClean="0">
              <a:solidFill>
                <a:srgbClr val="FFFF99"/>
              </a:solidFill>
              <a:effectLst>
                <a:glow rad="266700">
                  <a:schemeClr val="bg1">
                    <a:alpha val="75000"/>
                  </a:schemeClr>
                </a:glow>
              </a:effectLst>
              <a:latin typeface="Arial"/>
              <a:cs typeface="Arial"/>
            </a:endParaRPr>
          </a:p>
        </p:txBody>
      </p:sp>
      <p:sp>
        <p:nvSpPr>
          <p:cNvPr id="355332" name="Text Box 4"/>
          <p:cNvSpPr txBox="1">
            <a:spLocks noChangeArrowheads="1"/>
          </p:cNvSpPr>
          <p:nvPr/>
        </p:nvSpPr>
        <p:spPr bwMode="auto">
          <a:xfrm>
            <a:off x="811882" y="4163596"/>
            <a:ext cx="2031926" cy="83099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l" eaLnBrk="0" hangingPunct="0">
              <a:defRPr/>
            </a:pPr>
            <a:r>
              <a:rPr lang="en-US" sz="4800" b="1" dirty="0">
                <a:solidFill>
                  <a:srgbClr val="FFFF99"/>
                </a:solidFill>
                <a:effectLst>
                  <a:glow rad="266700">
                    <a:srgbClr val="000000">
                      <a:alpha val="75000"/>
                    </a:srgbClr>
                  </a:glow>
                </a:effectLst>
                <a:latin typeface="Arial"/>
                <a:cs typeface="Arial"/>
              </a:rPr>
              <a:t>Susan</a:t>
            </a:r>
            <a:endParaRPr lang="en-US" sz="3600" b="1" dirty="0">
              <a:solidFill>
                <a:srgbClr val="FFFF99"/>
              </a:solidFill>
              <a:effectLst>
                <a:glow rad="266700">
                  <a:srgbClr val="000000">
                    <a:alpha val="75000"/>
                  </a:srgbClr>
                </a:glow>
              </a:effectLst>
              <a:latin typeface="Arial"/>
              <a:cs typeface="Arial"/>
            </a:endParaRPr>
          </a:p>
        </p:txBody>
      </p:sp>
      <p:sp>
        <p:nvSpPr>
          <p:cNvPr id="355333" name="Text Box 5"/>
          <p:cNvSpPr txBox="1">
            <a:spLocks noChangeArrowheads="1"/>
          </p:cNvSpPr>
          <p:nvPr/>
        </p:nvSpPr>
        <p:spPr bwMode="auto">
          <a:xfrm>
            <a:off x="6588224" y="3227492"/>
            <a:ext cx="2612915"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defRPr/>
            </a:pPr>
            <a:r>
              <a:rPr lang="en-US" sz="4800" b="1" dirty="0">
                <a:solidFill>
                  <a:srgbClr val="FFFF99"/>
                </a:solidFill>
                <a:effectLst>
                  <a:glow rad="266700">
                    <a:srgbClr val="000000">
                      <a:alpha val="75000"/>
                    </a:srgbClr>
                  </a:glow>
                </a:effectLst>
                <a:latin typeface="Arial"/>
                <a:cs typeface="Arial"/>
              </a:rPr>
              <a:t>Stephen</a:t>
            </a:r>
            <a:br>
              <a:rPr lang="en-US" sz="4800" b="1" dirty="0">
                <a:solidFill>
                  <a:srgbClr val="FFFF99"/>
                </a:solidFill>
                <a:effectLst>
                  <a:glow rad="266700">
                    <a:srgbClr val="000000">
                      <a:alpha val="75000"/>
                    </a:srgbClr>
                  </a:glow>
                </a:effectLst>
                <a:latin typeface="Arial"/>
                <a:cs typeface="Arial"/>
              </a:rPr>
            </a:br>
            <a:r>
              <a:rPr lang="en-US" sz="4800" b="1" dirty="0">
                <a:solidFill>
                  <a:srgbClr val="FFFF99"/>
                </a:solidFill>
                <a:effectLst>
                  <a:glow rad="266700">
                    <a:srgbClr val="000000">
                      <a:alpha val="75000"/>
                    </a:srgbClr>
                  </a:glow>
                </a:effectLst>
                <a:latin typeface="Arial"/>
                <a:cs typeface="Arial"/>
              </a:rPr>
              <a:t>25</a:t>
            </a:r>
            <a:endParaRPr lang="en-US" sz="3600" b="1" dirty="0">
              <a:solidFill>
                <a:srgbClr val="FFFF99"/>
              </a:solidFill>
              <a:effectLst>
                <a:glow rad="266700">
                  <a:srgbClr val="000000">
                    <a:alpha val="75000"/>
                  </a:srgbClr>
                </a:glow>
              </a:effectLst>
              <a:latin typeface="Arial"/>
              <a:cs typeface="Arial"/>
            </a:endParaRPr>
          </a:p>
        </p:txBody>
      </p:sp>
      <p:sp>
        <p:nvSpPr>
          <p:cNvPr id="355334" name="Text Box 6"/>
          <p:cNvSpPr txBox="1">
            <a:spLocks noChangeArrowheads="1"/>
          </p:cNvSpPr>
          <p:nvPr/>
        </p:nvSpPr>
        <p:spPr bwMode="auto">
          <a:xfrm>
            <a:off x="5292080" y="4163596"/>
            <a:ext cx="1655020"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defRPr/>
            </a:pPr>
            <a:r>
              <a:rPr lang="en-US" sz="4800" b="1" dirty="0">
                <a:solidFill>
                  <a:srgbClr val="FFFF99"/>
                </a:solidFill>
                <a:effectLst>
                  <a:glow rad="266700">
                    <a:srgbClr val="000000">
                      <a:alpha val="75000"/>
                    </a:srgbClr>
                  </a:glow>
                </a:effectLst>
                <a:latin typeface="Arial"/>
                <a:cs typeface="Arial"/>
              </a:rPr>
              <a:t>John</a:t>
            </a:r>
            <a:br>
              <a:rPr lang="en-US" sz="4800" b="1" dirty="0">
                <a:solidFill>
                  <a:srgbClr val="FFFF99"/>
                </a:solidFill>
                <a:effectLst>
                  <a:glow rad="266700">
                    <a:srgbClr val="000000">
                      <a:alpha val="75000"/>
                    </a:srgbClr>
                  </a:glow>
                </a:effectLst>
                <a:latin typeface="Arial"/>
                <a:cs typeface="Arial"/>
              </a:rPr>
            </a:br>
            <a:r>
              <a:rPr lang="en-US" sz="4800" b="1" dirty="0">
                <a:solidFill>
                  <a:srgbClr val="FFFF99"/>
                </a:solidFill>
                <a:effectLst>
                  <a:glow rad="266700">
                    <a:srgbClr val="000000">
                      <a:alpha val="75000"/>
                    </a:srgbClr>
                  </a:glow>
                </a:effectLst>
                <a:latin typeface="Arial"/>
                <a:cs typeface="Arial"/>
              </a:rPr>
              <a:t>22</a:t>
            </a:r>
            <a:endParaRPr lang="en-US" sz="3600" b="1" dirty="0">
              <a:solidFill>
                <a:srgbClr val="FFFF99"/>
              </a:solidFill>
              <a:effectLst>
                <a:glow rad="266700">
                  <a:srgbClr val="000000">
                    <a:alpha val="75000"/>
                  </a:srgbClr>
                </a:glow>
              </a:effectLst>
              <a:latin typeface="Arial"/>
              <a:cs typeface="Arial"/>
            </a:endParaRPr>
          </a:p>
        </p:txBody>
      </p:sp>
      <p:sp>
        <p:nvSpPr>
          <p:cNvPr id="355335" name="Text Box 7"/>
          <p:cNvSpPr txBox="1">
            <a:spLocks noChangeArrowheads="1"/>
          </p:cNvSpPr>
          <p:nvPr/>
        </p:nvSpPr>
        <p:spPr bwMode="auto">
          <a:xfrm>
            <a:off x="2051720" y="5315724"/>
            <a:ext cx="3816424"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defRPr/>
            </a:pPr>
            <a:r>
              <a:rPr lang="en-US" sz="4800" b="1" dirty="0">
                <a:solidFill>
                  <a:srgbClr val="FFFF99"/>
                </a:solidFill>
                <a:effectLst>
                  <a:glow rad="266700">
                    <a:srgbClr val="000000">
                      <a:alpha val="75000"/>
                    </a:srgbClr>
                  </a:glow>
                </a:effectLst>
                <a:latin typeface="Arial"/>
                <a:cs typeface="Arial"/>
              </a:rPr>
              <a:t>Kurt &amp; Cara</a:t>
            </a:r>
            <a:br>
              <a:rPr lang="en-US" sz="4800" b="1" dirty="0">
                <a:solidFill>
                  <a:srgbClr val="FFFF99"/>
                </a:solidFill>
                <a:effectLst>
                  <a:glow rad="266700">
                    <a:srgbClr val="000000">
                      <a:alpha val="75000"/>
                    </a:srgbClr>
                  </a:glow>
                </a:effectLst>
                <a:latin typeface="Arial"/>
                <a:cs typeface="Arial"/>
              </a:rPr>
            </a:br>
            <a:r>
              <a:rPr lang="en-US" sz="4800" b="1" dirty="0">
                <a:solidFill>
                  <a:srgbClr val="FFFF99"/>
                </a:solidFill>
                <a:effectLst>
                  <a:glow rad="266700">
                    <a:srgbClr val="000000">
                      <a:alpha val="75000"/>
                    </a:srgbClr>
                  </a:glow>
                </a:effectLst>
                <a:latin typeface="Arial"/>
                <a:cs typeface="Arial"/>
              </a:rPr>
              <a:t>28</a:t>
            </a:r>
            <a:endParaRPr lang="en-US" sz="3600" b="1" dirty="0">
              <a:solidFill>
                <a:srgbClr val="FFFF99"/>
              </a:solidFill>
              <a:effectLst>
                <a:glow rad="266700">
                  <a:srgbClr val="000000">
                    <a:alpha val="75000"/>
                  </a:srgbClr>
                </a:glow>
              </a:effectLst>
              <a:latin typeface="Arial"/>
              <a:cs typeface="Arial"/>
            </a:endParaRPr>
          </a:p>
        </p:txBody>
      </p:sp>
      <p:sp>
        <p:nvSpPr>
          <p:cNvPr id="355336" name="Text Box 8"/>
          <p:cNvSpPr txBox="1">
            <a:spLocks noChangeArrowheads="1"/>
          </p:cNvSpPr>
          <p:nvPr/>
        </p:nvSpPr>
        <p:spPr bwMode="auto">
          <a:xfrm>
            <a:off x="-34749" y="3227492"/>
            <a:ext cx="1492716" cy="83099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l" eaLnBrk="0" hangingPunct="0">
              <a:defRPr/>
            </a:pPr>
            <a:r>
              <a:rPr lang="en-US" sz="4800" b="1" dirty="0">
                <a:solidFill>
                  <a:srgbClr val="FFFF99"/>
                </a:solidFill>
                <a:effectLst>
                  <a:glow rad="266700">
                    <a:srgbClr val="000000">
                      <a:alpha val="75000"/>
                    </a:srgbClr>
                  </a:glow>
                </a:effectLst>
                <a:latin typeface="Arial"/>
                <a:cs typeface="Arial"/>
              </a:rPr>
              <a:t>Rick</a:t>
            </a:r>
            <a:endParaRPr lang="en-US" sz="3600" b="1" dirty="0">
              <a:solidFill>
                <a:srgbClr val="FFFF99"/>
              </a:solidFill>
              <a:effectLst>
                <a:glow rad="266700">
                  <a:srgbClr val="000000">
                    <a:alpha val="75000"/>
                  </a:srgbClr>
                </a:glow>
              </a:effectLst>
              <a:latin typeface="Arial"/>
              <a:cs typeface="Arial"/>
            </a:endParaRPr>
          </a:p>
        </p:txBody>
      </p:sp>
      <p:sp>
        <p:nvSpPr>
          <p:cNvPr id="10" name="Title 2"/>
          <p:cNvSpPr txBox="1">
            <a:spLocks/>
          </p:cNvSpPr>
          <p:nvPr/>
        </p:nvSpPr>
        <p:spPr bwMode="auto">
          <a:xfrm>
            <a:off x="0" y="0"/>
            <a:ext cx="2209800" cy="685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defRPr/>
            </a:pPr>
            <a:r>
              <a:rPr lang="en-US" b="1" kern="0" dirty="0" smtClean="0">
                <a:solidFill>
                  <a:srgbClr val="FFFFFF"/>
                </a:solidFill>
                <a:latin typeface="Arial" charset="0"/>
                <a:ea typeface="ＭＳ Ｐゴシック" charset="0"/>
                <a:cs typeface="ＭＳ Ｐゴシック" charset="0"/>
              </a:rPr>
              <a:t>2014</a:t>
            </a:r>
            <a:endParaRPr lang="en-US" b="1" kern="0"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2361356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2"/>
                                        </p:tgtEl>
                                        <p:attrNameLst>
                                          <p:attrName>style.visibility</p:attrName>
                                        </p:attrNameLst>
                                      </p:cBhvr>
                                      <p:to>
                                        <p:strVal val="visible"/>
                                      </p:to>
                                    </p:set>
                                    <p:animEffect transition="in" filter="dissolve">
                                      <p:cBhvr>
                                        <p:cTn id="11" dur="500"/>
                                        <p:tgtEl>
                                          <p:spTgt spid="35533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5"/>
                                        </p:tgtEl>
                                        <p:attrNameLst>
                                          <p:attrName>style.visibility</p:attrName>
                                        </p:attrNameLst>
                                      </p:cBhvr>
                                      <p:to>
                                        <p:strVal val="visible"/>
                                      </p:to>
                                    </p:set>
                                    <p:animEffect transition="in" filter="dissolve">
                                      <p:cBhvr>
                                        <p:cTn id="15" dur="500"/>
                                        <p:tgtEl>
                                          <p:spTgt spid="355335"/>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3"/>
                                        </p:tgtEl>
                                        <p:attrNameLst>
                                          <p:attrName>style.visibility</p:attrName>
                                        </p:attrNameLst>
                                      </p:cBhvr>
                                      <p:to>
                                        <p:strVal val="visible"/>
                                      </p:to>
                                    </p:set>
                                    <p:animEffect transition="in" filter="dissolve">
                                      <p:cBhvr>
                                        <p:cTn id="19" dur="500"/>
                                        <p:tgtEl>
                                          <p:spTgt spid="355333"/>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355334"/>
                                        </p:tgtEl>
                                        <p:attrNameLst>
                                          <p:attrName>style.visibility</p:attrName>
                                        </p:attrNameLst>
                                      </p:cBhvr>
                                      <p:to>
                                        <p:strVal val="visible"/>
                                      </p:to>
                                    </p:set>
                                    <p:animEffect transition="in" filter="dissolve">
                                      <p:cBhvr>
                                        <p:cTn id="23"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838200"/>
            <a:ext cx="9126538"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9058"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1447800"/>
            <a:ext cx="9036496" cy="5410200"/>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a:t>
            </a:r>
            <a:r>
              <a:rPr lang="fr-FR" sz="3600" b="1" dirty="0" smtClean="0">
                <a:effectLst>
                  <a:glow rad="127000">
                    <a:schemeClr val="tx1"/>
                  </a:glow>
                </a:effectLst>
                <a:latin typeface="Arial" charset="0"/>
                <a:ea typeface="ＭＳ Ｐゴシック" charset="0"/>
                <a:cs typeface="ＭＳ Ｐゴシック" charset="0"/>
              </a:rPr>
              <a:t>For </a:t>
            </a:r>
            <a:r>
              <a:rPr lang="fr-FR" sz="3600" b="1" dirty="0">
                <a:effectLst>
                  <a:glow rad="127000">
                    <a:schemeClr val="tx1"/>
                  </a:glow>
                </a:effectLst>
                <a:latin typeface="Arial" charset="0"/>
                <a:ea typeface="ＭＳ Ｐゴシック" charset="0"/>
                <a:cs typeface="ＭＳ Ｐゴシック" charset="0"/>
              </a:rPr>
              <a:t>all </a:t>
            </a:r>
            <a:r>
              <a:rPr lang="fr-FR" sz="3600" b="1" dirty="0" err="1">
                <a:effectLst>
                  <a:glow rad="127000">
                    <a:schemeClr val="tx1"/>
                  </a:glow>
                </a:effectLst>
                <a:latin typeface="Arial" charset="0"/>
                <a:ea typeface="ＭＳ Ｐゴシック" charset="0"/>
                <a:cs typeface="ＭＳ Ｐゴシック" charset="0"/>
              </a:rPr>
              <a:t>creation</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is</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waiting</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eagerly</a:t>
            </a:r>
            <a:r>
              <a:rPr lang="fr-FR" sz="3600" b="1" dirty="0">
                <a:effectLst>
                  <a:glow rad="127000">
                    <a:schemeClr val="tx1"/>
                  </a:glow>
                </a:effectLst>
                <a:latin typeface="Arial" charset="0"/>
                <a:ea typeface="ＭＳ Ｐゴシック" charset="0"/>
                <a:cs typeface="ＭＳ Ｐゴシック" charset="0"/>
              </a:rPr>
              <a:t> for </a:t>
            </a:r>
            <a:r>
              <a:rPr lang="fr-FR" sz="3600" b="1" dirty="0" err="1">
                <a:effectLst>
                  <a:glow rad="127000">
                    <a:schemeClr val="tx1"/>
                  </a:glow>
                </a:effectLst>
                <a:latin typeface="Arial" charset="0"/>
                <a:ea typeface="ＭＳ Ｐゴシック" charset="0"/>
                <a:cs typeface="ＭＳ Ｐゴシック" charset="0"/>
              </a:rPr>
              <a:t>that</a:t>
            </a:r>
            <a:r>
              <a:rPr lang="fr-FR" sz="3600" b="1" dirty="0">
                <a:effectLst>
                  <a:glow rad="127000">
                    <a:schemeClr val="tx1"/>
                  </a:glow>
                </a:effectLst>
                <a:latin typeface="Arial" charset="0"/>
                <a:ea typeface="ＭＳ Ｐゴシック" charset="0"/>
                <a:cs typeface="ＭＳ Ｐゴシック" charset="0"/>
              </a:rPr>
              <a:t> future </a:t>
            </a:r>
            <a:r>
              <a:rPr lang="fr-FR" sz="3600" b="1" dirty="0" err="1">
                <a:effectLst>
                  <a:glow rad="127000">
                    <a:schemeClr val="tx1"/>
                  </a:glow>
                </a:effectLst>
                <a:latin typeface="Arial" charset="0"/>
                <a:ea typeface="ＭＳ Ｐゴシック" charset="0"/>
                <a:cs typeface="ＭＳ Ｐゴシック" charset="0"/>
              </a:rPr>
              <a:t>day</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when</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God</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will</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reveal</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who</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his</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children</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really</a:t>
            </a:r>
            <a:r>
              <a:rPr lang="fr-FR" sz="3600" b="1" dirty="0">
                <a:effectLst>
                  <a:glow rad="127000">
                    <a:schemeClr val="tx1"/>
                  </a:glow>
                </a:effectLst>
                <a:latin typeface="Arial" charset="0"/>
                <a:ea typeface="ＭＳ Ｐゴシック" charset="0"/>
                <a:cs typeface="ＭＳ Ｐゴシック" charset="0"/>
              </a:rPr>
              <a:t> are.  </a:t>
            </a:r>
            <a:r>
              <a:rPr lang="fr-FR" sz="3600" b="1" baseline="30000" dirty="0" smtClean="0">
                <a:effectLst>
                  <a:glow rad="127000">
                    <a:schemeClr val="tx1"/>
                  </a:glow>
                </a:effectLst>
                <a:latin typeface="Arial" charset="0"/>
                <a:ea typeface="ＭＳ Ｐゴシック" charset="0"/>
                <a:cs typeface="ＭＳ Ｐゴシック" charset="0"/>
              </a:rPr>
              <a:t>20</a:t>
            </a:r>
            <a:r>
              <a:rPr lang="fr-FR" sz="3600" b="1" dirty="0" smtClean="0">
                <a:effectLst>
                  <a:glow rad="127000">
                    <a:schemeClr val="tx1"/>
                  </a:glow>
                </a:effectLst>
                <a:latin typeface="Arial" charset="0"/>
                <a:ea typeface="ＭＳ Ｐゴシック" charset="0"/>
                <a:cs typeface="ＭＳ Ｐゴシック" charset="0"/>
              </a:rPr>
              <a:t>Against </a:t>
            </a:r>
            <a:r>
              <a:rPr lang="fr-FR" sz="3600" b="1" dirty="0" err="1">
                <a:effectLst>
                  <a:glow rad="127000">
                    <a:schemeClr val="tx1"/>
                  </a:glow>
                </a:effectLst>
                <a:latin typeface="Arial" charset="0"/>
                <a:ea typeface="ＭＳ Ｐゴシック" charset="0"/>
                <a:cs typeface="ＭＳ Ｐゴシック" charset="0"/>
              </a:rPr>
              <a:t>its</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will</a:t>
            </a:r>
            <a:r>
              <a:rPr lang="fr-FR" sz="3600" b="1" dirty="0">
                <a:effectLst>
                  <a:glow rad="127000">
                    <a:schemeClr val="tx1"/>
                  </a:glow>
                </a:effectLst>
                <a:latin typeface="Arial" charset="0"/>
                <a:ea typeface="ＭＳ Ｐゴシック" charset="0"/>
                <a:cs typeface="ＭＳ Ｐゴシック" charset="0"/>
              </a:rPr>
              <a:t>, all </a:t>
            </a:r>
            <a:r>
              <a:rPr lang="fr-FR" sz="3600" b="1" dirty="0" err="1">
                <a:effectLst>
                  <a:glow rad="127000">
                    <a:schemeClr val="tx1"/>
                  </a:glow>
                </a:effectLst>
                <a:latin typeface="Arial" charset="0"/>
                <a:ea typeface="ＭＳ Ｐゴシック" charset="0"/>
                <a:cs typeface="ＭＳ Ｐゴシック" charset="0"/>
              </a:rPr>
              <a:t>creation</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was</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subjected</a:t>
            </a:r>
            <a:r>
              <a:rPr lang="fr-FR" sz="3600" b="1" dirty="0">
                <a:effectLst>
                  <a:glow rad="127000">
                    <a:schemeClr val="tx1"/>
                  </a:glow>
                </a:effectLst>
                <a:latin typeface="Arial" charset="0"/>
                <a:ea typeface="ＭＳ Ｐゴシック" charset="0"/>
                <a:cs typeface="ＭＳ Ｐゴシック" charset="0"/>
              </a:rPr>
              <a:t> to </a:t>
            </a:r>
            <a:r>
              <a:rPr lang="fr-FR" sz="3600" b="1" dirty="0" err="1" smtClean="0">
                <a:effectLst>
                  <a:glow rad="127000">
                    <a:schemeClr val="tx1"/>
                  </a:glow>
                </a:effectLst>
                <a:latin typeface="Arial" charset="0"/>
                <a:ea typeface="ＭＳ Ｐゴシック" charset="0"/>
                <a:cs typeface="ＭＳ Ｐゴシック" charset="0"/>
              </a:rPr>
              <a:t>God's</a:t>
            </a:r>
            <a:r>
              <a:rPr lang="fr-FR" sz="3600" b="1" dirty="0" smtClean="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curse</a:t>
            </a:r>
            <a:r>
              <a:rPr lang="fr-FR" sz="3600" b="1" dirty="0">
                <a:effectLst>
                  <a:glow rad="127000">
                    <a:schemeClr val="tx1"/>
                  </a:glow>
                </a:effectLst>
                <a:latin typeface="Arial" charset="0"/>
                <a:ea typeface="ＭＳ Ｐゴシック" charset="0"/>
                <a:cs typeface="ＭＳ Ｐゴシック" charset="0"/>
              </a:rPr>
              <a:t>. But </a:t>
            </a:r>
            <a:r>
              <a:rPr lang="fr-FR" sz="3600" b="1" dirty="0" err="1">
                <a:effectLst>
                  <a:glow rad="127000">
                    <a:schemeClr val="tx1"/>
                  </a:glow>
                </a:effectLst>
                <a:latin typeface="Arial" charset="0"/>
                <a:ea typeface="ＭＳ Ｐゴシック" charset="0"/>
                <a:cs typeface="ＭＳ Ｐゴシック" charset="0"/>
              </a:rPr>
              <a:t>with</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eager</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hope</a:t>
            </a:r>
            <a:r>
              <a:rPr lang="fr-FR" sz="3600" b="1" dirty="0">
                <a:effectLst>
                  <a:glow rad="127000">
                    <a:schemeClr val="tx1"/>
                  </a:glow>
                </a:effectLst>
                <a:latin typeface="Arial" charset="0"/>
                <a:ea typeface="ＭＳ Ｐゴシック" charset="0"/>
                <a:cs typeface="ＭＳ Ｐゴシック" charset="0"/>
              </a:rPr>
              <a:t>,  </a:t>
            </a:r>
            <a:r>
              <a:rPr lang="fr-FR" sz="3600" b="1" baseline="30000" dirty="0" smtClean="0">
                <a:effectLst>
                  <a:glow rad="127000">
                    <a:schemeClr val="tx1"/>
                  </a:glow>
                </a:effectLst>
                <a:latin typeface="Arial" charset="0"/>
                <a:ea typeface="ＭＳ Ｐゴシック" charset="0"/>
                <a:cs typeface="ＭＳ Ｐゴシック" charset="0"/>
              </a:rPr>
              <a:t>21</a:t>
            </a:r>
            <a:r>
              <a:rPr lang="fr-FR" sz="3600" b="1" dirty="0" smtClean="0">
                <a:effectLst>
                  <a:glow rad="127000">
                    <a:schemeClr val="tx1"/>
                  </a:glow>
                </a:effectLst>
                <a:latin typeface="Arial" charset="0"/>
                <a:ea typeface="ＭＳ Ｐゴシック" charset="0"/>
                <a:cs typeface="ＭＳ Ｐゴシック" charset="0"/>
              </a:rPr>
              <a:t>the </a:t>
            </a:r>
            <a:r>
              <a:rPr lang="fr-FR" sz="3600" b="1" dirty="0" err="1">
                <a:effectLst>
                  <a:glow rad="127000">
                    <a:schemeClr val="tx1"/>
                  </a:glow>
                </a:effectLst>
                <a:latin typeface="Arial" charset="0"/>
                <a:ea typeface="ＭＳ Ｐゴシック" charset="0"/>
                <a:cs typeface="ＭＳ Ｐゴシック" charset="0"/>
              </a:rPr>
              <a:t>creation</a:t>
            </a:r>
            <a:r>
              <a:rPr lang="fr-FR" sz="3600" b="1" dirty="0">
                <a:effectLst>
                  <a:glow rad="127000">
                    <a:schemeClr val="tx1"/>
                  </a:glow>
                </a:effectLst>
                <a:latin typeface="Arial" charset="0"/>
                <a:ea typeface="ＭＳ Ｐゴシック" charset="0"/>
                <a:cs typeface="ＭＳ Ｐゴシック" charset="0"/>
              </a:rPr>
              <a:t> looks </a:t>
            </a:r>
            <a:r>
              <a:rPr lang="fr-FR" sz="3600" b="1" dirty="0" err="1">
                <a:effectLst>
                  <a:glow rad="127000">
                    <a:schemeClr val="tx1"/>
                  </a:glow>
                </a:effectLst>
                <a:latin typeface="Arial" charset="0"/>
                <a:ea typeface="ＭＳ Ｐゴシック" charset="0"/>
                <a:cs typeface="ＭＳ Ｐゴシック" charset="0"/>
              </a:rPr>
              <a:t>forward</a:t>
            </a:r>
            <a:r>
              <a:rPr lang="fr-FR" sz="3600" b="1" dirty="0">
                <a:effectLst>
                  <a:glow rad="127000">
                    <a:schemeClr val="tx1"/>
                  </a:glow>
                </a:effectLst>
                <a:latin typeface="Arial" charset="0"/>
                <a:ea typeface="ＭＳ Ｐゴシック" charset="0"/>
                <a:cs typeface="ＭＳ Ｐゴシック" charset="0"/>
              </a:rPr>
              <a:t> to the </a:t>
            </a:r>
            <a:r>
              <a:rPr lang="fr-FR" sz="3600" b="1" dirty="0" err="1">
                <a:effectLst>
                  <a:glow rad="127000">
                    <a:schemeClr val="tx1"/>
                  </a:glow>
                </a:effectLst>
                <a:latin typeface="Arial" charset="0"/>
                <a:ea typeface="ＭＳ Ｐゴシック" charset="0"/>
                <a:cs typeface="ＭＳ Ｐゴシック" charset="0"/>
              </a:rPr>
              <a:t>day</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when</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it</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will</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join</a:t>
            </a:r>
            <a:r>
              <a:rPr lang="fr-FR" sz="3600" b="1" dirty="0">
                <a:effectLst>
                  <a:glow rad="127000">
                    <a:schemeClr val="tx1"/>
                  </a:glow>
                </a:effectLst>
                <a:latin typeface="Arial" charset="0"/>
                <a:ea typeface="ＭＳ Ｐゴシック" charset="0"/>
                <a:cs typeface="ＭＳ Ｐゴシック" charset="0"/>
              </a:rPr>
              <a:t> </a:t>
            </a:r>
            <a:r>
              <a:rPr lang="fr-FR" sz="3600" b="1" dirty="0" err="1" smtClean="0">
                <a:effectLst>
                  <a:glow rad="127000">
                    <a:schemeClr val="tx1"/>
                  </a:glow>
                </a:effectLst>
                <a:latin typeface="Arial" charset="0"/>
                <a:ea typeface="ＭＳ Ｐゴシック" charset="0"/>
                <a:cs typeface="ＭＳ Ｐゴシック" charset="0"/>
              </a:rPr>
              <a:t>God's</a:t>
            </a:r>
            <a:r>
              <a:rPr lang="fr-FR" sz="3600" b="1" dirty="0" smtClean="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children</a:t>
            </a:r>
            <a:r>
              <a:rPr lang="fr-FR" sz="3600" b="1" dirty="0">
                <a:effectLst>
                  <a:glow rad="127000">
                    <a:schemeClr val="tx1"/>
                  </a:glow>
                </a:effectLst>
                <a:latin typeface="Arial" charset="0"/>
                <a:ea typeface="ＭＳ Ｐゴシック" charset="0"/>
                <a:cs typeface="ＭＳ Ｐゴシック" charset="0"/>
              </a:rPr>
              <a:t> in </a:t>
            </a:r>
            <a:r>
              <a:rPr lang="fr-FR" sz="3600" b="1" dirty="0" err="1">
                <a:effectLst>
                  <a:glow rad="127000">
                    <a:schemeClr val="tx1"/>
                  </a:glow>
                </a:effectLst>
                <a:latin typeface="Arial" charset="0"/>
                <a:ea typeface="ＭＳ Ｐゴシック" charset="0"/>
                <a:cs typeface="ＭＳ Ｐゴシック" charset="0"/>
              </a:rPr>
              <a:t>glorious</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freedom</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from</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death</a:t>
            </a:r>
            <a:r>
              <a:rPr lang="fr-FR" sz="3600" b="1" dirty="0">
                <a:effectLst>
                  <a:glow rad="127000">
                    <a:schemeClr val="tx1"/>
                  </a:glow>
                </a:effectLst>
                <a:latin typeface="Arial" charset="0"/>
                <a:ea typeface="ＭＳ Ｐゴシック" charset="0"/>
                <a:cs typeface="ＭＳ Ｐゴシック" charset="0"/>
              </a:rPr>
              <a:t> and </a:t>
            </a:r>
            <a:r>
              <a:rPr lang="fr-FR" sz="3600" b="1" dirty="0" err="1" smtClean="0">
                <a:effectLst>
                  <a:glow rad="127000">
                    <a:schemeClr val="tx1"/>
                  </a:glow>
                </a:effectLst>
                <a:latin typeface="Arial" charset="0"/>
                <a:ea typeface="ＭＳ Ｐゴシック" charset="0"/>
                <a:cs typeface="ＭＳ Ｐゴシック" charset="0"/>
              </a:rPr>
              <a:t>decay</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(Rom. 8:19-21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0"/>
            <a:ext cx="9036496" cy="14478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effectLst>
                  <a:glow rad="127000">
                    <a:schemeClr val="tx1"/>
                  </a:glow>
                </a:effectLst>
                <a:latin typeface="Arial" charset="0"/>
                <a:ea typeface="ＭＳ Ｐゴシック" charset="0"/>
                <a:cs typeface="ＭＳ Ｐゴシック" charset="0"/>
              </a:rPr>
              <a:t>Creation in bondage to corruption (Rom. 8:19-23</a:t>
            </a:r>
            <a:r>
              <a:rPr lang="en-US"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down)">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1" name="Picture 4" descr="fossil camerasaur-DNat M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8938"/>
            <a:ext cx="9144000" cy="607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0978" name="Rectangle 2"/>
          <p:cNvSpPr>
            <a:spLocks noGrp="1" noChangeArrowheads="1"/>
          </p:cNvSpPr>
          <p:nvPr>
            <p:ph type="title"/>
          </p:nvPr>
        </p:nvSpPr>
        <p:spPr>
          <a:xfrm>
            <a:off x="457200" y="274638"/>
            <a:ext cx="8229600" cy="2239962"/>
          </a:xfrm>
        </p:spPr>
        <p:txBody>
          <a:bodyPr/>
          <a:lstStyle/>
          <a:p>
            <a:pPr eaLnBrk="1" hangingPunct="1">
              <a:defRPr/>
            </a:pPr>
            <a:r>
              <a:rPr lang="en-US" sz="6000" b="1" dirty="0">
                <a:solidFill>
                  <a:schemeClr val="bg1"/>
                </a:solidFill>
                <a:effectLst>
                  <a:glow rad="355600">
                    <a:schemeClr val="tx1"/>
                  </a:glow>
                </a:effectLst>
              </a:rPr>
              <a:t>Problems with the fossil </a:t>
            </a:r>
            <a:r>
              <a:rPr lang="en-US" sz="6000" b="1" dirty="0" smtClean="0">
                <a:solidFill>
                  <a:schemeClr val="bg1"/>
                </a:solidFill>
                <a:effectLst>
                  <a:glow rad="355600">
                    <a:schemeClr val="tx1"/>
                  </a:glow>
                </a:effectLst>
              </a:rPr>
              <a:t>record</a:t>
            </a:r>
            <a:endParaRPr lang="en-US" sz="6000" b="1" dirty="0" smtClean="0">
              <a:solidFill>
                <a:schemeClr val="bg1"/>
              </a:solidFill>
              <a:effectLst>
                <a:glow rad="355600">
                  <a:schemeClr val="tx1"/>
                </a:glow>
              </a:effectLst>
              <a:cs typeface="+mj-cs"/>
            </a:endParaRPr>
          </a:p>
        </p:txBody>
      </p:sp>
    </p:spTree>
    <p:extLst>
      <p:ext uri="{BB962C8B-B14F-4D97-AF65-F5344CB8AC3E}">
        <p14:creationId xmlns:p14="http://schemas.microsoft.com/office/powerpoint/2010/main" val="26789814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19043" name="Picture 3" descr="Why Fossil Thorns 0046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359150" y="0"/>
            <a:ext cx="5251450" cy="6858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86722" name="TextBox 1"/>
          <p:cNvSpPr txBox="1">
            <a:spLocks noChangeArrowheads="1"/>
          </p:cNvSpPr>
          <p:nvPr/>
        </p:nvSpPr>
        <p:spPr bwMode="auto">
          <a:xfrm>
            <a:off x="3352800" y="0"/>
            <a:ext cx="197485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If God cursed the earth with thorns </a:t>
            </a:r>
            <a:r>
              <a:rPr lang="en-US" sz="3200" b="1"/>
              <a:t>AFTER</a:t>
            </a:r>
            <a:r>
              <a:rPr lang="en-US" b="1"/>
              <a:t> Adam sinned…</a:t>
            </a:r>
          </a:p>
        </p:txBody>
      </p:sp>
      <p:sp>
        <p:nvSpPr>
          <p:cNvPr id="286723" name="TextBox 5"/>
          <p:cNvSpPr txBox="1">
            <a:spLocks noChangeArrowheads="1"/>
          </p:cNvSpPr>
          <p:nvPr/>
        </p:nvSpPr>
        <p:spPr bwMode="auto">
          <a:xfrm>
            <a:off x="5943600" y="9525"/>
            <a:ext cx="243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cs typeface="Arial" charset="0"/>
              </a:rPr>
              <a:t>Genesis 3:18</a:t>
            </a:r>
          </a:p>
        </p:txBody>
      </p:sp>
      <p:sp>
        <p:nvSpPr>
          <p:cNvPr id="286724" name="TextBox 6"/>
          <p:cNvSpPr txBox="1">
            <a:spLocks noChangeArrowheads="1"/>
          </p:cNvSpPr>
          <p:nvPr/>
        </p:nvSpPr>
        <p:spPr bwMode="auto">
          <a:xfrm>
            <a:off x="5943600" y="533400"/>
            <a:ext cx="23622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pPr>
            <a:r>
              <a:rPr lang="en-US" sz="2800" b="1" i="1" dirty="0" smtClean="0">
                <a:cs typeface="Arial" charset="0"/>
              </a:rPr>
              <a:t>"Both </a:t>
            </a:r>
            <a:r>
              <a:rPr lang="en-US" sz="2800" b="1" i="1" dirty="0">
                <a:cs typeface="Arial" charset="0"/>
              </a:rPr>
              <a:t>thorns and thistles it shall grow for </a:t>
            </a:r>
            <a:r>
              <a:rPr lang="en-US" sz="2800" b="1" i="1" dirty="0" smtClean="0">
                <a:cs typeface="Arial" charset="0"/>
              </a:rPr>
              <a:t>you"</a:t>
            </a:r>
            <a:endParaRPr lang="en-US" sz="2800" b="1" i="1" dirty="0">
              <a:cs typeface="Arial" charset="0"/>
            </a:endParaRPr>
          </a:p>
        </p:txBody>
      </p:sp>
      <p:sp>
        <p:nvSpPr>
          <p:cNvPr id="274437" name="TextBox 7"/>
          <p:cNvSpPr txBox="1">
            <a:spLocks noChangeArrowheads="1"/>
          </p:cNvSpPr>
          <p:nvPr/>
        </p:nvSpPr>
        <p:spPr bwMode="auto">
          <a:xfrm>
            <a:off x="3505200" y="3798888"/>
            <a:ext cx="1974850" cy="280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smtClean="0">
                <a:solidFill>
                  <a:schemeClr val="bg1"/>
                </a:solidFill>
                <a:effectLst>
                  <a:outerShdw blurRad="50800" dist="50800" dir="2700000" algn="tl" rotWithShape="0">
                    <a:srgbClr val="000000">
                      <a:alpha val="98000"/>
                    </a:srgbClr>
                  </a:outerShdw>
                </a:effectLst>
              </a:rPr>
              <a:t>WHY </a:t>
            </a:r>
            <a:br>
              <a:rPr lang="en-US" b="1" dirty="0" smtClean="0">
                <a:solidFill>
                  <a:schemeClr val="bg1"/>
                </a:solidFill>
                <a:effectLst>
                  <a:outerShdw blurRad="50800" dist="50800" dir="2700000" algn="tl" rotWithShape="0">
                    <a:srgbClr val="000000">
                      <a:alpha val="98000"/>
                    </a:srgbClr>
                  </a:outerShdw>
                </a:effectLst>
              </a:rPr>
            </a:br>
            <a:r>
              <a:rPr lang="en-US" b="1" dirty="0" smtClean="0">
                <a:solidFill>
                  <a:schemeClr val="bg1"/>
                </a:solidFill>
                <a:effectLst>
                  <a:outerShdw blurRad="50800" dist="50800" dir="2700000" algn="tl" rotWithShape="0">
                    <a:srgbClr val="000000">
                      <a:alpha val="98000"/>
                    </a:srgbClr>
                  </a:outerShdw>
                </a:effectLst>
              </a:rPr>
              <a:t>do we find </a:t>
            </a:r>
            <a:r>
              <a:rPr lang="en-US" sz="2800" b="1" dirty="0" smtClean="0">
                <a:solidFill>
                  <a:schemeClr val="bg1"/>
                </a:solidFill>
                <a:effectLst>
                  <a:outerShdw blurRad="50800" dist="50800" dir="2700000" algn="tl" rotWithShape="0">
                    <a:srgbClr val="000000">
                      <a:alpha val="98000"/>
                    </a:srgbClr>
                  </a:outerShdw>
                </a:effectLst>
                <a:latin typeface="Arial Black" charset="0"/>
                <a:cs typeface="Arial Black" charset="0"/>
              </a:rPr>
              <a:t>FOSSIL THORNS</a:t>
            </a:r>
            <a:r>
              <a:rPr lang="en-US" b="1" dirty="0" smtClean="0">
                <a:solidFill>
                  <a:schemeClr val="bg1"/>
                </a:solidFill>
                <a:effectLst>
                  <a:outerShdw blurRad="50800" dist="50800" dir="2700000" algn="tl" rotWithShape="0">
                    <a:srgbClr val="000000">
                      <a:alpha val="98000"/>
                    </a:srgbClr>
                  </a:outerShdw>
                </a:effectLst>
              </a:rPr>
              <a:t> from "millions of years ago"?</a:t>
            </a:r>
          </a:p>
        </p:txBody>
      </p:sp>
      <p:sp>
        <p:nvSpPr>
          <p:cNvPr id="286726" name="TextBox 8"/>
          <p:cNvSpPr txBox="1">
            <a:spLocks noChangeArrowheads="1"/>
          </p:cNvSpPr>
          <p:nvPr/>
        </p:nvSpPr>
        <p:spPr bwMode="auto">
          <a:xfrm>
            <a:off x="5486400" y="3429000"/>
            <a:ext cx="304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Psilophyton crenulatum</a:t>
            </a:r>
          </a:p>
        </p:txBody>
      </p:sp>
      <p:sp>
        <p:nvSpPr>
          <p:cNvPr id="286727" name="TextBox 9"/>
          <p:cNvSpPr txBox="1">
            <a:spLocks noChangeArrowheads="1"/>
          </p:cNvSpPr>
          <p:nvPr/>
        </p:nvSpPr>
        <p:spPr bwMode="auto">
          <a:xfrm>
            <a:off x="7010400" y="5486400"/>
            <a:ext cx="1524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t>Lower Devonian 360-408 million years</a:t>
            </a:r>
          </a:p>
        </p:txBody>
      </p:sp>
      <p:sp>
        <p:nvSpPr>
          <p:cNvPr id="5719042" name="Rectangle 2"/>
          <p:cNvSpPr>
            <a:spLocks noGrp="1" noChangeArrowheads="1"/>
          </p:cNvSpPr>
          <p:nvPr>
            <p:ph type="title"/>
          </p:nvPr>
        </p:nvSpPr>
        <p:spPr>
          <a:xfrm>
            <a:off x="228600" y="808038"/>
            <a:ext cx="2971800" cy="4754562"/>
          </a:xfrm>
        </p:spPr>
        <p:txBody>
          <a:bodyPr/>
          <a:lstStyle/>
          <a:p>
            <a:pPr eaLnBrk="1" hangingPunct="1">
              <a:defRPr/>
            </a:pPr>
            <a:r>
              <a:rPr lang="en-US" sz="5400" i="1" dirty="0" smtClean="0">
                <a:solidFill>
                  <a:schemeClr val="bg1"/>
                </a:solidFill>
              </a:rPr>
              <a:t>Which </a:t>
            </a:r>
            <a:r>
              <a:rPr lang="en-US" sz="5400" dirty="0" smtClean="0">
                <a:solidFill>
                  <a:schemeClr val="bg1"/>
                </a:solidFill>
              </a:rPr>
              <a:t>will you believe?</a:t>
            </a:r>
          </a:p>
        </p:txBody>
      </p:sp>
      <p:sp>
        <p:nvSpPr>
          <p:cNvPr id="3" name="Rectangle 2"/>
          <p:cNvSpPr>
            <a:spLocks noChangeArrowheads="1"/>
          </p:cNvSpPr>
          <p:nvPr/>
        </p:nvSpPr>
        <p:spPr bwMode="auto">
          <a:xfrm>
            <a:off x="3276600" y="3200400"/>
            <a:ext cx="5486400" cy="3657600"/>
          </a:xfrm>
          <a:prstGeom prst="rect">
            <a:avLst/>
          </a:prstGeom>
          <a:solidFill>
            <a:schemeClr val="tx1"/>
          </a:solidFill>
          <a:ln w="9525">
            <a:solidFill>
              <a:schemeClr val="tx1"/>
            </a:solidFill>
            <a:round/>
            <a:headEnd/>
            <a:tailEnd/>
          </a:ln>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5719042"/>
                                        </p:tgtEl>
                                        <p:attrNameLst>
                                          <p:attrName>style.visibility</p:attrName>
                                        </p:attrNameLst>
                                      </p:cBhvr>
                                      <p:to>
                                        <p:strVal val="visible"/>
                                      </p:to>
                                    </p:set>
                                    <p:animEffect transition="in" filter="blinds(horizontal)">
                                      <p:cBhvr>
                                        <p:cTn id="13" dur="500"/>
                                        <p:tgtEl>
                                          <p:spTgt spid="5719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19042" grpId="0"/>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62" name="Rectangle 2"/>
          <p:cNvSpPr>
            <a:spLocks noGrp="1" noChangeArrowheads="1"/>
          </p:cNvSpPr>
          <p:nvPr>
            <p:ph type="title"/>
          </p:nvPr>
        </p:nvSpPr>
        <p:spPr/>
        <p:txBody>
          <a:bodyPr/>
          <a:lstStyle/>
          <a:p>
            <a:pPr eaLnBrk="1" hangingPunct="1">
              <a:defRPr/>
            </a:pPr>
            <a:r>
              <a:rPr lang="en-US" smtClean="0">
                <a:cs typeface="+mj-cs"/>
              </a:rPr>
              <a:t>Whitehead 2003—dino cancer</a:t>
            </a:r>
          </a:p>
        </p:txBody>
      </p:sp>
      <p:pic>
        <p:nvPicPr>
          <p:cNvPr id="3829763"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3175"/>
            <a:ext cx="9140825" cy="6854825"/>
          </a:xfrm>
        </p:spPr>
      </p:pic>
      <p:sp>
        <p:nvSpPr>
          <p:cNvPr id="3829764" name="Text Box 4"/>
          <p:cNvSpPr txBox="1">
            <a:spLocks noChangeArrowheads="1"/>
          </p:cNvSpPr>
          <p:nvPr/>
        </p:nvSpPr>
        <p:spPr bwMode="auto">
          <a:xfrm>
            <a:off x="457200" y="5445125"/>
            <a:ext cx="4800600" cy="11080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914400">
              <a:spcBef>
                <a:spcPct val="50000"/>
              </a:spcBef>
              <a:defRPr/>
            </a:pPr>
            <a:r>
              <a:rPr lang="en-US" sz="2200" b="1" dirty="0">
                <a:solidFill>
                  <a:srgbClr val="FFFFFF"/>
                </a:solidFill>
              </a:rPr>
              <a:t>John Whitehead, </a:t>
            </a:r>
            <a:r>
              <a:rPr lang="en-US" altLang="ja-JP" sz="2200" b="1" dirty="0">
                <a:solidFill>
                  <a:srgbClr val="FFFFFF"/>
                </a:solidFill>
                <a:latin typeface="Arial"/>
              </a:rPr>
              <a:t>"</a:t>
            </a:r>
            <a:r>
              <a:rPr lang="en-US" sz="2200" b="1" dirty="0">
                <a:solidFill>
                  <a:srgbClr val="FFFFFF"/>
                </a:solidFill>
              </a:rPr>
              <a:t>Dinosaurs got cancer,</a:t>
            </a:r>
            <a:r>
              <a:rPr lang="en-US" altLang="ja-JP" sz="2200" b="1" dirty="0">
                <a:solidFill>
                  <a:srgbClr val="FFFFFF"/>
                </a:solidFill>
                <a:latin typeface="Arial"/>
              </a:rPr>
              <a:t>"</a:t>
            </a:r>
            <a:r>
              <a:rPr lang="en-US" sz="2200" b="1" dirty="0">
                <a:solidFill>
                  <a:srgbClr val="FFFFFF"/>
                </a:solidFill>
              </a:rPr>
              <a:t> </a:t>
            </a:r>
            <a:r>
              <a:rPr lang="en-US" sz="2200" b="1" i="1" dirty="0">
                <a:solidFill>
                  <a:srgbClr val="FFFFFF"/>
                </a:solidFill>
              </a:rPr>
              <a:t>Discover</a:t>
            </a:r>
            <a:r>
              <a:rPr lang="en-US" sz="2200" b="1" dirty="0">
                <a:solidFill>
                  <a:srgbClr val="FFFFFF"/>
                </a:solidFill>
              </a:rPr>
              <a:t>, 21 Oct. 2003, &lt;</a:t>
            </a:r>
            <a:r>
              <a:rPr lang="en-US" sz="2200" b="1" dirty="0" err="1">
                <a:solidFill>
                  <a:srgbClr val="FFFFFF"/>
                </a:solidFill>
              </a:rPr>
              <a:t>www.nature.com</a:t>
            </a:r>
            <a:r>
              <a:rPr lang="en-US" sz="2200" b="1" dirty="0">
                <a:solidFill>
                  <a:srgbClr val="FFFFFF"/>
                </a:solidFill>
              </a:rPr>
              <a:t>&gt;.</a:t>
            </a:r>
          </a:p>
        </p:txBody>
      </p:sp>
      <p:sp>
        <p:nvSpPr>
          <p:cNvPr id="3829767" name="Text Box 7"/>
          <p:cNvSpPr txBox="1">
            <a:spLocks noChangeArrowheads="1"/>
          </p:cNvSpPr>
          <p:nvPr/>
        </p:nvSpPr>
        <p:spPr bwMode="auto">
          <a:xfrm>
            <a:off x="228600" y="4419600"/>
            <a:ext cx="3429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914400">
              <a:spcBef>
                <a:spcPct val="50000"/>
              </a:spcBef>
              <a:defRPr/>
            </a:pPr>
            <a:r>
              <a:rPr lang="en-US" b="1" dirty="0">
                <a:solidFill>
                  <a:srgbClr val="FFFFFF"/>
                </a:solidFill>
              </a:rPr>
              <a:t>One of 10,000 dinosaur bones X-rayed in the USA</a:t>
            </a:r>
          </a:p>
        </p:txBody>
      </p:sp>
      <p:sp>
        <p:nvSpPr>
          <p:cNvPr id="3829768" name="Text Box 8"/>
          <p:cNvSpPr txBox="1">
            <a:spLocks noChangeArrowheads="1"/>
          </p:cNvSpPr>
          <p:nvPr/>
        </p:nvSpPr>
        <p:spPr bwMode="auto">
          <a:xfrm>
            <a:off x="3124200" y="76200"/>
            <a:ext cx="5867400" cy="47085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914400">
              <a:defRPr/>
            </a:pPr>
            <a:r>
              <a:rPr lang="en-US" altLang="ja-JP" sz="2800" b="1" dirty="0">
                <a:solidFill>
                  <a:srgbClr val="FFFF00"/>
                </a:solidFill>
                <a:latin typeface="Arial"/>
              </a:rPr>
              <a:t>"</a:t>
            </a:r>
            <a:r>
              <a:rPr lang="en-US" sz="2800" b="1" dirty="0">
                <a:solidFill>
                  <a:srgbClr val="FFFF00"/>
                </a:solidFill>
              </a:rPr>
              <a:t>Many dinosaurs had </a:t>
            </a:r>
            <a:r>
              <a:rPr lang="en-US" sz="4400" b="1" i="1" dirty="0">
                <a:solidFill>
                  <a:srgbClr val="CCFFCC"/>
                </a:solidFill>
              </a:rPr>
              <a:t>cancer</a:t>
            </a:r>
            <a:r>
              <a:rPr lang="en-US" sz="2800" b="1" dirty="0">
                <a:solidFill>
                  <a:srgbClr val="FFFFFF"/>
                </a:solidFill>
              </a:rPr>
              <a:t>, researchers have discovered.  Their </a:t>
            </a:r>
            <a:r>
              <a:rPr lang="en-US" sz="2800" b="1" dirty="0" err="1">
                <a:solidFill>
                  <a:srgbClr val="FFFFFF"/>
                </a:solidFill>
              </a:rPr>
              <a:t>tumours</a:t>
            </a:r>
            <a:r>
              <a:rPr lang="en-US" sz="2800" b="1" dirty="0">
                <a:solidFill>
                  <a:srgbClr val="FFFFFF"/>
                </a:solidFill>
              </a:rPr>
              <a:t> were </a:t>
            </a:r>
            <a:r>
              <a:rPr lang="en-US" sz="2800" b="1" dirty="0">
                <a:solidFill>
                  <a:srgbClr val="FFFF00"/>
                </a:solidFill>
              </a:rPr>
              <a:t>like those of human patients</a:t>
            </a:r>
            <a:r>
              <a:rPr lang="en-US" sz="2800" b="1" dirty="0">
                <a:solidFill>
                  <a:srgbClr val="FFFFFF"/>
                </a:solidFill>
              </a:rPr>
              <a:t>, showing that cancer has been around, essentially unchanged, for a very long time. </a:t>
            </a:r>
            <a:r>
              <a:rPr lang="fr-FR" altLang="ja-JP" sz="2800" b="1" dirty="0">
                <a:solidFill>
                  <a:srgbClr val="FFFF00"/>
                </a:solidFill>
                <a:latin typeface="Arial"/>
              </a:rPr>
              <a:t>'</a:t>
            </a:r>
            <a:r>
              <a:rPr lang="en-US" sz="2800" b="1" dirty="0">
                <a:solidFill>
                  <a:srgbClr val="FFFF00"/>
                </a:solidFill>
              </a:rPr>
              <a:t>Diseases look the same independent of what critter is affected,</a:t>
            </a:r>
            <a:r>
              <a:rPr lang="fr-FR" altLang="ja-JP" sz="2800" b="1" dirty="0">
                <a:solidFill>
                  <a:srgbClr val="FFFF00"/>
                </a:solidFill>
                <a:latin typeface="Arial"/>
              </a:rPr>
              <a:t>'</a:t>
            </a:r>
            <a:r>
              <a:rPr lang="en-US" sz="2800" b="1" dirty="0">
                <a:solidFill>
                  <a:srgbClr val="FFFFFF"/>
                </a:solidFill>
              </a:rPr>
              <a:t> says Bruce Rothschild ...</a:t>
            </a:r>
            <a:r>
              <a:rPr lang="en-US" altLang="ja-JP" sz="2800" b="1" dirty="0">
                <a:solidFill>
                  <a:srgbClr val="FFFFFF"/>
                </a:solidFill>
                <a:latin typeface="Arial"/>
              </a:rPr>
              <a:t>"</a:t>
            </a:r>
            <a:endParaRPr lang="en-US" sz="2800" b="1" dirty="0">
              <a:solidFill>
                <a:srgbClr val="FFFFFF"/>
              </a:solidFill>
            </a:endParaRPr>
          </a:p>
        </p:txBody>
      </p:sp>
      <p:pic>
        <p:nvPicPr>
          <p:cNvPr id="549894" name="Picture 9" descr="dino cancer bo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04800"/>
            <a:ext cx="27447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5029200" y="4800600"/>
            <a:ext cx="4114800" cy="2044700"/>
          </a:xfrm>
          <a:prstGeom prst="rect">
            <a:avLst/>
          </a:prstGeom>
          <a:solidFill>
            <a:srgbClr val="000000"/>
          </a:solidFill>
          <a:ln>
            <a:noFill/>
          </a:ln>
          <a:effectLst>
            <a:outerShdw blurRad="63500" dist="38099" dir="2700000" algn="ctr" rotWithShape="0">
              <a:srgbClr val="000000">
                <a:alpha val="74998"/>
              </a:srgbClr>
            </a:outerShdw>
          </a:effectLst>
          <a:extLst/>
        </p:spPr>
        <p:txBody>
          <a:bodyPr>
            <a:spAutoFit/>
          </a:bodyPr>
          <a:lstStyle/>
          <a:p>
            <a:pPr algn="ctr" defTabSz="914400" fontAlgn="auto">
              <a:lnSpc>
                <a:spcPct val="90000"/>
              </a:lnSpc>
              <a:spcBef>
                <a:spcPts val="0"/>
              </a:spcBef>
              <a:spcAft>
                <a:spcPts val="0"/>
              </a:spcAft>
              <a:defRPr/>
            </a:pPr>
            <a:r>
              <a:rPr lang="en-US" sz="2800" b="1" kern="0" dirty="0">
                <a:solidFill>
                  <a:srgbClr val="FFFFFF"/>
                </a:solidFill>
                <a:cs typeface="Arial" charset="0"/>
              </a:rPr>
              <a:t>Disease in </a:t>
            </a:r>
            <a:r>
              <a:rPr lang="en-US" sz="2800" b="1" kern="0" dirty="0" smtClean="0">
                <a:solidFill>
                  <a:srgbClr val="FFFFFF"/>
                </a:solidFill>
                <a:cs typeface="Arial" charset="0"/>
              </a:rPr>
              <a:t>human fossils </a:t>
            </a:r>
            <a:r>
              <a:rPr lang="en-US" sz="2800" b="1" kern="0" dirty="0">
                <a:solidFill>
                  <a:srgbClr val="FFFFFF"/>
                </a:solidFill>
                <a:cs typeface="Arial" charset="0"/>
              </a:rPr>
              <a:t>are "dated" to be much older than any acceptable date for Adam </a:t>
            </a:r>
          </a:p>
        </p:txBody>
      </p:sp>
    </p:spTree>
    <p:extLst>
      <p:ext uri="{BB962C8B-B14F-4D97-AF65-F5344CB8AC3E}">
        <p14:creationId xmlns:p14="http://schemas.microsoft.com/office/powerpoint/2010/main" val="18923586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826" name="Rectangle 2"/>
          <p:cNvSpPr>
            <a:spLocks noGrp="1" noChangeArrowheads="1"/>
          </p:cNvSpPr>
          <p:nvPr>
            <p:ph type="title"/>
          </p:nvPr>
        </p:nvSpPr>
        <p:spPr/>
        <p:txBody>
          <a:bodyPr/>
          <a:lstStyle/>
          <a:p>
            <a:pPr eaLnBrk="1" hangingPunct="1">
              <a:defRPr/>
            </a:pPr>
            <a:r>
              <a:rPr lang="en-US" smtClean="0"/>
              <a:t>Evolution vs Bible timeline</a:t>
            </a:r>
          </a:p>
        </p:txBody>
      </p:sp>
      <p:pic>
        <p:nvPicPr>
          <p:cNvPr id="290818" name="Picture 3" descr="Evolution + Bib Time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0"/>
            <a:ext cx="8763000"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838" name="Rectangle 14"/>
          <p:cNvSpPr>
            <a:spLocks noChangeArrowheads="1"/>
          </p:cNvSpPr>
          <p:nvPr/>
        </p:nvSpPr>
        <p:spPr bwMode="auto">
          <a:xfrm>
            <a:off x="0" y="0"/>
            <a:ext cx="9144000" cy="6858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837837" name="Text Box 13"/>
          <p:cNvSpPr txBox="1">
            <a:spLocks noChangeArrowheads="1"/>
          </p:cNvSpPr>
          <p:nvPr/>
        </p:nvSpPr>
        <p:spPr bwMode="auto">
          <a:xfrm>
            <a:off x="2590800" y="0"/>
            <a:ext cx="3962400" cy="701675"/>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4000" b="1" dirty="0">
                <a:solidFill>
                  <a:schemeClr val="bg1"/>
                </a:solidFill>
                <a:cs typeface="+mn-cs"/>
              </a:rPr>
              <a:t>Evolution</a:t>
            </a:r>
          </a:p>
        </p:txBody>
      </p:sp>
      <p:sp>
        <p:nvSpPr>
          <p:cNvPr id="5837839" name="Rectangle 15"/>
          <p:cNvSpPr>
            <a:spLocks noChangeArrowheads="1"/>
          </p:cNvSpPr>
          <p:nvPr/>
        </p:nvSpPr>
        <p:spPr bwMode="auto">
          <a:xfrm>
            <a:off x="0" y="3308350"/>
            <a:ext cx="9144000" cy="609600"/>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837840" name="Text Box 16"/>
          <p:cNvSpPr txBox="1">
            <a:spLocks noChangeArrowheads="1"/>
          </p:cNvSpPr>
          <p:nvPr/>
        </p:nvSpPr>
        <p:spPr bwMode="auto">
          <a:xfrm>
            <a:off x="2590800" y="3249613"/>
            <a:ext cx="3962400" cy="701675"/>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4000" b="1">
                <a:solidFill>
                  <a:schemeClr val="bg1"/>
                </a:solidFill>
                <a:cs typeface="+mn-cs"/>
              </a:rPr>
              <a:t>The Bible</a:t>
            </a:r>
          </a:p>
        </p:txBody>
      </p:sp>
      <p:sp>
        <p:nvSpPr>
          <p:cNvPr id="5837841" name="Rectangle 17"/>
          <p:cNvSpPr>
            <a:spLocks noChangeArrowheads="1"/>
          </p:cNvSpPr>
          <p:nvPr/>
        </p:nvSpPr>
        <p:spPr bwMode="auto">
          <a:xfrm>
            <a:off x="152400" y="3930650"/>
            <a:ext cx="914400" cy="2971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837842" name="Rectangle 18"/>
          <p:cNvSpPr>
            <a:spLocks noChangeArrowheads="1"/>
          </p:cNvSpPr>
          <p:nvPr/>
        </p:nvSpPr>
        <p:spPr bwMode="auto">
          <a:xfrm>
            <a:off x="8153400" y="3930650"/>
            <a:ext cx="914400" cy="2971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426" name="Rectangle 2"/>
          <p:cNvSpPr>
            <a:spLocks noGrp="1" noChangeArrowheads="1"/>
          </p:cNvSpPr>
          <p:nvPr>
            <p:ph type="title"/>
          </p:nvPr>
        </p:nvSpPr>
        <p:spPr/>
        <p:txBody>
          <a:bodyPr/>
          <a:lstStyle/>
          <a:p>
            <a:pPr eaLnBrk="1" hangingPunct="1">
              <a:spcAft>
                <a:spcPts val="13"/>
              </a:spcAft>
              <a:defRPr/>
            </a:pPr>
            <a:r>
              <a:rPr lang="en-US" dirty="0" smtClean="0"/>
              <a:t>Bible Modified 00814b</a:t>
            </a:r>
          </a:p>
        </p:txBody>
      </p:sp>
      <p:pic>
        <p:nvPicPr>
          <p:cNvPr id="5735427" name="Picture 3" descr="Bible Modified 00814b"/>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588"/>
            <a:ext cx="9144000" cy="68564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5" name="Rectangle 3"/>
          <p:cNvSpPr txBox="1">
            <a:spLocks noChangeArrowheads="1"/>
          </p:cNvSpPr>
          <p:nvPr/>
        </p:nvSpPr>
        <p:spPr bwMode="auto">
          <a:xfrm>
            <a:off x="304800" y="2590800"/>
            <a:ext cx="2438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800" b="1" dirty="0" smtClean="0">
                <a:solidFill>
                  <a:schemeClr val="tx1"/>
                </a:solidFill>
              </a:rPr>
              <a:t>God</a:t>
            </a:r>
            <a:r>
              <a:rPr lang="fr-FR" sz="1800" b="1" dirty="0" smtClean="0">
                <a:solidFill>
                  <a:schemeClr val="tx1"/>
                </a:solidFill>
              </a:rPr>
              <a:t>'</a:t>
            </a:r>
            <a:r>
              <a:rPr lang="en-US" sz="1800" b="1" dirty="0" smtClean="0">
                <a:solidFill>
                  <a:schemeClr val="tx1"/>
                </a:solidFill>
              </a:rPr>
              <a:t>s </a:t>
            </a:r>
          </a:p>
          <a:p>
            <a:pPr eaLnBrk="1" hangingPunct="1">
              <a:defRPr/>
            </a:pPr>
            <a:r>
              <a:rPr lang="en-US" sz="1800" b="1" dirty="0" smtClean="0">
                <a:solidFill>
                  <a:schemeClr val="tx1"/>
                </a:solidFill>
              </a:rPr>
              <a:t>PERFECT </a:t>
            </a:r>
          </a:p>
          <a:p>
            <a:pPr eaLnBrk="1" hangingPunct="1">
              <a:defRPr/>
            </a:pPr>
            <a:r>
              <a:rPr lang="en-US" sz="1800" b="1" dirty="0" smtClean="0">
                <a:solidFill>
                  <a:schemeClr val="tx1"/>
                </a:solidFill>
              </a:rPr>
              <a:t>Word</a:t>
            </a:r>
          </a:p>
        </p:txBody>
      </p:sp>
      <p:sp>
        <p:nvSpPr>
          <p:cNvPr id="6" name="Rectangle 3"/>
          <p:cNvSpPr txBox="1">
            <a:spLocks noChangeArrowheads="1"/>
          </p:cNvSpPr>
          <p:nvPr/>
        </p:nvSpPr>
        <p:spPr bwMode="auto">
          <a:xfrm rot="21273653">
            <a:off x="892175" y="669925"/>
            <a:ext cx="1295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smtClean="0">
                <a:solidFill>
                  <a:schemeClr val="bg1"/>
                </a:solidFill>
              </a:rPr>
              <a:t>HOLY BIBLE</a:t>
            </a:r>
          </a:p>
        </p:txBody>
      </p:sp>
      <p:sp>
        <p:nvSpPr>
          <p:cNvPr id="8" name="Rectangle 3"/>
          <p:cNvSpPr txBox="1">
            <a:spLocks noChangeArrowheads="1"/>
          </p:cNvSpPr>
          <p:nvPr/>
        </p:nvSpPr>
        <p:spPr bwMode="auto">
          <a:xfrm>
            <a:off x="5791200" y="-10227"/>
            <a:ext cx="3352800" cy="3591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3600" b="1" dirty="0" smtClean="0">
                <a:solidFill>
                  <a:schemeClr val="bg1"/>
                </a:solidFill>
              </a:rPr>
              <a:t>When people TRY to make them agree, guess which one gets "MODIFIED"?</a:t>
            </a:r>
          </a:p>
        </p:txBody>
      </p:sp>
      <p:sp>
        <p:nvSpPr>
          <p:cNvPr id="11" name="Rectangle 3"/>
          <p:cNvSpPr txBox="1">
            <a:spLocks noChangeArrowheads="1"/>
          </p:cNvSpPr>
          <p:nvPr/>
        </p:nvSpPr>
        <p:spPr bwMode="auto">
          <a:xfrm>
            <a:off x="3124200" y="2590800"/>
            <a:ext cx="2438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800" b="1" dirty="0" smtClean="0">
                <a:solidFill>
                  <a:schemeClr val="tx1"/>
                </a:solidFill>
              </a:rPr>
              <a:t>Man</a:t>
            </a:r>
            <a:r>
              <a:rPr lang="fr-FR" sz="1800" b="1" dirty="0" smtClean="0">
                <a:solidFill>
                  <a:schemeClr val="tx1"/>
                </a:solidFill>
              </a:rPr>
              <a:t>'</a:t>
            </a:r>
            <a:r>
              <a:rPr lang="en-US" sz="1800" b="1" dirty="0" smtClean="0">
                <a:solidFill>
                  <a:schemeClr val="tx1"/>
                </a:solidFill>
              </a:rPr>
              <a:t>s </a:t>
            </a:r>
          </a:p>
          <a:p>
            <a:pPr eaLnBrk="1" hangingPunct="1">
              <a:defRPr/>
            </a:pPr>
            <a:r>
              <a:rPr lang="en-US" sz="1800" b="1" dirty="0" smtClean="0">
                <a:solidFill>
                  <a:schemeClr val="tx1"/>
                </a:solidFill>
              </a:rPr>
              <a:t>FALLIBLE </a:t>
            </a:r>
          </a:p>
          <a:p>
            <a:pPr eaLnBrk="1" hangingPunct="1">
              <a:defRPr/>
            </a:pPr>
            <a:r>
              <a:rPr lang="en-US" sz="1800" b="1" dirty="0" smtClean="0">
                <a:solidFill>
                  <a:schemeClr val="tx1"/>
                </a:solidFill>
              </a:rPr>
              <a:t>Opinion</a:t>
            </a:r>
          </a:p>
        </p:txBody>
      </p:sp>
      <p:sp>
        <p:nvSpPr>
          <p:cNvPr id="12" name="Rectangle 3"/>
          <p:cNvSpPr txBox="1">
            <a:spLocks noChangeArrowheads="1"/>
          </p:cNvSpPr>
          <p:nvPr/>
        </p:nvSpPr>
        <p:spPr bwMode="auto">
          <a:xfrm rot="21273653">
            <a:off x="3576638" y="584200"/>
            <a:ext cx="1506537"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smtClean="0">
                <a:solidFill>
                  <a:schemeClr val="tx1"/>
                </a:solidFill>
              </a:rPr>
              <a:t>EVOLUTION THEORY</a:t>
            </a:r>
          </a:p>
        </p:txBody>
      </p:sp>
      <p:sp>
        <p:nvSpPr>
          <p:cNvPr id="13" name="Rectangle 3"/>
          <p:cNvSpPr txBox="1">
            <a:spLocks noChangeArrowheads="1"/>
          </p:cNvSpPr>
          <p:nvPr/>
        </p:nvSpPr>
        <p:spPr bwMode="auto">
          <a:xfrm rot="21273653">
            <a:off x="3832225" y="4337050"/>
            <a:ext cx="1506538"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smtClean="0">
                <a:solidFill>
                  <a:schemeClr val="tx1"/>
                </a:solidFill>
              </a:rPr>
              <a:t>EVOLUTION THEORY</a:t>
            </a:r>
          </a:p>
        </p:txBody>
      </p:sp>
      <p:grpSp>
        <p:nvGrpSpPr>
          <p:cNvPr id="292873" name="Group 6"/>
          <p:cNvGrpSpPr>
            <a:grpSpLocks/>
          </p:cNvGrpSpPr>
          <p:nvPr/>
        </p:nvGrpSpPr>
        <p:grpSpPr bwMode="auto">
          <a:xfrm>
            <a:off x="703263" y="4572000"/>
            <a:ext cx="1185862" cy="407988"/>
            <a:chOff x="703068" y="4552316"/>
            <a:chExt cx="1185350" cy="408586"/>
          </a:xfrm>
        </p:grpSpPr>
        <p:sp>
          <p:nvSpPr>
            <p:cNvPr id="292877" name="Rectangle 2"/>
            <p:cNvSpPr>
              <a:spLocks noChangeArrowheads="1"/>
            </p:cNvSpPr>
            <p:nvPr/>
          </p:nvSpPr>
          <p:spPr bwMode="auto">
            <a:xfrm rot="-730288">
              <a:off x="703068" y="4646430"/>
              <a:ext cx="685800" cy="236936"/>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92878" name="Rectangle 14"/>
            <p:cNvSpPr>
              <a:spLocks noChangeArrowheads="1"/>
            </p:cNvSpPr>
            <p:nvPr/>
          </p:nvSpPr>
          <p:spPr bwMode="auto">
            <a:xfrm rot="568285">
              <a:off x="1309656" y="4552316"/>
              <a:ext cx="405056" cy="206821"/>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92879" name="Rectangle 15"/>
            <p:cNvSpPr>
              <a:spLocks noChangeArrowheads="1"/>
            </p:cNvSpPr>
            <p:nvPr/>
          </p:nvSpPr>
          <p:spPr bwMode="auto">
            <a:xfrm>
              <a:off x="1309656" y="4603916"/>
              <a:ext cx="405056" cy="206821"/>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92880" name="Right Triangle 3"/>
            <p:cNvSpPr>
              <a:spLocks noChangeArrowheads="1"/>
            </p:cNvSpPr>
            <p:nvPr/>
          </p:nvSpPr>
          <p:spPr bwMode="auto">
            <a:xfrm rot="10435753">
              <a:off x="1540582" y="4628876"/>
              <a:ext cx="347836" cy="332026"/>
            </a:xfrm>
            <a:prstGeom prst="rtTriangl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92881" name="Rectangle 16"/>
            <p:cNvSpPr>
              <a:spLocks noChangeArrowheads="1"/>
            </p:cNvSpPr>
            <p:nvPr/>
          </p:nvSpPr>
          <p:spPr bwMode="auto">
            <a:xfrm rot="2010625">
              <a:off x="1686836" y="4710567"/>
              <a:ext cx="141833" cy="138599"/>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292874" name="TextBox 1"/>
          <p:cNvSpPr txBox="1">
            <a:spLocks noChangeArrowheads="1"/>
          </p:cNvSpPr>
          <p:nvPr/>
        </p:nvSpPr>
        <p:spPr bwMode="auto">
          <a:xfrm rot="-346647">
            <a:off x="701675" y="4556125"/>
            <a:ext cx="1211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GENESIS</a:t>
            </a:r>
          </a:p>
        </p:txBody>
      </p:sp>
      <p:sp>
        <p:nvSpPr>
          <p:cNvPr id="14" name="Rectangle 4"/>
          <p:cNvSpPr>
            <a:spLocks noChangeArrowheads="1"/>
          </p:cNvSpPr>
          <p:nvPr/>
        </p:nvSpPr>
        <p:spPr bwMode="auto">
          <a:xfrm>
            <a:off x="0" y="3581400"/>
            <a:ext cx="5867400" cy="32766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7474" name="Rectangle 2"/>
          <p:cNvSpPr>
            <a:spLocks noGrp="1" noChangeArrowheads="1"/>
          </p:cNvSpPr>
          <p:nvPr>
            <p:ph type="title"/>
          </p:nvPr>
        </p:nvSpPr>
        <p:spPr/>
        <p:txBody>
          <a:bodyPr/>
          <a:lstStyle/>
          <a:p>
            <a:pPr eaLnBrk="1" hangingPunct="1">
              <a:defRPr/>
            </a:pPr>
            <a:r>
              <a:rPr lang="en-US" smtClean="0"/>
              <a:t>A&amp;E on bones animated</a:t>
            </a:r>
          </a:p>
        </p:txBody>
      </p:sp>
      <p:pic>
        <p:nvPicPr>
          <p:cNvPr id="5737475" name="Picture 3" descr="A+E on Bones 0074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54445"/>
          <a:stretch>
            <a:fillRect/>
          </a:stretch>
        </p:blipFill>
        <p:spPr>
          <a:xfrm>
            <a:off x="0" y="0"/>
            <a:ext cx="9144000" cy="3124200"/>
          </a:xfrm>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5737476" name="Picture 4" descr="A+E on Bones 00740"/>
          <p:cNvPicPr>
            <a:picLocks noChangeAspect="1" noChangeArrowheads="1"/>
          </p:cNvPicPr>
          <p:nvPr/>
        </p:nvPicPr>
        <p:blipFill>
          <a:blip r:embed="rId3">
            <a:extLst>
              <a:ext uri="{28A0092B-C50C-407E-A947-70E740481C1C}">
                <a14:useLocalDpi xmlns:a14="http://schemas.microsoft.com/office/drawing/2010/main" val="0"/>
              </a:ext>
            </a:extLst>
          </a:blip>
          <a:srcRect t="45555"/>
          <a:stretch>
            <a:fillRect/>
          </a:stretch>
        </p:blipFill>
        <p:spPr bwMode="auto">
          <a:xfrm>
            <a:off x="0" y="3048000"/>
            <a:ext cx="9144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3276600" y="16002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000" b="1" dirty="0" smtClean="0">
                <a:solidFill>
                  <a:schemeClr val="tx1"/>
                </a:solidFill>
              </a:rPr>
              <a:t>GARDEN OF EDEN</a:t>
            </a:r>
          </a:p>
        </p:txBody>
      </p:sp>
      <p:sp>
        <p:nvSpPr>
          <p:cNvPr id="8" name="Rectangle 3"/>
          <p:cNvSpPr txBox="1">
            <a:spLocks noChangeArrowheads="1"/>
          </p:cNvSpPr>
          <p:nvPr/>
        </p:nvSpPr>
        <p:spPr bwMode="auto">
          <a:xfrm>
            <a:off x="6019800" y="3962400"/>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b="1" dirty="0" smtClean="0">
                <a:solidFill>
                  <a:schemeClr val="bg1"/>
                </a:solidFill>
              </a:rPr>
              <a:t>FOSSIL </a:t>
            </a:r>
            <a:br>
              <a:rPr lang="en-US" sz="2000" b="1" dirty="0" smtClean="0">
                <a:solidFill>
                  <a:schemeClr val="bg1"/>
                </a:solidFill>
              </a:rPr>
            </a:br>
            <a:r>
              <a:rPr lang="en-US" sz="2000" b="1" dirty="0" smtClean="0">
                <a:solidFill>
                  <a:schemeClr val="bg1"/>
                </a:solidFill>
              </a:rPr>
              <a:t>RECORD</a:t>
            </a:r>
          </a:p>
        </p:txBody>
      </p:sp>
      <p:sp>
        <p:nvSpPr>
          <p:cNvPr id="9" name="Rectangle 3"/>
          <p:cNvSpPr txBox="1">
            <a:spLocks noChangeArrowheads="1"/>
          </p:cNvSpPr>
          <p:nvPr/>
        </p:nvSpPr>
        <p:spPr bwMode="auto">
          <a:xfrm>
            <a:off x="1295400" y="35814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b="1" dirty="0" smtClean="0">
                <a:solidFill>
                  <a:srgbClr val="FFFF00"/>
                </a:solidFill>
              </a:rPr>
              <a:t>MILLIONS OF YEARS</a:t>
            </a:r>
          </a:p>
        </p:txBody>
      </p:sp>
      <p:sp>
        <p:nvSpPr>
          <p:cNvPr id="10" name="Rectangle 3"/>
          <p:cNvSpPr txBox="1">
            <a:spLocks noChangeArrowheads="1"/>
          </p:cNvSpPr>
          <p:nvPr/>
        </p:nvSpPr>
        <p:spPr bwMode="auto">
          <a:xfrm>
            <a:off x="5334000" y="304800"/>
            <a:ext cx="1295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100" b="1" spc="-110" dirty="0" smtClean="0">
                <a:solidFill>
                  <a:schemeClr val="tx1"/>
                </a:solidFill>
                <a:latin typeface="acme secret agent"/>
                <a:cs typeface="acme secret agent"/>
              </a:rPr>
              <a:t>YES EVE!  IT</a:t>
            </a:r>
            <a:r>
              <a:rPr lang="fr-FR" sz="1100" b="1" spc="-110" dirty="0" smtClean="0">
                <a:solidFill>
                  <a:schemeClr val="tx1"/>
                </a:solidFill>
                <a:latin typeface="acme secret agent"/>
                <a:cs typeface="acme secret agent"/>
              </a:rPr>
              <a:t>'</a:t>
            </a:r>
            <a:r>
              <a:rPr lang="en-US" sz="1100" b="1" spc="-110" dirty="0" smtClean="0">
                <a:solidFill>
                  <a:schemeClr val="tx1"/>
                </a:solidFill>
                <a:latin typeface="acme secret agent"/>
                <a:cs typeface="acme secret agent"/>
              </a:rPr>
              <a:t>S "VERY GOOD" JUST LIKE GOD SAID!</a:t>
            </a:r>
          </a:p>
        </p:txBody>
      </p:sp>
      <p:sp>
        <p:nvSpPr>
          <p:cNvPr id="11" name="Rectangle 3"/>
          <p:cNvSpPr txBox="1">
            <a:spLocks noChangeArrowheads="1"/>
          </p:cNvSpPr>
          <p:nvPr/>
        </p:nvSpPr>
        <p:spPr bwMode="auto">
          <a:xfrm>
            <a:off x="3962400" y="228600"/>
            <a:ext cx="1143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lnSpc>
                <a:spcPct val="90000"/>
              </a:lnSpc>
              <a:defRPr/>
            </a:pPr>
            <a:r>
              <a:rPr lang="en-US" sz="1100" b="1" spc="-110" dirty="0" smtClean="0">
                <a:solidFill>
                  <a:schemeClr val="tx1"/>
                </a:solidFill>
                <a:latin typeface="acme secret agent"/>
                <a:cs typeface="acme secret agent"/>
              </a:rPr>
              <a:t>OH ADAM, THIS IS SUCH A PERFECT WORLD!</a:t>
            </a:r>
          </a:p>
        </p:txBody>
      </p:sp>
      <p:grpSp>
        <p:nvGrpSpPr>
          <p:cNvPr id="2" name="Group 1"/>
          <p:cNvGrpSpPr>
            <a:grpSpLocks/>
          </p:cNvGrpSpPr>
          <p:nvPr/>
        </p:nvGrpSpPr>
        <p:grpSpPr bwMode="auto">
          <a:xfrm>
            <a:off x="3200400" y="3429000"/>
            <a:ext cx="2819400" cy="3200400"/>
            <a:chOff x="3200400" y="3429000"/>
            <a:chExt cx="2819400" cy="3200400"/>
          </a:xfrm>
        </p:grpSpPr>
        <p:sp>
          <p:nvSpPr>
            <p:cNvPr id="5" name="Rectangle 3"/>
            <p:cNvSpPr txBox="1">
              <a:spLocks noChangeArrowheads="1"/>
            </p:cNvSpPr>
            <p:nvPr/>
          </p:nvSpPr>
          <p:spPr bwMode="auto">
            <a:xfrm>
              <a:off x="3200400" y="34290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FF00"/>
                  </a:solidFill>
                  <a:effectLst>
                    <a:glow rad="241300">
                      <a:schemeClr val="tx1">
                        <a:alpha val="75000"/>
                      </a:schemeClr>
                    </a:glow>
                  </a:effectLst>
                  <a:latin typeface="Arial Black"/>
                  <a:cs typeface="Arial Black"/>
                </a:rPr>
                <a:t>PAIN</a:t>
              </a:r>
            </a:p>
          </p:txBody>
        </p:sp>
        <p:sp>
          <p:nvSpPr>
            <p:cNvPr id="14" name="Rectangle 3"/>
            <p:cNvSpPr txBox="1">
              <a:spLocks noChangeArrowheads="1"/>
            </p:cNvSpPr>
            <p:nvPr/>
          </p:nvSpPr>
          <p:spPr bwMode="auto">
            <a:xfrm>
              <a:off x="3200400" y="38862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FF00"/>
                  </a:solidFill>
                  <a:effectLst>
                    <a:glow rad="241300">
                      <a:schemeClr val="tx1">
                        <a:alpha val="75000"/>
                      </a:schemeClr>
                    </a:glow>
                  </a:effectLst>
                  <a:latin typeface="Arial Black"/>
                  <a:cs typeface="Arial Black"/>
                </a:rPr>
                <a:t>DEATH</a:t>
              </a:r>
            </a:p>
          </p:txBody>
        </p:sp>
        <p:sp>
          <p:nvSpPr>
            <p:cNvPr id="15" name="Rectangle 3"/>
            <p:cNvSpPr txBox="1">
              <a:spLocks noChangeArrowheads="1"/>
            </p:cNvSpPr>
            <p:nvPr/>
          </p:nvSpPr>
          <p:spPr bwMode="auto">
            <a:xfrm>
              <a:off x="3200400" y="43434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FF00"/>
                  </a:solidFill>
                  <a:effectLst>
                    <a:glow rad="241300">
                      <a:schemeClr val="tx1">
                        <a:alpha val="75000"/>
                      </a:schemeClr>
                    </a:glow>
                  </a:effectLst>
                  <a:latin typeface="Arial Black"/>
                  <a:cs typeface="Arial Black"/>
                </a:rPr>
                <a:t>KILLING</a:t>
              </a:r>
            </a:p>
          </p:txBody>
        </p:sp>
        <p:sp>
          <p:nvSpPr>
            <p:cNvPr id="16" name="Rectangle 3"/>
            <p:cNvSpPr txBox="1">
              <a:spLocks noChangeArrowheads="1"/>
            </p:cNvSpPr>
            <p:nvPr/>
          </p:nvSpPr>
          <p:spPr bwMode="auto">
            <a:xfrm>
              <a:off x="3200400" y="48006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FF00"/>
                  </a:solidFill>
                  <a:effectLst>
                    <a:glow rad="241300">
                      <a:schemeClr val="tx1">
                        <a:alpha val="75000"/>
                      </a:schemeClr>
                    </a:glow>
                  </a:effectLst>
                  <a:latin typeface="Arial Black"/>
                  <a:cs typeface="Arial Black"/>
                </a:rPr>
                <a:t>DISEASE</a:t>
              </a:r>
            </a:p>
          </p:txBody>
        </p:sp>
        <p:sp>
          <p:nvSpPr>
            <p:cNvPr id="17" name="Rectangle 3"/>
            <p:cNvSpPr txBox="1">
              <a:spLocks noChangeArrowheads="1"/>
            </p:cNvSpPr>
            <p:nvPr/>
          </p:nvSpPr>
          <p:spPr bwMode="auto">
            <a:xfrm>
              <a:off x="3200400" y="52578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FF00"/>
                  </a:solidFill>
                  <a:effectLst>
                    <a:glow rad="241300">
                      <a:schemeClr val="tx1">
                        <a:alpha val="75000"/>
                      </a:schemeClr>
                    </a:glow>
                  </a:effectLst>
                  <a:latin typeface="Arial Black"/>
                  <a:cs typeface="Arial Black"/>
                </a:rPr>
                <a:t>STRUGGLE</a:t>
              </a:r>
            </a:p>
          </p:txBody>
        </p:sp>
        <p:sp>
          <p:nvSpPr>
            <p:cNvPr id="18" name="Rectangle 3"/>
            <p:cNvSpPr txBox="1">
              <a:spLocks noChangeArrowheads="1"/>
            </p:cNvSpPr>
            <p:nvPr/>
          </p:nvSpPr>
          <p:spPr bwMode="auto">
            <a:xfrm>
              <a:off x="3200400" y="57150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FF00"/>
                  </a:solidFill>
                  <a:effectLst>
                    <a:glow rad="241300">
                      <a:schemeClr val="tx1">
                        <a:alpha val="75000"/>
                      </a:schemeClr>
                    </a:glow>
                  </a:effectLst>
                  <a:latin typeface="Arial Black"/>
                  <a:cs typeface="Arial Black"/>
                </a:rPr>
                <a:t>SUFFERING</a:t>
              </a:r>
            </a:p>
          </p:txBody>
        </p:sp>
        <p:sp>
          <p:nvSpPr>
            <p:cNvPr id="19" name="Rectangle 3"/>
            <p:cNvSpPr txBox="1">
              <a:spLocks noChangeArrowheads="1"/>
            </p:cNvSpPr>
            <p:nvPr/>
          </p:nvSpPr>
          <p:spPr bwMode="auto">
            <a:xfrm>
              <a:off x="3200400" y="61722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FF00"/>
                  </a:solidFill>
                  <a:effectLst>
                    <a:glow rad="241300">
                      <a:schemeClr val="tx1">
                        <a:alpha val="75000"/>
                      </a:schemeClr>
                    </a:glow>
                  </a:effectLst>
                  <a:latin typeface="Arial Black"/>
                  <a:cs typeface="Arial Black"/>
                </a:rPr>
                <a:t>EXTINCTION</a:t>
              </a:r>
            </a:p>
          </p:txBody>
        </p:sp>
      </p:grpSp>
      <p:sp>
        <p:nvSpPr>
          <p:cNvPr id="20" name="WordArt 5"/>
          <p:cNvSpPr>
            <a:spLocks noChangeArrowheads="1" noChangeShapeType="1" noTextEdit="1"/>
          </p:cNvSpPr>
          <p:nvPr/>
        </p:nvSpPr>
        <p:spPr bwMode="auto">
          <a:xfrm>
            <a:off x="1828800" y="304800"/>
            <a:ext cx="5486400" cy="6019800"/>
          </a:xfrm>
          <a:prstGeom prst="rect">
            <a:avLst/>
          </a:prstGeom>
        </p:spPr>
        <p:txBody>
          <a:bodyPr wrap="none" fromWordArt="1">
            <a:prstTxWarp prst="textPlain">
              <a:avLst>
                <a:gd name="adj" fmla="val 50000"/>
              </a:avLst>
            </a:prstTxWarp>
          </a:bodyPr>
          <a:lstStyle/>
          <a:p>
            <a:r>
              <a:rPr lang="en-US" sz="3600" kern="10" dirty="0">
                <a:ln w="9525">
                  <a:solidFill>
                    <a:srgbClr val="003399"/>
                  </a:solidFill>
                  <a:round/>
                  <a:headEnd/>
                  <a:tailEnd/>
                </a:ln>
                <a:solidFill>
                  <a:srgbClr val="FFFF00"/>
                </a:solidFill>
                <a:latin typeface="Arial Black"/>
                <a:ea typeface="Arial Black"/>
                <a:cs typeface="Arial Black"/>
              </a:rPr>
              <a:t>X</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737476"/>
                                        </p:tgtEl>
                                        <p:attrNameLst>
                                          <p:attrName>style.visibility</p:attrName>
                                        </p:attrNameLst>
                                      </p:cBhvr>
                                      <p:to>
                                        <p:strVal val="visible"/>
                                      </p:to>
                                    </p:set>
                                    <p:animEffect transition="in" filter="wipe(up)">
                                      <p:cBhvr>
                                        <p:cTn id="7" dur="500"/>
                                        <p:tgtEl>
                                          <p:spTgt spid="573747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par>
                                <p:cTn id="11" presetID="22" presetClass="entr" presetSubtype="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9522" name="Rectangle 2"/>
          <p:cNvSpPr>
            <a:spLocks noGrp="1" noChangeArrowheads="1"/>
          </p:cNvSpPr>
          <p:nvPr>
            <p:ph type="title"/>
          </p:nvPr>
        </p:nvSpPr>
        <p:spPr>
          <a:xfrm>
            <a:off x="1017588" y="274638"/>
            <a:ext cx="7108825" cy="1143000"/>
          </a:xfrm>
        </p:spPr>
        <p:txBody>
          <a:bodyPr/>
          <a:lstStyle/>
          <a:p>
            <a:pPr eaLnBrk="1" hangingPunct="1">
              <a:defRPr/>
            </a:pPr>
            <a:r>
              <a:rPr lang="en-US" smtClean="0"/>
              <a:t>Fossils on Garden of Eden</a:t>
            </a:r>
          </a:p>
        </p:txBody>
      </p:sp>
      <p:sp>
        <p:nvSpPr>
          <p:cNvPr id="5739523" name="Rectangle 3"/>
          <p:cNvSpPr>
            <a:spLocks noChangeArrowheads="1"/>
          </p:cNvSpPr>
          <p:nvPr/>
        </p:nvSpPr>
        <p:spPr bwMode="auto">
          <a:xfrm>
            <a:off x="1143000" y="838200"/>
            <a:ext cx="1219200" cy="381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00"/>
              </a:solidFill>
              <a:cs typeface="+mn-cs"/>
            </a:endParaRPr>
          </a:p>
        </p:txBody>
      </p:sp>
      <p:sp>
        <p:nvSpPr>
          <p:cNvPr id="5739524" name="Rectangle 4"/>
          <p:cNvSpPr>
            <a:spLocks noChangeArrowheads="1"/>
          </p:cNvSpPr>
          <p:nvPr/>
        </p:nvSpPr>
        <p:spPr bwMode="auto">
          <a:xfrm>
            <a:off x="1524000" y="1219200"/>
            <a:ext cx="5334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00"/>
              </a:solidFill>
              <a:cs typeface="+mn-cs"/>
            </a:endParaRPr>
          </a:p>
        </p:txBody>
      </p:sp>
      <p:sp>
        <p:nvSpPr>
          <p:cNvPr id="5739525" name="Rectangle 5"/>
          <p:cNvSpPr>
            <a:spLocks noChangeArrowheads="1"/>
          </p:cNvSpPr>
          <p:nvPr/>
        </p:nvSpPr>
        <p:spPr bwMode="auto">
          <a:xfrm>
            <a:off x="1295400" y="1524000"/>
            <a:ext cx="9144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00"/>
              </a:solidFill>
              <a:cs typeface="+mn-cs"/>
            </a:endParaRPr>
          </a:p>
        </p:txBody>
      </p:sp>
      <p:sp>
        <p:nvSpPr>
          <p:cNvPr id="5739526" name="Rectangle 6"/>
          <p:cNvSpPr>
            <a:spLocks noChangeArrowheads="1"/>
          </p:cNvSpPr>
          <p:nvPr/>
        </p:nvSpPr>
        <p:spPr bwMode="auto">
          <a:xfrm>
            <a:off x="1676400" y="1828800"/>
            <a:ext cx="228600" cy="1752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00"/>
              </a:solidFill>
              <a:cs typeface="+mn-cs"/>
            </a:endParaRPr>
          </a:p>
        </p:txBody>
      </p:sp>
      <p:sp>
        <p:nvSpPr>
          <p:cNvPr id="5739527" name="AutoShape 7"/>
          <p:cNvSpPr>
            <a:spLocks noChangeArrowheads="1"/>
          </p:cNvSpPr>
          <p:nvPr/>
        </p:nvSpPr>
        <p:spPr bwMode="auto">
          <a:xfrm rot="10800000">
            <a:off x="1524000" y="3505200"/>
            <a:ext cx="457200" cy="533400"/>
          </a:xfrm>
          <a:prstGeom prst="triangle">
            <a:avLst>
              <a:gd name="adj" fmla="val 54801"/>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296967" name="Picture 9" descr="A+E on Bones 00740"/>
          <p:cNvPicPr>
            <a:picLocks noChangeAspect="1" noChangeArrowheads="1"/>
          </p:cNvPicPr>
          <p:nvPr/>
        </p:nvPicPr>
        <p:blipFill>
          <a:blip r:embed="rId3">
            <a:extLst>
              <a:ext uri="{28A0092B-C50C-407E-A947-70E740481C1C}">
                <a14:useLocalDpi xmlns:a14="http://schemas.microsoft.com/office/drawing/2010/main" val="0"/>
              </a:ext>
            </a:extLst>
          </a:blip>
          <a:srcRect l="28302" t="48271" r="28302"/>
          <a:stretch>
            <a:fillRect/>
          </a:stretch>
        </p:blipFill>
        <p:spPr bwMode="auto">
          <a:xfrm>
            <a:off x="771525" y="0"/>
            <a:ext cx="5432425" cy="48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8" name="WordArt 10"/>
          <p:cNvSpPr>
            <a:spLocks noChangeArrowheads="1" noChangeShapeType="1" noTextEdit="1"/>
          </p:cNvSpPr>
          <p:nvPr/>
        </p:nvSpPr>
        <p:spPr bwMode="auto">
          <a:xfrm>
            <a:off x="5441950" y="762000"/>
            <a:ext cx="3124200" cy="2819400"/>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r>
              <a:rPr lang="en-US" sz="3600" kern="10" dirty="0" smtClean="0">
                <a:ln w="9525">
                  <a:round/>
                  <a:headEnd/>
                  <a:tailEnd/>
                </a:ln>
                <a:gradFill rotWithShape="1">
                  <a:gsLst>
                    <a:gs pos="0">
                      <a:srgbClr val="FFE701"/>
                    </a:gs>
                    <a:gs pos="100000">
                      <a:srgbClr val="FE3E02"/>
                    </a:gs>
                  </a:gsLst>
                  <a:lin ang="5400000" scaled="1"/>
                </a:gradFill>
                <a:latin typeface="Impact"/>
                <a:ea typeface="Impact"/>
                <a:cs typeface="Impact"/>
              </a:rPr>
              <a:t>Noah</a:t>
            </a:r>
            <a:r>
              <a:rPr lang="fr-FR" sz="3600" kern="10" dirty="0" smtClean="0">
                <a:ln w="9525">
                  <a:round/>
                  <a:headEnd/>
                  <a:tailEnd/>
                </a:ln>
                <a:gradFill rotWithShape="1">
                  <a:gsLst>
                    <a:gs pos="0">
                      <a:srgbClr val="FFE701"/>
                    </a:gs>
                    <a:gs pos="100000">
                      <a:srgbClr val="FE3E02"/>
                    </a:gs>
                  </a:gsLst>
                  <a:lin ang="5400000" scaled="1"/>
                </a:gradFill>
                <a:latin typeface="Impact"/>
                <a:ea typeface="Impact"/>
                <a:cs typeface="Impact"/>
              </a:rPr>
              <a:t>'</a:t>
            </a:r>
            <a:r>
              <a:rPr lang="en-US" sz="3600" kern="10" dirty="0" smtClean="0">
                <a:ln w="9525">
                  <a:round/>
                  <a:headEnd/>
                  <a:tailEnd/>
                </a:ln>
                <a:gradFill rotWithShape="1">
                  <a:gsLst>
                    <a:gs pos="0">
                      <a:srgbClr val="FFE701"/>
                    </a:gs>
                    <a:gs pos="100000">
                      <a:srgbClr val="FE3E02"/>
                    </a:gs>
                  </a:gsLst>
                  <a:lin ang="5400000" scaled="1"/>
                </a:gradFill>
                <a:latin typeface="Impact"/>
                <a:ea typeface="Impact"/>
                <a:cs typeface="Impact"/>
              </a:rPr>
              <a:t>s</a:t>
            </a: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a:p>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Flood</a:t>
            </a:r>
          </a:p>
        </p:txBody>
      </p:sp>
      <p:sp>
        <p:nvSpPr>
          <p:cNvPr id="11" name="Rectangle 3"/>
          <p:cNvSpPr txBox="1">
            <a:spLocks noChangeArrowheads="1"/>
          </p:cNvSpPr>
          <p:nvPr/>
        </p:nvSpPr>
        <p:spPr bwMode="auto">
          <a:xfrm>
            <a:off x="6248400" y="228600"/>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b="1" dirty="0" smtClean="0">
                <a:solidFill>
                  <a:schemeClr val="bg1"/>
                </a:solidFill>
              </a:rPr>
              <a:t>FOSSIL </a:t>
            </a:r>
            <a:br>
              <a:rPr lang="en-US" sz="2000" b="1" dirty="0" smtClean="0">
                <a:solidFill>
                  <a:schemeClr val="bg1"/>
                </a:solidFill>
              </a:rPr>
            </a:br>
            <a:r>
              <a:rPr lang="en-US" sz="2000" b="1" dirty="0" smtClean="0">
                <a:solidFill>
                  <a:schemeClr val="bg1"/>
                </a:solidFill>
              </a:rPr>
              <a:t>RECORD</a:t>
            </a:r>
          </a:p>
        </p:txBody>
      </p:sp>
      <p:grpSp>
        <p:nvGrpSpPr>
          <p:cNvPr id="296970" name="Group 11"/>
          <p:cNvGrpSpPr>
            <a:grpSpLocks/>
          </p:cNvGrpSpPr>
          <p:nvPr/>
        </p:nvGrpSpPr>
        <p:grpSpPr bwMode="auto">
          <a:xfrm>
            <a:off x="2057400" y="228600"/>
            <a:ext cx="2819400" cy="3200400"/>
            <a:chOff x="3200400" y="3429000"/>
            <a:chExt cx="2819400" cy="3200400"/>
          </a:xfrm>
        </p:grpSpPr>
        <p:sp>
          <p:nvSpPr>
            <p:cNvPr id="13" name="Rectangle 3"/>
            <p:cNvSpPr txBox="1">
              <a:spLocks noChangeArrowheads="1"/>
            </p:cNvSpPr>
            <p:nvPr/>
          </p:nvSpPr>
          <p:spPr bwMode="auto">
            <a:xfrm>
              <a:off x="3200400" y="34290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FF00"/>
                  </a:solidFill>
                  <a:effectLst>
                    <a:glow rad="241300">
                      <a:schemeClr val="tx1">
                        <a:alpha val="75000"/>
                      </a:schemeClr>
                    </a:glow>
                  </a:effectLst>
                  <a:latin typeface="Arial Black"/>
                  <a:cs typeface="Arial Black"/>
                </a:rPr>
                <a:t>PAIN</a:t>
              </a:r>
            </a:p>
          </p:txBody>
        </p:sp>
        <p:sp>
          <p:nvSpPr>
            <p:cNvPr id="14" name="Rectangle 3"/>
            <p:cNvSpPr txBox="1">
              <a:spLocks noChangeArrowheads="1"/>
            </p:cNvSpPr>
            <p:nvPr/>
          </p:nvSpPr>
          <p:spPr bwMode="auto">
            <a:xfrm>
              <a:off x="3200400" y="38862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FF00"/>
                  </a:solidFill>
                  <a:effectLst>
                    <a:glow rad="241300">
                      <a:schemeClr val="tx1">
                        <a:alpha val="75000"/>
                      </a:schemeClr>
                    </a:glow>
                  </a:effectLst>
                  <a:latin typeface="Arial Black"/>
                  <a:cs typeface="Arial Black"/>
                </a:rPr>
                <a:t>DEATH</a:t>
              </a:r>
            </a:p>
          </p:txBody>
        </p:sp>
        <p:sp>
          <p:nvSpPr>
            <p:cNvPr id="15" name="Rectangle 3"/>
            <p:cNvSpPr txBox="1">
              <a:spLocks noChangeArrowheads="1"/>
            </p:cNvSpPr>
            <p:nvPr/>
          </p:nvSpPr>
          <p:spPr bwMode="auto">
            <a:xfrm>
              <a:off x="3200400" y="43434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FF00"/>
                  </a:solidFill>
                  <a:effectLst>
                    <a:glow rad="241300">
                      <a:schemeClr val="tx1">
                        <a:alpha val="75000"/>
                      </a:schemeClr>
                    </a:glow>
                  </a:effectLst>
                  <a:latin typeface="Arial Black"/>
                  <a:cs typeface="Arial Black"/>
                </a:rPr>
                <a:t>KILLING</a:t>
              </a:r>
            </a:p>
          </p:txBody>
        </p:sp>
        <p:sp>
          <p:nvSpPr>
            <p:cNvPr id="16" name="Rectangle 3"/>
            <p:cNvSpPr txBox="1">
              <a:spLocks noChangeArrowheads="1"/>
            </p:cNvSpPr>
            <p:nvPr/>
          </p:nvSpPr>
          <p:spPr bwMode="auto">
            <a:xfrm>
              <a:off x="3200400" y="48006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FF00"/>
                  </a:solidFill>
                  <a:effectLst>
                    <a:glow rad="241300">
                      <a:schemeClr val="tx1">
                        <a:alpha val="75000"/>
                      </a:schemeClr>
                    </a:glow>
                  </a:effectLst>
                  <a:latin typeface="Arial Black"/>
                  <a:cs typeface="Arial Black"/>
                </a:rPr>
                <a:t>DISEASE</a:t>
              </a:r>
            </a:p>
          </p:txBody>
        </p:sp>
        <p:sp>
          <p:nvSpPr>
            <p:cNvPr id="17" name="Rectangle 3"/>
            <p:cNvSpPr txBox="1">
              <a:spLocks noChangeArrowheads="1"/>
            </p:cNvSpPr>
            <p:nvPr/>
          </p:nvSpPr>
          <p:spPr bwMode="auto">
            <a:xfrm>
              <a:off x="3200400" y="52578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FF00"/>
                  </a:solidFill>
                  <a:effectLst>
                    <a:glow rad="241300">
                      <a:schemeClr val="tx1">
                        <a:alpha val="75000"/>
                      </a:schemeClr>
                    </a:glow>
                  </a:effectLst>
                  <a:latin typeface="Arial Black"/>
                  <a:cs typeface="Arial Black"/>
                </a:rPr>
                <a:t>STRUGGLE</a:t>
              </a:r>
            </a:p>
          </p:txBody>
        </p:sp>
        <p:sp>
          <p:nvSpPr>
            <p:cNvPr id="18" name="Rectangle 3"/>
            <p:cNvSpPr txBox="1">
              <a:spLocks noChangeArrowheads="1"/>
            </p:cNvSpPr>
            <p:nvPr/>
          </p:nvSpPr>
          <p:spPr bwMode="auto">
            <a:xfrm>
              <a:off x="3200400" y="57150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FF00"/>
                  </a:solidFill>
                  <a:effectLst>
                    <a:glow rad="241300">
                      <a:schemeClr val="tx1">
                        <a:alpha val="75000"/>
                      </a:schemeClr>
                    </a:glow>
                  </a:effectLst>
                  <a:latin typeface="Arial Black"/>
                  <a:cs typeface="Arial Black"/>
                </a:rPr>
                <a:t>SUFFERING</a:t>
              </a:r>
            </a:p>
          </p:txBody>
        </p:sp>
        <p:sp>
          <p:nvSpPr>
            <p:cNvPr id="19" name="Rectangle 3"/>
            <p:cNvSpPr txBox="1">
              <a:spLocks noChangeArrowheads="1"/>
            </p:cNvSpPr>
            <p:nvPr/>
          </p:nvSpPr>
          <p:spPr bwMode="auto">
            <a:xfrm>
              <a:off x="3200400" y="61722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FF00"/>
                  </a:solidFill>
                  <a:effectLst>
                    <a:glow rad="241300">
                      <a:schemeClr val="tx1">
                        <a:alpha val="75000"/>
                      </a:schemeClr>
                    </a:glow>
                  </a:effectLst>
                  <a:latin typeface="Arial Black"/>
                  <a:cs typeface="Arial Black"/>
                </a:rPr>
                <a:t>EXTINCTION</a:t>
              </a:r>
            </a:p>
          </p:txBody>
        </p:sp>
      </p:grpSp>
      <p:pic>
        <p:nvPicPr>
          <p:cNvPr id="329735" name="Picture 8" descr="A+E on Bones 00740"/>
          <p:cNvPicPr>
            <a:picLocks noChangeAspect="1" noChangeArrowheads="1"/>
          </p:cNvPicPr>
          <p:nvPr/>
        </p:nvPicPr>
        <p:blipFill>
          <a:blip r:embed="rId3">
            <a:extLst>
              <a:ext uri="{28A0092B-C50C-407E-A947-70E740481C1C}">
                <a14:useLocalDpi xmlns:a14="http://schemas.microsoft.com/office/drawing/2010/main" val="0"/>
              </a:ext>
            </a:extLst>
          </a:blip>
          <a:srcRect l="22360" t="18889" r="23219" b="54445"/>
          <a:stretch>
            <a:fillRect/>
          </a:stretch>
        </p:blipFill>
        <p:spPr bwMode="auto">
          <a:xfrm>
            <a:off x="771525" y="4191000"/>
            <a:ext cx="543242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WordArt 5"/>
          <p:cNvSpPr>
            <a:spLocks noChangeArrowheads="1" noChangeShapeType="1" noTextEdit="1"/>
          </p:cNvSpPr>
          <p:nvPr/>
        </p:nvSpPr>
        <p:spPr bwMode="auto">
          <a:xfrm>
            <a:off x="685800" y="0"/>
            <a:ext cx="5486400" cy="6019800"/>
          </a:xfrm>
          <a:prstGeom prst="rect">
            <a:avLst/>
          </a:prstGeom>
        </p:spPr>
        <p:txBody>
          <a:bodyPr wrap="none" fromWordArt="1">
            <a:prstTxWarp prst="textPlain">
              <a:avLst>
                <a:gd name="adj" fmla="val 50000"/>
              </a:avLst>
            </a:prstTxWarp>
          </a:bodyPr>
          <a:lstStyle/>
          <a:p>
            <a:r>
              <a:rPr lang="en-US" sz="3600" kern="10" dirty="0">
                <a:ln w="9525">
                  <a:solidFill>
                    <a:srgbClr val="003399"/>
                  </a:solidFill>
                  <a:round/>
                  <a:headEnd/>
                  <a:tailEnd/>
                </a:ln>
                <a:solidFill>
                  <a:srgbClr val="FFFF00"/>
                </a:solidFill>
                <a:latin typeface="Arial Black"/>
                <a:ea typeface="Arial Black"/>
                <a:cs typeface="Arial Black"/>
              </a:rPr>
              <a:t>X</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29735"/>
                                        </p:tgtEl>
                                        <p:attrNameLst>
                                          <p:attrName>style.visibility</p:attrName>
                                        </p:attrNameLst>
                                      </p:cBhvr>
                                      <p:to>
                                        <p:strVal val="visible"/>
                                      </p:to>
                                    </p:set>
                                    <p:animEffect transition="in" filter="wipe(up)">
                                      <p:cBhvr>
                                        <p:cTn id="7" dur="500"/>
                                        <p:tgtEl>
                                          <p:spTgt spid="3297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9522" name="Rectangle 2"/>
          <p:cNvSpPr>
            <a:spLocks noGrp="1" noChangeArrowheads="1"/>
          </p:cNvSpPr>
          <p:nvPr>
            <p:ph type="title"/>
          </p:nvPr>
        </p:nvSpPr>
        <p:spPr>
          <a:xfrm>
            <a:off x="1008063" y="2238375"/>
            <a:ext cx="7108825" cy="1143000"/>
          </a:xfrm>
        </p:spPr>
        <p:txBody>
          <a:bodyPr/>
          <a:lstStyle/>
          <a:p>
            <a:pPr eaLnBrk="1" hangingPunct="1">
              <a:defRPr/>
            </a:pPr>
            <a:r>
              <a:rPr lang="en-US" smtClean="0"/>
              <a:t>Fossils on Garden of Eden</a:t>
            </a:r>
          </a:p>
        </p:txBody>
      </p:sp>
      <p:sp>
        <p:nvSpPr>
          <p:cNvPr id="5739523" name="Rectangle 3"/>
          <p:cNvSpPr>
            <a:spLocks noChangeArrowheads="1"/>
          </p:cNvSpPr>
          <p:nvPr/>
        </p:nvSpPr>
        <p:spPr bwMode="auto">
          <a:xfrm>
            <a:off x="1133475" y="2801938"/>
            <a:ext cx="1219200" cy="381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00"/>
              </a:solidFill>
              <a:cs typeface="+mn-cs"/>
            </a:endParaRPr>
          </a:p>
        </p:txBody>
      </p:sp>
      <p:sp>
        <p:nvSpPr>
          <p:cNvPr id="5739524" name="Rectangle 4"/>
          <p:cNvSpPr>
            <a:spLocks noChangeArrowheads="1"/>
          </p:cNvSpPr>
          <p:nvPr/>
        </p:nvSpPr>
        <p:spPr bwMode="auto">
          <a:xfrm>
            <a:off x="1514475" y="3182938"/>
            <a:ext cx="5334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00"/>
              </a:solidFill>
              <a:cs typeface="+mn-cs"/>
            </a:endParaRPr>
          </a:p>
        </p:txBody>
      </p:sp>
      <p:sp>
        <p:nvSpPr>
          <p:cNvPr id="5739525" name="Rectangle 5"/>
          <p:cNvSpPr>
            <a:spLocks noChangeArrowheads="1"/>
          </p:cNvSpPr>
          <p:nvPr/>
        </p:nvSpPr>
        <p:spPr bwMode="auto">
          <a:xfrm>
            <a:off x="1285875" y="3487738"/>
            <a:ext cx="9144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00"/>
              </a:solidFill>
              <a:cs typeface="+mn-cs"/>
            </a:endParaRPr>
          </a:p>
        </p:txBody>
      </p:sp>
      <p:sp>
        <p:nvSpPr>
          <p:cNvPr id="5739526" name="Rectangle 6"/>
          <p:cNvSpPr>
            <a:spLocks noChangeArrowheads="1"/>
          </p:cNvSpPr>
          <p:nvPr/>
        </p:nvSpPr>
        <p:spPr bwMode="auto">
          <a:xfrm>
            <a:off x="1666875" y="3792538"/>
            <a:ext cx="228600" cy="1752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00"/>
              </a:solidFill>
              <a:cs typeface="+mn-cs"/>
            </a:endParaRPr>
          </a:p>
        </p:txBody>
      </p:sp>
      <p:sp>
        <p:nvSpPr>
          <p:cNvPr id="5739527" name="AutoShape 7"/>
          <p:cNvSpPr>
            <a:spLocks noChangeArrowheads="1"/>
          </p:cNvSpPr>
          <p:nvPr/>
        </p:nvSpPr>
        <p:spPr bwMode="auto">
          <a:xfrm rot="10800000">
            <a:off x="1514475" y="5468938"/>
            <a:ext cx="457200" cy="533400"/>
          </a:xfrm>
          <a:prstGeom prst="triangle">
            <a:avLst>
              <a:gd name="adj" fmla="val 54801"/>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00"/>
              </a:solidFill>
              <a:cs typeface="+mn-cs"/>
            </a:endParaRPr>
          </a:p>
        </p:txBody>
      </p:sp>
      <p:pic>
        <p:nvPicPr>
          <p:cNvPr id="329736" name="Picture 9" descr="A+E on Bones 00740"/>
          <p:cNvPicPr>
            <a:picLocks noChangeAspect="1" noChangeArrowheads="1"/>
          </p:cNvPicPr>
          <p:nvPr/>
        </p:nvPicPr>
        <p:blipFill>
          <a:blip r:embed="rId3">
            <a:extLst>
              <a:ext uri="{28A0092B-C50C-407E-A947-70E740481C1C}">
                <a14:useLocalDpi xmlns:a14="http://schemas.microsoft.com/office/drawing/2010/main" val="0"/>
              </a:ext>
            </a:extLst>
          </a:blip>
          <a:srcRect l="28302" t="48271" r="28302"/>
          <a:stretch>
            <a:fillRect/>
          </a:stretch>
        </p:blipFill>
        <p:spPr bwMode="auto">
          <a:xfrm>
            <a:off x="762000" y="1963738"/>
            <a:ext cx="5432425" cy="485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9737" name="WordArt 10"/>
          <p:cNvSpPr>
            <a:spLocks noChangeArrowheads="1" noChangeShapeType="1" noTextEdit="1"/>
          </p:cNvSpPr>
          <p:nvPr/>
        </p:nvSpPr>
        <p:spPr bwMode="auto">
          <a:xfrm>
            <a:off x="5432425" y="2725738"/>
            <a:ext cx="3124200" cy="2819400"/>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r>
              <a:rPr lang="en-US" sz="3600" kern="10" dirty="0" smtClean="0">
                <a:ln w="9525">
                  <a:round/>
                  <a:headEnd/>
                  <a:tailEnd/>
                </a:ln>
                <a:gradFill rotWithShape="1">
                  <a:gsLst>
                    <a:gs pos="0">
                      <a:srgbClr val="FFE701"/>
                    </a:gs>
                    <a:gs pos="100000">
                      <a:srgbClr val="FE3E02"/>
                    </a:gs>
                  </a:gsLst>
                  <a:lin ang="5400000" scaled="1"/>
                </a:gradFill>
                <a:latin typeface="Impact"/>
                <a:ea typeface="Impact"/>
                <a:cs typeface="Impact"/>
              </a:rPr>
              <a:t>Noah</a:t>
            </a:r>
            <a:r>
              <a:rPr lang="fr-FR" sz="3600" kern="10" dirty="0" smtClean="0">
                <a:ln w="9525">
                  <a:round/>
                  <a:headEnd/>
                  <a:tailEnd/>
                </a:ln>
                <a:gradFill rotWithShape="1">
                  <a:gsLst>
                    <a:gs pos="0">
                      <a:srgbClr val="FFE701"/>
                    </a:gs>
                    <a:gs pos="100000">
                      <a:srgbClr val="FE3E02"/>
                    </a:gs>
                  </a:gsLst>
                  <a:lin ang="5400000" scaled="1"/>
                </a:gradFill>
                <a:latin typeface="Impact"/>
                <a:ea typeface="Impact"/>
                <a:cs typeface="Impact"/>
              </a:rPr>
              <a:t>'</a:t>
            </a:r>
            <a:r>
              <a:rPr lang="en-US" sz="3600" kern="10" dirty="0" smtClean="0">
                <a:ln w="9525">
                  <a:round/>
                  <a:headEnd/>
                  <a:tailEnd/>
                </a:ln>
                <a:gradFill rotWithShape="1">
                  <a:gsLst>
                    <a:gs pos="0">
                      <a:srgbClr val="FFE701"/>
                    </a:gs>
                    <a:gs pos="100000">
                      <a:srgbClr val="FE3E02"/>
                    </a:gs>
                  </a:gsLst>
                  <a:lin ang="5400000" scaled="1"/>
                </a:gradFill>
                <a:latin typeface="Impact"/>
                <a:ea typeface="Impact"/>
                <a:cs typeface="Impact"/>
              </a:rPr>
              <a:t>s</a:t>
            </a: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a:p>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Flood</a:t>
            </a:r>
          </a:p>
        </p:txBody>
      </p:sp>
      <p:sp>
        <p:nvSpPr>
          <p:cNvPr id="11" name="Rectangle 3"/>
          <p:cNvSpPr txBox="1">
            <a:spLocks noChangeArrowheads="1"/>
          </p:cNvSpPr>
          <p:nvPr/>
        </p:nvSpPr>
        <p:spPr bwMode="auto">
          <a:xfrm>
            <a:off x="6238875" y="2192338"/>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b="1" dirty="0" smtClean="0">
                <a:solidFill>
                  <a:schemeClr val="bg1"/>
                </a:solidFill>
              </a:rPr>
              <a:t>FOSSIL </a:t>
            </a:r>
            <a:br>
              <a:rPr lang="en-US" sz="2000" b="1" dirty="0" smtClean="0">
                <a:solidFill>
                  <a:schemeClr val="bg1"/>
                </a:solidFill>
              </a:rPr>
            </a:br>
            <a:r>
              <a:rPr lang="en-US" sz="2000" b="1" dirty="0" smtClean="0">
                <a:solidFill>
                  <a:schemeClr val="bg1"/>
                </a:solidFill>
              </a:rPr>
              <a:t>RECORD</a:t>
            </a:r>
          </a:p>
        </p:txBody>
      </p:sp>
      <p:grpSp>
        <p:nvGrpSpPr>
          <p:cNvPr id="12" name="Group 11"/>
          <p:cNvGrpSpPr>
            <a:grpSpLocks/>
          </p:cNvGrpSpPr>
          <p:nvPr/>
        </p:nvGrpSpPr>
        <p:grpSpPr bwMode="auto">
          <a:xfrm>
            <a:off x="2047875" y="2192338"/>
            <a:ext cx="2819400" cy="3200400"/>
            <a:chOff x="3200400" y="3429000"/>
            <a:chExt cx="2819400" cy="3200400"/>
          </a:xfrm>
        </p:grpSpPr>
        <p:sp>
          <p:nvSpPr>
            <p:cNvPr id="13" name="Rectangle 3"/>
            <p:cNvSpPr txBox="1">
              <a:spLocks noChangeArrowheads="1"/>
            </p:cNvSpPr>
            <p:nvPr/>
          </p:nvSpPr>
          <p:spPr bwMode="auto">
            <a:xfrm>
              <a:off x="3200400" y="34290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FF00"/>
                  </a:solidFill>
                  <a:effectLst>
                    <a:glow rad="241300">
                      <a:schemeClr val="tx1">
                        <a:alpha val="75000"/>
                      </a:schemeClr>
                    </a:glow>
                  </a:effectLst>
                  <a:latin typeface="Arial Black"/>
                  <a:cs typeface="Arial Black"/>
                </a:rPr>
                <a:t>PAIN</a:t>
              </a:r>
            </a:p>
          </p:txBody>
        </p:sp>
        <p:sp>
          <p:nvSpPr>
            <p:cNvPr id="14" name="Rectangle 3"/>
            <p:cNvSpPr txBox="1">
              <a:spLocks noChangeArrowheads="1"/>
            </p:cNvSpPr>
            <p:nvPr/>
          </p:nvSpPr>
          <p:spPr bwMode="auto">
            <a:xfrm>
              <a:off x="3200400" y="38862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FF00"/>
                  </a:solidFill>
                  <a:effectLst>
                    <a:glow rad="241300">
                      <a:schemeClr val="tx1">
                        <a:alpha val="75000"/>
                      </a:schemeClr>
                    </a:glow>
                  </a:effectLst>
                  <a:latin typeface="Arial Black"/>
                  <a:cs typeface="Arial Black"/>
                </a:rPr>
                <a:t>DEATH</a:t>
              </a:r>
            </a:p>
          </p:txBody>
        </p:sp>
        <p:sp>
          <p:nvSpPr>
            <p:cNvPr id="15" name="Rectangle 3"/>
            <p:cNvSpPr txBox="1">
              <a:spLocks noChangeArrowheads="1"/>
            </p:cNvSpPr>
            <p:nvPr/>
          </p:nvSpPr>
          <p:spPr bwMode="auto">
            <a:xfrm>
              <a:off x="3200400" y="43434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FF00"/>
                  </a:solidFill>
                  <a:effectLst>
                    <a:glow rad="241300">
                      <a:schemeClr val="tx1">
                        <a:alpha val="75000"/>
                      </a:schemeClr>
                    </a:glow>
                  </a:effectLst>
                  <a:latin typeface="Arial Black"/>
                  <a:cs typeface="Arial Black"/>
                </a:rPr>
                <a:t>KILLING</a:t>
              </a:r>
            </a:p>
          </p:txBody>
        </p:sp>
        <p:sp>
          <p:nvSpPr>
            <p:cNvPr id="16" name="Rectangle 3"/>
            <p:cNvSpPr txBox="1">
              <a:spLocks noChangeArrowheads="1"/>
            </p:cNvSpPr>
            <p:nvPr/>
          </p:nvSpPr>
          <p:spPr bwMode="auto">
            <a:xfrm>
              <a:off x="3200400" y="48006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FF00"/>
                  </a:solidFill>
                  <a:effectLst>
                    <a:glow rad="241300">
                      <a:schemeClr val="tx1">
                        <a:alpha val="75000"/>
                      </a:schemeClr>
                    </a:glow>
                  </a:effectLst>
                  <a:latin typeface="Arial Black"/>
                  <a:cs typeface="Arial Black"/>
                </a:rPr>
                <a:t>DISEASE</a:t>
              </a:r>
            </a:p>
          </p:txBody>
        </p:sp>
        <p:sp>
          <p:nvSpPr>
            <p:cNvPr id="17" name="Rectangle 3"/>
            <p:cNvSpPr txBox="1">
              <a:spLocks noChangeArrowheads="1"/>
            </p:cNvSpPr>
            <p:nvPr/>
          </p:nvSpPr>
          <p:spPr bwMode="auto">
            <a:xfrm>
              <a:off x="3200400" y="52578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FF00"/>
                  </a:solidFill>
                  <a:effectLst>
                    <a:glow rad="241300">
                      <a:schemeClr val="tx1">
                        <a:alpha val="75000"/>
                      </a:schemeClr>
                    </a:glow>
                  </a:effectLst>
                  <a:latin typeface="Arial Black"/>
                  <a:cs typeface="Arial Black"/>
                </a:rPr>
                <a:t>STRUGGLE</a:t>
              </a:r>
            </a:p>
          </p:txBody>
        </p:sp>
        <p:sp>
          <p:nvSpPr>
            <p:cNvPr id="18" name="Rectangle 3"/>
            <p:cNvSpPr txBox="1">
              <a:spLocks noChangeArrowheads="1"/>
            </p:cNvSpPr>
            <p:nvPr/>
          </p:nvSpPr>
          <p:spPr bwMode="auto">
            <a:xfrm>
              <a:off x="3200400" y="57150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FF00"/>
                  </a:solidFill>
                  <a:effectLst>
                    <a:glow rad="241300">
                      <a:schemeClr val="tx1">
                        <a:alpha val="75000"/>
                      </a:schemeClr>
                    </a:glow>
                  </a:effectLst>
                  <a:latin typeface="Arial Black"/>
                  <a:cs typeface="Arial Black"/>
                </a:rPr>
                <a:t>SUFFERING</a:t>
              </a:r>
            </a:p>
          </p:txBody>
        </p:sp>
        <p:sp>
          <p:nvSpPr>
            <p:cNvPr id="19" name="Rectangle 3"/>
            <p:cNvSpPr txBox="1">
              <a:spLocks noChangeArrowheads="1"/>
            </p:cNvSpPr>
            <p:nvPr/>
          </p:nvSpPr>
          <p:spPr bwMode="auto">
            <a:xfrm>
              <a:off x="3200400" y="61722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FF00"/>
                  </a:solidFill>
                  <a:effectLst>
                    <a:glow rad="241300">
                      <a:schemeClr val="tx1">
                        <a:alpha val="75000"/>
                      </a:schemeClr>
                    </a:glow>
                  </a:effectLst>
                  <a:latin typeface="Arial Black"/>
                  <a:cs typeface="Arial Black"/>
                </a:rPr>
                <a:t>EXTINCTION</a:t>
              </a:r>
            </a:p>
          </p:txBody>
        </p:sp>
      </p:grpSp>
      <p:pic>
        <p:nvPicPr>
          <p:cNvPr id="299019" name="Picture 8" descr="A+E on Bones 00740"/>
          <p:cNvPicPr>
            <a:picLocks noChangeAspect="1" noChangeArrowheads="1"/>
          </p:cNvPicPr>
          <p:nvPr/>
        </p:nvPicPr>
        <p:blipFill>
          <a:blip r:embed="rId3">
            <a:extLst>
              <a:ext uri="{28A0092B-C50C-407E-A947-70E740481C1C}">
                <a14:useLocalDpi xmlns:a14="http://schemas.microsoft.com/office/drawing/2010/main" val="0"/>
              </a:ext>
            </a:extLst>
          </a:blip>
          <a:srcRect l="22360" t="18889" r="23219" b="54445"/>
          <a:stretch>
            <a:fillRect/>
          </a:stretch>
        </p:blipFill>
        <p:spPr bwMode="auto">
          <a:xfrm>
            <a:off x="762000" y="0"/>
            <a:ext cx="543242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3"/>
          <p:cNvSpPr txBox="1">
            <a:spLocks noChangeArrowheads="1"/>
          </p:cNvSpPr>
          <p:nvPr/>
        </p:nvSpPr>
        <p:spPr bwMode="auto">
          <a:xfrm>
            <a:off x="2133600" y="3810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000" b="1" dirty="0" smtClean="0">
                <a:solidFill>
                  <a:schemeClr val="tx1"/>
                </a:solidFill>
              </a:rPr>
              <a:t>GARDEN OF EDEN</a:t>
            </a:r>
          </a:p>
        </p:txBody>
      </p:sp>
      <p:sp>
        <p:nvSpPr>
          <p:cNvPr id="21" name="Text Box 5"/>
          <p:cNvSpPr txBox="1">
            <a:spLocks noChangeArrowheads="1"/>
          </p:cNvSpPr>
          <p:nvPr/>
        </p:nvSpPr>
        <p:spPr bwMode="auto">
          <a:xfrm>
            <a:off x="6400800" y="5638800"/>
            <a:ext cx="2743200" cy="987425"/>
          </a:xfrm>
          <a:prstGeom prst="rect">
            <a:avLst/>
          </a:prstGeom>
          <a:solidFill>
            <a:srgbClr val="000000"/>
          </a:solidFill>
          <a:ln>
            <a:noFill/>
          </a:ln>
          <a:effectLst>
            <a:outerShdw blurRad="63500" dist="38099" dir="2700000" algn="ctr" rotWithShape="0">
              <a:srgbClr val="000000">
                <a:alpha val="74998"/>
              </a:srgbClr>
            </a:outerShdw>
          </a:effectLst>
          <a:extLst/>
        </p:spPr>
        <p:txBody>
          <a:bodyPr>
            <a:spAutoFit/>
          </a:bodyPr>
          <a:lstStyle/>
          <a:p>
            <a:pPr fontAlgn="auto">
              <a:lnSpc>
                <a:spcPct val="90000"/>
              </a:lnSpc>
              <a:spcBef>
                <a:spcPts val="0"/>
              </a:spcBef>
              <a:spcAft>
                <a:spcPts val="0"/>
              </a:spcAft>
              <a:defRPr/>
            </a:pPr>
            <a:r>
              <a:rPr lang="en-US" sz="3200" b="1" kern="0" dirty="0">
                <a:solidFill>
                  <a:srgbClr val="FFFF00"/>
                </a:solidFill>
                <a:cs typeface="Arial" charset="0"/>
              </a:rPr>
              <a:t>Fossil </a:t>
            </a:r>
            <a:r>
              <a:rPr lang="en-US" sz="3200" b="1" kern="0" dirty="0">
                <a:solidFill>
                  <a:srgbClr val="FFFFFF"/>
                </a:solidFill>
                <a:cs typeface="Arial" charset="0"/>
              </a:rPr>
              <a:t>Graveyards</a:t>
            </a:r>
          </a:p>
        </p:txBody>
      </p:sp>
      <p:sp>
        <p:nvSpPr>
          <p:cNvPr id="22" name="Text Box 5"/>
          <p:cNvSpPr txBox="1">
            <a:spLocks noChangeArrowheads="1"/>
          </p:cNvSpPr>
          <p:nvPr/>
        </p:nvSpPr>
        <p:spPr bwMode="auto">
          <a:xfrm>
            <a:off x="6400800" y="38100"/>
            <a:ext cx="2743200" cy="986937"/>
          </a:xfrm>
          <a:prstGeom prst="rect">
            <a:avLst/>
          </a:prstGeom>
          <a:solidFill>
            <a:srgbClr val="000000"/>
          </a:solidFill>
          <a:ln>
            <a:noFill/>
          </a:ln>
          <a:effectLst>
            <a:outerShdw blurRad="63500" dist="38099" dir="2700000" algn="ctr" rotWithShape="0">
              <a:srgbClr val="000000">
                <a:alpha val="74998"/>
              </a:srgbClr>
            </a:outerShdw>
          </a:effectLst>
          <a:extLst/>
        </p:spPr>
        <p:txBody>
          <a:bodyPr>
            <a:spAutoFit/>
          </a:bodyPr>
          <a:lstStyle/>
          <a:p>
            <a:pPr fontAlgn="auto">
              <a:lnSpc>
                <a:spcPct val="90000"/>
              </a:lnSpc>
              <a:spcBef>
                <a:spcPts val="0"/>
              </a:spcBef>
              <a:spcAft>
                <a:spcPts val="0"/>
              </a:spcAft>
              <a:defRPr/>
            </a:pPr>
            <a:r>
              <a:rPr lang="en-US" sz="3200" b="1" kern="0" dirty="0" smtClean="0">
                <a:solidFill>
                  <a:srgbClr val="FFFF00"/>
                </a:solidFill>
                <a:cs typeface="Arial" charset="0"/>
              </a:rPr>
              <a:t>Mass</a:t>
            </a:r>
            <a:br>
              <a:rPr lang="en-US" sz="3200" b="1" kern="0" dirty="0" smtClean="0">
                <a:solidFill>
                  <a:srgbClr val="FFFF00"/>
                </a:solidFill>
                <a:cs typeface="Arial" charset="0"/>
              </a:rPr>
            </a:br>
            <a:r>
              <a:rPr lang="en-US" sz="3200" b="1" kern="0" dirty="0" smtClean="0">
                <a:solidFill>
                  <a:srgbClr val="FFFFFF"/>
                </a:solidFill>
                <a:cs typeface="Arial" charset="0"/>
              </a:rPr>
              <a:t>Extinctions</a:t>
            </a:r>
            <a:endParaRPr lang="en-US" sz="3200" b="1" kern="0" dirty="0">
              <a:solidFill>
                <a:srgbClr val="FFFFFF"/>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nodeType="withEffect">
                                  <p:stCondLst>
                                    <p:cond delay="0"/>
                                  </p:stCondLst>
                                  <p:childTnLst>
                                    <p:set>
                                      <p:cBhvr>
                                        <p:cTn id="9" dur="1" fill="hold">
                                          <p:stCondLst>
                                            <p:cond delay="0"/>
                                          </p:stCondLst>
                                        </p:cTn>
                                        <p:tgtEl>
                                          <p:spTgt spid="329736"/>
                                        </p:tgtEl>
                                        <p:attrNameLst>
                                          <p:attrName>style.visibility</p:attrName>
                                        </p:attrNameLst>
                                      </p:cBhvr>
                                      <p:to>
                                        <p:strVal val="visible"/>
                                      </p:to>
                                    </p:set>
                                    <p:animEffect transition="in" filter="wipe(up)">
                                      <p:cBhvr>
                                        <p:cTn id="10" dur="500"/>
                                        <p:tgtEl>
                                          <p:spTgt spid="32973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29737"/>
                                        </p:tgtEl>
                                        <p:attrNameLst>
                                          <p:attrName>style.visibility</p:attrName>
                                        </p:attrNameLst>
                                      </p:cBhvr>
                                      <p:to>
                                        <p:strVal val="visible"/>
                                      </p:to>
                                    </p:set>
                                    <p:animEffect transition="in" filter="wipe(up)">
                                      <p:cBhvr>
                                        <p:cTn id="16" dur="500"/>
                                        <p:tgtEl>
                                          <p:spTgt spid="329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7" grpId="0" animBg="1"/>
      <p:bldP spid="11"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5" descr="2 Hist of Death Both 00475"/>
          <p:cNvPicPr>
            <a:picLocks noChangeAspect="1" noChangeArrowheads="1"/>
          </p:cNvPicPr>
          <p:nvPr/>
        </p:nvPicPr>
        <p:blipFill>
          <a:blip r:embed="rId3">
            <a:extLst>
              <a:ext uri="{28A0092B-C50C-407E-A947-70E740481C1C}">
                <a14:useLocalDpi xmlns:a14="http://schemas.microsoft.com/office/drawing/2010/main" val="0"/>
              </a:ext>
            </a:extLst>
          </a:blip>
          <a:srcRect b="42223"/>
          <a:stretch>
            <a:fillRect/>
          </a:stretch>
        </p:blipFill>
        <p:spPr bwMode="auto">
          <a:xfrm>
            <a:off x="0" y="0"/>
            <a:ext cx="9144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21091" name="Rectangle 3"/>
          <p:cNvSpPr>
            <a:spLocks noGrp="1" noChangeArrowheads="1"/>
          </p:cNvSpPr>
          <p:nvPr>
            <p:ph type="title" idx="4294967295"/>
          </p:nvPr>
        </p:nvSpPr>
        <p:spPr>
          <a:xfrm>
            <a:off x="11113" y="228600"/>
            <a:ext cx="8229600" cy="685800"/>
          </a:xfrm>
        </p:spPr>
        <p:txBody>
          <a:bodyPr/>
          <a:lstStyle/>
          <a:p>
            <a:pPr algn="l" eaLnBrk="1" hangingPunct="1">
              <a:defRPr/>
            </a:pPr>
            <a:r>
              <a:rPr lang="en-US" b="1" dirty="0" smtClean="0">
                <a:solidFill>
                  <a:srgbClr val="FF0000"/>
                </a:solidFill>
              </a:rPr>
              <a:t>Two Histories of </a:t>
            </a:r>
            <a:r>
              <a:rPr lang="en-US" b="1" i="1" dirty="0" smtClean="0"/>
              <a:t>Death</a:t>
            </a:r>
            <a:r>
              <a:rPr lang="en-US" b="1" dirty="0" smtClean="0"/>
              <a:t> </a:t>
            </a:r>
          </a:p>
        </p:txBody>
      </p:sp>
      <p:sp>
        <p:nvSpPr>
          <p:cNvPr id="5721092" name="Rectangle 4"/>
          <p:cNvSpPr>
            <a:spLocks noChangeArrowheads="1"/>
          </p:cNvSpPr>
          <p:nvPr/>
        </p:nvSpPr>
        <p:spPr bwMode="auto">
          <a:xfrm>
            <a:off x="0" y="3810000"/>
            <a:ext cx="9144000" cy="304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 name="Rectangle 3"/>
          <p:cNvSpPr txBox="1">
            <a:spLocks noChangeArrowheads="1"/>
          </p:cNvSpPr>
          <p:nvPr/>
        </p:nvSpPr>
        <p:spPr bwMode="auto">
          <a:xfrm>
            <a:off x="685800" y="1066800"/>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0000"/>
                </a:solidFill>
              </a:rPr>
              <a:t>Beginning</a:t>
            </a:r>
            <a:endParaRPr lang="en-US" sz="2800" b="1" dirty="0" smtClean="0"/>
          </a:p>
        </p:txBody>
      </p:sp>
      <p:sp>
        <p:nvSpPr>
          <p:cNvPr id="9" name="Rectangle 3"/>
          <p:cNvSpPr txBox="1">
            <a:spLocks noChangeArrowheads="1"/>
          </p:cNvSpPr>
          <p:nvPr/>
        </p:nvSpPr>
        <p:spPr bwMode="auto">
          <a:xfrm>
            <a:off x="5943600" y="1066800"/>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0000CC"/>
                </a:solidFill>
              </a:rPr>
              <a:t>Future</a:t>
            </a:r>
          </a:p>
        </p:txBody>
      </p:sp>
      <p:sp>
        <p:nvSpPr>
          <p:cNvPr id="10" name="Rectangle 3"/>
          <p:cNvSpPr txBox="1">
            <a:spLocks noChangeArrowheads="1"/>
          </p:cNvSpPr>
          <p:nvPr/>
        </p:nvSpPr>
        <p:spPr bwMode="auto">
          <a:xfrm>
            <a:off x="2819400" y="11430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smtClean="0">
                <a:solidFill>
                  <a:srgbClr val="3366FF"/>
                </a:solidFill>
              </a:rPr>
              <a:t>Death is an enemy</a:t>
            </a:r>
          </a:p>
        </p:txBody>
      </p:sp>
      <p:sp>
        <p:nvSpPr>
          <p:cNvPr id="11" name="Rectangle 3"/>
          <p:cNvSpPr txBox="1">
            <a:spLocks noChangeArrowheads="1"/>
          </p:cNvSpPr>
          <p:nvPr/>
        </p:nvSpPr>
        <p:spPr bwMode="auto">
          <a:xfrm>
            <a:off x="2057400" y="1447800"/>
            <a:ext cx="1752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smtClean="0">
                <a:solidFill>
                  <a:schemeClr val="tx1"/>
                </a:solidFill>
              </a:rPr>
              <a:t>Man</a:t>
            </a:r>
            <a:r>
              <a:rPr lang="fr-FR" sz="1600" b="1" dirty="0" smtClean="0">
                <a:solidFill>
                  <a:schemeClr val="tx1"/>
                </a:solidFill>
              </a:rPr>
              <a:t>'</a:t>
            </a:r>
            <a:r>
              <a:rPr lang="en-US" sz="1600" b="1" dirty="0" smtClean="0">
                <a:solidFill>
                  <a:schemeClr val="tx1"/>
                </a:solidFill>
              </a:rPr>
              <a:t>s sin brought Death</a:t>
            </a:r>
          </a:p>
        </p:txBody>
      </p:sp>
      <p:sp>
        <p:nvSpPr>
          <p:cNvPr id="12" name="Rectangle 3"/>
          <p:cNvSpPr txBox="1">
            <a:spLocks noChangeArrowheads="1"/>
          </p:cNvSpPr>
          <p:nvPr/>
        </p:nvSpPr>
        <p:spPr bwMode="auto">
          <a:xfrm>
            <a:off x="4953000" y="1447800"/>
            <a:ext cx="1752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smtClean="0">
                <a:solidFill>
                  <a:schemeClr val="tx1"/>
                </a:solidFill>
              </a:rPr>
              <a:t>DEATH will be done away with</a:t>
            </a:r>
          </a:p>
        </p:txBody>
      </p:sp>
      <p:sp>
        <p:nvSpPr>
          <p:cNvPr id="13" name="Rectangle 3"/>
          <p:cNvSpPr txBox="1">
            <a:spLocks noChangeArrowheads="1"/>
          </p:cNvSpPr>
          <p:nvPr/>
        </p:nvSpPr>
        <p:spPr bwMode="auto">
          <a:xfrm>
            <a:off x="2286000" y="2133600"/>
            <a:ext cx="4191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smtClean="0">
                <a:solidFill>
                  <a:schemeClr val="bg1"/>
                </a:solidFill>
              </a:rPr>
              <a:t>ONLY THOUSANDS OF YEARS</a:t>
            </a:r>
          </a:p>
        </p:txBody>
      </p:sp>
      <p:sp>
        <p:nvSpPr>
          <p:cNvPr id="14" name="Rectangle 3"/>
          <p:cNvSpPr txBox="1">
            <a:spLocks noChangeArrowheads="1"/>
          </p:cNvSpPr>
          <p:nvPr/>
        </p:nvSpPr>
        <p:spPr bwMode="auto">
          <a:xfrm>
            <a:off x="2819400" y="3352800"/>
            <a:ext cx="2971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smtClean="0">
                <a:solidFill>
                  <a:srgbClr val="3366FF"/>
                </a:solidFill>
              </a:rPr>
              <a:t>Death is temporary</a:t>
            </a:r>
          </a:p>
        </p:txBody>
      </p:sp>
      <p:sp>
        <p:nvSpPr>
          <p:cNvPr id="15" name="Rectangle 3"/>
          <p:cNvSpPr txBox="1">
            <a:spLocks noChangeArrowheads="1"/>
          </p:cNvSpPr>
          <p:nvPr/>
        </p:nvSpPr>
        <p:spPr bwMode="auto">
          <a:xfrm>
            <a:off x="1295400" y="2438400"/>
            <a:ext cx="1066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smtClean="0">
                <a:solidFill>
                  <a:schemeClr val="bg1"/>
                </a:solidFill>
              </a:rPr>
              <a:t>NO DEATH</a:t>
            </a:r>
          </a:p>
        </p:txBody>
      </p:sp>
      <p:sp>
        <p:nvSpPr>
          <p:cNvPr id="16" name="Rectangle 3"/>
          <p:cNvSpPr txBox="1">
            <a:spLocks noChangeArrowheads="1"/>
          </p:cNvSpPr>
          <p:nvPr/>
        </p:nvSpPr>
        <p:spPr bwMode="auto">
          <a:xfrm>
            <a:off x="6858000" y="2438400"/>
            <a:ext cx="1066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smtClean="0">
                <a:solidFill>
                  <a:schemeClr val="bg1"/>
                </a:solidFill>
              </a:rPr>
              <a:t>NO DEATH</a:t>
            </a:r>
          </a:p>
        </p:txBody>
      </p:sp>
      <p:sp>
        <p:nvSpPr>
          <p:cNvPr id="17" name="Rectangle 3"/>
          <p:cNvSpPr txBox="1">
            <a:spLocks noChangeArrowheads="1"/>
          </p:cNvSpPr>
          <p:nvPr/>
        </p:nvSpPr>
        <p:spPr bwMode="auto">
          <a:xfrm>
            <a:off x="114300" y="2514600"/>
            <a:ext cx="1219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400" b="1" dirty="0" smtClean="0">
                <a:solidFill>
                  <a:schemeClr val="tx1"/>
                </a:solidFill>
              </a:rPr>
              <a:t>God</a:t>
            </a:r>
            <a:r>
              <a:rPr lang="fr-FR" sz="2400" b="1" dirty="0" smtClean="0">
                <a:solidFill>
                  <a:schemeClr val="tx1"/>
                </a:solidFill>
              </a:rPr>
              <a:t>'</a:t>
            </a:r>
            <a:r>
              <a:rPr lang="en-US" sz="2400" b="1" dirty="0" smtClean="0">
                <a:solidFill>
                  <a:schemeClr val="tx1"/>
                </a:solidFill>
              </a:rPr>
              <a:t>s Word</a:t>
            </a:r>
          </a:p>
        </p:txBody>
      </p:sp>
      <p:grpSp>
        <p:nvGrpSpPr>
          <p:cNvPr id="2" name="Group 1"/>
          <p:cNvGrpSpPr/>
          <p:nvPr/>
        </p:nvGrpSpPr>
        <p:grpSpPr>
          <a:xfrm>
            <a:off x="0" y="3962400"/>
            <a:ext cx="9144000" cy="2895600"/>
            <a:chOff x="0" y="3962400"/>
            <a:chExt cx="9144000" cy="2895600"/>
          </a:xfrm>
        </p:grpSpPr>
        <p:pic>
          <p:nvPicPr>
            <p:cNvPr id="301060" name="Picture 6" descr="2 Hist of Death Both 00475"/>
            <p:cNvPicPr>
              <a:picLocks noChangeAspect="1" noChangeArrowheads="1"/>
            </p:cNvPicPr>
            <p:nvPr/>
          </p:nvPicPr>
          <p:blipFill>
            <a:blip r:embed="rId3">
              <a:extLst>
                <a:ext uri="{28A0092B-C50C-407E-A947-70E740481C1C}">
                  <a14:useLocalDpi xmlns:a14="http://schemas.microsoft.com/office/drawing/2010/main" val="0"/>
                </a:ext>
              </a:extLst>
            </a:blip>
            <a:srcRect t="57777"/>
            <a:stretch>
              <a:fillRect/>
            </a:stretch>
          </p:blipFill>
          <p:spPr bwMode="auto">
            <a:xfrm>
              <a:off x="0" y="3962400"/>
              <a:ext cx="9144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3"/>
            <p:cNvSpPr txBox="1">
              <a:spLocks noChangeArrowheads="1"/>
            </p:cNvSpPr>
            <p:nvPr/>
          </p:nvSpPr>
          <p:spPr bwMode="auto">
            <a:xfrm>
              <a:off x="0" y="4648200"/>
              <a:ext cx="1447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400" b="1" dirty="0" smtClean="0">
                  <a:solidFill>
                    <a:schemeClr val="tx1"/>
                  </a:solidFill>
                </a:rPr>
                <a:t>Man</a:t>
              </a:r>
              <a:r>
                <a:rPr lang="fr-FR" sz="2400" b="1" dirty="0" smtClean="0">
                  <a:solidFill>
                    <a:schemeClr val="tx1"/>
                  </a:solidFill>
                </a:rPr>
                <a:t>'</a:t>
              </a:r>
              <a:r>
                <a:rPr lang="en-US" sz="2400" b="1" dirty="0" smtClean="0">
                  <a:solidFill>
                    <a:schemeClr val="tx1"/>
                  </a:solidFill>
                </a:rPr>
                <a:t>s Opinion</a:t>
              </a:r>
            </a:p>
          </p:txBody>
        </p:sp>
        <p:sp>
          <p:nvSpPr>
            <p:cNvPr id="20" name="Rectangle 3"/>
            <p:cNvSpPr txBox="1">
              <a:spLocks noChangeArrowheads="1"/>
            </p:cNvSpPr>
            <p:nvPr/>
          </p:nvSpPr>
          <p:spPr bwMode="auto">
            <a:xfrm>
              <a:off x="3581400" y="4724400"/>
              <a:ext cx="1524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400" b="1" dirty="0" smtClean="0">
                  <a:solidFill>
                    <a:schemeClr val="tx1"/>
                  </a:solidFill>
                </a:rPr>
                <a:t>MILLIONS AND MILLIONS OF YEARS</a:t>
              </a:r>
            </a:p>
          </p:txBody>
        </p:sp>
        <p:sp>
          <p:nvSpPr>
            <p:cNvPr id="21" name="Rectangle 3"/>
            <p:cNvSpPr txBox="1">
              <a:spLocks noChangeArrowheads="1"/>
            </p:cNvSpPr>
            <p:nvPr/>
          </p:nvSpPr>
          <p:spPr bwMode="auto">
            <a:xfrm>
              <a:off x="1295400" y="5562600"/>
              <a:ext cx="1600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lnSpc>
                  <a:spcPct val="80000"/>
                </a:lnSpc>
                <a:defRPr/>
              </a:pPr>
              <a:r>
                <a:rPr lang="en-US" sz="1600" b="1" dirty="0" smtClean="0">
                  <a:solidFill>
                    <a:schemeClr val="tx1"/>
                  </a:solidFill>
                </a:rPr>
                <a:t>Life and death have always been together</a:t>
              </a:r>
            </a:p>
          </p:txBody>
        </p:sp>
        <p:sp>
          <p:nvSpPr>
            <p:cNvPr id="22" name="Rectangle 3"/>
            <p:cNvSpPr txBox="1">
              <a:spLocks noChangeArrowheads="1"/>
            </p:cNvSpPr>
            <p:nvPr/>
          </p:nvSpPr>
          <p:spPr bwMode="auto">
            <a:xfrm>
              <a:off x="5791200" y="5562600"/>
              <a:ext cx="2590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lnSpc>
                  <a:spcPct val="80000"/>
                </a:lnSpc>
                <a:defRPr/>
              </a:pPr>
              <a:r>
                <a:rPr lang="en-US" sz="1600" b="1" dirty="0" smtClean="0">
                  <a:solidFill>
                    <a:schemeClr val="tx1"/>
                  </a:solidFill>
                </a:rPr>
                <a:t>As long as there is life, there will be death</a:t>
              </a:r>
            </a:p>
          </p:txBody>
        </p:sp>
        <p:sp>
          <p:nvSpPr>
            <p:cNvPr id="23" name="Rectangle 3"/>
            <p:cNvSpPr txBox="1">
              <a:spLocks noChangeArrowheads="1"/>
            </p:cNvSpPr>
            <p:nvPr/>
          </p:nvSpPr>
          <p:spPr bwMode="auto">
            <a:xfrm>
              <a:off x="2971800" y="5562600"/>
              <a:ext cx="2819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smtClean="0">
                  <a:solidFill>
                    <a:srgbClr val="3366FF"/>
                  </a:solidFill>
                </a:rPr>
                <a:t>Death is a permanent part of history</a:t>
              </a: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969" name="Picture 1" descr="Our Family Stephen Wedding May 201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1475" y="-603250"/>
            <a:ext cx="13823950" cy="921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31" name="Rectangle 3"/>
          <p:cNvSpPr>
            <a:spLocks noGrp="1" noChangeArrowheads="1"/>
          </p:cNvSpPr>
          <p:nvPr>
            <p:ph type="ctrTitle"/>
          </p:nvPr>
        </p:nvSpPr>
        <p:spPr>
          <a:xfrm>
            <a:off x="6477000" y="4800600"/>
            <a:ext cx="2667000" cy="2057400"/>
          </a:xfrm>
          <a:effectLst>
            <a:outerShdw blurRad="63500" dist="35921" dir="2700000" algn="ctr" rotWithShape="0">
              <a:srgbClr val="000000">
                <a:alpha val="74998"/>
              </a:srgbClr>
            </a:outerShdw>
          </a:effectLst>
        </p:spPr>
        <p:txBody>
          <a:bodyPr/>
          <a:lstStyle/>
          <a:p>
            <a:pPr eaLnBrk="1" hangingPunct="1">
              <a:defRPr/>
            </a:pPr>
            <a:r>
              <a:rPr lang="en-US" sz="2800" i="1" dirty="0" smtClean="0">
                <a:solidFill>
                  <a:srgbClr val="FFFF99"/>
                </a:solidFill>
                <a:effectLst>
                  <a:glow rad="266700">
                    <a:schemeClr val="bg1">
                      <a:alpha val="75000"/>
                    </a:schemeClr>
                  </a:glow>
                </a:effectLst>
                <a:latin typeface="Arial"/>
                <a:cs typeface="Arial"/>
              </a:rPr>
              <a:t>The Griffith Family</a:t>
            </a:r>
            <a:br>
              <a:rPr lang="en-US" sz="2800" i="1" dirty="0" smtClean="0">
                <a:solidFill>
                  <a:srgbClr val="FFFF99"/>
                </a:solidFill>
                <a:effectLst>
                  <a:glow rad="266700">
                    <a:schemeClr val="bg1">
                      <a:alpha val="75000"/>
                    </a:schemeClr>
                  </a:glow>
                </a:effectLst>
                <a:latin typeface="Arial"/>
                <a:cs typeface="Arial"/>
              </a:rPr>
            </a:br>
            <a:r>
              <a:rPr lang="en-US" sz="2800" i="1" dirty="0" smtClean="0">
                <a:solidFill>
                  <a:srgbClr val="FFFF99"/>
                </a:solidFill>
                <a:effectLst>
                  <a:glow rad="266700">
                    <a:schemeClr val="bg1">
                      <a:alpha val="75000"/>
                    </a:schemeClr>
                  </a:glow>
                </a:effectLst>
                <a:latin typeface="Arial"/>
                <a:cs typeface="Arial"/>
              </a:rPr>
              <a:t>May 2015</a:t>
            </a:r>
            <a:endParaRPr lang="en-US" dirty="0" smtClean="0">
              <a:solidFill>
                <a:srgbClr val="FFFF99"/>
              </a:solidFill>
              <a:effectLst>
                <a:glow rad="266700">
                  <a:schemeClr val="bg1">
                    <a:alpha val="75000"/>
                  </a:schemeClr>
                </a:glow>
              </a:effectLst>
              <a:latin typeface="Arial"/>
              <a:cs typeface="Arial"/>
            </a:endParaRPr>
          </a:p>
        </p:txBody>
      </p:sp>
      <p:sp>
        <p:nvSpPr>
          <p:cNvPr id="355332" name="Text Box 4"/>
          <p:cNvSpPr txBox="1">
            <a:spLocks noChangeArrowheads="1"/>
          </p:cNvSpPr>
          <p:nvPr/>
        </p:nvSpPr>
        <p:spPr bwMode="auto">
          <a:xfrm>
            <a:off x="5148064" y="4365104"/>
            <a:ext cx="2031926" cy="83099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l" eaLnBrk="0" hangingPunct="0">
              <a:defRPr/>
            </a:pPr>
            <a:r>
              <a:rPr lang="en-US" sz="4800" b="1" dirty="0">
                <a:solidFill>
                  <a:srgbClr val="FFFF99"/>
                </a:solidFill>
                <a:effectLst>
                  <a:glow rad="266700">
                    <a:srgbClr val="000000">
                      <a:alpha val="75000"/>
                    </a:srgbClr>
                  </a:glow>
                </a:effectLst>
                <a:latin typeface="Arial"/>
                <a:cs typeface="Arial"/>
              </a:rPr>
              <a:t>Susan</a:t>
            </a:r>
            <a:endParaRPr lang="en-US" sz="3600" b="1" dirty="0">
              <a:solidFill>
                <a:srgbClr val="FFFF99"/>
              </a:solidFill>
              <a:effectLst>
                <a:glow rad="266700">
                  <a:srgbClr val="000000">
                    <a:alpha val="75000"/>
                  </a:srgbClr>
                </a:glow>
              </a:effectLst>
              <a:latin typeface="Arial"/>
              <a:cs typeface="Arial"/>
            </a:endParaRPr>
          </a:p>
        </p:txBody>
      </p:sp>
      <p:sp>
        <p:nvSpPr>
          <p:cNvPr id="355333" name="Text Box 5"/>
          <p:cNvSpPr txBox="1">
            <a:spLocks noChangeArrowheads="1"/>
          </p:cNvSpPr>
          <p:nvPr/>
        </p:nvSpPr>
        <p:spPr bwMode="auto">
          <a:xfrm>
            <a:off x="7169814" y="3227492"/>
            <a:ext cx="1449736"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defRPr/>
            </a:pPr>
            <a:r>
              <a:rPr lang="en-US" sz="4800" b="1" dirty="0">
                <a:solidFill>
                  <a:srgbClr val="FFFF99"/>
                </a:solidFill>
                <a:effectLst>
                  <a:glow rad="266700">
                    <a:srgbClr val="000000">
                      <a:alpha val="75000"/>
                    </a:srgbClr>
                  </a:glow>
                </a:effectLst>
                <a:latin typeface="Arial"/>
                <a:cs typeface="Arial"/>
              </a:rPr>
              <a:t>Kurt</a:t>
            </a:r>
            <a:br>
              <a:rPr lang="en-US" sz="4800" b="1" dirty="0">
                <a:solidFill>
                  <a:srgbClr val="FFFF99"/>
                </a:solidFill>
                <a:effectLst>
                  <a:glow rad="266700">
                    <a:srgbClr val="000000">
                      <a:alpha val="75000"/>
                    </a:srgbClr>
                  </a:glow>
                </a:effectLst>
                <a:latin typeface="Arial"/>
                <a:cs typeface="Arial"/>
              </a:rPr>
            </a:br>
            <a:r>
              <a:rPr lang="en-US" sz="4800" b="1" dirty="0">
                <a:solidFill>
                  <a:srgbClr val="FFFF99"/>
                </a:solidFill>
                <a:effectLst>
                  <a:glow rad="266700">
                    <a:srgbClr val="000000">
                      <a:alpha val="75000"/>
                    </a:srgbClr>
                  </a:glow>
                </a:effectLst>
                <a:latin typeface="Arial"/>
                <a:cs typeface="Arial"/>
              </a:rPr>
              <a:t>28</a:t>
            </a:r>
            <a:endParaRPr lang="en-US" sz="3600" b="1" dirty="0">
              <a:solidFill>
                <a:srgbClr val="FFFF99"/>
              </a:solidFill>
              <a:effectLst>
                <a:glow rad="266700">
                  <a:srgbClr val="000000">
                    <a:alpha val="75000"/>
                  </a:srgbClr>
                </a:glow>
              </a:effectLst>
              <a:latin typeface="Arial"/>
              <a:cs typeface="Arial"/>
            </a:endParaRPr>
          </a:p>
        </p:txBody>
      </p:sp>
      <p:sp>
        <p:nvSpPr>
          <p:cNvPr id="355334" name="Text Box 6"/>
          <p:cNvSpPr txBox="1">
            <a:spLocks noChangeArrowheads="1"/>
          </p:cNvSpPr>
          <p:nvPr/>
        </p:nvSpPr>
        <p:spPr bwMode="auto">
          <a:xfrm>
            <a:off x="26144" y="3284984"/>
            <a:ext cx="1655020"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defRPr/>
            </a:pPr>
            <a:r>
              <a:rPr lang="en-US" sz="4800" b="1" dirty="0">
                <a:solidFill>
                  <a:srgbClr val="FFFF99"/>
                </a:solidFill>
                <a:effectLst>
                  <a:glow rad="266700">
                    <a:srgbClr val="000000">
                      <a:alpha val="75000"/>
                    </a:srgbClr>
                  </a:glow>
                </a:effectLst>
                <a:latin typeface="Arial"/>
                <a:cs typeface="Arial"/>
              </a:rPr>
              <a:t>John</a:t>
            </a:r>
            <a:br>
              <a:rPr lang="en-US" sz="4800" b="1" dirty="0">
                <a:solidFill>
                  <a:srgbClr val="FFFF99"/>
                </a:solidFill>
                <a:effectLst>
                  <a:glow rad="266700">
                    <a:srgbClr val="000000">
                      <a:alpha val="75000"/>
                    </a:srgbClr>
                  </a:glow>
                </a:effectLst>
                <a:latin typeface="Arial"/>
                <a:cs typeface="Arial"/>
              </a:rPr>
            </a:br>
            <a:r>
              <a:rPr lang="en-US" sz="4800" b="1" dirty="0">
                <a:solidFill>
                  <a:srgbClr val="FFFF99"/>
                </a:solidFill>
                <a:effectLst>
                  <a:glow rad="266700">
                    <a:srgbClr val="000000">
                      <a:alpha val="75000"/>
                    </a:srgbClr>
                  </a:glow>
                </a:effectLst>
                <a:latin typeface="Arial"/>
                <a:cs typeface="Arial"/>
              </a:rPr>
              <a:t>22</a:t>
            </a:r>
            <a:endParaRPr lang="en-US" sz="3600" b="1" dirty="0">
              <a:solidFill>
                <a:srgbClr val="FFFF99"/>
              </a:solidFill>
              <a:effectLst>
                <a:glow rad="266700">
                  <a:srgbClr val="000000">
                    <a:alpha val="75000"/>
                  </a:srgbClr>
                </a:glow>
              </a:effectLst>
              <a:latin typeface="Arial"/>
              <a:cs typeface="Arial"/>
            </a:endParaRPr>
          </a:p>
        </p:txBody>
      </p:sp>
      <p:sp>
        <p:nvSpPr>
          <p:cNvPr id="355335" name="Text Box 7"/>
          <p:cNvSpPr txBox="1">
            <a:spLocks noChangeArrowheads="1"/>
          </p:cNvSpPr>
          <p:nvPr/>
        </p:nvSpPr>
        <p:spPr bwMode="auto">
          <a:xfrm>
            <a:off x="2051720" y="5315724"/>
            <a:ext cx="3816424"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defRPr/>
            </a:pPr>
            <a:r>
              <a:rPr lang="en-US" sz="4800" b="1" dirty="0">
                <a:solidFill>
                  <a:srgbClr val="FFFF99"/>
                </a:solidFill>
                <a:effectLst>
                  <a:glow rad="266700">
                    <a:srgbClr val="000000">
                      <a:alpha val="75000"/>
                    </a:srgbClr>
                  </a:glow>
                </a:effectLst>
                <a:latin typeface="Arial"/>
                <a:cs typeface="Arial"/>
              </a:rPr>
              <a:t>Stephen &amp; Katie 25</a:t>
            </a:r>
            <a:endParaRPr lang="en-US" sz="3600" b="1" dirty="0">
              <a:solidFill>
                <a:srgbClr val="FFFF99"/>
              </a:solidFill>
              <a:effectLst>
                <a:glow rad="266700">
                  <a:srgbClr val="000000">
                    <a:alpha val="75000"/>
                  </a:srgbClr>
                </a:glow>
              </a:effectLst>
              <a:latin typeface="Arial"/>
              <a:cs typeface="Arial"/>
            </a:endParaRPr>
          </a:p>
        </p:txBody>
      </p:sp>
      <p:sp>
        <p:nvSpPr>
          <p:cNvPr id="355336" name="Text Box 8"/>
          <p:cNvSpPr txBox="1">
            <a:spLocks noChangeArrowheads="1"/>
          </p:cNvSpPr>
          <p:nvPr/>
        </p:nvSpPr>
        <p:spPr bwMode="auto">
          <a:xfrm>
            <a:off x="1691680" y="4293096"/>
            <a:ext cx="1492716" cy="83099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l" eaLnBrk="0" hangingPunct="0">
              <a:defRPr/>
            </a:pPr>
            <a:r>
              <a:rPr lang="en-US" sz="4800" b="1" dirty="0">
                <a:solidFill>
                  <a:srgbClr val="FFFF99"/>
                </a:solidFill>
                <a:effectLst>
                  <a:glow rad="266700">
                    <a:srgbClr val="000000">
                      <a:alpha val="75000"/>
                    </a:srgbClr>
                  </a:glow>
                </a:effectLst>
                <a:latin typeface="Arial"/>
                <a:cs typeface="Arial"/>
              </a:rPr>
              <a:t>Rick</a:t>
            </a:r>
            <a:endParaRPr lang="en-US" sz="3600" b="1" dirty="0">
              <a:solidFill>
                <a:srgbClr val="FFFF99"/>
              </a:solidFill>
              <a:effectLst>
                <a:glow rad="266700">
                  <a:srgbClr val="000000">
                    <a:alpha val="75000"/>
                  </a:srgbClr>
                </a:glow>
              </a:effectLst>
              <a:latin typeface="Arial"/>
              <a:cs typeface="Arial"/>
            </a:endParaRPr>
          </a:p>
        </p:txBody>
      </p:sp>
      <p:sp>
        <p:nvSpPr>
          <p:cNvPr id="10" name="Title 2"/>
          <p:cNvSpPr txBox="1">
            <a:spLocks/>
          </p:cNvSpPr>
          <p:nvPr/>
        </p:nvSpPr>
        <p:spPr bwMode="auto">
          <a:xfrm>
            <a:off x="0" y="0"/>
            <a:ext cx="2209800" cy="685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defRPr/>
            </a:pPr>
            <a:r>
              <a:rPr lang="en-US" b="1" kern="0" dirty="0" smtClean="0">
                <a:solidFill>
                  <a:srgbClr val="FFFFFF"/>
                </a:solidFill>
                <a:latin typeface="Arial" charset="0"/>
                <a:ea typeface="ＭＳ Ｐゴシック" charset="0"/>
                <a:cs typeface="ＭＳ Ｐゴシック" charset="0"/>
              </a:rPr>
              <a:t>2015</a:t>
            </a:r>
            <a:endParaRPr lang="en-US" b="1" kern="0"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15339304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2"/>
                                        </p:tgtEl>
                                        <p:attrNameLst>
                                          <p:attrName>style.visibility</p:attrName>
                                        </p:attrNameLst>
                                      </p:cBhvr>
                                      <p:to>
                                        <p:strVal val="visible"/>
                                      </p:to>
                                    </p:set>
                                    <p:animEffect transition="in" filter="dissolve">
                                      <p:cBhvr>
                                        <p:cTn id="11" dur="500"/>
                                        <p:tgtEl>
                                          <p:spTgt spid="35533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5"/>
                                        </p:tgtEl>
                                        <p:attrNameLst>
                                          <p:attrName>style.visibility</p:attrName>
                                        </p:attrNameLst>
                                      </p:cBhvr>
                                      <p:to>
                                        <p:strVal val="visible"/>
                                      </p:to>
                                    </p:set>
                                    <p:animEffect transition="in" filter="dissolve">
                                      <p:cBhvr>
                                        <p:cTn id="15" dur="500"/>
                                        <p:tgtEl>
                                          <p:spTgt spid="355335"/>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3"/>
                                        </p:tgtEl>
                                        <p:attrNameLst>
                                          <p:attrName>style.visibility</p:attrName>
                                        </p:attrNameLst>
                                      </p:cBhvr>
                                      <p:to>
                                        <p:strVal val="visible"/>
                                      </p:to>
                                    </p:set>
                                    <p:animEffect transition="in" filter="dissolve">
                                      <p:cBhvr>
                                        <p:cTn id="19" dur="500"/>
                                        <p:tgtEl>
                                          <p:spTgt spid="355333"/>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355334"/>
                                        </p:tgtEl>
                                        <p:attrNameLst>
                                          <p:attrName>style.visibility</p:attrName>
                                        </p:attrNameLst>
                                      </p:cBhvr>
                                      <p:to>
                                        <p:strVal val="visible"/>
                                      </p:to>
                                    </p:set>
                                    <p:animEffect transition="in" filter="dissolve">
                                      <p:cBhvr>
                                        <p:cTn id="23"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6" name="Picture 3" descr="Death timeline PPF Both 01454"/>
          <p:cNvPicPr>
            <a:picLocks noChangeAspect="1" noChangeArrowheads="1"/>
          </p:cNvPicPr>
          <p:nvPr/>
        </p:nvPicPr>
        <p:blipFill rotWithShape="1">
          <a:blip r:embed="rId3">
            <a:extLst>
              <a:ext uri="{28A0092B-C50C-407E-A947-70E740481C1C}">
                <a14:useLocalDpi xmlns:a14="http://schemas.microsoft.com/office/drawing/2010/main" val="0"/>
              </a:ext>
            </a:extLst>
          </a:blip>
          <a:srcRect t="49776"/>
          <a:stretch/>
        </p:blipFill>
        <p:spPr bwMode="auto">
          <a:xfrm>
            <a:off x="0" y="3429000"/>
            <a:ext cx="9144000" cy="31836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val="1"/>
            </a:ext>
          </a:extLst>
        </p:spPr>
      </p:pic>
      <p:pic>
        <p:nvPicPr>
          <p:cNvPr id="5725187" name="Picture 3" descr="Death timeline PPF Both 01454"/>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50711"/>
          <a:stretch/>
        </p:blipFill>
        <p:spPr>
          <a:xfrm>
            <a:off x="0" y="290514"/>
            <a:ext cx="9144000" cy="312437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5" name="Rectangle 3"/>
          <p:cNvSpPr txBox="1">
            <a:spLocks noChangeArrowheads="1"/>
          </p:cNvSpPr>
          <p:nvPr/>
        </p:nvSpPr>
        <p:spPr bwMode="auto">
          <a:xfrm>
            <a:off x="609600" y="23622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FFFF"/>
                </a:solidFill>
              </a:rPr>
              <a:t>Death</a:t>
            </a:r>
          </a:p>
        </p:txBody>
      </p:sp>
      <p:sp>
        <p:nvSpPr>
          <p:cNvPr id="6" name="Rectangle 3"/>
          <p:cNvSpPr txBox="1">
            <a:spLocks noChangeArrowheads="1"/>
          </p:cNvSpPr>
          <p:nvPr/>
        </p:nvSpPr>
        <p:spPr bwMode="auto">
          <a:xfrm>
            <a:off x="2438400" y="457200"/>
            <a:ext cx="1219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smtClean="0">
                <a:solidFill>
                  <a:schemeClr val="tx1"/>
                </a:solidFill>
                <a:latin typeface="acme secret agent"/>
                <a:cs typeface="acme secret agent"/>
              </a:rPr>
              <a:t>VERY GOOD!</a:t>
            </a:r>
          </a:p>
        </p:txBody>
      </p:sp>
      <p:sp>
        <p:nvSpPr>
          <p:cNvPr id="7" name="Rectangle 3"/>
          <p:cNvSpPr txBox="1">
            <a:spLocks noChangeArrowheads="1"/>
          </p:cNvSpPr>
          <p:nvPr/>
        </p:nvSpPr>
        <p:spPr bwMode="auto">
          <a:xfrm>
            <a:off x="4114800" y="23622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FFFF"/>
                </a:solidFill>
              </a:rPr>
              <a:t>Death</a:t>
            </a:r>
          </a:p>
        </p:txBody>
      </p:sp>
      <p:sp>
        <p:nvSpPr>
          <p:cNvPr id="8" name="Rectangle 3"/>
          <p:cNvSpPr txBox="1">
            <a:spLocks noChangeArrowheads="1"/>
          </p:cNvSpPr>
          <p:nvPr/>
        </p:nvSpPr>
        <p:spPr bwMode="auto">
          <a:xfrm>
            <a:off x="5638800" y="23622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FFFF"/>
                </a:solidFill>
              </a:rPr>
              <a:t>Death</a:t>
            </a:r>
          </a:p>
        </p:txBody>
      </p:sp>
      <p:sp>
        <p:nvSpPr>
          <p:cNvPr id="9" name="Rectangle 3"/>
          <p:cNvSpPr txBox="1">
            <a:spLocks noChangeArrowheads="1"/>
          </p:cNvSpPr>
          <p:nvPr/>
        </p:nvSpPr>
        <p:spPr bwMode="auto">
          <a:xfrm>
            <a:off x="7162800" y="23622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FFFF"/>
                </a:solidFill>
              </a:rPr>
              <a:t>Death</a:t>
            </a:r>
          </a:p>
        </p:txBody>
      </p:sp>
      <p:sp>
        <p:nvSpPr>
          <p:cNvPr id="10" name="Rectangle 3"/>
          <p:cNvSpPr txBox="1">
            <a:spLocks noChangeArrowheads="1"/>
          </p:cNvSpPr>
          <p:nvPr/>
        </p:nvSpPr>
        <p:spPr bwMode="auto">
          <a:xfrm>
            <a:off x="5867400" y="9144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smtClean="0">
                <a:solidFill>
                  <a:srgbClr val="FFFF00"/>
                </a:solidFill>
              </a:rPr>
              <a:t>PRESENT</a:t>
            </a:r>
          </a:p>
        </p:txBody>
      </p:sp>
      <p:sp>
        <p:nvSpPr>
          <p:cNvPr id="11" name="Rectangle 3"/>
          <p:cNvSpPr txBox="1">
            <a:spLocks noChangeArrowheads="1"/>
          </p:cNvSpPr>
          <p:nvPr/>
        </p:nvSpPr>
        <p:spPr bwMode="auto">
          <a:xfrm>
            <a:off x="7315200" y="9144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smtClean="0">
                <a:solidFill>
                  <a:srgbClr val="FFFF00"/>
                </a:solidFill>
              </a:rPr>
              <a:t>FUTURE</a:t>
            </a:r>
          </a:p>
        </p:txBody>
      </p:sp>
      <p:sp>
        <p:nvSpPr>
          <p:cNvPr id="12" name="Rectangle 3"/>
          <p:cNvSpPr txBox="1">
            <a:spLocks noChangeArrowheads="1"/>
          </p:cNvSpPr>
          <p:nvPr/>
        </p:nvSpPr>
        <p:spPr bwMode="auto">
          <a:xfrm>
            <a:off x="228600" y="914400"/>
            <a:ext cx="2209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smtClean="0">
                <a:solidFill>
                  <a:srgbClr val="FFFF00"/>
                </a:solidFill>
              </a:rPr>
              <a:t>PAST</a:t>
            </a:r>
          </a:p>
          <a:p>
            <a:pPr eaLnBrk="1" hangingPunct="1">
              <a:defRPr/>
            </a:pPr>
            <a:r>
              <a:rPr lang="en-US" sz="2000" dirty="0" smtClean="0">
                <a:solidFill>
                  <a:srgbClr val="FFFF00"/>
                </a:solidFill>
              </a:rPr>
              <a:t>Millions of Years</a:t>
            </a:r>
          </a:p>
        </p:txBody>
      </p:sp>
      <p:sp>
        <p:nvSpPr>
          <p:cNvPr id="13" name="Rectangle 3"/>
          <p:cNvSpPr txBox="1">
            <a:spLocks noChangeArrowheads="1"/>
          </p:cNvSpPr>
          <p:nvPr/>
        </p:nvSpPr>
        <p:spPr bwMode="auto">
          <a:xfrm>
            <a:off x="3657600" y="1828800"/>
            <a:ext cx="914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smtClean="0">
                <a:solidFill>
                  <a:schemeClr val="tx1"/>
                </a:solidFill>
              </a:rPr>
              <a:t>Adam</a:t>
            </a:r>
          </a:p>
        </p:txBody>
      </p:sp>
      <p:grpSp>
        <p:nvGrpSpPr>
          <p:cNvPr id="2" name="Group 1"/>
          <p:cNvGrpSpPr/>
          <p:nvPr/>
        </p:nvGrpSpPr>
        <p:grpSpPr>
          <a:xfrm>
            <a:off x="1143000" y="3962400"/>
            <a:ext cx="6781800" cy="2438400"/>
            <a:chOff x="1143000" y="3962400"/>
            <a:chExt cx="6781800" cy="2438400"/>
          </a:xfrm>
        </p:grpSpPr>
        <p:sp>
          <p:nvSpPr>
            <p:cNvPr id="14" name="Rectangle 3"/>
            <p:cNvSpPr txBox="1">
              <a:spLocks noChangeArrowheads="1"/>
            </p:cNvSpPr>
            <p:nvPr/>
          </p:nvSpPr>
          <p:spPr bwMode="auto">
            <a:xfrm>
              <a:off x="1143000" y="59436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3366FF"/>
                  </a:solidFill>
                </a:rPr>
                <a:t>No Death</a:t>
              </a:r>
            </a:p>
          </p:txBody>
        </p:sp>
        <p:sp>
          <p:nvSpPr>
            <p:cNvPr id="15" name="Rectangle 3"/>
            <p:cNvSpPr txBox="1">
              <a:spLocks noChangeArrowheads="1"/>
            </p:cNvSpPr>
            <p:nvPr/>
          </p:nvSpPr>
          <p:spPr bwMode="auto">
            <a:xfrm>
              <a:off x="2895600" y="59436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FFFF"/>
                  </a:solidFill>
                </a:rPr>
                <a:t>Death</a:t>
              </a:r>
            </a:p>
          </p:txBody>
        </p:sp>
        <p:sp>
          <p:nvSpPr>
            <p:cNvPr id="16" name="Rectangle 3"/>
            <p:cNvSpPr txBox="1">
              <a:spLocks noChangeArrowheads="1"/>
            </p:cNvSpPr>
            <p:nvPr/>
          </p:nvSpPr>
          <p:spPr bwMode="auto">
            <a:xfrm>
              <a:off x="4419600" y="59436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FFFFFF"/>
                  </a:solidFill>
                </a:rPr>
                <a:t>Death</a:t>
              </a:r>
            </a:p>
          </p:txBody>
        </p:sp>
        <p:sp>
          <p:nvSpPr>
            <p:cNvPr id="17" name="Rectangle 3"/>
            <p:cNvSpPr txBox="1">
              <a:spLocks noChangeArrowheads="1"/>
            </p:cNvSpPr>
            <p:nvPr/>
          </p:nvSpPr>
          <p:spPr bwMode="auto">
            <a:xfrm>
              <a:off x="6172200" y="59436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smtClean="0">
                  <a:solidFill>
                    <a:srgbClr val="3366FF"/>
                  </a:solidFill>
                </a:rPr>
                <a:t>No Death</a:t>
              </a:r>
            </a:p>
          </p:txBody>
        </p:sp>
        <p:sp>
          <p:nvSpPr>
            <p:cNvPr id="18" name="Rectangle 3"/>
            <p:cNvSpPr txBox="1">
              <a:spLocks noChangeArrowheads="1"/>
            </p:cNvSpPr>
            <p:nvPr/>
          </p:nvSpPr>
          <p:spPr bwMode="auto">
            <a:xfrm>
              <a:off x="2286000" y="5410200"/>
              <a:ext cx="914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smtClean="0">
                  <a:solidFill>
                    <a:schemeClr val="tx1"/>
                  </a:solidFill>
                </a:rPr>
                <a:t>Adam</a:t>
              </a:r>
            </a:p>
          </p:txBody>
        </p:sp>
        <p:sp>
          <p:nvSpPr>
            <p:cNvPr id="19" name="Rectangle 3"/>
            <p:cNvSpPr txBox="1">
              <a:spLocks noChangeArrowheads="1"/>
            </p:cNvSpPr>
            <p:nvPr/>
          </p:nvSpPr>
          <p:spPr bwMode="auto">
            <a:xfrm>
              <a:off x="1219200" y="3962400"/>
              <a:ext cx="1219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smtClean="0">
                  <a:solidFill>
                    <a:schemeClr val="tx1"/>
                  </a:solidFill>
                  <a:latin typeface="acme secret agent"/>
                  <a:cs typeface="acme secret agent"/>
                </a:rPr>
                <a:t>VERY GOOD!</a:t>
              </a:r>
            </a:p>
          </p:txBody>
        </p:sp>
        <p:sp>
          <p:nvSpPr>
            <p:cNvPr id="20" name="Rectangle 3"/>
            <p:cNvSpPr txBox="1">
              <a:spLocks noChangeArrowheads="1"/>
            </p:cNvSpPr>
            <p:nvPr/>
          </p:nvSpPr>
          <p:spPr bwMode="auto">
            <a:xfrm>
              <a:off x="4495800" y="44196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smtClean="0">
                  <a:solidFill>
                    <a:srgbClr val="FFFF00"/>
                  </a:solidFill>
                </a:rPr>
                <a:t>PRESENT</a:t>
              </a:r>
            </a:p>
          </p:txBody>
        </p:sp>
        <p:sp>
          <p:nvSpPr>
            <p:cNvPr id="21" name="Rectangle 3"/>
            <p:cNvSpPr txBox="1">
              <a:spLocks noChangeArrowheads="1"/>
            </p:cNvSpPr>
            <p:nvPr/>
          </p:nvSpPr>
          <p:spPr bwMode="auto">
            <a:xfrm>
              <a:off x="6248400" y="44196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smtClean="0">
                  <a:solidFill>
                    <a:srgbClr val="0000CC"/>
                  </a:solidFill>
                </a:rPr>
                <a:t>FUTURE</a:t>
              </a:r>
            </a:p>
          </p:txBody>
        </p:sp>
        <p:sp>
          <p:nvSpPr>
            <p:cNvPr id="22" name="Rectangle 3"/>
            <p:cNvSpPr txBox="1">
              <a:spLocks noChangeArrowheads="1"/>
            </p:cNvSpPr>
            <p:nvPr/>
          </p:nvSpPr>
          <p:spPr bwMode="auto">
            <a:xfrm>
              <a:off x="1143000" y="4572000"/>
              <a:ext cx="1143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smtClean="0">
                  <a:solidFill>
                    <a:srgbClr val="0000CC"/>
                  </a:solidFill>
                </a:rPr>
                <a:t>PAST</a:t>
              </a:r>
            </a:p>
          </p:txBody>
        </p:sp>
      </p:grpSp>
      <p:sp>
        <p:nvSpPr>
          <p:cNvPr id="5725186" name="Rectangle 2"/>
          <p:cNvSpPr>
            <a:spLocks noGrp="1" noChangeArrowheads="1"/>
          </p:cNvSpPr>
          <p:nvPr>
            <p:ph type="title"/>
          </p:nvPr>
        </p:nvSpPr>
        <p:spPr>
          <a:xfrm>
            <a:off x="0" y="76200"/>
            <a:ext cx="9144000" cy="533400"/>
          </a:xfrm>
        </p:spPr>
        <p:txBody>
          <a:bodyPr/>
          <a:lstStyle/>
          <a:p>
            <a:pPr eaLnBrk="1" hangingPunct="1">
              <a:defRPr/>
            </a:pPr>
            <a:r>
              <a:rPr lang="en-US" sz="2800" b="1" dirty="0" smtClean="0">
                <a:solidFill>
                  <a:srgbClr val="111111"/>
                </a:solidFill>
              </a:rPr>
              <a:t>Which View of Death Matches Romans 5:12?</a:t>
            </a:r>
          </a:p>
        </p:txBody>
      </p:sp>
      <p:sp>
        <p:nvSpPr>
          <p:cNvPr id="25" name="Text Box 5"/>
          <p:cNvSpPr txBox="1">
            <a:spLocks noChangeArrowheads="1"/>
          </p:cNvSpPr>
          <p:nvPr/>
        </p:nvSpPr>
        <p:spPr bwMode="auto">
          <a:xfrm>
            <a:off x="-17463" y="3048000"/>
            <a:ext cx="9144001" cy="544513"/>
          </a:xfrm>
          <a:prstGeom prst="rect">
            <a:avLst/>
          </a:prstGeom>
          <a:solidFill>
            <a:srgbClr val="000000"/>
          </a:solidFill>
          <a:ln>
            <a:noFill/>
          </a:ln>
          <a:effectLst>
            <a:outerShdw blurRad="63500" dist="38099" dir="2700000" algn="ctr" rotWithShape="0">
              <a:schemeClr val="tx1">
                <a:alpha val="74998"/>
              </a:schemeClr>
            </a:outerShdw>
          </a:effectLst>
          <a:extLst/>
        </p:spPr>
        <p:txBody>
          <a:bodyPr>
            <a:spAutoFit/>
          </a:bodyPr>
          <a:lstStyle/>
          <a:p>
            <a:pPr>
              <a:lnSpc>
                <a:spcPct val="90000"/>
              </a:lnSpc>
              <a:defRPr/>
            </a:pPr>
            <a:r>
              <a:rPr lang="en-US" sz="3200" b="1" dirty="0">
                <a:solidFill>
                  <a:schemeClr val="bg1"/>
                </a:solidFill>
                <a:cs typeface="Arial" charset="0"/>
              </a:rPr>
              <a:t>Genesis is foundational to the doctrine of </a:t>
            </a:r>
            <a:r>
              <a:rPr lang="en-US" sz="3200" b="1" dirty="0">
                <a:solidFill>
                  <a:srgbClr val="FFFF00"/>
                </a:solidFill>
                <a:cs typeface="Arial" charset="0"/>
              </a:rPr>
              <a:t>God</a:t>
            </a:r>
            <a:endParaRPr lang="en-US" sz="3200" b="1" dirty="0">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up)">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1000" fill="hold"/>
                                        <p:tgtEl>
                                          <p:spTgt spid="25"/>
                                        </p:tgtEl>
                                        <p:attrNameLst>
                                          <p:attrName>ppt_w</p:attrName>
                                        </p:attrNameLst>
                                      </p:cBhvr>
                                      <p:tavLst>
                                        <p:tav tm="0">
                                          <p:val>
                                            <p:strVal val="#ppt_w*0.70"/>
                                          </p:val>
                                        </p:tav>
                                        <p:tav tm="100000">
                                          <p:val>
                                            <p:strVal val="#ppt_w"/>
                                          </p:val>
                                        </p:tav>
                                      </p:tavLst>
                                    </p:anim>
                                    <p:anim calcmode="lin" valueType="num">
                                      <p:cBhvr>
                                        <p:cTn id="16" dur="1000" fill="hold"/>
                                        <p:tgtEl>
                                          <p:spTgt spid="25"/>
                                        </p:tgtEl>
                                        <p:attrNameLst>
                                          <p:attrName>ppt_h</p:attrName>
                                        </p:attrNameLst>
                                      </p:cBhvr>
                                      <p:tavLst>
                                        <p:tav tm="0">
                                          <p:val>
                                            <p:strVal val="#ppt_h"/>
                                          </p:val>
                                        </p:tav>
                                        <p:tav tm="100000">
                                          <p:val>
                                            <p:strVal val="#ppt_h"/>
                                          </p:val>
                                        </p:tav>
                                      </p:tavLst>
                                    </p:anim>
                                    <p:animEffect transition="in" filter="fade">
                                      <p:cBhvr>
                                        <p:cTn id="17"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2" descr="Days of Crea in Gen1 008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154" name="Picture 3" descr="Day 6 022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5356225"/>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155" name="Picture 4" descr="Day 1 022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5356225"/>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156" name="Picture 5" descr="Day 2 022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5356225"/>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157" name="Picture 6" descr="Day 4 022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5357813"/>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158" name="Picture 7" descr="Day 5 0223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535305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159" name="Picture 8" descr="Day 3 0223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6600" y="5356225"/>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27243" name="Rectangle 11" hidden="1"/>
          <p:cNvSpPr>
            <a:spLocks noGrp="1" noChangeArrowheads="1"/>
          </p:cNvSpPr>
          <p:nvPr>
            <p:ph type="title"/>
          </p:nvPr>
        </p:nvSpPr>
        <p:spPr/>
        <p:txBody>
          <a:bodyPr/>
          <a:lstStyle/>
          <a:p>
            <a:pPr eaLnBrk="1" hangingPunct="1">
              <a:defRPr/>
            </a:pPr>
            <a:r>
              <a:rPr lang="en-US" smtClean="0"/>
              <a:t>Gap Where Fit Mil of Yrs 00845</a:t>
            </a:r>
          </a:p>
        </p:txBody>
      </p:sp>
      <p:sp>
        <p:nvSpPr>
          <p:cNvPr id="13" name="Text Box 4"/>
          <p:cNvSpPr txBox="1">
            <a:spLocks noChangeArrowheads="1"/>
          </p:cNvSpPr>
          <p:nvPr/>
        </p:nvSpPr>
        <p:spPr bwMode="auto">
          <a:xfrm>
            <a:off x="0" y="0"/>
            <a:ext cx="9144000" cy="193899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6000" b="1" spc="-110" dirty="0">
                <a:solidFill>
                  <a:srgbClr val="FFD858"/>
                </a:solidFill>
                <a:effectLst>
                  <a:glow rad="101600">
                    <a:schemeClr val="tx1">
                      <a:alpha val="75000"/>
                    </a:schemeClr>
                  </a:glow>
                </a:effectLst>
                <a:latin typeface="Futura Condensed"/>
                <a:cs typeface="Futura Condensed"/>
              </a:rPr>
              <a:t>WHERE DO YOU </a:t>
            </a:r>
            <a:r>
              <a:rPr lang="en-US" sz="6000" b="1" spc="-110" dirty="0" smtClean="0">
                <a:solidFill>
                  <a:srgbClr val="FFD858"/>
                </a:solidFill>
                <a:effectLst>
                  <a:glow rad="101600">
                    <a:schemeClr val="tx1">
                      <a:alpha val="75000"/>
                    </a:schemeClr>
                  </a:glow>
                </a:effectLst>
                <a:latin typeface="Futura Condensed"/>
                <a:cs typeface="Futura Condensed"/>
              </a:rPr>
              <a:t>"FIT" </a:t>
            </a:r>
            <a:r>
              <a:rPr lang="en-US" sz="6000" b="1" spc="-110" dirty="0">
                <a:solidFill>
                  <a:srgbClr val="FFD858"/>
                </a:solidFill>
                <a:effectLst>
                  <a:glow rad="101600">
                    <a:schemeClr val="tx1">
                      <a:alpha val="75000"/>
                    </a:schemeClr>
                  </a:glow>
                </a:effectLst>
                <a:latin typeface="Futura Condensed"/>
                <a:cs typeface="Futura Condensed"/>
              </a:rPr>
              <a:t>MILLIONS OF YEARS?</a:t>
            </a:r>
          </a:p>
        </p:txBody>
      </p:sp>
      <p:grpSp>
        <p:nvGrpSpPr>
          <p:cNvPr id="3" name="Group 2"/>
          <p:cNvGrpSpPr>
            <a:grpSpLocks/>
          </p:cNvGrpSpPr>
          <p:nvPr/>
        </p:nvGrpSpPr>
        <p:grpSpPr bwMode="auto">
          <a:xfrm>
            <a:off x="152400" y="1676400"/>
            <a:ext cx="2428875" cy="4037013"/>
            <a:chOff x="304800" y="1752600"/>
            <a:chExt cx="2428875" cy="4037013"/>
          </a:xfrm>
        </p:grpSpPr>
        <p:pic>
          <p:nvPicPr>
            <p:cNvPr id="305181" name="Picture 12" descr="Gap Where Fit Mil of Yrs 00845-blueta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 y="1752600"/>
              <a:ext cx="2428875"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txBox="1">
              <a:spLocks noChangeArrowheads="1"/>
            </p:cNvSpPr>
            <p:nvPr/>
          </p:nvSpPr>
          <p:spPr bwMode="auto">
            <a:xfrm>
              <a:off x="457200" y="19050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b="1" dirty="0" smtClean="0">
                  <a:solidFill>
                    <a:srgbClr val="FFFFFF"/>
                  </a:solidFill>
                  <a:effectLst>
                    <a:glow rad="101600">
                      <a:schemeClr val="tx1">
                        <a:alpha val="75000"/>
                      </a:schemeClr>
                    </a:glow>
                    <a:outerShdw blurRad="38100" dist="38100" dir="2700000" algn="tl">
                      <a:srgbClr val="000000">
                        <a:alpha val="43137"/>
                      </a:srgbClr>
                    </a:outerShdw>
                  </a:effectLst>
                </a:rPr>
                <a:t>Somewhere?</a:t>
              </a:r>
            </a:p>
          </p:txBody>
        </p:sp>
      </p:grpSp>
      <p:grpSp>
        <p:nvGrpSpPr>
          <p:cNvPr id="4" name="Group 3"/>
          <p:cNvGrpSpPr>
            <a:grpSpLocks/>
          </p:cNvGrpSpPr>
          <p:nvPr/>
        </p:nvGrpSpPr>
        <p:grpSpPr bwMode="auto">
          <a:xfrm>
            <a:off x="838200" y="2368550"/>
            <a:ext cx="4500563" cy="2813050"/>
            <a:chOff x="838200" y="2368550"/>
            <a:chExt cx="4500563" cy="2813050"/>
          </a:xfrm>
        </p:grpSpPr>
        <p:pic>
          <p:nvPicPr>
            <p:cNvPr id="305179" name="Picture 10" descr="Gap Where Fit Mil of Yrs 00845-greenta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8200" y="2368550"/>
              <a:ext cx="4500563"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3"/>
            <p:cNvSpPr txBox="1">
              <a:spLocks noChangeArrowheads="1"/>
            </p:cNvSpPr>
            <p:nvPr/>
          </p:nvSpPr>
          <p:spPr bwMode="auto">
            <a:xfrm>
              <a:off x="1066800" y="2514600"/>
              <a:ext cx="4191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b="1" dirty="0" smtClean="0">
                  <a:solidFill>
                    <a:srgbClr val="FFFFFF"/>
                  </a:solidFill>
                  <a:effectLst>
                    <a:glow rad="101600">
                      <a:schemeClr val="tx1">
                        <a:alpha val="75000"/>
                      </a:schemeClr>
                    </a:glow>
                    <a:outerShdw blurRad="38100" dist="38100" dir="2700000" algn="tl">
                      <a:srgbClr val="000000">
                        <a:alpha val="43137"/>
                      </a:srgbClr>
                    </a:outerShdw>
                  </a:effectLst>
                </a:rPr>
                <a:t>Between Genesis 1:1 and 1:2</a:t>
              </a:r>
              <a:br>
                <a:rPr lang="en-US" sz="2000" b="1" dirty="0" smtClean="0">
                  <a:solidFill>
                    <a:srgbClr val="FFFFFF"/>
                  </a:solidFill>
                  <a:effectLst>
                    <a:glow rad="101600">
                      <a:schemeClr val="tx1">
                        <a:alpha val="75000"/>
                      </a:schemeClr>
                    </a:glow>
                    <a:outerShdw blurRad="38100" dist="38100" dir="2700000" algn="tl">
                      <a:srgbClr val="000000">
                        <a:alpha val="43137"/>
                      </a:srgbClr>
                    </a:outerShdw>
                  </a:effectLst>
                </a:rPr>
              </a:br>
              <a:r>
                <a:rPr lang="en-US" sz="2000" b="1" dirty="0" smtClean="0">
                  <a:solidFill>
                    <a:srgbClr val="FFFFFF"/>
                  </a:solidFill>
                  <a:effectLst>
                    <a:glow rad="101600">
                      <a:schemeClr val="tx1">
                        <a:alpha val="75000"/>
                      </a:schemeClr>
                    </a:glow>
                    <a:outerShdw blurRad="38100" dist="38100" dir="2700000" algn="tl">
                      <a:srgbClr val="000000">
                        <a:alpha val="43137"/>
                      </a:srgbClr>
                    </a:outerShdw>
                  </a:effectLst>
                </a:rPr>
                <a:t>(gap theorists)</a:t>
              </a:r>
            </a:p>
          </p:txBody>
        </p:sp>
      </p:grpSp>
      <p:grpSp>
        <p:nvGrpSpPr>
          <p:cNvPr id="2" name="Group 1"/>
          <p:cNvGrpSpPr>
            <a:grpSpLocks/>
          </p:cNvGrpSpPr>
          <p:nvPr/>
        </p:nvGrpSpPr>
        <p:grpSpPr bwMode="auto">
          <a:xfrm>
            <a:off x="1447800" y="3429000"/>
            <a:ext cx="7367588" cy="1741488"/>
            <a:chOff x="1447800" y="3429000"/>
            <a:chExt cx="7367588" cy="1741488"/>
          </a:xfrm>
        </p:grpSpPr>
        <p:pic>
          <p:nvPicPr>
            <p:cNvPr id="305177" name="Picture 9" descr="Gap Where Fit Mil of Yrs 00845-yellowta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47800" y="3429000"/>
              <a:ext cx="7367588"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
            <p:cNvSpPr txBox="1">
              <a:spLocks noChangeArrowheads="1"/>
            </p:cNvSpPr>
            <p:nvPr/>
          </p:nvSpPr>
          <p:spPr bwMode="auto">
            <a:xfrm>
              <a:off x="2057400" y="3505200"/>
              <a:ext cx="6629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b="1" dirty="0" smtClean="0">
                  <a:solidFill>
                    <a:srgbClr val="FFFFFF"/>
                  </a:solidFill>
                  <a:effectLst>
                    <a:glow rad="101600">
                      <a:schemeClr val="tx1">
                        <a:alpha val="75000"/>
                      </a:schemeClr>
                    </a:glow>
                    <a:outerShdw blurRad="38100" dist="38100" dir="2700000" algn="tl">
                      <a:srgbClr val="000000">
                        <a:alpha val="43137"/>
                      </a:srgbClr>
                    </a:outerShdw>
                  </a:effectLst>
                </a:rPr>
                <a:t>Spread the millions of years out in the six "days"</a:t>
              </a:r>
              <a:br>
                <a:rPr lang="en-US" sz="2000" b="1" dirty="0" smtClean="0">
                  <a:solidFill>
                    <a:srgbClr val="FFFFFF"/>
                  </a:solidFill>
                  <a:effectLst>
                    <a:glow rad="101600">
                      <a:schemeClr val="tx1">
                        <a:alpha val="75000"/>
                      </a:schemeClr>
                    </a:glow>
                    <a:outerShdw blurRad="38100" dist="38100" dir="2700000" algn="tl">
                      <a:srgbClr val="000000">
                        <a:alpha val="43137"/>
                      </a:srgbClr>
                    </a:outerShdw>
                  </a:effectLst>
                </a:rPr>
              </a:br>
              <a:r>
                <a:rPr lang="en-US" sz="2000" b="1" dirty="0" smtClean="0">
                  <a:solidFill>
                    <a:srgbClr val="FFFFFF"/>
                  </a:solidFill>
                  <a:effectLst>
                    <a:glow rad="101600">
                      <a:schemeClr val="tx1">
                        <a:alpha val="75000"/>
                      </a:schemeClr>
                    </a:glow>
                    <a:outerShdw blurRad="38100" dist="38100" dir="2700000" algn="tl">
                      <a:srgbClr val="000000">
                        <a:alpha val="43137"/>
                      </a:srgbClr>
                    </a:outerShdw>
                  </a:effectLst>
                </a:rPr>
                <a:t>(progressive creationists and theistic evolutionists)</a:t>
              </a:r>
            </a:p>
          </p:txBody>
        </p:sp>
      </p:grpSp>
      <p:sp>
        <p:nvSpPr>
          <p:cNvPr id="23" name="Rectangle 3"/>
          <p:cNvSpPr txBox="1">
            <a:spLocks noChangeArrowheads="1"/>
          </p:cNvSpPr>
          <p:nvPr/>
        </p:nvSpPr>
        <p:spPr bwMode="auto">
          <a:xfrm>
            <a:off x="609600" y="5410200"/>
            <a:ext cx="3810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en-US" sz="1100" b="1" dirty="0" smtClean="0">
                <a:solidFill>
                  <a:schemeClr val="tx1"/>
                </a:solidFill>
                <a:effectLst>
                  <a:glow rad="101600">
                    <a:schemeClr val="bg1">
                      <a:alpha val="75000"/>
                    </a:schemeClr>
                  </a:glow>
                  <a:outerShdw blurRad="38100" dist="38100" dir="2700000" algn="tl">
                    <a:srgbClr val="000000">
                      <a:alpha val="43137"/>
                    </a:srgbClr>
                  </a:outerShdw>
                </a:effectLst>
              </a:rPr>
              <a:t>DAY</a:t>
            </a:r>
          </a:p>
        </p:txBody>
      </p:sp>
      <p:sp>
        <p:nvSpPr>
          <p:cNvPr id="24" name="Rectangle 3"/>
          <p:cNvSpPr txBox="1">
            <a:spLocks noChangeArrowheads="1"/>
          </p:cNvSpPr>
          <p:nvPr/>
        </p:nvSpPr>
        <p:spPr bwMode="auto">
          <a:xfrm>
            <a:off x="1905000" y="5410200"/>
            <a:ext cx="3810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en-US" sz="1100" b="1" dirty="0" smtClean="0">
                <a:solidFill>
                  <a:schemeClr val="tx1"/>
                </a:solidFill>
                <a:effectLst>
                  <a:glow rad="101600">
                    <a:schemeClr val="bg1">
                      <a:alpha val="75000"/>
                    </a:schemeClr>
                  </a:glow>
                  <a:outerShdw blurRad="38100" dist="38100" dir="2700000" algn="tl">
                    <a:srgbClr val="000000">
                      <a:alpha val="43137"/>
                    </a:srgbClr>
                  </a:outerShdw>
                </a:effectLst>
              </a:rPr>
              <a:t>DAY</a:t>
            </a:r>
          </a:p>
        </p:txBody>
      </p:sp>
      <p:sp>
        <p:nvSpPr>
          <p:cNvPr id="25" name="Rectangle 3"/>
          <p:cNvSpPr txBox="1">
            <a:spLocks noChangeArrowheads="1"/>
          </p:cNvSpPr>
          <p:nvPr/>
        </p:nvSpPr>
        <p:spPr bwMode="auto">
          <a:xfrm>
            <a:off x="3276600" y="5410200"/>
            <a:ext cx="3810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en-US" sz="1100" b="1" dirty="0" smtClean="0">
                <a:solidFill>
                  <a:schemeClr val="tx1"/>
                </a:solidFill>
                <a:effectLst>
                  <a:glow rad="101600">
                    <a:schemeClr val="bg1">
                      <a:alpha val="75000"/>
                    </a:schemeClr>
                  </a:glow>
                  <a:outerShdw blurRad="38100" dist="38100" dir="2700000" algn="tl">
                    <a:srgbClr val="000000">
                      <a:alpha val="43137"/>
                    </a:srgbClr>
                  </a:outerShdw>
                </a:effectLst>
              </a:rPr>
              <a:t>DAY</a:t>
            </a:r>
          </a:p>
        </p:txBody>
      </p:sp>
      <p:sp>
        <p:nvSpPr>
          <p:cNvPr id="26" name="Rectangle 3"/>
          <p:cNvSpPr txBox="1">
            <a:spLocks noChangeArrowheads="1"/>
          </p:cNvSpPr>
          <p:nvPr/>
        </p:nvSpPr>
        <p:spPr bwMode="auto">
          <a:xfrm>
            <a:off x="533400" y="6172200"/>
            <a:ext cx="1295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en-US" sz="700" b="1" dirty="0" smtClean="0">
                <a:solidFill>
                  <a:schemeClr val="bg1"/>
                </a:solidFill>
                <a:effectLst>
                  <a:glow rad="101600">
                    <a:schemeClr val="tx1">
                      <a:alpha val="75000"/>
                    </a:schemeClr>
                  </a:glow>
                  <a:outerShdw blurRad="38100" dist="38100" dir="2700000" algn="tl">
                    <a:srgbClr val="000000">
                      <a:alpha val="43137"/>
                    </a:srgbClr>
                  </a:outerShdw>
                </a:effectLst>
              </a:rPr>
              <a:t>EARTH, SPACE, TIME &amp; LIGHT</a:t>
            </a:r>
          </a:p>
        </p:txBody>
      </p:sp>
      <p:sp>
        <p:nvSpPr>
          <p:cNvPr id="27" name="Rectangle 3"/>
          <p:cNvSpPr txBox="1">
            <a:spLocks noChangeArrowheads="1"/>
          </p:cNvSpPr>
          <p:nvPr/>
        </p:nvSpPr>
        <p:spPr bwMode="auto">
          <a:xfrm>
            <a:off x="1905000" y="6172200"/>
            <a:ext cx="1295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800" b="1" dirty="0" smtClean="0">
                <a:solidFill>
                  <a:schemeClr val="bg1"/>
                </a:solidFill>
                <a:effectLst>
                  <a:glow rad="101600">
                    <a:schemeClr val="tx1">
                      <a:alpha val="75000"/>
                    </a:schemeClr>
                  </a:glow>
                  <a:outerShdw blurRad="38100" dist="38100" dir="2700000" algn="tl">
                    <a:srgbClr val="000000">
                      <a:alpha val="43137"/>
                    </a:srgbClr>
                  </a:outerShdw>
                </a:effectLst>
              </a:rPr>
              <a:t>ATMOSPHERE</a:t>
            </a:r>
          </a:p>
        </p:txBody>
      </p:sp>
      <p:sp>
        <p:nvSpPr>
          <p:cNvPr id="28" name="Rectangle 3"/>
          <p:cNvSpPr txBox="1">
            <a:spLocks noChangeArrowheads="1"/>
          </p:cNvSpPr>
          <p:nvPr/>
        </p:nvSpPr>
        <p:spPr bwMode="auto">
          <a:xfrm>
            <a:off x="3276600" y="6172200"/>
            <a:ext cx="1295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800" b="1" dirty="0" smtClean="0">
                <a:solidFill>
                  <a:schemeClr val="bg1"/>
                </a:solidFill>
                <a:effectLst>
                  <a:glow rad="101600">
                    <a:schemeClr val="tx1">
                      <a:alpha val="75000"/>
                    </a:schemeClr>
                  </a:glow>
                  <a:outerShdw blurRad="38100" dist="38100" dir="2700000" algn="tl">
                    <a:srgbClr val="000000">
                      <a:alpha val="43137"/>
                    </a:srgbClr>
                  </a:outerShdw>
                </a:effectLst>
              </a:rPr>
              <a:t>DRY LAND &amp; PLANTS</a:t>
            </a:r>
          </a:p>
        </p:txBody>
      </p:sp>
      <p:sp>
        <p:nvSpPr>
          <p:cNvPr id="29" name="Rectangle 3"/>
          <p:cNvSpPr txBox="1">
            <a:spLocks noChangeArrowheads="1"/>
          </p:cNvSpPr>
          <p:nvPr/>
        </p:nvSpPr>
        <p:spPr bwMode="auto">
          <a:xfrm>
            <a:off x="4724400" y="5410200"/>
            <a:ext cx="3810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en-US" sz="1100" b="1" dirty="0" smtClean="0">
                <a:solidFill>
                  <a:schemeClr val="tx1"/>
                </a:solidFill>
                <a:effectLst>
                  <a:glow rad="101600">
                    <a:schemeClr val="bg1">
                      <a:alpha val="75000"/>
                    </a:schemeClr>
                  </a:glow>
                  <a:outerShdw blurRad="38100" dist="38100" dir="2700000" algn="tl">
                    <a:srgbClr val="000000">
                      <a:alpha val="43137"/>
                    </a:srgbClr>
                  </a:outerShdw>
                </a:effectLst>
              </a:rPr>
              <a:t>DAY</a:t>
            </a:r>
          </a:p>
        </p:txBody>
      </p:sp>
      <p:sp>
        <p:nvSpPr>
          <p:cNvPr id="30" name="Rectangle 3"/>
          <p:cNvSpPr txBox="1">
            <a:spLocks noChangeArrowheads="1"/>
          </p:cNvSpPr>
          <p:nvPr/>
        </p:nvSpPr>
        <p:spPr bwMode="auto">
          <a:xfrm>
            <a:off x="6019800" y="5410200"/>
            <a:ext cx="3810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en-US" sz="1100" b="1" dirty="0" smtClean="0">
                <a:solidFill>
                  <a:schemeClr val="tx1"/>
                </a:solidFill>
                <a:effectLst>
                  <a:glow rad="101600">
                    <a:schemeClr val="bg1">
                      <a:alpha val="75000"/>
                    </a:schemeClr>
                  </a:glow>
                  <a:outerShdw blurRad="38100" dist="38100" dir="2700000" algn="tl">
                    <a:srgbClr val="000000">
                      <a:alpha val="43137"/>
                    </a:srgbClr>
                  </a:outerShdw>
                </a:effectLst>
              </a:rPr>
              <a:t>DAY</a:t>
            </a:r>
          </a:p>
        </p:txBody>
      </p:sp>
      <p:sp>
        <p:nvSpPr>
          <p:cNvPr id="31" name="Rectangle 3"/>
          <p:cNvSpPr txBox="1">
            <a:spLocks noChangeArrowheads="1"/>
          </p:cNvSpPr>
          <p:nvPr/>
        </p:nvSpPr>
        <p:spPr bwMode="auto">
          <a:xfrm>
            <a:off x="7391400" y="5410200"/>
            <a:ext cx="3810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en-US" sz="1100" b="1" dirty="0" smtClean="0">
                <a:solidFill>
                  <a:schemeClr val="tx1"/>
                </a:solidFill>
                <a:effectLst>
                  <a:glow rad="101600">
                    <a:schemeClr val="bg1">
                      <a:alpha val="75000"/>
                    </a:schemeClr>
                  </a:glow>
                  <a:outerShdw blurRad="38100" dist="38100" dir="2700000" algn="tl">
                    <a:srgbClr val="000000">
                      <a:alpha val="43137"/>
                    </a:srgbClr>
                  </a:outerShdw>
                </a:effectLst>
              </a:rPr>
              <a:t>DAY</a:t>
            </a:r>
          </a:p>
        </p:txBody>
      </p:sp>
      <p:sp>
        <p:nvSpPr>
          <p:cNvPr id="32" name="Rectangle 3"/>
          <p:cNvSpPr txBox="1">
            <a:spLocks noChangeArrowheads="1"/>
          </p:cNvSpPr>
          <p:nvPr/>
        </p:nvSpPr>
        <p:spPr bwMode="auto">
          <a:xfrm>
            <a:off x="4648200" y="6172200"/>
            <a:ext cx="1295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800" b="1" dirty="0" smtClean="0">
                <a:solidFill>
                  <a:schemeClr val="bg1"/>
                </a:solidFill>
                <a:effectLst>
                  <a:glow rad="101600">
                    <a:schemeClr val="tx1">
                      <a:alpha val="75000"/>
                    </a:schemeClr>
                  </a:glow>
                  <a:outerShdw blurRad="38100" dist="38100" dir="2700000" algn="tl">
                    <a:srgbClr val="000000">
                      <a:alpha val="43137"/>
                    </a:srgbClr>
                  </a:outerShdw>
                </a:effectLst>
              </a:rPr>
              <a:t>SUN, MOON &amp; STARS</a:t>
            </a:r>
          </a:p>
        </p:txBody>
      </p:sp>
      <p:sp>
        <p:nvSpPr>
          <p:cNvPr id="33" name="Rectangle 3"/>
          <p:cNvSpPr txBox="1">
            <a:spLocks noChangeArrowheads="1"/>
          </p:cNvSpPr>
          <p:nvPr/>
        </p:nvSpPr>
        <p:spPr bwMode="auto">
          <a:xfrm>
            <a:off x="6019800" y="6172200"/>
            <a:ext cx="1295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700" b="1" dirty="0" smtClean="0">
                <a:solidFill>
                  <a:schemeClr val="bg1"/>
                </a:solidFill>
                <a:effectLst>
                  <a:glow rad="101600">
                    <a:schemeClr val="tx1">
                      <a:alpha val="75000"/>
                    </a:schemeClr>
                  </a:glow>
                  <a:outerShdw blurRad="38100" dist="38100" dir="2700000" algn="tl">
                    <a:srgbClr val="000000">
                      <a:alpha val="43137"/>
                    </a:srgbClr>
                  </a:outerShdw>
                </a:effectLst>
              </a:rPr>
              <a:t>SEA &amp; FLYING CREATURES</a:t>
            </a:r>
          </a:p>
        </p:txBody>
      </p:sp>
      <p:sp>
        <p:nvSpPr>
          <p:cNvPr id="34" name="Rectangle 3"/>
          <p:cNvSpPr txBox="1">
            <a:spLocks noChangeArrowheads="1"/>
          </p:cNvSpPr>
          <p:nvPr/>
        </p:nvSpPr>
        <p:spPr bwMode="auto">
          <a:xfrm>
            <a:off x="7391400" y="6172200"/>
            <a:ext cx="1295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800" b="1" dirty="0" smtClean="0">
                <a:solidFill>
                  <a:schemeClr val="bg1"/>
                </a:solidFill>
                <a:effectLst>
                  <a:glow rad="101600">
                    <a:schemeClr val="tx1">
                      <a:alpha val="75000"/>
                    </a:schemeClr>
                  </a:glow>
                  <a:outerShdw blurRad="38100" dist="38100" dir="2700000" algn="tl">
                    <a:srgbClr val="000000">
                      <a:alpha val="43137"/>
                    </a:srgbClr>
                  </a:outerShdw>
                </a:effectLst>
              </a:rPr>
              <a:t>LAND ANIMALS &amp; MAN</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026" name="Rectangle 2"/>
          <p:cNvSpPr>
            <a:spLocks noGrp="1" noChangeArrowheads="1"/>
          </p:cNvSpPr>
          <p:nvPr>
            <p:ph type="title"/>
          </p:nvPr>
        </p:nvSpPr>
        <p:spPr/>
        <p:txBody>
          <a:bodyPr/>
          <a:lstStyle/>
          <a:p>
            <a:pPr eaLnBrk="1" hangingPunct="1">
              <a:defRPr/>
            </a:pPr>
            <a:r>
              <a:rPr lang="en-US" smtClean="0"/>
              <a:t>Ex. 20:11 NAS</a:t>
            </a:r>
          </a:p>
        </p:txBody>
      </p:sp>
      <p:pic>
        <p:nvPicPr>
          <p:cNvPr id="307202"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028" name="Text Box 4"/>
          <p:cNvSpPr txBox="1">
            <a:spLocks noChangeArrowheads="1"/>
          </p:cNvSpPr>
          <p:nvPr/>
        </p:nvSpPr>
        <p:spPr bwMode="auto">
          <a:xfrm>
            <a:off x="457200" y="487363"/>
            <a:ext cx="8229600" cy="1006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6000" b="1" dirty="0">
                <a:solidFill>
                  <a:srgbClr val="00FF00"/>
                </a:solidFill>
                <a:cs typeface="+mn-cs"/>
              </a:rPr>
              <a:t>Exodus 20:11</a:t>
            </a:r>
          </a:p>
        </p:txBody>
      </p:sp>
      <p:sp>
        <p:nvSpPr>
          <p:cNvPr id="2561029" name="Text Box 5"/>
          <p:cNvSpPr txBox="1">
            <a:spLocks noChangeArrowheads="1"/>
          </p:cNvSpPr>
          <p:nvPr/>
        </p:nvSpPr>
        <p:spPr bwMode="auto">
          <a:xfrm>
            <a:off x="914400" y="1828800"/>
            <a:ext cx="7315200" cy="33877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3600" b="1" dirty="0" smtClean="0">
                <a:solidFill>
                  <a:schemeClr val="bg1"/>
                </a:solidFill>
                <a:cs typeface="+mn-cs"/>
              </a:rPr>
              <a:t>"For </a:t>
            </a:r>
            <a:r>
              <a:rPr lang="en-US" sz="3600" b="1" dirty="0">
                <a:solidFill>
                  <a:srgbClr val="FFFF00"/>
                </a:solidFill>
                <a:cs typeface="+mn-cs"/>
              </a:rPr>
              <a:t>in six days</a:t>
            </a:r>
            <a:r>
              <a:rPr lang="en-US" sz="3600" b="1" dirty="0">
                <a:solidFill>
                  <a:schemeClr val="bg1"/>
                </a:solidFill>
                <a:cs typeface="+mn-cs"/>
              </a:rPr>
              <a:t> the Lord made the heavens and earth, the sea, and </a:t>
            </a:r>
            <a:r>
              <a:rPr lang="en-US" sz="3600" b="1" dirty="0">
                <a:solidFill>
                  <a:srgbClr val="FFFF00"/>
                </a:solidFill>
                <a:cs typeface="+mn-cs"/>
              </a:rPr>
              <a:t>all that is in them</a:t>
            </a:r>
            <a:r>
              <a:rPr lang="en-US" sz="3600" b="1" dirty="0">
                <a:solidFill>
                  <a:schemeClr val="bg1"/>
                </a:solidFill>
                <a:cs typeface="+mn-cs"/>
              </a:rPr>
              <a:t>, and rested on the seventh day; therefore the Lord blessed the Sabbath day and made it holy</a:t>
            </a:r>
            <a:r>
              <a:rPr lang="en-US" sz="3600" b="1" dirty="0" smtClean="0">
                <a:solidFill>
                  <a:schemeClr val="bg1"/>
                </a:solidFill>
                <a:cs typeface="+mn-cs"/>
              </a:rPr>
              <a:t>."</a:t>
            </a:r>
            <a:endParaRPr lang="en-US" sz="3600" b="1" dirty="0">
              <a:solidFill>
                <a:schemeClr val="bg1"/>
              </a:solidFill>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8674" name="Rectangle 2" hidden="1"/>
          <p:cNvSpPr>
            <a:spLocks noGrp="1" noChangeArrowheads="1"/>
          </p:cNvSpPr>
          <p:nvPr>
            <p:ph type="title"/>
          </p:nvPr>
        </p:nvSpPr>
        <p:spPr/>
        <p:txBody>
          <a:bodyPr/>
          <a:lstStyle/>
          <a:p>
            <a:pPr eaLnBrk="1" hangingPunct="1">
              <a:defRPr/>
            </a:pPr>
            <a:r>
              <a:rPr lang="en-US" smtClean="0"/>
              <a:t>Blocks-Genesis + Gospel 00872</a:t>
            </a:r>
          </a:p>
        </p:txBody>
      </p:sp>
      <p:pic>
        <p:nvPicPr>
          <p:cNvPr id="327682" name="Picture 3" descr="2 center Blks Bla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83" name="WordArt 4"/>
          <p:cNvSpPr>
            <a:spLocks noChangeArrowheads="1" noChangeShapeType="1" noTextEdit="1"/>
          </p:cNvSpPr>
          <p:nvPr/>
        </p:nvSpPr>
        <p:spPr bwMode="auto">
          <a:xfrm>
            <a:off x="2133600" y="1676400"/>
            <a:ext cx="4887913" cy="1371600"/>
          </a:xfrm>
          <a:prstGeom prst="rect">
            <a:avLst/>
          </a:prstGeom>
        </p:spPr>
        <p:txBody>
          <a:bodyPr wrap="none" fromWordArt="1">
            <a:prstTxWarp prst="textPlain">
              <a:avLst>
                <a:gd name="adj" fmla="val 50000"/>
              </a:avLst>
            </a:prstTxWarp>
          </a:bodyPr>
          <a:lstStyle/>
          <a:p>
            <a:r>
              <a:rPr lang="en-US" sz="4400" kern="10">
                <a:ln w="38100">
                  <a:solidFill>
                    <a:schemeClr val="bg1"/>
                  </a:solidFill>
                  <a:round/>
                  <a:headEnd/>
                  <a:tailEnd/>
                </a:ln>
                <a:latin typeface="Futura XBlk BT"/>
                <a:ea typeface="Futura XBlk BT"/>
                <a:cs typeface="Futura XBlk BT"/>
              </a:rPr>
              <a:t>DEATH</a:t>
            </a:r>
          </a:p>
        </p:txBody>
      </p:sp>
      <p:sp>
        <p:nvSpPr>
          <p:cNvPr id="327684" name="WordArt 5"/>
          <p:cNvSpPr>
            <a:spLocks noChangeArrowheads="1" noChangeShapeType="1" noTextEdit="1"/>
          </p:cNvSpPr>
          <p:nvPr/>
        </p:nvSpPr>
        <p:spPr bwMode="auto">
          <a:xfrm>
            <a:off x="2116138" y="4783138"/>
            <a:ext cx="4953000" cy="914400"/>
          </a:xfrm>
          <a:prstGeom prst="rect">
            <a:avLst/>
          </a:prstGeom>
        </p:spPr>
        <p:txBody>
          <a:bodyPr wrap="none" fromWordArt="1">
            <a:prstTxWarp prst="textPlain">
              <a:avLst>
                <a:gd name="adj" fmla="val 50000"/>
              </a:avLst>
            </a:prstTxWarp>
          </a:bodyPr>
          <a:lstStyle/>
          <a:p>
            <a:r>
              <a:rPr lang="en-US" sz="4400" kern="10">
                <a:ln w="38100">
                  <a:solidFill>
                    <a:schemeClr val="bg1"/>
                  </a:solidFill>
                  <a:round/>
                  <a:headEnd/>
                  <a:tailEnd/>
                </a:ln>
                <a:latin typeface="Futura XBlk BT"/>
                <a:ea typeface="Futura XBlk BT"/>
                <a:cs typeface="Futura XBlk BT"/>
              </a:rPr>
              <a:t>GENESIS</a:t>
            </a:r>
          </a:p>
        </p:txBody>
      </p:sp>
      <p:sp>
        <p:nvSpPr>
          <p:cNvPr id="5788678" name="WordArt 6"/>
          <p:cNvSpPr>
            <a:spLocks noChangeArrowheads="1" noChangeShapeType="1" noTextEdit="1"/>
          </p:cNvSpPr>
          <p:nvPr/>
        </p:nvSpPr>
        <p:spPr bwMode="auto">
          <a:xfrm>
            <a:off x="2209800" y="4335463"/>
            <a:ext cx="4748213" cy="1760537"/>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00"/>
                </a:solidFill>
                <a:latin typeface="Arial Black"/>
                <a:ea typeface="Arial Black"/>
                <a:cs typeface="Arial Black"/>
              </a:rPr>
              <a:t>X</a:t>
            </a:r>
          </a:p>
        </p:txBody>
      </p:sp>
      <p:sp>
        <p:nvSpPr>
          <p:cNvPr id="5788679" name="WordArt 7"/>
          <p:cNvSpPr>
            <a:spLocks noChangeArrowheads="1" noChangeShapeType="1" noTextEdit="1"/>
          </p:cNvSpPr>
          <p:nvPr/>
        </p:nvSpPr>
        <p:spPr bwMode="auto">
          <a:xfrm>
            <a:off x="2209800" y="1458913"/>
            <a:ext cx="4748213" cy="1760537"/>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00"/>
                </a:solidFill>
                <a:latin typeface="Arial Black"/>
                <a:ea typeface="Arial Black"/>
                <a:cs typeface="Arial Black"/>
              </a:rPr>
              <a:t>X</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788678"/>
                                        </p:tgtEl>
                                        <p:attrNameLst>
                                          <p:attrName>style.visibility</p:attrName>
                                        </p:attrNameLst>
                                      </p:cBhvr>
                                      <p:to>
                                        <p:strVal val="visible"/>
                                      </p:to>
                                    </p:set>
                                    <p:anim calcmode="lin" valueType="num">
                                      <p:cBhvr>
                                        <p:cTn id="7" dur="500" fill="hold"/>
                                        <p:tgtEl>
                                          <p:spTgt spid="5788678"/>
                                        </p:tgtEl>
                                        <p:attrNameLst>
                                          <p:attrName>ppt_w</p:attrName>
                                        </p:attrNameLst>
                                      </p:cBhvr>
                                      <p:tavLst>
                                        <p:tav tm="0">
                                          <p:val>
                                            <p:fltVal val="0"/>
                                          </p:val>
                                        </p:tav>
                                        <p:tav tm="100000">
                                          <p:val>
                                            <p:strVal val="#ppt_w"/>
                                          </p:val>
                                        </p:tav>
                                      </p:tavLst>
                                    </p:anim>
                                    <p:anim calcmode="lin" valueType="num">
                                      <p:cBhvr>
                                        <p:cTn id="8" dur="500" fill="hold"/>
                                        <p:tgtEl>
                                          <p:spTgt spid="5788678"/>
                                        </p:tgtEl>
                                        <p:attrNameLst>
                                          <p:attrName>ppt_h</p:attrName>
                                        </p:attrNameLst>
                                      </p:cBhvr>
                                      <p:tavLst>
                                        <p:tav tm="0">
                                          <p:val>
                                            <p:fltVal val="0"/>
                                          </p:val>
                                        </p:tav>
                                        <p:tav tm="100000">
                                          <p:val>
                                            <p:strVal val="#ppt_h"/>
                                          </p:val>
                                        </p:tav>
                                      </p:tavLst>
                                    </p:anim>
                                    <p:animEffect transition="in" filter="fade">
                                      <p:cBhvr>
                                        <p:cTn id="9" dur="500"/>
                                        <p:tgtEl>
                                          <p:spTgt spid="578867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788679"/>
                                        </p:tgtEl>
                                        <p:attrNameLst>
                                          <p:attrName>style.visibility</p:attrName>
                                        </p:attrNameLst>
                                      </p:cBhvr>
                                      <p:to>
                                        <p:strVal val="visible"/>
                                      </p:to>
                                    </p:set>
                                    <p:anim calcmode="lin" valueType="num">
                                      <p:cBhvr>
                                        <p:cTn id="14" dur="500" fill="hold"/>
                                        <p:tgtEl>
                                          <p:spTgt spid="5788679"/>
                                        </p:tgtEl>
                                        <p:attrNameLst>
                                          <p:attrName>ppt_w</p:attrName>
                                        </p:attrNameLst>
                                      </p:cBhvr>
                                      <p:tavLst>
                                        <p:tav tm="0">
                                          <p:val>
                                            <p:fltVal val="0"/>
                                          </p:val>
                                        </p:tav>
                                        <p:tav tm="100000">
                                          <p:val>
                                            <p:strVal val="#ppt_w"/>
                                          </p:val>
                                        </p:tav>
                                      </p:tavLst>
                                    </p:anim>
                                    <p:anim calcmode="lin" valueType="num">
                                      <p:cBhvr>
                                        <p:cTn id="15" dur="500" fill="hold"/>
                                        <p:tgtEl>
                                          <p:spTgt spid="5788679"/>
                                        </p:tgtEl>
                                        <p:attrNameLst>
                                          <p:attrName>ppt_h</p:attrName>
                                        </p:attrNameLst>
                                      </p:cBhvr>
                                      <p:tavLst>
                                        <p:tav tm="0">
                                          <p:val>
                                            <p:fltVal val="0"/>
                                          </p:val>
                                        </p:tav>
                                        <p:tav tm="100000">
                                          <p:val>
                                            <p:strVal val="#ppt_h"/>
                                          </p:val>
                                        </p:tav>
                                      </p:tavLst>
                                    </p:anim>
                                    <p:animEffect transition="in" filter="fade">
                                      <p:cBhvr>
                                        <p:cTn id="16" dur="500"/>
                                        <p:tgtEl>
                                          <p:spTgt spid="5788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8678" grpId="0" animBg="1"/>
      <p:bldP spid="578867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82" name="Rectangle 2" hidden="1"/>
          <p:cNvSpPr>
            <a:spLocks noGrp="1" noChangeArrowheads="1"/>
          </p:cNvSpPr>
          <p:nvPr>
            <p:ph type="title"/>
          </p:nvPr>
        </p:nvSpPr>
        <p:spPr/>
        <p:txBody>
          <a:bodyPr/>
          <a:lstStyle/>
          <a:p>
            <a:pPr eaLnBrk="1" hangingPunct="1">
              <a:defRPr/>
            </a:pPr>
            <a:r>
              <a:rPr lang="en-US" smtClean="0"/>
              <a:t>Blocks-Genesis + Gospel 00872</a:t>
            </a:r>
          </a:p>
        </p:txBody>
      </p:sp>
      <p:pic>
        <p:nvPicPr>
          <p:cNvPr id="329730" name="Picture 3" descr="2 center Blks Bla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9731" name="WordArt 4"/>
          <p:cNvSpPr>
            <a:spLocks noChangeArrowheads="1" noChangeShapeType="1" noTextEdit="1"/>
          </p:cNvSpPr>
          <p:nvPr/>
        </p:nvSpPr>
        <p:spPr bwMode="auto">
          <a:xfrm>
            <a:off x="2133600" y="1676400"/>
            <a:ext cx="4887913" cy="1371600"/>
          </a:xfrm>
          <a:prstGeom prst="rect">
            <a:avLst/>
          </a:prstGeom>
        </p:spPr>
        <p:txBody>
          <a:bodyPr wrap="none" fromWordArt="1">
            <a:prstTxWarp prst="textPlain">
              <a:avLst>
                <a:gd name="adj" fmla="val 50000"/>
              </a:avLst>
            </a:prstTxWarp>
          </a:bodyPr>
          <a:lstStyle/>
          <a:p>
            <a:r>
              <a:rPr lang="en-US" sz="4400" kern="10">
                <a:ln w="38100">
                  <a:solidFill>
                    <a:schemeClr val="bg1"/>
                  </a:solidFill>
                  <a:round/>
                  <a:headEnd/>
                  <a:tailEnd/>
                </a:ln>
                <a:latin typeface="Futura XBlk BT"/>
                <a:ea typeface="Futura XBlk BT"/>
                <a:cs typeface="Futura XBlk BT"/>
              </a:rPr>
              <a:t>GOSPEL</a:t>
            </a:r>
          </a:p>
        </p:txBody>
      </p:sp>
      <p:sp>
        <p:nvSpPr>
          <p:cNvPr id="329732" name="WordArt 5"/>
          <p:cNvSpPr>
            <a:spLocks noChangeArrowheads="1" noChangeShapeType="1" noTextEdit="1"/>
          </p:cNvSpPr>
          <p:nvPr/>
        </p:nvSpPr>
        <p:spPr bwMode="auto">
          <a:xfrm>
            <a:off x="2116138" y="4783138"/>
            <a:ext cx="4953000" cy="914400"/>
          </a:xfrm>
          <a:prstGeom prst="rect">
            <a:avLst/>
          </a:prstGeom>
        </p:spPr>
        <p:txBody>
          <a:bodyPr wrap="none" fromWordArt="1">
            <a:prstTxWarp prst="textPlain">
              <a:avLst>
                <a:gd name="adj" fmla="val 50000"/>
              </a:avLst>
            </a:prstTxWarp>
          </a:bodyPr>
          <a:lstStyle/>
          <a:p>
            <a:r>
              <a:rPr lang="en-US" sz="4400" kern="10">
                <a:ln w="38100">
                  <a:solidFill>
                    <a:schemeClr val="bg1"/>
                  </a:solidFill>
                  <a:round/>
                  <a:headEnd/>
                  <a:tailEnd/>
                </a:ln>
                <a:latin typeface="Futura XBlk BT"/>
                <a:ea typeface="Futura XBlk BT"/>
                <a:cs typeface="Futura XBlk BT"/>
              </a:rPr>
              <a:t>GENESIS</a:t>
            </a:r>
          </a:p>
        </p:txBody>
      </p:sp>
      <p:sp>
        <p:nvSpPr>
          <p:cNvPr id="6" name="Text Box 5"/>
          <p:cNvSpPr txBox="1">
            <a:spLocks noChangeArrowheads="1"/>
          </p:cNvSpPr>
          <p:nvPr/>
        </p:nvSpPr>
        <p:spPr bwMode="auto">
          <a:xfrm>
            <a:off x="0" y="0"/>
            <a:ext cx="9144000" cy="600075"/>
          </a:xfrm>
          <a:prstGeom prst="rect">
            <a:avLst/>
          </a:prstGeom>
          <a:solidFill>
            <a:srgbClr val="000000"/>
          </a:solidFill>
          <a:ln>
            <a:noFill/>
          </a:ln>
          <a:effectLst>
            <a:outerShdw blurRad="63500" dist="38099" dir="2700000" algn="ctr" rotWithShape="0">
              <a:schemeClr val="tx1">
                <a:alpha val="74998"/>
              </a:schemeClr>
            </a:outerShdw>
          </a:effectLst>
          <a:extLst/>
        </p:spPr>
        <p:txBody>
          <a:bodyPr>
            <a:spAutoFit/>
          </a:bodyPr>
          <a:lstStyle/>
          <a:p>
            <a:pPr>
              <a:lnSpc>
                <a:spcPct val="90000"/>
              </a:lnSpc>
              <a:defRPr/>
            </a:pPr>
            <a:r>
              <a:rPr lang="en-US" sz="3600" b="1" dirty="0">
                <a:solidFill>
                  <a:schemeClr val="bg1"/>
                </a:solidFill>
                <a:cs typeface="Arial" charset="0"/>
              </a:rPr>
              <a:t>Genesis is foundational to the </a:t>
            </a:r>
            <a:r>
              <a:rPr lang="en-US" sz="3600" b="1" dirty="0">
                <a:solidFill>
                  <a:srgbClr val="FFFF00"/>
                </a:solidFill>
                <a:cs typeface="Arial" charset="0"/>
              </a:rPr>
              <a:t>gospel</a:t>
            </a:r>
            <a:endParaRPr lang="en-US" sz="3600" b="1" dirty="0">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4130" name="Rectangle 2"/>
          <p:cNvSpPr>
            <a:spLocks noGrp="1" noChangeArrowheads="1"/>
          </p:cNvSpPr>
          <p:nvPr>
            <p:ph type="title"/>
          </p:nvPr>
        </p:nvSpPr>
        <p:spPr/>
        <p:txBody>
          <a:bodyPr/>
          <a:lstStyle/>
          <a:p>
            <a:pPr eaLnBrk="1" hangingPunct="1">
              <a:defRPr/>
            </a:pPr>
            <a:r>
              <a:rPr lang="en-US" smtClean="0"/>
              <a:t>Gen. 3:15 NAS</a:t>
            </a:r>
          </a:p>
        </p:txBody>
      </p:sp>
      <p:pic>
        <p:nvPicPr>
          <p:cNvPr id="331778"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64132" name="Text Box 4"/>
          <p:cNvSpPr txBox="1">
            <a:spLocks noChangeArrowheads="1"/>
          </p:cNvSpPr>
          <p:nvPr/>
        </p:nvSpPr>
        <p:spPr bwMode="auto">
          <a:xfrm>
            <a:off x="457200" y="955675"/>
            <a:ext cx="8229600" cy="1006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6000" b="1" dirty="0">
                <a:solidFill>
                  <a:srgbClr val="00FF00"/>
                </a:solidFill>
                <a:cs typeface="+mn-cs"/>
              </a:rPr>
              <a:t>Genesis 3:15</a:t>
            </a:r>
          </a:p>
        </p:txBody>
      </p:sp>
      <p:sp>
        <p:nvSpPr>
          <p:cNvPr id="6064133" name="Text Box 5"/>
          <p:cNvSpPr txBox="1">
            <a:spLocks noChangeArrowheads="1"/>
          </p:cNvSpPr>
          <p:nvPr/>
        </p:nvSpPr>
        <p:spPr bwMode="auto">
          <a:xfrm>
            <a:off x="1066800" y="2327275"/>
            <a:ext cx="7010400" cy="33877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defRPr/>
            </a:pPr>
            <a:r>
              <a:rPr lang="en-US" sz="3600" b="1" dirty="0" smtClean="0">
                <a:solidFill>
                  <a:schemeClr val="bg1"/>
                </a:solidFill>
                <a:cs typeface="+mn-cs"/>
              </a:rPr>
              <a:t>"And </a:t>
            </a:r>
            <a:r>
              <a:rPr lang="en-US" sz="3600" b="1" dirty="0">
                <a:solidFill>
                  <a:schemeClr val="bg1"/>
                </a:solidFill>
                <a:cs typeface="+mn-cs"/>
              </a:rPr>
              <a:t>I will put enmity between you and the woman, and between your seed and her seed; he shall bruise you on the head, and you shall bruise him on the heel</a:t>
            </a:r>
            <a:r>
              <a:rPr lang="en-US" sz="3600" b="1" dirty="0" smtClean="0">
                <a:solidFill>
                  <a:schemeClr val="bg1"/>
                </a:solidFill>
                <a:cs typeface="+mn-cs"/>
              </a:rPr>
              <a:t>."</a:t>
            </a:r>
            <a:endParaRPr lang="en-US" sz="3600" b="1" dirty="0">
              <a:solidFill>
                <a:schemeClr val="bg1"/>
              </a:solidFill>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117" descr="\\.psf\Host\Users\mmurphy\Desktop\1 Genesis matters--slides to layer.014 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3826" name="Picture 118" descr="\\.psf\Host\Users\mmurphy\Desktop\1 Genesis matters--slides to layer.014 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20772" name="Rectangle 3" hidden="1"/>
          <p:cNvSpPr>
            <a:spLocks noGrp="1" noChangeArrowheads="1"/>
          </p:cNvSpPr>
          <p:nvPr>
            <p:ph type="title" idx="4294967295"/>
          </p:nvPr>
        </p:nvSpPr>
        <p:spPr/>
        <p:txBody>
          <a:bodyPr/>
          <a:lstStyle/>
          <a:p>
            <a:pPr eaLnBrk="1" hangingPunct="1">
              <a:defRPr/>
            </a:pPr>
            <a:r>
              <a:rPr lang="en-US" smtClean="0"/>
              <a:t>Adam to Christ</a:t>
            </a:r>
          </a:p>
        </p:txBody>
      </p:sp>
      <p:sp>
        <p:nvSpPr>
          <p:cNvPr id="5920773" name="Text Box 4"/>
          <p:cNvSpPr txBox="1">
            <a:spLocks noChangeArrowheads="1"/>
          </p:cNvSpPr>
          <p:nvPr/>
        </p:nvSpPr>
        <p:spPr bwMode="auto">
          <a:xfrm>
            <a:off x="3200400" y="3505200"/>
            <a:ext cx="24384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spcBef>
                <a:spcPct val="50000"/>
              </a:spcBef>
              <a:defRPr/>
            </a:pPr>
            <a:r>
              <a:rPr lang="en-US" b="1" smtClean="0">
                <a:cs typeface="+mn-cs"/>
              </a:rPr>
              <a:t>Line of Joseph</a:t>
            </a:r>
          </a:p>
        </p:txBody>
      </p:sp>
      <p:sp>
        <p:nvSpPr>
          <p:cNvPr id="5920774" name="Text Box 5"/>
          <p:cNvSpPr txBox="1">
            <a:spLocks noChangeArrowheads="1"/>
          </p:cNvSpPr>
          <p:nvPr/>
        </p:nvSpPr>
        <p:spPr bwMode="auto">
          <a:xfrm>
            <a:off x="3048000" y="5424488"/>
            <a:ext cx="24384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spcBef>
                <a:spcPct val="50000"/>
              </a:spcBef>
              <a:defRPr/>
            </a:pPr>
            <a:r>
              <a:rPr lang="en-US" b="1" smtClean="0">
                <a:cs typeface="+mn-cs"/>
              </a:rPr>
              <a:t>Line of Mary</a:t>
            </a:r>
          </a:p>
        </p:txBody>
      </p:sp>
      <p:sp>
        <p:nvSpPr>
          <p:cNvPr id="5920775" name="Text Box 6"/>
          <p:cNvSpPr txBox="1">
            <a:spLocks noChangeArrowheads="1"/>
          </p:cNvSpPr>
          <p:nvPr/>
        </p:nvSpPr>
        <p:spPr bwMode="auto">
          <a:xfrm>
            <a:off x="3276600" y="1676400"/>
            <a:ext cx="1752600" cy="396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n-US" sz="2000" b="1" smtClean="0">
                <a:cs typeface="+mn-cs"/>
              </a:rPr>
              <a:t>David</a:t>
            </a:r>
          </a:p>
        </p:txBody>
      </p:sp>
      <p:sp>
        <p:nvSpPr>
          <p:cNvPr id="5920776" name="Text Box 7"/>
          <p:cNvSpPr txBox="1">
            <a:spLocks noChangeArrowheads="1"/>
          </p:cNvSpPr>
          <p:nvPr/>
        </p:nvSpPr>
        <p:spPr bwMode="auto">
          <a:xfrm>
            <a:off x="6172200" y="1524000"/>
            <a:ext cx="1981200" cy="396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spcBef>
                <a:spcPct val="50000"/>
              </a:spcBef>
              <a:defRPr/>
            </a:pPr>
            <a:r>
              <a:rPr lang="en-US" sz="2000" b="1" smtClean="0">
                <a:cs typeface="+mn-cs"/>
              </a:rPr>
              <a:t>Abraham</a:t>
            </a:r>
          </a:p>
        </p:txBody>
      </p:sp>
      <p:pic>
        <p:nvPicPr>
          <p:cNvPr id="333832" name="Picture 8" descr="\\.psf\Host\Volumes\PresTeam\Maria Murphy\Keynote\TM_reworked_Slides\Adam to Christ 0002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3833" name="TextBox 1"/>
          <p:cNvSpPr txBox="1">
            <a:spLocks noChangeArrowheads="1"/>
          </p:cNvSpPr>
          <p:nvPr/>
        </p:nvSpPr>
        <p:spPr bwMode="auto">
          <a:xfrm>
            <a:off x="228600" y="1143000"/>
            <a:ext cx="609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Adam</a:t>
            </a:r>
          </a:p>
        </p:txBody>
      </p:sp>
      <p:sp>
        <p:nvSpPr>
          <p:cNvPr id="333834" name="TextBox 9"/>
          <p:cNvSpPr txBox="1">
            <a:spLocks noChangeArrowheads="1"/>
          </p:cNvSpPr>
          <p:nvPr/>
        </p:nvSpPr>
        <p:spPr bwMode="auto">
          <a:xfrm>
            <a:off x="838200" y="1219200"/>
            <a:ext cx="609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Seth</a:t>
            </a:r>
          </a:p>
        </p:txBody>
      </p:sp>
      <p:sp>
        <p:nvSpPr>
          <p:cNvPr id="333835" name="TextBox 10"/>
          <p:cNvSpPr txBox="1">
            <a:spLocks noChangeArrowheads="1"/>
          </p:cNvSpPr>
          <p:nvPr/>
        </p:nvSpPr>
        <p:spPr bwMode="auto">
          <a:xfrm>
            <a:off x="1219200" y="609600"/>
            <a:ext cx="609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Enos</a:t>
            </a:r>
          </a:p>
        </p:txBody>
      </p:sp>
      <p:sp>
        <p:nvSpPr>
          <p:cNvPr id="333836" name="TextBox 11"/>
          <p:cNvSpPr txBox="1">
            <a:spLocks noChangeArrowheads="1"/>
          </p:cNvSpPr>
          <p:nvPr/>
        </p:nvSpPr>
        <p:spPr bwMode="auto">
          <a:xfrm>
            <a:off x="1524000" y="1233488"/>
            <a:ext cx="762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Cainan</a:t>
            </a:r>
          </a:p>
        </p:txBody>
      </p:sp>
      <p:sp>
        <p:nvSpPr>
          <p:cNvPr id="333837" name="TextBox 12"/>
          <p:cNvSpPr txBox="1">
            <a:spLocks noChangeArrowheads="1"/>
          </p:cNvSpPr>
          <p:nvPr/>
        </p:nvSpPr>
        <p:spPr bwMode="auto">
          <a:xfrm>
            <a:off x="1981200" y="652463"/>
            <a:ext cx="914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Mahalaleel</a:t>
            </a:r>
          </a:p>
        </p:txBody>
      </p:sp>
      <p:sp>
        <p:nvSpPr>
          <p:cNvPr id="333838" name="TextBox 13"/>
          <p:cNvSpPr txBox="1">
            <a:spLocks noChangeArrowheads="1"/>
          </p:cNvSpPr>
          <p:nvPr/>
        </p:nvSpPr>
        <p:spPr bwMode="auto">
          <a:xfrm>
            <a:off x="2590800" y="1233488"/>
            <a:ext cx="6096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Jared</a:t>
            </a:r>
          </a:p>
        </p:txBody>
      </p:sp>
      <p:sp>
        <p:nvSpPr>
          <p:cNvPr id="333839" name="TextBox 14"/>
          <p:cNvSpPr txBox="1">
            <a:spLocks noChangeArrowheads="1"/>
          </p:cNvSpPr>
          <p:nvPr/>
        </p:nvSpPr>
        <p:spPr bwMode="auto">
          <a:xfrm>
            <a:off x="3048000" y="652463"/>
            <a:ext cx="6096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Enoch</a:t>
            </a:r>
          </a:p>
        </p:txBody>
      </p:sp>
      <p:sp>
        <p:nvSpPr>
          <p:cNvPr id="333840" name="TextBox 15"/>
          <p:cNvSpPr txBox="1">
            <a:spLocks noChangeArrowheads="1"/>
          </p:cNvSpPr>
          <p:nvPr/>
        </p:nvSpPr>
        <p:spPr bwMode="auto">
          <a:xfrm>
            <a:off x="3352800" y="1233488"/>
            <a:ext cx="914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Methuselah</a:t>
            </a:r>
          </a:p>
        </p:txBody>
      </p:sp>
      <p:sp>
        <p:nvSpPr>
          <p:cNvPr id="333841" name="TextBox 16"/>
          <p:cNvSpPr txBox="1">
            <a:spLocks noChangeArrowheads="1"/>
          </p:cNvSpPr>
          <p:nvPr/>
        </p:nvSpPr>
        <p:spPr bwMode="auto">
          <a:xfrm>
            <a:off x="3962400" y="6524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Lamech</a:t>
            </a:r>
          </a:p>
        </p:txBody>
      </p:sp>
      <p:sp>
        <p:nvSpPr>
          <p:cNvPr id="333842" name="TextBox 17"/>
          <p:cNvSpPr txBox="1">
            <a:spLocks noChangeArrowheads="1"/>
          </p:cNvSpPr>
          <p:nvPr/>
        </p:nvSpPr>
        <p:spPr bwMode="auto">
          <a:xfrm>
            <a:off x="4457700" y="12620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chemeClr val="bg1"/>
                </a:solidFill>
                <a:cs typeface="Arial" charset="0"/>
              </a:rPr>
              <a:t>Noah</a:t>
            </a:r>
          </a:p>
        </p:txBody>
      </p:sp>
      <p:sp>
        <p:nvSpPr>
          <p:cNvPr id="333843" name="TextBox 18"/>
          <p:cNvSpPr txBox="1">
            <a:spLocks noChangeArrowheads="1"/>
          </p:cNvSpPr>
          <p:nvPr/>
        </p:nvSpPr>
        <p:spPr bwMode="auto">
          <a:xfrm>
            <a:off x="4876800" y="6524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Shem</a:t>
            </a:r>
          </a:p>
        </p:txBody>
      </p:sp>
      <p:sp>
        <p:nvSpPr>
          <p:cNvPr id="333844" name="TextBox 19"/>
          <p:cNvSpPr txBox="1">
            <a:spLocks noChangeArrowheads="1"/>
          </p:cNvSpPr>
          <p:nvPr/>
        </p:nvSpPr>
        <p:spPr bwMode="auto">
          <a:xfrm>
            <a:off x="5137150" y="1233488"/>
            <a:ext cx="11874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Arphaxed</a:t>
            </a:r>
          </a:p>
        </p:txBody>
      </p:sp>
      <p:sp>
        <p:nvSpPr>
          <p:cNvPr id="333845" name="TextBox 20"/>
          <p:cNvSpPr txBox="1">
            <a:spLocks noChangeArrowheads="1"/>
          </p:cNvSpPr>
          <p:nvPr/>
        </p:nvSpPr>
        <p:spPr bwMode="auto">
          <a:xfrm>
            <a:off x="5867400" y="6524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Salah</a:t>
            </a:r>
          </a:p>
        </p:txBody>
      </p:sp>
      <p:sp>
        <p:nvSpPr>
          <p:cNvPr id="333846" name="TextBox 21"/>
          <p:cNvSpPr txBox="1">
            <a:spLocks noChangeArrowheads="1"/>
          </p:cNvSpPr>
          <p:nvPr/>
        </p:nvSpPr>
        <p:spPr bwMode="auto">
          <a:xfrm>
            <a:off x="6324600" y="1219200"/>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Eber</a:t>
            </a:r>
          </a:p>
        </p:txBody>
      </p:sp>
      <p:sp>
        <p:nvSpPr>
          <p:cNvPr id="333847" name="TextBox 22"/>
          <p:cNvSpPr txBox="1">
            <a:spLocks noChangeArrowheads="1"/>
          </p:cNvSpPr>
          <p:nvPr/>
        </p:nvSpPr>
        <p:spPr bwMode="auto">
          <a:xfrm>
            <a:off x="6667500" y="6524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Peleg</a:t>
            </a:r>
          </a:p>
        </p:txBody>
      </p:sp>
      <p:sp>
        <p:nvSpPr>
          <p:cNvPr id="333848" name="TextBox 23"/>
          <p:cNvSpPr txBox="1">
            <a:spLocks noChangeArrowheads="1"/>
          </p:cNvSpPr>
          <p:nvPr/>
        </p:nvSpPr>
        <p:spPr bwMode="auto">
          <a:xfrm>
            <a:off x="7086600" y="1227138"/>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Reu</a:t>
            </a:r>
          </a:p>
        </p:txBody>
      </p:sp>
      <p:sp>
        <p:nvSpPr>
          <p:cNvPr id="333849" name="TextBox 24"/>
          <p:cNvSpPr txBox="1">
            <a:spLocks noChangeArrowheads="1"/>
          </p:cNvSpPr>
          <p:nvPr/>
        </p:nvSpPr>
        <p:spPr bwMode="auto">
          <a:xfrm>
            <a:off x="7467600" y="6524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Serug</a:t>
            </a:r>
          </a:p>
        </p:txBody>
      </p:sp>
      <p:sp>
        <p:nvSpPr>
          <p:cNvPr id="333850" name="TextBox 25"/>
          <p:cNvSpPr txBox="1">
            <a:spLocks noChangeArrowheads="1"/>
          </p:cNvSpPr>
          <p:nvPr/>
        </p:nvSpPr>
        <p:spPr bwMode="auto">
          <a:xfrm>
            <a:off x="7924800" y="1143000"/>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Nahor</a:t>
            </a:r>
          </a:p>
        </p:txBody>
      </p:sp>
      <p:sp>
        <p:nvSpPr>
          <p:cNvPr id="333851" name="TextBox 26"/>
          <p:cNvSpPr txBox="1">
            <a:spLocks noChangeArrowheads="1"/>
          </p:cNvSpPr>
          <p:nvPr/>
        </p:nvSpPr>
        <p:spPr bwMode="auto">
          <a:xfrm>
            <a:off x="8382000" y="708025"/>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Terah</a:t>
            </a:r>
          </a:p>
        </p:txBody>
      </p:sp>
      <p:sp>
        <p:nvSpPr>
          <p:cNvPr id="333852" name="TextBox 27"/>
          <p:cNvSpPr txBox="1">
            <a:spLocks noChangeArrowheads="1"/>
          </p:cNvSpPr>
          <p:nvPr/>
        </p:nvSpPr>
        <p:spPr bwMode="auto">
          <a:xfrm>
            <a:off x="8153400" y="1371600"/>
            <a:ext cx="8001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chemeClr val="bg1"/>
                </a:solidFill>
                <a:cs typeface="Arial" charset="0"/>
              </a:rPr>
              <a:t>Abraham</a:t>
            </a:r>
          </a:p>
        </p:txBody>
      </p:sp>
      <p:sp>
        <p:nvSpPr>
          <p:cNvPr id="333853" name="TextBox 29"/>
          <p:cNvSpPr txBox="1">
            <a:spLocks noChangeArrowheads="1"/>
          </p:cNvSpPr>
          <p:nvPr/>
        </p:nvSpPr>
        <p:spPr bwMode="auto">
          <a:xfrm>
            <a:off x="8382000" y="24812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Isaac</a:t>
            </a:r>
          </a:p>
        </p:txBody>
      </p:sp>
      <p:sp>
        <p:nvSpPr>
          <p:cNvPr id="333854" name="TextBox 30"/>
          <p:cNvSpPr txBox="1">
            <a:spLocks noChangeArrowheads="1"/>
          </p:cNvSpPr>
          <p:nvPr/>
        </p:nvSpPr>
        <p:spPr bwMode="auto">
          <a:xfrm>
            <a:off x="7924800" y="2073275"/>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Jacob</a:t>
            </a:r>
          </a:p>
        </p:txBody>
      </p:sp>
      <p:sp>
        <p:nvSpPr>
          <p:cNvPr id="333855" name="TextBox 31"/>
          <p:cNvSpPr txBox="1">
            <a:spLocks noChangeArrowheads="1"/>
          </p:cNvSpPr>
          <p:nvPr/>
        </p:nvSpPr>
        <p:spPr bwMode="auto">
          <a:xfrm>
            <a:off x="7620000" y="2613025"/>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Judah</a:t>
            </a:r>
          </a:p>
        </p:txBody>
      </p:sp>
      <p:sp>
        <p:nvSpPr>
          <p:cNvPr id="333856" name="TextBox 32"/>
          <p:cNvSpPr txBox="1">
            <a:spLocks noChangeArrowheads="1"/>
          </p:cNvSpPr>
          <p:nvPr/>
        </p:nvSpPr>
        <p:spPr bwMode="auto">
          <a:xfrm>
            <a:off x="7169150" y="2073275"/>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Perez</a:t>
            </a:r>
          </a:p>
        </p:txBody>
      </p:sp>
      <p:sp>
        <p:nvSpPr>
          <p:cNvPr id="333857" name="TextBox 33"/>
          <p:cNvSpPr txBox="1">
            <a:spLocks noChangeArrowheads="1"/>
          </p:cNvSpPr>
          <p:nvPr/>
        </p:nvSpPr>
        <p:spPr bwMode="auto">
          <a:xfrm>
            <a:off x="6840538" y="2613025"/>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Hezron</a:t>
            </a:r>
          </a:p>
        </p:txBody>
      </p:sp>
      <p:sp>
        <p:nvSpPr>
          <p:cNvPr id="333858" name="TextBox 34"/>
          <p:cNvSpPr txBox="1">
            <a:spLocks noChangeArrowheads="1"/>
          </p:cNvSpPr>
          <p:nvPr/>
        </p:nvSpPr>
        <p:spPr bwMode="auto">
          <a:xfrm>
            <a:off x="6477000" y="2073275"/>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Ram</a:t>
            </a:r>
          </a:p>
        </p:txBody>
      </p:sp>
      <p:sp>
        <p:nvSpPr>
          <p:cNvPr id="333859" name="TextBox 35"/>
          <p:cNvSpPr txBox="1">
            <a:spLocks noChangeArrowheads="1"/>
          </p:cNvSpPr>
          <p:nvPr/>
        </p:nvSpPr>
        <p:spPr bwMode="auto">
          <a:xfrm>
            <a:off x="5905500" y="2613025"/>
            <a:ext cx="9525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Amminadab</a:t>
            </a:r>
          </a:p>
        </p:txBody>
      </p:sp>
      <p:sp>
        <p:nvSpPr>
          <p:cNvPr id="333860" name="TextBox 36"/>
          <p:cNvSpPr txBox="1">
            <a:spLocks noChangeArrowheads="1"/>
          </p:cNvSpPr>
          <p:nvPr/>
        </p:nvSpPr>
        <p:spPr bwMode="auto">
          <a:xfrm>
            <a:off x="5562600" y="2073275"/>
            <a:ext cx="8191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Nahshon</a:t>
            </a:r>
          </a:p>
        </p:txBody>
      </p:sp>
      <p:sp>
        <p:nvSpPr>
          <p:cNvPr id="333861" name="TextBox 37"/>
          <p:cNvSpPr txBox="1">
            <a:spLocks noChangeArrowheads="1"/>
          </p:cNvSpPr>
          <p:nvPr/>
        </p:nvSpPr>
        <p:spPr bwMode="auto">
          <a:xfrm>
            <a:off x="5257800" y="2608263"/>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Salmon</a:t>
            </a:r>
          </a:p>
        </p:txBody>
      </p:sp>
      <p:sp>
        <p:nvSpPr>
          <p:cNvPr id="333862" name="TextBox 38"/>
          <p:cNvSpPr txBox="1">
            <a:spLocks noChangeArrowheads="1"/>
          </p:cNvSpPr>
          <p:nvPr/>
        </p:nvSpPr>
        <p:spPr bwMode="auto">
          <a:xfrm>
            <a:off x="4800600" y="2054225"/>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Boaz</a:t>
            </a:r>
          </a:p>
        </p:txBody>
      </p:sp>
      <p:sp>
        <p:nvSpPr>
          <p:cNvPr id="333863" name="TextBox 39"/>
          <p:cNvSpPr txBox="1">
            <a:spLocks noChangeArrowheads="1"/>
          </p:cNvSpPr>
          <p:nvPr/>
        </p:nvSpPr>
        <p:spPr bwMode="auto">
          <a:xfrm>
            <a:off x="4481513" y="2608263"/>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Obed</a:t>
            </a:r>
          </a:p>
        </p:txBody>
      </p:sp>
      <p:sp>
        <p:nvSpPr>
          <p:cNvPr id="333864" name="TextBox 40"/>
          <p:cNvSpPr txBox="1">
            <a:spLocks noChangeArrowheads="1"/>
          </p:cNvSpPr>
          <p:nvPr/>
        </p:nvSpPr>
        <p:spPr bwMode="auto">
          <a:xfrm>
            <a:off x="4114800" y="20240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Jesse</a:t>
            </a:r>
          </a:p>
        </p:txBody>
      </p:sp>
      <p:sp>
        <p:nvSpPr>
          <p:cNvPr id="333865" name="TextBox 41"/>
          <p:cNvSpPr txBox="1">
            <a:spLocks noChangeArrowheads="1"/>
          </p:cNvSpPr>
          <p:nvPr/>
        </p:nvSpPr>
        <p:spPr bwMode="auto">
          <a:xfrm>
            <a:off x="3429000" y="2514600"/>
            <a:ext cx="104933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David</a:t>
            </a:r>
          </a:p>
          <a:p>
            <a:pPr eaLnBrk="1" hangingPunct="1"/>
            <a:r>
              <a:rPr lang="en-US" sz="1100" b="1">
                <a:solidFill>
                  <a:schemeClr val="bg1"/>
                </a:solidFill>
                <a:cs typeface="Arial" charset="0"/>
              </a:rPr>
              <a:t>c. 1085 BC</a:t>
            </a:r>
          </a:p>
        </p:txBody>
      </p:sp>
      <p:sp>
        <p:nvSpPr>
          <p:cNvPr id="333866" name="TextBox 42"/>
          <p:cNvSpPr txBox="1">
            <a:spLocks noChangeArrowheads="1"/>
          </p:cNvSpPr>
          <p:nvPr/>
        </p:nvSpPr>
        <p:spPr bwMode="auto">
          <a:xfrm>
            <a:off x="2913063" y="2362200"/>
            <a:ext cx="8207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Solomon</a:t>
            </a:r>
          </a:p>
        </p:txBody>
      </p:sp>
      <p:sp>
        <p:nvSpPr>
          <p:cNvPr id="333867" name="TextBox 43"/>
          <p:cNvSpPr txBox="1">
            <a:spLocks noChangeArrowheads="1"/>
          </p:cNvSpPr>
          <p:nvPr/>
        </p:nvSpPr>
        <p:spPr bwMode="auto">
          <a:xfrm>
            <a:off x="2590800" y="2938463"/>
            <a:ext cx="9445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Rehoboam</a:t>
            </a:r>
          </a:p>
        </p:txBody>
      </p:sp>
      <p:sp>
        <p:nvSpPr>
          <p:cNvPr id="333868" name="TextBox 44"/>
          <p:cNvSpPr txBox="1">
            <a:spLocks noChangeArrowheads="1"/>
          </p:cNvSpPr>
          <p:nvPr/>
        </p:nvSpPr>
        <p:spPr bwMode="auto">
          <a:xfrm>
            <a:off x="2179638" y="2405063"/>
            <a:ext cx="8223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Abijah</a:t>
            </a:r>
          </a:p>
        </p:txBody>
      </p:sp>
      <p:sp>
        <p:nvSpPr>
          <p:cNvPr id="333869" name="TextBox 45"/>
          <p:cNvSpPr txBox="1">
            <a:spLocks noChangeArrowheads="1"/>
          </p:cNvSpPr>
          <p:nvPr/>
        </p:nvSpPr>
        <p:spPr bwMode="auto">
          <a:xfrm>
            <a:off x="1905000" y="2936875"/>
            <a:ext cx="5334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Asa</a:t>
            </a:r>
          </a:p>
        </p:txBody>
      </p:sp>
      <p:sp>
        <p:nvSpPr>
          <p:cNvPr id="333870" name="TextBox 46"/>
          <p:cNvSpPr txBox="1">
            <a:spLocks noChangeArrowheads="1"/>
          </p:cNvSpPr>
          <p:nvPr/>
        </p:nvSpPr>
        <p:spPr bwMode="auto">
          <a:xfrm>
            <a:off x="1219200" y="2405063"/>
            <a:ext cx="10795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Jehoshaphat</a:t>
            </a:r>
          </a:p>
        </p:txBody>
      </p:sp>
      <p:sp>
        <p:nvSpPr>
          <p:cNvPr id="333871" name="TextBox 47"/>
          <p:cNvSpPr txBox="1">
            <a:spLocks noChangeArrowheads="1"/>
          </p:cNvSpPr>
          <p:nvPr/>
        </p:nvSpPr>
        <p:spPr bwMode="auto">
          <a:xfrm>
            <a:off x="938213" y="2862263"/>
            <a:ext cx="8207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Jehoram</a:t>
            </a:r>
          </a:p>
        </p:txBody>
      </p:sp>
      <p:sp>
        <p:nvSpPr>
          <p:cNvPr id="333872" name="TextBox 48"/>
          <p:cNvSpPr txBox="1">
            <a:spLocks noChangeArrowheads="1"/>
          </p:cNvSpPr>
          <p:nvPr/>
        </p:nvSpPr>
        <p:spPr bwMode="auto">
          <a:xfrm>
            <a:off x="938213" y="3352800"/>
            <a:ext cx="8207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Ahaziah</a:t>
            </a:r>
          </a:p>
        </p:txBody>
      </p:sp>
      <p:sp>
        <p:nvSpPr>
          <p:cNvPr id="333873" name="TextBox 49"/>
          <p:cNvSpPr txBox="1">
            <a:spLocks noChangeArrowheads="1"/>
          </p:cNvSpPr>
          <p:nvPr/>
        </p:nvSpPr>
        <p:spPr bwMode="auto">
          <a:xfrm>
            <a:off x="1008063" y="3871913"/>
            <a:ext cx="8207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Joash</a:t>
            </a:r>
          </a:p>
        </p:txBody>
      </p:sp>
      <p:sp>
        <p:nvSpPr>
          <p:cNvPr id="333874" name="TextBox 50"/>
          <p:cNvSpPr txBox="1">
            <a:spLocks noChangeArrowheads="1"/>
          </p:cNvSpPr>
          <p:nvPr/>
        </p:nvSpPr>
        <p:spPr bwMode="auto">
          <a:xfrm>
            <a:off x="931863" y="4419600"/>
            <a:ext cx="8207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Amaziah</a:t>
            </a:r>
          </a:p>
        </p:txBody>
      </p:sp>
      <p:sp>
        <p:nvSpPr>
          <p:cNvPr id="333875" name="TextBox 51"/>
          <p:cNvSpPr txBox="1">
            <a:spLocks noChangeArrowheads="1"/>
          </p:cNvSpPr>
          <p:nvPr/>
        </p:nvSpPr>
        <p:spPr bwMode="auto">
          <a:xfrm>
            <a:off x="990600" y="4995863"/>
            <a:ext cx="8207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Uzziah</a:t>
            </a:r>
          </a:p>
        </p:txBody>
      </p:sp>
      <p:sp>
        <p:nvSpPr>
          <p:cNvPr id="333876" name="TextBox 52"/>
          <p:cNvSpPr txBox="1">
            <a:spLocks noChangeArrowheads="1"/>
          </p:cNvSpPr>
          <p:nvPr/>
        </p:nvSpPr>
        <p:spPr bwMode="auto">
          <a:xfrm>
            <a:off x="838200" y="5181600"/>
            <a:ext cx="8207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Jotham</a:t>
            </a:r>
          </a:p>
        </p:txBody>
      </p:sp>
      <p:sp>
        <p:nvSpPr>
          <p:cNvPr id="333877" name="TextBox 53"/>
          <p:cNvSpPr txBox="1">
            <a:spLocks noChangeArrowheads="1"/>
          </p:cNvSpPr>
          <p:nvPr/>
        </p:nvSpPr>
        <p:spPr bwMode="auto">
          <a:xfrm>
            <a:off x="1258888" y="5661025"/>
            <a:ext cx="82073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Ahaz</a:t>
            </a:r>
          </a:p>
        </p:txBody>
      </p:sp>
      <p:sp>
        <p:nvSpPr>
          <p:cNvPr id="333878" name="TextBox 54"/>
          <p:cNvSpPr txBox="1">
            <a:spLocks noChangeArrowheads="1"/>
          </p:cNvSpPr>
          <p:nvPr/>
        </p:nvSpPr>
        <p:spPr bwMode="auto">
          <a:xfrm>
            <a:off x="1752600" y="5224463"/>
            <a:ext cx="8207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Hezekiah</a:t>
            </a:r>
          </a:p>
        </p:txBody>
      </p:sp>
      <p:sp>
        <p:nvSpPr>
          <p:cNvPr id="333879" name="TextBox 55"/>
          <p:cNvSpPr txBox="1">
            <a:spLocks noChangeArrowheads="1"/>
          </p:cNvSpPr>
          <p:nvPr/>
        </p:nvSpPr>
        <p:spPr bwMode="auto">
          <a:xfrm>
            <a:off x="2179638" y="5618163"/>
            <a:ext cx="8683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Manasseh</a:t>
            </a:r>
          </a:p>
        </p:txBody>
      </p:sp>
      <p:sp>
        <p:nvSpPr>
          <p:cNvPr id="333880" name="TextBox 56"/>
          <p:cNvSpPr txBox="1">
            <a:spLocks noChangeArrowheads="1"/>
          </p:cNvSpPr>
          <p:nvPr/>
        </p:nvSpPr>
        <p:spPr bwMode="auto">
          <a:xfrm>
            <a:off x="2171700" y="4995863"/>
            <a:ext cx="8683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Amon</a:t>
            </a:r>
          </a:p>
        </p:txBody>
      </p:sp>
      <p:sp>
        <p:nvSpPr>
          <p:cNvPr id="333881" name="TextBox 57"/>
          <p:cNvSpPr txBox="1">
            <a:spLocks noChangeArrowheads="1"/>
          </p:cNvSpPr>
          <p:nvPr/>
        </p:nvSpPr>
        <p:spPr bwMode="auto">
          <a:xfrm>
            <a:off x="2057400" y="3962400"/>
            <a:ext cx="8683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Josiah</a:t>
            </a:r>
          </a:p>
        </p:txBody>
      </p:sp>
      <p:sp>
        <p:nvSpPr>
          <p:cNvPr id="333882" name="TextBox 58"/>
          <p:cNvSpPr txBox="1">
            <a:spLocks noChangeArrowheads="1"/>
          </p:cNvSpPr>
          <p:nvPr/>
        </p:nvSpPr>
        <p:spPr bwMode="auto">
          <a:xfrm>
            <a:off x="2501900" y="4343400"/>
            <a:ext cx="8667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Jehoiakim</a:t>
            </a:r>
          </a:p>
        </p:txBody>
      </p:sp>
      <p:sp>
        <p:nvSpPr>
          <p:cNvPr id="333883" name="TextBox 59"/>
          <p:cNvSpPr txBox="1">
            <a:spLocks noChangeArrowheads="1"/>
          </p:cNvSpPr>
          <p:nvPr/>
        </p:nvSpPr>
        <p:spPr bwMode="auto">
          <a:xfrm>
            <a:off x="2908300" y="3852863"/>
            <a:ext cx="8683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Jeconiah</a:t>
            </a:r>
          </a:p>
        </p:txBody>
      </p:sp>
      <p:sp>
        <p:nvSpPr>
          <p:cNvPr id="333884" name="TextBox 60"/>
          <p:cNvSpPr txBox="1">
            <a:spLocks noChangeArrowheads="1"/>
          </p:cNvSpPr>
          <p:nvPr/>
        </p:nvSpPr>
        <p:spPr bwMode="auto">
          <a:xfrm>
            <a:off x="3398838" y="4343400"/>
            <a:ext cx="8683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Shealtiel</a:t>
            </a:r>
          </a:p>
        </p:txBody>
      </p:sp>
      <p:sp>
        <p:nvSpPr>
          <p:cNvPr id="333885" name="TextBox 61"/>
          <p:cNvSpPr txBox="1">
            <a:spLocks noChangeArrowheads="1"/>
          </p:cNvSpPr>
          <p:nvPr/>
        </p:nvSpPr>
        <p:spPr bwMode="auto">
          <a:xfrm>
            <a:off x="3810000" y="3871913"/>
            <a:ext cx="9286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Zerubbabel</a:t>
            </a:r>
          </a:p>
        </p:txBody>
      </p:sp>
      <p:sp>
        <p:nvSpPr>
          <p:cNvPr id="333886" name="TextBox 62"/>
          <p:cNvSpPr txBox="1">
            <a:spLocks noChangeArrowheads="1"/>
          </p:cNvSpPr>
          <p:nvPr/>
        </p:nvSpPr>
        <p:spPr bwMode="auto">
          <a:xfrm>
            <a:off x="4267200" y="4343400"/>
            <a:ext cx="9286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Abiud</a:t>
            </a:r>
          </a:p>
        </p:txBody>
      </p:sp>
      <p:sp>
        <p:nvSpPr>
          <p:cNvPr id="333887" name="TextBox 63"/>
          <p:cNvSpPr txBox="1">
            <a:spLocks noChangeArrowheads="1"/>
          </p:cNvSpPr>
          <p:nvPr/>
        </p:nvSpPr>
        <p:spPr bwMode="auto">
          <a:xfrm>
            <a:off x="4710113" y="3852863"/>
            <a:ext cx="928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Eliakim</a:t>
            </a:r>
          </a:p>
        </p:txBody>
      </p:sp>
      <p:sp>
        <p:nvSpPr>
          <p:cNvPr id="333888" name="TextBox 64"/>
          <p:cNvSpPr txBox="1">
            <a:spLocks noChangeArrowheads="1"/>
          </p:cNvSpPr>
          <p:nvPr/>
        </p:nvSpPr>
        <p:spPr bwMode="auto">
          <a:xfrm>
            <a:off x="5273675" y="4343400"/>
            <a:ext cx="5937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Azor</a:t>
            </a:r>
          </a:p>
        </p:txBody>
      </p:sp>
      <p:sp>
        <p:nvSpPr>
          <p:cNvPr id="333889" name="TextBox 65"/>
          <p:cNvSpPr txBox="1">
            <a:spLocks noChangeArrowheads="1"/>
          </p:cNvSpPr>
          <p:nvPr/>
        </p:nvSpPr>
        <p:spPr bwMode="auto">
          <a:xfrm>
            <a:off x="5740400" y="4352925"/>
            <a:ext cx="5937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Zadok</a:t>
            </a:r>
          </a:p>
        </p:txBody>
      </p:sp>
      <p:sp>
        <p:nvSpPr>
          <p:cNvPr id="333890" name="TextBox 66"/>
          <p:cNvSpPr txBox="1">
            <a:spLocks noChangeArrowheads="1"/>
          </p:cNvSpPr>
          <p:nvPr/>
        </p:nvSpPr>
        <p:spPr bwMode="auto">
          <a:xfrm>
            <a:off x="5972175" y="3862388"/>
            <a:ext cx="5937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Achim</a:t>
            </a:r>
          </a:p>
        </p:txBody>
      </p:sp>
      <p:sp>
        <p:nvSpPr>
          <p:cNvPr id="333891" name="TextBox 67"/>
          <p:cNvSpPr txBox="1">
            <a:spLocks noChangeArrowheads="1"/>
          </p:cNvSpPr>
          <p:nvPr/>
        </p:nvSpPr>
        <p:spPr bwMode="auto">
          <a:xfrm>
            <a:off x="6318250" y="3233738"/>
            <a:ext cx="5953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Eliud</a:t>
            </a:r>
          </a:p>
        </p:txBody>
      </p:sp>
      <p:sp>
        <p:nvSpPr>
          <p:cNvPr id="333892" name="TextBox 68"/>
          <p:cNvSpPr txBox="1">
            <a:spLocks noChangeArrowheads="1"/>
          </p:cNvSpPr>
          <p:nvPr/>
        </p:nvSpPr>
        <p:spPr bwMode="auto">
          <a:xfrm>
            <a:off x="6650038" y="3708400"/>
            <a:ext cx="7413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Eleazar</a:t>
            </a:r>
          </a:p>
        </p:txBody>
      </p:sp>
      <p:sp>
        <p:nvSpPr>
          <p:cNvPr id="333893" name="TextBox 69"/>
          <p:cNvSpPr txBox="1">
            <a:spLocks noChangeArrowheads="1"/>
          </p:cNvSpPr>
          <p:nvPr/>
        </p:nvSpPr>
        <p:spPr bwMode="auto">
          <a:xfrm>
            <a:off x="7086600" y="3167063"/>
            <a:ext cx="7413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Matthan</a:t>
            </a:r>
          </a:p>
        </p:txBody>
      </p:sp>
      <p:sp>
        <p:nvSpPr>
          <p:cNvPr id="333894" name="TextBox 70"/>
          <p:cNvSpPr txBox="1">
            <a:spLocks noChangeArrowheads="1"/>
          </p:cNvSpPr>
          <p:nvPr/>
        </p:nvSpPr>
        <p:spPr bwMode="auto">
          <a:xfrm>
            <a:off x="7412038" y="3732213"/>
            <a:ext cx="7413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Jacob</a:t>
            </a:r>
          </a:p>
        </p:txBody>
      </p:sp>
      <p:sp>
        <p:nvSpPr>
          <p:cNvPr id="333895" name="TextBox 71"/>
          <p:cNvSpPr txBox="1">
            <a:spLocks noChangeArrowheads="1"/>
          </p:cNvSpPr>
          <p:nvPr/>
        </p:nvSpPr>
        <p:spPr bwMode="auto">
          <a:xfrm>
            <a:off x="7827963" y="3976688"/>
            <a:ext cx="7413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cs typeface="Arial" charset="0"/>
              </a:rPr>
              <a:t>Joseph</a:t>
            </a:r>
          </a:p>
        </p:txBody>
      </p:sp>
      <p:sp>
        <p:nvSpPr>
          <p:cNvPr id="333896" name="TextBox 72"/>
          <p:cNvSpPr txBox="1">
            <a:spLocks noChangeArrowheads="1"/>
          </p:cNvSpPr>
          <p:nvPr/>
        </p:nvSpPr>
        <p:spPr bwMode="auto">
          <a:xfrm>
            <a:off x="6172200" y="5762625"/>
            <a:ext cx="7270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Joseph</a:t>
            </a:r>
          </a:p>
        </p:txBody>
      </p:sp>
      <p:sp>
        <p:nvSpPr>
          <p:cNvPr id="333897" name="TextBox 73"/>
          <p:cNvSpPr txBox="1">
            <a:spLocks noChangeArrowheads="1"/>
          </p:cNvSpPr>
          <p:nvPr/>
        </p:nvSpPr>
        <p:spPr bwMode="auto">
          <a:xfrm>
            <a:off x="6523038" y="6467475"/>
            <a:ext cx="5937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Janna</a:t>
            </a:r>
          </a:p>
        </p:txBody>
      </p:sp>
      <p:sp>
        <p:nvSpPr>
          <p:cNvPr id="333898" name="TextBox 74"/>
          <p:cNvSpPr txBox="1">
            <a:spLocks noChangeArrowheads="1"/>
          </p:cNvSpPr>
          <p:nvPr/>
        </p:nvSpPr>
        <p:spPr bwMode="auto">
          <a:xfrm>
            <a:off x="6878638" y="5942013"/>
            <a:ext cx="5937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Melchi</a:t>
            </a:r>
          </a:p>
        </p:txBody>
      </p:sp>
      <p:sp>
        <p:nvSpPr>
          <p:cNvPr id="333899" name="TextBox 75"/>
          <p:cNvSpPr txBox="1">
            <a:spLocks noChangeArrowheads="1"/>
          </p:cNvSpPr>
          <p:nvPr/>
        </p:nvSpPr>
        <p:spPr bwMode="auto">
          <a:xfrm>
            <a:off x="7175500" y="6457950"/>
            <a:ext cx="7413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Levi</a:t>
            </a:r>
          </a:p>
        </p:txBody>
      </p:sp>
      <p:sp>
        <p:nvSpPr>
          <p:cNvPr id="333900" name="TextBox 76"/>
          <p:cNvSpPr txBox="1">
            <a:spLocks noChangeArrowheads="1"/>
          </p:cNvSpPr>
          <p:nvPr/>
        </p:nvSpPr>
        <p:spPr bwMode="auto">
          <a:xfrm>
            <a:off x="7391400" y="5800725"/>
            <a:ext cx="7413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Matthat</a:t>
            </a:r>
          </a:p>
        </p:txBody>
      </p:sp>
      <p:sp>
        <p:nvSpPr>
          <p:cNvPr id="333901" name="TextBox 77"/>
          <p:cNvSpPr txBox="1">
            <a:spLocks noChangeArrowheads="1"/>
          </p:cNvSpPr>
          <p:nvPr/>
        </p:nvSpPr>
        <p:spPr bwMode="auto">
          <a:xfrm>
            <a:off x="7772400" y="6196013"/>
            <a:ext cx="7413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Heli</a:t>
            </a:r>
          </a:p>
        </p:txBody>
      </p:sp>
      <p:sp>
        <p:nvSpPr>
          <p:cNvPr id="333902" name="TextBox 78"/>
          <p:cNvSpPr txBox="1">
            <a:spLocks noChangeArrowheads="1"/>
          </p:cNvSpPr>
          <p:nvPr/>
        </p:nvSpPr>
        <p:spPr bwMode="auto">
          <a:xfrm>
            <a:off x="7962900" y="5227638"/>
            <a:ext cx="7413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cs typeface="Arial" charset="0"/>
              </a:rPr>
              <a:t>Mary</a:t>
            </a:r>
          </a:p>
        </p:txBody>
      </p:sp>
      <p:sp>
        <p:nvSpPr>
          <p:cNvPr id="333903" name="TextBox 79"/>
          <p:cNvSpPr txBox="1">
            <a:spLocks noChangeArrowheads="1"/>
          </p:cNvSpPr>
          <p:nvPr/>
        </p:nvSpPr>
        <p:spPr bwMode="auto">
          <a:xfrm>
            <a:off x="5600700" y="6062663"/>
            <a:ext cx="9128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Mattathiah</a:t>
            </a:r>
          </a:p>
        </p:txBody>
      </p:sp>
      <p:sp>
        <p:nvSpPr>
          <p:cNvPr id="333904" name="TextBox 80"/>
          <p:cNvSpPr txBox="1">
            <a:spLocks noChangeArrowheads="1"/>
          </p:cNvSpPr>
          <p:nvPr/>
        </p:nvSpPr>
        <p:spPr bwMode="auto">
          <a:xfrm>
            <a:off x="5410200" y="5224463"/>
            <a:ext cx="9128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Amos</a:t>
            </a:r>
          </a:p>
        </p:txBody>
      </p:sp>
      <p:sp>
        <p:nvSpPr>
          <p:cNvPr id="333905" name="TextBox 81"/>
          <p:cNvSpPr txBox="1">
            <a:spLocks noChangeArrowheads="1"/>
          </p:cNvSpPr>
          <p:nvPr/>
        </p:nvSpPr>
        <p:spPr bwMode="auto">
          <a:xfrm>
            <a:off x="5486400" y="4686300"/>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Nahum</a:t>
            </a:r>
          </a:p>
        </p:txBody>
      </p:sp>
      <p:sp>
        <p:nvSpPr>
          <p:cNvPr id="333906" name="TextBox 82"/>
          <p:cNvSpPr txBox="1">
            <a:spLocks noChangeArrowheads="1"/>
          </p:cNvSpPr>
          <p:nvPr/>
        </p:nvSpPr>
        <p:spPr bwMode="auto">
          <a:xfrm>
            <a:off x="5137150" y="5127625"/>
            <a:ext cx="68421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Esli</a:t>
            </a:r>
          </a:p>
        </p:txBody>
      </p:sp>
      <p:sp>
        <p:nvSpPr>
          <p:cNvPr id="333907" name="TextBox 83"/>
          <p:cNvSpPr txBox="1">
            <a:spLocks noChangeArrowheads="1"/>
          </p:cNvSpPr>
          <p:nvPr/>
        </p:nvSpPr>
        <p:spPr bwMode="auto">
          <a:xfrm>
            <a:off x="4738688" y="4689475"/>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Naggai</a:t>
            </a:r>
          </a:p>
        </p:txBody>
      </p:sp>
      <p:sp>
        <p:nvSpPr>
          <p:cNvPr id="333908" name="TextBox 84"/>
          <p:cNvSpPr txBox="1">
            <a:spLocks noChangeArrowheads="1"/>
          </p:cNvSpPr>
          <p:nvPr/>
        </p:nvSpPr>
        <p:spPr bwMode="auto">
          <a:xfrm>
            <a:off x="4333875" y="5162550"/>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Maath</a:t>
            </a:r>
          </a:p>
        </p:txBody>
      </p:sp>
      <p:sp>
        <p:nvSpPr>
          <p:cNvPr id="333909" name="TextBox 85"/>
          <p:cNvSpPr txBox="1">
            <a:spLocks noChangeArrowheads="1"/>
          </p:cNvSpPr>
          <p:nvPr/>
        </p:nvSpPr>
        <p:spPr bwMode="auto">
          <a:xfrm>
            <a:off x="3810000" y="4648200"/>
            <a:ext cx="8445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Mattathiah</a:t>
            </a:r>
          </a:p>
        </p:txBody>
      </p:sp>
      <p:sp>
        <p:nvSpPr>
          <p:cNvPr id="333910" name="TextBox 86"/>
          <p:cNvSpPr txBox="1">
            <a:spLocks noChangeArrowheads="1"/>
          </p:cNvSpPr>
          <p:nvPr/>
        </p:nvSpPr>
        <p:spPr bwMode="auto">
          <a:xfrm>
            <a:off x="3429000" y="5181600"/>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Semei</a:t>
            </a:r>
          </a:p>
        </p:txBody>
      </p:sp>
      <p:sp>
        <p:nvSpPr>
          <p:cNvPr id="333911" name="TextBox 87"/>
          <p:cNvSpPr txBox="1">
            <a:spLocks noChangeArrowheads="1"/>
          </p:cNvSpPr>
          <p:nvPr/>
        </p:nvSpPr>
        <p:spPr bwMode="auto">
          <a:xfrm>
            <a:off x="3057525" y="4648200"/>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Joseph</a:t>
            </a:r>
          </a:p>
        </p:txBody>
      </p:sp>
      <p:sp>
        <p:nvSpPr>
          <p:cNvPr id="333912" name="TextBox 88"/>
          <p:cNvSpPr txBox="1">
            <a:spLocks noChangeArrowheads="1"/>
          </p:cNvSpPr>
          <p:nvPr/>
        </p:nvSpPr>
        <p:spPr bwMode="auto">
          <a:xfrm>
            <a:off x="2895600" y="5524500"/>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Judah</a:t>
            </a:r>
          </a:p>
        </p:txBody>
      </p:sp>
      <p:sp>
        <p:nvSpPr>
          <p:cNvPr id="333913" name="TextBox 89"/>
          <p:cNvSpPr txBox="1">
            <a:spLocks noChangeArrowheads="1"/>
          </p:cNvSpPr>
          <p:nvPr/>
        </p:nvSpPr>
        <p:spPr bwMode="auto">
          <a:xfrm>
            <a:off x="3040063" y="5986463"/>
            <a:ext cx="8842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Joannas</a:t>
            </a:r>
          </a:p>
        </p:txBody>
      </p:sp>
      <p:sp>
        <p:nvSpPr>
          <p:cNvPr id="333914" name="TextBox 90"/>
          <p:cNvSpPr txBox="1">
            <a:spLocks noChangeArrowheads="1"/>
          </p:cNvSpPr>
          <p:nvPr/>
        </p:nvSpPr>
        <p:spPr bwMode="auto">
          <a:xfrm>
            <a:off x="3019425" y="6467475"/>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Rhesa</a:t>
            </a:r>
          </a:p>
        </p:txBody>
      </p:sp>
      <p:sp>
        <p:nvSpPr>
          <p:cNvPr id="333915" name="TextBox 91"/>
          <p:cNvSpPr txBox="1">
            <a:spLocks noChangeArrowheads="1"/>
          </p:cNvSpPr>
          <p:nvPr/>
        </p:nvSpPr>
        <p:spPr bwMode="auto">
          <a:xfrm>
            <a:off x="2355850" y="6019800"/>
            <a:ext cx="9794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Zerubbabel</a:t>
            </a:r>
          </a:p>
        </p:txBody>
      </p:sp>
      <p:sp>
        <p:nvSpPr>
          <p:cNvPr id="333916" name="TextBox 92"/>
          <p:cNvSpPr txBox="1">
            <a:spLocks noChangeArrowheads="1"/>
          </p:cNvSpPr>
          <p:nvPr/>
        </p:nvSpPr>
        <p:spPr bwMode="auto">
          <a:xfrm>
            <a:off x="1854200" y="6519863"/>
            <a:ext cx="1041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Shealtiel</a:t>
            </a:r>
          </a:p>
        </p:txBody>
      </p:sp>
      <p:sp>
        <p:nvSpPr>
          <p:cNvPr id="333917" name="TextBox 93"/>
          <p:cNvSpPr txBox="1">
            <a:spLocks noChangeArrowheads="1"/>
          </p:cNvSpPr>
          <p:nvPr/>
        </p:nvSpPr>
        <p:spPr bwMode="auto">
          <a:xfrm>
            <a:off x="1397000" y="5986463"/>
            <a:ext cx="1041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Neri</a:t>
            </a:r>
          </a:p>
        </p:txBody>
      </p:sp>
      <p:sp>
        <p:nvSpPr>
          <p:cNvPr id="333918" name="TextBox 94"/>
          <p:cNvSpPr txBox="1">
            <a:spLocks noChangeArrowheads="1"/>
          </p:cNvSpPr>
          <p:nvPr/>
        </p:nvSpPr>
        <p:spPr bwMode="auto">
          <a:xfrm>
            <a:off x="914400" y="6519863"/>
            <a:ext cx="1041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Melchi</a:t>
            </a:r>
          </a:p>
        </p:txBody>
      </p:sp>
      <p:sp>
        <p:nvSpPr>
          <p:cNvPr id="333919" name="TextBox 95"/>
          <p:cNvSpPr txBox="1">
            <a:spLocks noChangeArrowheads="1"/>
          </p:cNvSpPr>
          <p:nvPr/>
        </p:nvSpPr>
        <p:spPr bwMode="auto">
          <a:xfrm>
            <a:off x="838200" y="5995988"/>
            <a:ext cx="5159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Addi</a:t>
            </a:r>
          </a:p>
        </p:txBody>
      </p:sp>
      <p:sp>
        <p:nvSpPr>
          <p:cNvPr id="333920" name="TextBox 96"/>
          <p:cNvSpPr txBox="1">
            <a:spLocks noChangeArrowheads="1"/>
          </p:cNvSpPr>
          <p:nvPr/>
        </p:nvSpPr>
        <p:spPr bwMode="auto">
          <a:xfrm>
            <a:off x="152400" y="6553200"/>
            <a:ext cx="762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Cosam</a:t>
            </a:r>
          </a:p>
        </p:txBody>
      </p:sp>
      <p:sp>
        <p:nvSpPr>
          <p:cNvPr id="333921" name="TextBox 97"/>
          <p:cNvSpPr txBox="1">
            <a:spLocks noChangeArrowheads="1"/>
          </p:cNvSpPr>
          <p:nvPr/>
        </p:nvSpPr>
        <p:spPr bwMode="auto">
          <a:xfrm>
            <a:off x="76200" y="6019800"/>
            <a:ext cx="876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Elmodam</a:t>
            </a:r>
          </a:p>
        </p:txBody>
      </p:sp>
      <p:sp>
        <p:nvSpPr>
          <p:cNvPr id="333922" name="TextBox 98"/>
          <p:cNvSpPr txBox="1">
            <a:spLocks noChangeArrowheads="1"/>
          </p:cNvSpPr>
          <p:nvPr/>
        </p:nvSpPr>
        <p:spPr bwMode="auto">
          <a:xfrm>
            <a:off x="76200" y="55292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Er</a:t>
            </a:r>
          </a:p>
        </p:txBody>
      </p:sp>
      <p:sp>
        <p:nvSpPr>
          <p:cNvPr id="333923" name="TextBox 99"/>
          <p:cNvSpPr txBox="1">
            <a:spLocks noChangeArrowheads="1"/>
          </p:cNvSpPr>
          <p:nvPr/>
        </p:nvSpPr>
        <p:spPr bwMode="auto">
          <a:xfrm>
            <a:off x="190500" y="5029200"/>
            <a:ext cx="876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Joshua</a:t>
            </a:r>
          </a:p>
        </p:txBody>
      </p:sp>
      <p:sp>
        <p:nvSpPr>
          <p:cNvPr id="333924" name="TextBox 100"/>
          <p:cNvSpPr txBox="1">
            <a:spLocks noChangeArrowheads="1"/>
          </p:cNvSpPr>
          <p:nvPr/>
        </p:nvSpPr>
        <p:spPr bwMode="auto">
          <a:xfrm>
            <a:off x="38100" y="44624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Eliezer</a:t>
            </a:r>
          </a:p>
        </p:txBody>
      </p:sp>
      <p:sp>
        <p:nvSpPr>
          <p:cNvPr id="333925" name="TextBox 101"/>
          <p:cNvSpPr txBox="1">
            <a:spLocks noChangeArrowheads="1"/>
          </p:cNvSpPr>
          <p:nvPr/>
        </p:nvSpPr>
        <p:spPr bwMode="auto">
          <a:xfrm>
            <a:off x="190500" y="3968750"/>
            <a:ext cx="876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Jorim</a:t>
            </a:r>
          </a:p>
        </p:txBody>
      </p:sp>
      <p:sp>
        <p:nvSpPr>
          <p:cNvPr id="333926" name="TextBox 102"/>
          <p:cNvSpPr txBox="1">
            <a:spLocks noChangeArrowheads="1"/>
          </p:cNvSpPr>
          <p:nvPr/>
        </p:nvSpPr>
        <p:spPr bwMode="auto">
          <a:xfrm>
            <a:off x="-38100" y="3424238"/>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Matthat</a:t>
            </a:r>
          </a:p>
        </p:txBody>
      </p:sp>
      <p:sp>
        <p:nvSpPr>
          <p:cNvPr id="333927" name="TextBox 103"/>
          <p:cNvSpPr txBox="1">
            <a:spLocks noChangeArrowheads="1"/>
          </p:cNvSpPr>
          <p:nvPr/>
        </p:nvSpPr>
        <p:spPr bwMode="auto">
          <a:xfrm>
            <a:off x="190500" y="2895600"/>
            <a:ext cx="876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Levi</a:t>
            </a:r>
          </a:p>
        </p:txBody>
      </p:sp>
      <p:sp>
        <p:nvSpPr>
          <p:cNvPr id="333928" name="TextBox 104"/>
          <p:cNvSpPr txBox="1">
            <a:spLocks noChangeArrowheads="1"/>
          </p:cNvSpPr>
          <p:nvPr/>
        </p:nvSpPr>
        <p:spPr bwMode="auto">
          <a:xfrm>
            <a:off x="114300" y="2414588"/>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100">
                <a:cs typeface="Arial" charset="0"/>
              </a:rPr>
              <a:t>Simeon</a:t>
            </a:r>
          </a:p>
        </p:txBody>
      </p:sp>
      <p:sp>
        <p:nvSpPr>
          <p:cNvPr id="333929" name="TextBox 105"/>
          <p:cNvSpPr txBox="1">
            <a:spLocks noChangeArrowheads="1"/>
          </p:cNvSpPr>
          <p:nvPr/>
        </p:nvSpPr>
        <p:spPr bwMode="auto">
          <a:xfrm>
            <a:off x="342900" y="21002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Judah</a:t>
            </a:r>
          </a:p>
        </p:txBody>
      </p:sp>
      <p:sp>
        <p:nvSpPr>
          <p:cNvPr id="333930" name="TextBox 106"/>
          <p:cNvSpPr txBox="1">
            <a:spLocks noChangeArrowheads="1"/>
          </p:cNvSpPr>
          <p:nvPr/>
        </p:nvSpPr>
        <p:spPr bwMode="auto">
          <a:xfrm>
            <a:off x="704850" y="16176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Joseph</a:t>
            </a:r>
          </a:p>
        </p:txBody>
      </p:sp>
      <p:sp>
        <p:nvSpPr>
          <p:cNvPr id="333931" name="TextBox 107"/>
          <p:cNvSpPr txBox="1">
            <a:spLocks noChangeArrowheads="1"/>
          </p:cNvSpPr>
          <p:nvPr/>
        </p:nvSpPr>
        <p:spPr bwMode="auto">
          <a:xfrm>
            <a:off x="990600" y="2141538"/>
            <a:ext cx="8763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Jonan</a:t>
            </a:r>
          </a:p>
        </p:txBody>
      </p:sp>
      <p:sp>
        <p:nvSpPr>
          <p:cNvPr id="333932" name="TextBox 108"/>
          <p:cNvSpPr txBox="1">
            <a:spLocks noChangeArrowheads="1"/>
          </p:cNvSpPr>
          <p:nvPr/>
        </p:nvSpPr>
        <p:spPr bwMode="auto">
          <a:xfrm>
            <a:off x="1371600" y="16303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Eliakim</a:t>
            </a:r>
          </a:p>
        </p:txBody>
      </p:sp>
      <p:sp>
        <p:nvSpPr>
          <p:cNvPr id="333933" name="TextBox 109"/>
          <p:cNvSpPr txBox="1">
            <a:spLocks noChangeArrowheads="1"/>
          </p:cNvSpPr>
          <p:nvPr/>
        </p:nvSpPr>
        <p:spPr bwMode="auto">
          <a:xfrm>
            <a:off x="1752600" y="2133600"/>
            <a:ext cx="876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Melea</a:t>
            </a:r>
          </a:p>
        </p:txBody>
      </p:sp>
      <p:sp>
        <p:nvSpPr>
          <p:cNvPr id="333934" name="TextBox 110"/>
          <p:cNvSpPr txBox="1">
            <a:spLocks noChangeArrowheads="1"/>
          </p:cNvSpPr>
          <p:nvPr/>
        </p:nvSpPr>
        <p:spPr bwMode="auto">
          <a:xfrm>
            <a:off x="2125663" y="16176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Menan</a:t>
            </a:r>
          </a:p>
        </p:txBody>
      </p:sp>
      <p:sp>
        <p:nvSpPr>
          <p:cNvPr id="333935" name="TextBox 111"/>
          <p:cNvSpPr txBox="1">
            <a:spLocks noChangeArrowheads="1"/>
          </p:cNvSpPr>
          <p:nvPr/>
        </p:nvSpPr>
        <p:spPr bwMode="auto">
          <a:xfrm>
            <a:off x="2446338" y="2155825"/>
            <a:ext cx="8763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Mattathah</a:t>
            </a:r>
          </a:p>
        </p:txBody>
      </p:sp>
      <p:sp>
        <p:nvSpPr>
          <p:cNvPr id="333936" name="TextBox 112"/>
          <p:cNvSpPr txBox="1">
            <a:spLocks noChangeArrowheads="1"/>
          </p:cNvSpPr>
          <p:nvPr/>
        </p:nvSpPr>
        <p:spPr bwMode="auto">
          <a:xfrm>
            <a:off x="2924175" y="17954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Nathan</a:t>
            </a:r>
          </a:p>
        </p:txBody>
      </p:sp>
      <p:pic>
        <p:nvPicPr>
          <p:cNvPr id="333937" name="Picture 116" descr="\\.psf\Host\Users\mmurphy\Desktop\1 Genesis matters--slides to layer.014 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3938" name="TextBox 2"/>
          <p:cNvSpPr txBox="1">
            <a:spLocks noChangeArrowheads="1"/>
          </p:cNvSpPr>
          <p:nvPr/>
        </p:nvSpPr>
        <p:spPr bwMode="auto">
          <a:xfrm>
            <a:off x="3429000" y="5430838"/>
            <a:ext cx="2379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cs typeface="Arial" charset="0"/>
              </a:rPr>
              <a:t>Line of Mary</a:t>
            </a:r>
          </a:p>
        </p:txBody>
      </p:sp>
      <p:sp>
        <p:nvSpPr>
          <p:cNvPr id="333939" name="TextBox 114"/>
          <p:cNvSpPr txBox="1">
            <a:spLocks noChangeArrowheads="1"/>
          </p:cNvSpPr>
          <p:nvPr/>
        </p:nvSpPr>
        <p:spPr bwMode="auto">
          <a:xfrm>
            <a:off x="3429000" y="3492500"/>
            <a:ext cx="2379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cs typeface="Arial" charset="0"/>
              </a:rPr>
              <a:t>Line of Joseph</a:t>
            </a:r>
          </a:p>
        </p:txBody>
      </p:sp>
      <p:sp>
        <p:nvSpPr>
          <p:cNvPr id="5920885" name="TextBox 3"/>
          <p:cNvSpPr txBox="1">
            <a:spLocks noChangeArrowheads="1"/>
          </p:cNvSpPr>
          <p:nvPr/>
        </p:nvSpPr>
        <p:spPr bwMode="auto">
          <a:xfrm>
            <a:off x="931863" y="142875"/>
            <a:ext cx="2971800" cy="4000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sz="2000" b="1" smtClean="0">
                <a:solidFill>
                  <a:schemeClr val="bg1"/>
                </a:solidFill>
                <a:cs typeface="+mn-cs"/>
              </a:rPr>
              <a:t>From Adam to Christ!</a:t>
            </a:r>
          </a:p>
        </p:txBody>
      </p:sp>
      <p:sp>
        <p:nvSpPr>
          <p:cNvPr id="333941" name="TextBox 116"/>
          <p:cNvSpPr txBox="1">
            <a:spLocks noChangeArrowheads="1"/>
          </p:cNvSpPr>
          <p:nvPr/>
        </p:nvSpPr>
        <p:spPr bwMode="auto">
          <a:xfrm>
            <a:off x="6172200" y="4549775"/>
            <a:ext cx="2971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4000" b="1">
                <a:solidFill>
                  <a:srgbClr val="C00000"/>
                </a:solidFill>
                <a:cs typeface="Arial" charset="0"/>
              </a:rPr>
              <a:t>CHRIST</a:t>
            </a:r>
          </a:p>
        </p:txBody>
      </p:sp>
      <p:sp>
        <p:nvSpPr>
          <p:cNvPr id="333942" name="TextBox 114"/>
          <p:cNvSpPr txBox="1">
            <a:spLocks noChangeArrowheads="1"/>
          </p:cNvSpPr>
          <p:nvPr/>
        </p:nvSpPr>
        <p:spPr bwMode="auto">
          <a:xfrm>
            <a:off x="3667125" y="1676400"/>
            <a:ext cx="1133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800" b="1">
                <a:cs typeface="Arial" charset="0"/>
              </a:rPr>
              <a:t>David</a:t>
            </a:r>
          </a:p>
        </p:txBody>
      </p:sp>
      <p:sp>
        <p:nvSpPr>
          <p:cNvPr id="333943" name="TextBox 114"/>
          <p:cNvSpPr txBox="1">
            <a:spLocks noChangeArrowheads="1"/>
          </p:cNvSpPr>
          <p:nvPr/>
        </p:nvSpPr>
        <p:spPr bwMode="auto">
          <a:xfrm>
            <a:off x="6362700" y="1611313"/>
            <a:ext cx="1866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cs typeface="Arial" charset="0"/>
              </a:rPr>
              <a:t>Abraham</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2818" name="Rectangle 3" hidden="1"/>
          <p:cNvSpPr>
            <a:spLocks noGrp="1" noChangeArrowheads="1"/>
          </p:cNvSpPr>
          <p:nvPr>
            <p:ph type="title" idx="4294967295"/>
          </p:nvPr>
        </p:nvSpPr>
        <p:spPr/>
        <p:txBody>
          <a:bodyPr/>
          <a:lstStyle/>
          <a:p>
            <a:pPr eaLnBrk="1" hangingPunct="1">
              <a:defRPr/>
            </a:pPr>
            <a:r>
              <a:rPr lang="en-US" smtClean="0"/>
              <a:t>Adam to Christ</a:t>
            </a:r>
          </a:p>
        </p:txBody>
      </p:sp>
      <p:sp>
        <p:nvSpPr>
          <p:cNvPr id="5922819" name="Text Box 4"/>
          <p:cNvSpPr txBox="1">
            <a:spLocks noChangeArrowheads="1"/>
          </p:cNvSpPr>
          <p:nvPr/>
        </p:nvSpPr>
        <p:spPr bwMode="auto">
          <a:xfrm>
            <a:off x="3200400" y="3505200"/>
            <a:ext cx="24384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spcBef>
                <a:spcPct val="50000"/>
              </a:spcBef>
              <a:defRPr/>
            </a:pPr>
            <a:r>
              <a:rPr lang="en-US" b="1" smtClean="0">
                <a:cs typeface="+mn-cs"/>
              </a:rPr>
              <a:t>Line of Joseph</a:t>
            </a:r>
          </a:p>
        </p:txBody>
      </p:sp>
      <p:sp>
        <p:nvSpPr>
          <p:cNvPr id="5922820" name="Text Box 5"/>
          <p:cNvSpPr txBox="1">
            <a:spLocks noChangeArrowheads="1"/>
          </p:cNvSpPr>
          <p:nvPr/>
        </p:nvSpPr>
        <p:spPr bwMode="auto">
          <a:xfrm>
            <a:off x="3048000" y="5424488"/>
            <a:ext cx="24384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spcBef>
                <a:spcPct val="50000"/>
              </a:spcBef>
              <a:defRPr/>
            </a:pPr>
            <a:r>
              <a:rPr lang="en-US" b="1" smtClean="0">
                <a:cs typeface="+mn-cs"/>
              </a:rPr>
              <a:t>Line of Mary</a:t>
            </a:r>
          </a:p>
        </p:txBody>
      </p:sp>
      <p:sp>
        <p:nvSpPr>
          <p:cNvPr id="5922821" name="Text Box 6"/>
          <p:cNvSpPr txBox="1">
            <a:spLocks noChangeArrowheads="1"/>
          </p:cNvSpPr>
          <p:nvPr/>
        </p:nvSpPr>
        <p:spPr bwMode="auto">
          <a:xfrm>
            <a:off x="3276600" y="1676400"/>
            <a:ext cx="1752600" cy="396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n-US" sz="2000" b="1" smtClean="0">
                <a:cs typeface="+mn-cs"/>
              </a:rPr>
              <a:t>David</a:t>
            </a:r>
          </a:p>
        </p:txBody>
      </p:sp>
      <p:sp>
        <p:nvSpPr>
          <p:cNvPr id="5922822" name="Text Box 7"/>
          <p:cNvSpPr txBox="1">
            <a:spLocks noChangeArrowheads="1"/>
          </p:cNvSpPr>
          <p:nvPr/>
        </p:nvSpPr>
        <p:spPr bwMode="auto">
          <a:xfrm>
            <a:off x="6172200" y="1524000"/>
            <a:ext cx="1981200" cy="396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spcBef>
                <a:spcPct val="50000"/>
              </a:spcBef>
              <a:defRPr/>
            </a:pPr>
            <a:r>
              <a:rPr lang="en-US" sz="2000" b="1" smtClean="0">
                <a:cs typeface="+mn-cs"/>
              </a:rPr>
              <a:t>Abraham</a:t>
            </a:r>
          </a:p>
        </p:txBody>
      </p:sp>
      <p:pic>
        <p:nvPicPr>
          <p:cNvPr id="335878" name="Picture 8" descr="\\.psf\Host\Volumes\PresTeam\Maria Murphy\Keynote\TM_reworked_Slides\Adam to Christ 000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5879" name="TextBox 1"/>
          <p:cNvSpPr txBox="1">
            <a:spLocks noChangeArrowheads="1"/>
          </p:cNvSpPr>
          <p:nvPr/>
        </p:nvSpPr>
        <p:spPr bwMode="auto">
          <a:xfrm>
            <a:off x="228600" y="1143000"/>
            <a:ext cx="609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Adam</a:t>
            </a:r>
          </a:p>
        </p:txBody>
      </p:sp>
      <p:sp>
        <p:nvSpPr>
          <p:cNvPr id="335880" name="TextBox 9"/>
          <p:cNvSpPr txBox="1">
            <a:spLocks noChangeArrowheads="1"/>
          </p:cNvSpPr>
          <p:nvPr/>
        </p:nvSpPr>
        <p:spPr bwMode="auto">
          <a:xfrm>
            <a:off x="838200" y="1219200"/>
            <a:ext cx="609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Seth</a:t>
            </a:r>
          </a:p>
        </p:txBody>
      </p:sp>
      <p:sp>
        <p:nvSpPr>
          <p:cNvPr id="335881" name="TextBox 10"/>
          <p:cNvSpPr txBox="1">
            <a:spLocks noChangeArrowheads="1"/>
          </p:cNvSpPr>
          <p:nvPr/>
        </p:nvSpPr>
        <p:spPr bwMode="auto">
          <a:xfrm>
            <a:off x="1219200" y="609600"/>
            <a:ext cx="609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Enos</a:t>
            </a:r>
          </a:p>
        </p:txBody>
      </p:sp>
      <p:sp>
        <p:nvSpPr>
          <p:cNvPr id="335882" name="TextBox 11"/>
          <p:cNvSpPr txBox="1">
            <a:spLocks noChangeArrowheads="1"/>
          </p:cNvSpPr>
          <p:nvPr/>
        </p:nvSpPr>
        <p:spPr bwMode="auto">
          <a:xfrm>
            <a:off x="1524000" y="1233488"/>
            <a:ext cx="762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Cainan</a:t>
            </a:r>
          </a:p>
        </p:txBody>
      </p:sp>
      <p:sp>
        <p:nvSpPr>
          <p:cNvPr id="335883" name="TextBox 12"/>
          <p:cNvSpPr txBox="1">
            <a:spLocks noChangeArrowheads="1"/>
          </p:cNvSpPr>
          <p:nvPr/>
        </p:nvSpPr>
        <p:spPr bwMode="auto">
          <a:xfrm>
            <a:off x="1981200" y="652463"/>
            <a:ext cx="914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Mahalaleel</a:t>
            </a:r>
          </a:p>
        </p:txBody>
      </p:sp>
      <p:sp>
        <p:nvSpPr>
          <p:cNvPr id="335884" name="TextBox 13"/>
          <p:cNvSpPr txBox="1">
            <a:spLocks noChangeArrowheads="1"/>
          </p:cNvSpPr>
          <p:nvPr/>
        </p:nvSpPr>
        <p:spPr bwMode="auto">
          <a:xfrm>
            <a:off x="2590800" y="1233488"/>
            <a:ext cx="6096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Jared</a:t>
            </a:r>
          </a:p>
        </p:txBody>
      </p:sp>
      <p:sp>
        <p:nvSpPr>
          <p:cNvPr id="335885" name="TextBox 14"/>
          <p:cNvSpPr txBox="1">
            <a:spLocks noChangeArrowheads="1"/>
          </p:cNvSpPr>
          <p:nvPr/>
        </p:nvSpPr>
        <p:spPr bwMode="auto">
          <a:xfrm>
            <a:off x="3048000" y="652463"/>
            <a:ext cx="6096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Enoch</a:t>
            </a:r>
          </a:p>
        </p:txBody>
      </p:sp>
      <p:sp>
        <p:nvSpPr>
          <p:cNvPr id="335886" name="TextBox 15"/>
          <p:cNvSpPr txBox="1">
            <a:spLocks noChangeArrowheads="1"/>
          </p:cNvSpPr>
          <p:nvPr/>
        </p:nvSpPr>
        <p:spPr bwMode="auto">
          <a:xfrm>
            <a:off x="3352800" y="1233488"/>
            <a:ext cx="914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Methuselah</a:t>
            </a:r>
          </a:p>
        </p:txBody>
      </p:sp>
      <p:sp>
        <p:nvSpPr>
          <p:cNvPr id="335887" name="TextBox 16"/>
          <p:cNvSpPr txBox="1">
            <a:spLocks noChangeArrowheads="1"/>
          </p:cNvSpPr>
          <p:nvPr/>
        </p:nvSpPr>
        <p:spPr bwMode="auto">
          <a:xfrm>
            <a:off x="3962400" y="6524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Lamech</a:t>
            </a:r>
          </a:p>
        </p:txBody>
      </p:sp>
      <p:sp>
        <p:nvSpPr>
          <p:cNvPr id="335888" name="TextBox 17"/>
          <p:cNvSpPr txBox="1">
            <a:spLocks noChangeArrowheads="1"/>
          </p:cNvSpPr>
          <p:nvPr/>
        </p:nvSpPr>
        <p:spPr bwMode="auto">
          <a:xfrm>
            <a:off x="4457700" y="12620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chemeClr val="bg1"/>
                </a:solidFill>
                <a:cs typeface="Arial" charset="0"/>
              </a:rPr>
              <a:t>Noah</a:t>
            </a:r>
          </a:p>
        </p:txBody>
      </p:sp>
      <p:sp>
        <p:nvSpPr>
          <p:cNvPr id="335889" name="TextBox 18"/>
          <p:cNvSpPr txBox="1">
            <a:spLocks noChangeArrowheads="1"/>
          </p:cNvSpPr>
          <p:nvPr/>
        </p:nvSpPr>
        <p:spPr bwMode="auto">
          <a:xfrm>
            <a:off x="4876800" y="6524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Shem</a:t>
            </a:r>
          </a:p>
        </p:txBody>
      </p:sp>
      <p:sp>
        <p:nvSpPr>
          <p:cNvPr id="335890" name="TextBox 19"/>
          <p:cNvSpPr txBox="1">
            <a:spLocks noChangeArrowheads="1"/>
          </p:cNvSpPr>
          <p:nvPr/>
        </p:nvSpPr>
        <p:spPr bwMode="auto">
          <a:xfrm>
            <a:off x="5137150" y="1233488"/>
            <a:ext cx="11874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Arphaxed</a:t>
            </a:r>
          </a:p>
        </p:txBody>
      </p:sp>
      <p:sp>
        <p:nvSpPr>
          <p:cNvPr id="335891" name="TextBox 20"/>
          <p:cNvSpPr txBox="1">
            <a:spLocks noChangeArrowheads="1"/>
          </p:cNvSpPr>
          <p:nvPr/>
        </p:nvSpPr>
        <p:spPr bwMode="auto">
          <a:xfrm>
            <a:off x="5867400" y="6524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Salah</a:t>
            </a:r>
          </a:p>
        </p:txBody>
      </p:sp>
      <p:sp>
        <p:nvSpPr>
          <p:cNvPr id="335892" name="TextBox 21"/>
          <p:cNvSpPr txBox="1">
            <a:spLocks noChangeArrowheads="1"/>
          </p:cNvSpPr>
          <p:nvPr/>
        </p:nvSpPr>
        <p:spPr bwMode="auto">
          <a:xfrm>
            <a:off x="6324600" y="1219200"/>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Eber</a:t>
            </a:r>
          </a:p>
        </p:txBody>
      </p:sp>
      <p:sp>
        <p:nvSpPr>
          <p:cNvPr id="335893" name="TextBox 22"/>
          <p:cNvSpPr txBox="1">
            <a:spLocks noChangeArrowheads="1"/>
          </p:cNvSpPr>
          <p:nvPr/>
        </p:nvSpPr>
        <p:spPr bwMode="auto">
          <a:xfrm>
            <a:off x="6667500" y="6524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Peleg</a:t>
            </a:r>
          </a:p>
        </p:txBody>
      </p:sp>
      <p:sp>
        <p:nvSpPr>
          <p:cNvPr id="335894" name="TextBox 23"/>
          <p:cNvSpPr txBox="1">
            <a:spLocks noChangeArrowheads="1"/>
          </p:cNvSpPr>
          <p:nvPr/>
        </p:nvSpPr>
        <p:spPr bwMode="auto">
          <a:xfrm>
            <a:off x="7086600" y="1227138"/>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Reu</a:t>
            </a:r>
          </a:p>
        </p:txBody>
      </p:sp>
      <p:sp>
        <p:nvSpPr>
          <p:cNvPr id="335895" name="TextBox 24"/>
          <p:cNvSpPr txBox="1">
            <a:spLocks noChangeArrowheads="1"/>
          </p:cNvSpPr>
          <p:nvPr/>
        </p:nvSpPr>
        <p:spPr bwMode="auto">
          <a:xfrm>
            <a:off x="7467600" y="6524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Serug</a:t>
            </a:r>
          </a:p>
        </p:txBody>
      </p:sp>
      <p:sp>
        <p:nvSpPr>
          <p:cNvPr id="335896" name="TextBox 25"/>
          <p:cNvSpPr txBox="1">
            <a:spLocks noChangeArrowheads="1"/>
          </p:cNvSpPr>
          <p:nvPr/>
        </p:nvSpPr>
        <p:spPr bwMode="auto">
          <a:xfrm>
            <a:off x="7924800" y="1143000"/>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Nahor</a:t>
            </a:r>
          </a:p>
        </p:txBody>
      </p:sp>
      <p:sp>
        <p:nvSpPr>
          <p:cNvPr id="335897" name="TextBox 26"/>
          <p:cNvSpPr txBox="1">
            <a:spLocks noChangeArrowheads="1"/>
          </p:cNvSpPr>
          <p:nvPr/>
        </p:nvSpPr>
        <p:spPr bwMode="auto">
          <a:xfrm>
            <a:off x="8382000" y="708025"/>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Terah</a:t>
            </a:r>
          </a:p>
        </p:txBody>
      </p:sp>
      <p:sp>
        <p:nvSpPr>
          <p:cNvPr id="335898" name="TextBox 27"/>
          <p:cNvSpPr txBox="1">
            <a:spLocks noChangeArrowheads="1"/>
          </p:cNvSpPr>
          <p:nvPr/>
        </p:nvSpPr>
        <p:spPr bwMode="auto">
          <a:xfrm>
            <a:off x="8153400" y="1371600"/>
            <a:ext cx="8001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chemeClr val="bg1"/>
                </a:solidFill>
                <a:cs typeface="Arial" charset="0"/>
              </a:rPr>
              <a:t>Abraham</a:t>
            </a:r>
          </a:p>
        </p:txBody>
      </p:sp>
      <p:sp>
        <p:nvSpPr>
          <p:cNvPr id="335899" name="TextBox 29"/>
          <p:cNvSpPr txBox="1">
            <a:spLocks noChangeArrowheads="1"/>
          </p:cNvSpPr>
          <p:nvPr/>
        </p:nvSpPr>
        <p:spPr bwMode="auto">
          <a:xfrm>
            <a:off x="8382000" y="24812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Isaac</a:t>
            </a:r>
          </a:p>
        </p:txBody>
      </p:sp>
      <p:sp>
        <p:nvSpPr>
          <p:cNvPr id="335900" name="TextBox 30"/>
          <p:cNvSpPr txBox="1">
            <a:spLocks noChangeArrowheads="1"/>
          </p:cNvSpPr>
          <p:nvPr/>
        </p:nvSpPr>
        <p:spPr bwMode="auto">
          <a:xfrm>
            <a:off x="7924800" y="2073275"/>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Jacob</a:t>
            </a:r>
          </a:p>
        </p:txBody>
      </p:sp>
      <p:sp>
        <p:nvSpPr>
          <p:cNvPr id="335901" name="TextBox 31"/>
          <p:cNvSpPr txBox="1">
            <a:spLocks noChangeArrowheads="1"/>
          </p:cNvSpPr>
          <p:nvPr/>
        </p:nvSpPr>
        <p:spPr bwMode="auto">
          <a:xfrm>
            <a:off x="7620000" y="2613025"/>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Judah</a:t>
            </a:r>
          </a:p>
        </p:txBody>
      </p:sp>
      <p:sp>
        <p:nvSpPr>
          <p:cNvPr id="335902" name="TextBox 32"/>
          <p:cNvSpPr txBox="1">
            <a:spLocks noChangeArrowheads="1"/>
          </p:cNvSpPr>
          <p:nvPr/>
        </p:nvSpPr>
        <p:spPr bwMode="auto">
          <a:xfrm>
            <a:off x="7169150" y="2073275"/>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Perez</a:t>
            </a:r>
          </a:p>
        </p:txBody>
      </p:sp>
      <p:sp>
        <p:nvSpPr>
          <p:cNvPr id="335903" name="TextBox 33"/>
          <p:cNvSpPr txBox="1">
            <a:spLocks noChangeArrowheads="1"/>
          </p:cNvSpPr>
          <p:nvPr/>
        </p:nvSpPr>
        <p:spPr bwMode="auto">
          <a:xfrm>
            <a:off x="6840538" y="2613025"/>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Hezron</a:t>
            </a:r>
          </a:p>
        </p:txBody>
      </p:sp>
      <p:sp>
        <p:nvSpPr>
          <p:cNvPr id="335904" name="TextBox 34"/>
          <p:cNvSpPr txBox="1">
            <a:spLocks noChangeArrowheads="1"/>
          </p:cNvSpPr>
          <p:nvPr/>
        </p:nvSpPr>
        <p:spPr bwMode="auto">
          <a:xfrm>
            <a:off x="6477000" y="2073275"/>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Ram</a:t>
            </a:r>
          </a:p>
        </p:txBody>
      </p:sp>
      <p:sp>
        <p:nvSpPr>
          <p:cNvPr id="335905" name="TextBox 35"/>
          <p:cNvSpPr txBox="1">
            <a:spLocks noChangeArrowheads="1"/>
          </p:cNvSpPr>
          <p:nvPr/>
        </p:nvSpPr>
        <p:spPr bwMode="auto">
          <a:xfrm>
            <a:off x="5905500" y="2613025"/>
            <a:ext cx="9525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Amminadab</a:t>
            </a:r>
          </a:p>
        </p:txBody>
      </p:sp>
      <p:sp>
        <p:nvSpPr>
          <p:cNvPr id="335906" name="TextBox 36"/>
          <p:cNvSpPr txBox="1">
            <a:spLocks noChangeArrowheads="1"/>
          </p:cNvSpPr>
          <p:nvPr/>
        </p:nvSpPr>
        <p:spPr bwMode="auto">
          <a:xfrm>
            <a:off x="5562600" y="2073275"/>
            <a:ext cx="8191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Nahshon</a:t>
            </a:r>
          </a:p>
        </p:txBody>
      </p:sp>
      <p:sp>
        <p:nvSpPr>
          <p:cNvPr id="335907" name="TextBox 37"/>
          <p:cNvSpPr txBox="1">
            <a:spLocks noChangeArrowheads="1"/>
          </p:cNvSpPr>
          <p:nvPr/>
        </p:nvSpPr>
        <p:spPr bwMode="auto">
          <a:xfrm>
            <a:off x="5257800" y="2608263"/>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Salmon</a:t>
            </a:r>
          </a:p>
        </p:txBody>
      </p:sp>
      <p:sp>
        <p:nvSpPr>
          <p:cNvPr id="335908" name="TextBox 38"/>
          <p:cNvSpPr txBox="1">
            <a:spLocks noChangeArrowheads="1"/>
          </p:cNvSpPr>
          <p:nvPr/>
        </p:nvSpPr>
        <p:spPr bwMode="auto">
          <a:xfrm>
            <a:off x="4800600" y="2054225"/>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Boaz</a:t>
            </a:r>
          </a:p>
        </p:txBody>
      </p:sp>
      <p:sp>
        <p:nvSpPr>
          <p:cNvPr id="335909" name="TextBox 39"/>
          <p:cNvSpPr txBox="1">
            <a:spLocks noChangeArrowheads="1"/>
          </p:cNvSpPr>
          <p:nvPr/>
        </p:nvSpPr>
        <p:spPr bwMode="auto">
          <a:xfrm>
            <a:off x="4481513" y="2608263"/>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Obed</a:t>
            </a:r>
          </a:p>
        </p:txBody>
      </p:sp>
      <p:sp>
        <p:nvSpPr>
          <p:cNvPr id="335910" name="TextBox 40"/>
          <p:cNvSpPr txBox="1">
            <a:spLocks noChangeArrowheads="1"/>
          </p:cNvSpPr>
          <p:nvPr/>
        </p:nvSpPr>
        <p:spPr bwMode="auto">
          <a:xfrm>
            <a:off x="4114800" y="20240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Jesse</a:t>
            </a:r>
          </a:p>
        </p:txBody>
      </p:sp>
      <p:sp>
        <p:nvSpPr>
          <p:cNvPr id="335911" name="TextBox 41"/>
          <p:cNvSpPr txBox="1">
            <a:spLocks noChangeArrowheads="1"/>
          </p:cNvSpPr>
          <p:nvPr/>
        </p:nvSpPr>
        <p:spPr bwMode="auto">
          <a:xfrm>
            <a:off x="3429000" y="2514600"/>
            <a:ext cx="104933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David</a:t>
            </a:r>
          </a:p>
          <a:p>
            <a:pPr eaLnBrk="1" hangingPunct="1"/>
            <a:r>
              <a:rPr lang="en-US" sz="1100" b="1">
                <a:solidFill>
                  <a:schemeClr val="bg1"/>
                </a:solidFill>
                <a:cs typeface="Arial" charset="0"/>
              </a:rPr>
              <a:t>c. 1085 BC</a:t>
            </a:r>
          </a:p>
        </p:txBody>
      </p:sp>
      <p:sp>
        <p:nvSpPr>
          <p:cNvPr id="335912" name="TextBox 42"/>
          <p:cNvSpPr txBox="1">
            <a:spLocks noChangeArrowheads="1"/>
          </p:cNvSpPr>
          <p:nvPr/>
        </p:nvSpPr>
        <p:spPr bwMode="auto">
          <a:xfrm>
            <a:off x="2913063" y="2362200"/>
            <a:ext cx="8207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Solomon</a:t>
            </a:r>
          </a:p>
        </p:txBody>
      </p:sp>
      <p:sp>
        <p:nvSpPr>
          <p:cNvPr id="335913" name="TextBox 43"/>
          <p:cNvSpPr txBox="1">
            <a:spLocks noChangeArrowheads="1"/>
          </p:cNvSpPr>
          <p:nvPr/>
        </p:nvSpPr>
        <p:spPr bwMode="auto">
          <a:xfrm>
            <a:off x="2590800" y="2938463"/>
            <a:ext cx="9445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Rehoboam</a:t>
            </a:r>
          </a:p>
        </p:txBody>
      </p:sp>
      <p:sp>
        <p:nvSpPr>
          <p:cNvPr id="335914" name="TextBox 44"/>
          <p:cNvSpPr txBox="1">
            <a:spLocks noChangeArrowheads="1"/>
          </p:cNvSpPr>
          <p:nvPr/>
        </p:nvSpPr>
        <p:spPr bwMode="auto">
          <a:xfrm>
            <a:off x="2179638" y="2405063"/>
            <a:ext cx="8223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Abijah</a:t>
            </a:r>
          </a:p>
        </p:txBody>
      </p:sp>
      <p:sp>
        <p:nvSpPr>
          <p:cNvPr id="335915" name="TextBox 45"/>
          <p:cNvSpPr txBox="1">
            <a:spLocks noChangeArrowheads="1"/>
          </p:cNvSpPr>
          <p:nvPr/>
        </p:nvSpPr>
        <p:spPr bwMode="auto">
          <a:xfrm>
            <a:off x="1905000" y="2936875"/>
            <a:ext cx="5334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Asa</a:t>
            </a:r>
          </a:p>
        </p:txBody>
      </p:sp>
      <p:sp>
        <p:nvSpPr>
          <p:cNvPr id="335916" name="TextBox 46"/>
          <p:cNvSpPr txBox="1">
            <a:spLocks noChangeArrowheads="1"/>
          </p:cNvSpPr>
          <p:nvPr/>
        </p:nvSpPr>
        <p:spPr bwMode="auto">
          <a:xfrm>
            <a:off x="1219200" y="2405063"/>
            <a:ext cx="10795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Jehoshaphat</a:t>
            </a:r>
          </a:p>
        </p:txBody>
      </p:sp>
      <p:sp>
        <p:nvSpPr>
          <p:cNvPr id="335917" name="TextBox 47"/>
          <p:cNvSpPr txBox="1">
            <a:spLocks noChangeArrowheads="1"/>
          </p:cNvSpPr>
          <p:nvPr/>
        </p:nvSpPr>
        <p:spPr bwMode="auto">
          <a:xfrm>
            <a:off x="938213" y="2862263"/>
            <a:ext cx="8207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Jehoram</a:t>
            </a:r>
          </a:p>
        </p:txBody>
      </p:sp>
      <p:sp>
        <p:nvSpPr>
          <p:cNvPr id="335918" name="TextBox 48"/>
          <p:cNvSpPr txBox="1">
            <a:spLocks noChangeArrowheads="1"/>
          </p:cNvSpPr>
          <p:nvPr/>
        </p:nvSpPr>
        <p:spPr bwMode="auto">
          <a:xfrm>
            <a:off x="938213" y="3352800"/>
            <a:ext cx="8207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Ahaziah</a:t>
            </a:r>
          </a:p>
        </p:txBody>
      </p:sp>
      <p:sp>
        <p:nvSpPr>
          <p:cNvPr id="335919" name="TextBox 49"/>
          <p:cNvSpPr txBox="1">
            <a:spLocks noChangeArrowheads="1"/>
          </p:cNvSpPr>
          <p:nvPr/>
        </p:nvSpPr>
        <p:spPr bwMode="auto">
          <a:xfrm>
            <a:off x="1008063" y="3871913"/>
            <a:ext cx="8207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Joash</a:t>
            </a:r>
          </a:p>
        </p:txBody>
      </p:sp>
      <p:sp>
        <p:nvSpPr>
          <p:cNvPr id="335920" name="TextBox 50"/>
          <p:cNvSpPr txBox="1">
            <a:spLocks noChangeArrowheads="1"/>
          </p:cNvSpPr>
          <p:nvPr/>
        </p:nvSpPr>
        <p:spPr bwMode="auto">
          <a:xfrm>
            <a:off x="931863" y="4419600"/>
            <a:ext cx="8207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Amaziah</a:t>
            </a:r>
          </a:p>
        </p:txBody>
      </p:sp>
      <p:sp>
        <p:nvSpPr>
          <p:cNvPr id="335921" name="TextBox 51"/>
          <p:cNvSpPr txBox="1">
            <a:spLocks noChangeArrowheads="1"/>
          </p:cNvSpPr>
          <p:nvPr/>
        </p:nvSpPr>
        <p:spPr bwMode="auto">
          <a:xfrm>
            <a:off x="990600" y="4995863"/>
            <a:ext cx="8207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Uzziah</a:t>
            </a:r>
          </a:p>
        </p:txBody>
      </p:sp>
      <p:sp>
        <p:nvSpPr>
          <p:cNvPr id="335922" name="TextBox 52"/>
          <p:cNvSpPr txBox="1">
            <a:spLocks noChangeArrowheads="1"/>
          </p:cNvSpPr>
          <p:nvPr/>
        </p:nvSpPr>
        <p:spPr bwMode="auto">
          <a:xfrm>
            <a:off x="838200" y="5181600"/>
            <a:ext cx="8207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Jotham</a:t>
            </a:r>
          </a:p>
        </p:txBody>
      </p:sp>
      <p:sp>
        <p:nvSpPr>
          <p:cNvPr id="335923" name="TextBox 53"/>
          <p:cNvSpPr txBox="1">
            <a:spLocks noChangeArrowheads="1"/>
          </p:cNvSpPr>
          <p:nvPr/>
        </p:nvSpPr>
        <p:spPr bwMode="auto">
          <a:xfrm>
            <a:off x="1258888" y="5661025"/>
            <a:ext cx="82073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Ahaz</a:t>
            </a:r>
          </a:p>
        </p:txBody>
      </p:sp>
      <p:sp>
        <p:nvSpPr>
          <p:cNvPr id="335924" name="TextBox 54"/>
          <p:cNvSpPr txBox="1">
            <a:spLocks noChangeArrowheads="1"/>
          </p:cNvSpPr>
          <p:nvPr/>
        </p:nvSpPr>
        <p:spPr bwMode="auto">
          <a:xfrm>
            <a:off x="1752600" y="5224463"/>
            <a:ext cx="8207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Hezekiah</a:t>
            </a:r>
          </a:p>
        </p:txBody>
      </p:sp>
      <p:sp>
        <p:nvSpPr>
          <p:cNvPr id="335925" name="TextBox 55"/>
          <p:cNvSpPr txBox="1">
            <a:spLocks noChangeArrowheads="1"/>
          </p:cNvSpPr>
          <p:nvPr/>
        </p:nvSpPr>
        <p:spPr bwMode="auto">
          <a:xfrm>
            <a:off x="2179638" y="5618163"/>
            <a:ext cx="8683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Manasseh</a:t>
            </a:r>
          </a:p>
        </p:txBody>
      </p:sp>
      <p:sp>
        <p:nvSpPr>
          <p:cNvPr id="335926" name="TextBox 56"/>
          <p:cNvSpPr txBox="1">
            <a:spLocks noChangeArrowheads="1"/>
          </p:cNvSpPr>
          <p:nvPr/>
        </p:nvSpPr>
        <p:spPr bwMode="auto">
          <a:xfrm>
            <a:off x="2171700" y="4995863"/>
            <a:ext cx="8683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Amon</a:t>
            </a:r>
          </a:p>
        </p:txBody>
      </p:sp>
      <p:sp>
        <p:nvSpPr>
          <p:cNvPr id="335927" name="TextBox 57"/>
          <p:cNvSpPr txBox="1">
            <a:spLocks noChangeArrowheads="1"/>
          </p:cNvSpPr>
          <p:nvPr/>
        </p:nvSpPr>
        <p:spPr bwMode="auto">
          <a:xfrm>
            <a:off x="2057400" y="3962400"/>
            <a:ext cx="8683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Josiah</a:t>
            </a:r>
          </a:p>
        </p:txBody>
      </p:sp>
      <p:sp>
        <p:nvSpPr>
          <p:cNvPr id="335928" name="TextBox 58"/>
          <p:cNvSpPr txBox="1">
            <a:spLocks noChangeArrowheads="1"/>
          </p:cNvSpPr>
          <p:nvPr/>
        </p:nvSpPr>
        <p:spPr bwMode="auto">
          <a:xfrm>
            <a:off x="2501900" y="4343400"/>
            <a:ext cx="8667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Jehoiakim</a:t>
            </a:r>
          </a:p>
        </p:txBody>
      </p:sp>
      <p:sp>
        <p:nvSpPr>
          <p:cNvPr id="335929" name="TextBox 59"/>
          <p:cNvSpPr txBox="1">
            <a:spLocks noChangeArrowheads="1"/>
          </p:cNvSpPr>
          <p:nvPr/>
        </p:nvSpPr>
        <p:spPr bwMode="auto">
          <a:xfrm>
            <a:off x="2908300" y="3852863"/>
            <a:ext cx="8683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Jeconiah</a:t>
            </a:r>
          </a:p>
        </p:txBody>
      </p:sp>
      <p:sp>
        <p:nvSpPr>
          <p:cNvPr id="335930" name="TextBox 60"/>
          <p:cNvSpPr txBox="1">
            <a:spLocks noChangeArrowheads="1"/>
          </p:cNvSpPr>
          <p:nvPr/>
        </p:nvSpPr>
        <p:spPr bwMode="auto">
          <a:xfrm>
            <a:off x="3398838" y="4343400"/>
            <a:ext cx="8683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Shealtiel</a:t>
            </a:r>
          </a:p>
        </p:txBody>
      </p:sp>
      <p:sp>
        <p:nvSpPr>
          <p:cNvPr id="335931" name="TextBox 61"/>
          <p:cNvSpPr txBox="1">
            <a:spLocks noChangeArrowheads="1"/>
          </p:cNvSpPr>
          <p:nvPr/>
        </p:nvSpPr>
        <p:spPr bwMode="auto">
          <a:xfrm>
            <a:off x="3810000" y="3871913"/>
            <a:ext cx="9286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Zerubbabel</a:t>
            </a:r>
          </a:p>
        </p:txBody>
      </p:sp>
      <p:sp>
        <p:nvSpPr>
          <p:cNvPr id="335932" name="TextBox 62"/>
          <p:cNvSpPr txBox="1">
            <a:spLocks noChangeArrowheads="1"/>
          </p:cNvSpPr>
          <p:nvPr/>
        </p:nvSpPr>
        <p:spPr bwMode="auto">
          <a:xfrm>
            <a:off x="4267200" y="4343400"/>
            <a:ext cx="9286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Abiud</a:t>
            </a:r>
          </a:p>
        </p:txBody>
      </p:sp>
      <p:sp>
        <p:nvSpPr>
          <p:cNvPr id="335933" name="TextBox 63"/>
          <p:cNvSpPr txBox="1">
            <a:spLocks noChangeArrowheads="1"/>
          </p:cNvSpPr>
          <p:nvPr/>
        </p:nvSpPr>
        <p:spPr bwMode="auto">
          <a:xfrm>
            <a:off x="4710113" y="3852863"/>
            <a:ext cx="928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Eliakim</a:t>
            </a:r>
          </a:p>
        </p:txBody>
      </p:sp>
      <p:sp>
        <p:nvSpPr>
          <p:cNvPr id="335934" name="TextBox 64"/>
          <p:cNvSpPr txBox="1">
            <a:spLocks noChangeArrowheads="1"/>
          </p:cNvSpPr>
          <p:nvPr/>
        </p:nvSpPr>
        <p:spPr bwMode="auto">
          <a:xfrm>
            <a:off x="5273675" y="4343400"/>
            <a:ext cx="5937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Azor</a:t>
            </a:r>
          </a:p>
        </p:txBody>
      </p:sp>
      <p:sp>
        <p:nvSpPr>
          <p:cNvPr id="335935" name="TextBox 65"/>
          <p:cNvSpPr txBox="1">
            <a:spLocks noChangeArrowheads="1"/>
          </p:cNvSpPr>
          <p:nvPr/>
        </p:nvSpPr>
        <p:spPr bwMode="auto">
          <a:xfrm>
            <a:off x="5740400" y="4352925"/>
            <a:ext cx="5937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Zadok</a:t>
            </a:r>
          </a:p>
        </p:txBody>
      </p:sp>
      <p:sp>
        <p:nvSpPr>
          <p:cNvPr id="335936" name="TextBox 66"/>
          <p:cNvSpPr txBox="1">
            <a:spLocks noChangeArrowheads="1"/>
          </p:cNvSpPr>
          <p:nvPr/>
        </p:nvSpPr>
        <p:spPr bwMode="auto">
          <a:xfrm>
            <a:off x="5972175" y="3862388"/>
            <a:ext cx="5937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Achim</a:t>
            </a:r>
          </a:p>
        </p:txBody>
      </p:sp>
      <p:sp>
        <p:nvSpPr>
          <p:cNvPr id="335937" name="TextBox 67"/>
          <p:cNvSpPr txBox="1">
            <a:spLocks noChangeArrowheads="1"/>
          </p:cNvSpPr>
          <p:nvPr/>
        </p:nvSpPr>
        <p:spPr bwMode="auto">
          <a:xfrm>
            <a:off x="6318250" y="3233738"/>
            <a:ext cx="5953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Eliud</a:t>
            </a:r>
          </a:p>
        </p:txBody>
      </p:sp>
      <p:sp>
        <p:nvSpPr>
          <p:cNvPr id="335938" name="TextBox 68"/>
          <p:cNvSpPr txBox="1">
            <a:spLocks noChangeArrowheads="1"/>
          </p:cNvSpPr>
          <p:nvPr/>
        </p:nvSpPr>
        <p:spPr bwMode="auto">
          <a:xfrm>
            <a:off x="6650038" y="3708400"/>
            <a:ext cx="7413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Eleazar</a:t>
            </a:r>
          </a:p>
        </p:txBody>
      </p:sp>
      <p:sp>
        <p:nvSpPr>
          <p:cNvPr id="335939" name="TextBox 69"/>
          <p:cNvSpPr txBox="1">
            <a:spLocks noChangeArrowheads="1"/>
          </p:cNvSpPr>
          <p:nvPr/>
        </p:nvSpPr>
        <p:spPr bwMode="auto">
          <a:xfrm>
            <a:off x="7086600" y="3167063"/>
            <a:ext cx="7413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Matthan</a:t>
            </a:r>
          </a:p>
        </p:txBody>
      </p:sp>
      <p:sp>
        <p:nvSpPr>
          <p:cNvPr id="335940" name="TextBox 70"/>
          <p:cNvSpPr txBox="1">
            <a:spLocks noChangeArrowheads="1"/>
          </p:cNvSpPr>
          <p:nvPr/>
        </p:nvSpPr>
        <p:spPr bwMode="auto">
          <a:xfrm>
            <a:off x="7412038" y="3732213"/>
            <a:ext cx="7413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Jacob</a:t>
            </a:r>
          </a:p>
        </p:txBody>
      </p:sp>
      <p:sp>
        <p:nvSpPr>
          <p:cNvPr id="335941" name="TextBox 71"/>
          <p:cNvSpPr txBox="1">
            <a:spLocks noChangeArrowheads="1"/>
          </p:cNvSpPr>
          <p:nvPr/>
        </p:nvSpPr>
        <p:spPr bwMode="auto">
          <a:xfrm>
            <a:off x="7827963" y="3976688"/>
            <a:ext cx="7413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cs typeface="Arial" charset="0"/>
              </a:rPr>
              <a:t>Joseph</a:t>
            </a:r>
          </a:p>
        </p:txBody>
      </p:sp>
      <p:sp>
        <p:nvSpPr>
          <p:cNvPr id="335942" name="TextBox 72"/>
          <p:cNvSpPr txBox="1">
            <a:spLocks noChangeArrowheads="1"/>
          </p:cNvSpPr>
          <p:nvPr/>
        </p:nvSpPr>
        <p:spPr bwMode="auto">
          <a:xfrm>
            <a:off x="6172200" y="5762625"/>
            <a:ext cx="7270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Joseph</a:t>
            </a:r>
          </a:p>
        </p:txBody>
      </p:sp>
      <p:sp>
        <p:nvSpPr>
          <p:cNvPr id="335943" name="TextBox 73"/>
          <p:cNvSpPr txBox="1">
            <a:spLocks noChangeArrowheads="1"/>
          </p:cNvSpPr>
          <p:nvPr/>
        </p:nvSpPr>
        <p:spPr bwMode="auto">
          <a:xfrm>
            <a:off x="6523038" y="6467475"/>
            <a:ext cx="5937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Janna</a:t>
            </a:r>
          </a:p>
        </p:txBody>
      </p:sp>
      <p:sp>
        <p:nvSpPr>
          <p:cNvPr id="335944" name="TextBox 74"/>
          <p:cNvSpPr txBox="1">
            <a:spLocks noChangeArrowheads="1"/>
          </p:cNvSpPr>
          <p:nvPr/>
        </p:nvSpPr>
        <p:spPr bwMode="auto">
          <a:xfrm>
            <a:off x="6878638" y="5942013"/>
            <a:ext cx="5937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Melchi</a:t>
            </a:r>
          </a:p>
        </p:txBody>
      </p:sp>
      <p:sp>
        <p:nvSpPr>
          <p:cNvPr id="335945" name="TextBox 75"/>
          <p:cNvSpPr txBox="1">
            <a:spLocks noChangeArrowheads="1"/>
          </p:cNvSpPr>
          <p:nvPr/>
        </p:nvSpPr>
        <p:spPr bwMode="auto">
          <a:xfrm>
            <a:off x="7175500" y="6457950"/>
            <a:ext cx="7413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Levi</a:t>
            </a:r>
          </a:p>
        </p:txBody>
      </p:sp>
      <p:sp>
        <p:nvSpPr>
          <p:cNvPr id="335946" name="TextBox 76"/>
          <p:cNvSpPr txBox="1">
            <a:spLocks noChangeArrowheads="1"/>
          </p:cNvSpPr>
          <p:nvPr/>
        </p:nvSpPr>
        <p:spPr bwMode="auto">
          <a:xfrm>
            <a:off x="7391400" y="5800725"/>
            <a:ext cx="7413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Matthat</a:t>
            </a:r>
          </a:p>
        </p:txBody>
      </p:sp>
      <p:sp>
        <p:nvSpPr>
          <p:cNvPr id="335947" name="TextBox 77"/>
          <p:cNvSpPr txBox="1">
            <a:spLocks noChangeArrowheads="1"/>
          </p:cNvSpPr>
          <p:nvPr/>
        </p:nvSpPr>
        <p:spPr bwMode="auto">
          <a:xfrm>
            <a:off x="7772400" y="6196013"/>
            <a:ext cx="7413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Heli</a:t>
            </a:r>
          </a:p>
        </p:txBody>
      </p:sp>
      <p:sp>
        <p:nvSpPr>
          <p:cNvPr id="335948" name="TextBox 78"/>
          <p:cNvSpPr txBox="1">
            <a:spLocks noChangeArrowheads="1"/>
          </p:cNvSpPr>
          <p:nvPr/>
        </p:nvSpPr>
        <p:spPr bwMode="auto">
          <a:xfrm>
            <a:off x="7962900" y="5227638"/>
            <a:ext cx="7413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cs typeface="Arial" charset="0"/>
              </a:rPr>
              <a:t>Mary</a:t>
            </a:r>
          </a:p>
        </p:txBody>
      </p:sp>
      <p:sp>
        <p:nvSpPr>
          <p:cNvPr id="335949" name="TextBox 79"/>
          <p:cNvSpPr txBox="1">
            <a:spLocks noChangeArrowheads="1"/>
          </p:cNvSpPr>
          <p:nvPr/>
        </p:nvSpPr>
        <p:spPr bwMode="auto">
          <a:xfrm>
            <a:off x="5600700" y="6062663"/>
            <a:ext cx="9128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Mattathiah</a:t>
            </a:r>
          </a:p>
        </p:txBody>
      </p:sp>
      <p:sp>
        <p:nvSpPr>
          <p:cNvPr id="335950" name="TextBox 80"/>
          <p:cNvSpPr txBox="1">
            <a:spLocks noChangeArrowheads="1"/>
          </p:cNvSpPr>
          <p:nvPr/>
        </p:nvSpPr>
        <p:spPr bwMode="auto">
          <a:xfrm>
            <a:off x="5410200" y="5224463"/>
            <a:ext cx="9128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Amos</a:t>
            </a:r>
          </a:p>
        </p:txBody>
      </p:sp>
      <p:sp>
        <p:nvSpPr>
          <p:cNvPr id="335951" name="TextBox 81"/>
          <p:cNvSpPr txBox="1">
            <a:spLocks noChangeArrowheads="1"/>
          </p:cNvSpPr>
          <p:nvPr/>
        </p:nvSpPr>
        <p:spPr bwMode="auto">
          <a:xfrm>
            <a:off x="5486400" y="4686300"/>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Nahum</a:t>
            </a:r>
          </a:p>
        </p:txBody>
      </p:sp>
      <p:sp>
        <p:nvSpPr>
          <p:cNvPr id="335952" name="TextBox 82"/>
          <p:cNvSpPr txBox="1">
            <a:spLocks noChangeArrowheads="1"/>
          </p:cNvSpPr>
          <p:nvPr/>
        </p:nvSpPr>
        <p:spPr bwMode="auto">
          <a:xfrm>
            <a:off x="5137150" y="5127625"/>
            <a:ext cx="68421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Esli</a:t>
            </a:r>
          </a:p>
        </p:txBody>
      </p:sp>
      <p:sp>
        <p:nvSpPr>
          <p:cNvPr id="335953" name="TextBox 83"/>
          <p:cNvSpPr txBox="1">
            <a:spLocks noChangeArrowheads="1"/>
          </p:cNvSpPr>
          <p:nvPr/>
        </p:nvSpPr>
        <p:spPr bwMode="auto">
          <a:xfrm>
            <a:off x="4738688" y="4689475"/>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Naggai</a:t>
            </a:r>
          </a:p>
        </p:txBody>
      </p:sp>
      <p:sp>
        <p:nvSpPr>
          <p:cNvPr id="335954" name="TextBox 84"/>
          <p:cNvSpPr txBox="1">
            <a:spLocks noChangeArrowheads="1"/>
          </p:cNvSpPr>
          <p:nvPr/>
        </p:nvSpPr>
        <p:spPr bwMode="auto">
          <a:xfrm>
            <a:off x="4333875" y="5162550"/>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Maath</a:t>
            </a:r>
          </a:p>
        </p:txBody>
      </p:sp>
      <p:sp>
        <p:nvSpPr>
          <p:cNvPr id="335955" name="TextBox 85"/>
          <p:cNvSpPr txBox="1">
            <a:spLocks noChangeArrowheads="1"/>
          </p:cNvSpPr>
          <p:nvPr/>
        </p:nvSpPr>
        <p:spPr bwMode="auto">
          <a:xfrm>
            <a:off x="3810000" y="4648200"/>
            <a:ext cx="8445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Mattathiah</a:t>
            </a:r>
          </a:p>
        </p:txBody>
      </p:sp>
      <p:sp>
        <p:nvSpPr>
          <p:cNvPr id="335956" name="TextBox 86"/>
          <p:cNvSpPr txBox="1">
            <a:spLocks noChangeArrowheads="1"/>
          </p:cNvSpPr>
          <p:nvPr/>
        </p:nvSpPr>
        <p:spPr bwMode="auto">
          <a:xfrm>
            <a:off x="3429000" y="5181600"/>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Semei</a:t>
            </a:r>
          </a:p>
        </p:txBody>
      </p:sp>
      <p:sp>
        <p:nvSpPr>
          <p:cNvPr id="335957" name="TextBox 87"/>
          <p:cNvSpPr txBox="1">
            <a:spLocks noChangeArrowheads="1"/>
          </p:cNvSpPr>
          <p:nvPr/>
        </p:nvSpPr>
        <p:spPr bwMode="auto">
          <a:xfrm>
            <a:off x="3057525" y="4648200"/>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Joseph</a:t>
            </a:r>
          </a:p>
        </p:txBody>
      </p:sp>
      <p:sp>
        <p:nvSpPr>
          <p:cNvPr id="335958" name="TextBox 88"/>
          <p:cNvSpPr txBox="1">
            <a:spLocks noChangeArrowheads="1"/>
          </p:cNvSpPr>
          <p:nvPr/>
        </p:nvSpPr>
        <p:spPr bwMode="auto">
          <a:xfrm>
            <a:off x="2895600" y="5524500"/>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Judah</a:t>
            </a:r>
          </a:p>
        </p:txBody>
      </p:sp>
      <p:sp>
        <p:nvSpPr>
          <p:cNvPr id="335959" name="TextBox 89"/>
          <p:cNvSpPr txBox="1">
            <a:spLocks noChangeArrowheads="1"/>
          </p:cNvSpPr>
          <p:nvPr/>
        </p:nvSpPr>
        <p:spPr bwMode="auto">
          <a:xfrm>
            <a:off x="3040063" y="5986463"/>
            <a:ext cx="8842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Joannas</a:t>
            </a:r>
          </a:p>
        </p:txBody>
      </p:sp>
      <p:sp>
        <p:nvSpPr>
          <p:cNvPr id="335960" name="TextBox 90"/>
          <p:cNvSpPr txBox="1">
            <a:spLocks noChangeArrowheads="1"/>
          </p:cNvSpPr>
          <p:nvPr/>
        </p:nvSpPr>
        <p:spPr bwMode="auto">
          <a:xfrm>
            <a:off x="3019425" y="6467475"/>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Rhesa</a:t>
            </a:r>
          </a:p>
        </p:txBody>
      </p:sp>
      <p:sp>
        <p:nvSpPr>
          <p:cNvPr id="335961" name="TextBox 91"/>
          <p:cNvSpPr txBox="1">
            <a:spLocks noChangeArrowheads="1"/>
          </p:cNvSpPr>
          <p:nvPr/>
        </p:nvSpPr>
        <p:spPr bwMode="auto">
          <a:xfrm>
            <a:off x="2355850" y="6019800"/>
            <a:ext cx="9794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Zerubbabel</a:t>
            </a:r>
          </a:p>
        </p:txBody>
      </p:sp>
      <p:sp>
        <p:nvSpPr>
          <p:cNvPr id="335962" name="TextBox 92"/>
          <p:cNvSpPr txBox="1">
            <a:spLocks noChangeArrowheads="1"/>
          </p:cNvSpPr>
          <p:nvPr/>
        </p:nvSpPr>
        <p:spPr bwMode="auto">
          <a:xfrm>
            <a:off x="1854200" y="6519863"/>
            <a:ext cx="1041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Shealtiel</a:t>
            </a:r>
          </a:p>
        </p:txBody>
      </p:sp>
      <p:sp>
        <p:nvSpPr>
          <p:cNvPr id="335963" name="TextBox 93"/>
          <p:cNvSpPr txBox="1">
            <a:spLocks noChangeArrowheads="1"/>
          </p:cNvSpPr>
          <p:nvPr/>
        </p:nvSpPr>
        <p:spPr bwMode="auto">
          <a:xfrm>
            <a:off x="1397000" y="5986463"/>
            <a:ext cx="1041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Neri</a:t>
            </a:r>
          </a:p>
        </p:txBody>
      </p:sp>
      <p:sp>
        <p:nvSpPr>
          <p:cNvPr id="335964" name="TextBox 94"/>
          <p:cNvSpPr txBox="1">
            <a:spLocks noChangeArrowheads="1"/>
          </p:cNvSpPr>
          <p:nvPr/>
        </p:nvSpPr>
        <p:spPr bwMode="auto">
          <a:xfrm>
            <a:off x="914400" y="6519863"/>
            <a:ext cx="1041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Melchi</a:t>
            </a:r>
          </a:p>
        </p:txBody>
      </p:sp>
      <p:sp>
        <p:nvSpPr>
          <p:cNvPr id="335965" name="TextBox 95"/>
          <p:cNvSpPr txBox="1">
            <a:spLocks noChangeArrowheads="1"/>
          </p:cNvSpPr>
          <p:nvPr/>
        </p:nvSpPr>
        <p:spPr bwMode="auto">
          <a:xfrm>
            <a:off x="838200" y="5995988"/>
            <a:ext cx="5159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Addi</a:t>
            </a:r>
          </a:p>
        </p:txBody>
      </p:sp>
      <p:sp>
        <p:nvSpPr>
          <p:cNvPr id="335966" name="TextBox 96"/>
          <p:cNvSpPr txBox="1">
            <a:spLocks noChangeArrowheads="1"/>
          </p:cNvSpPr>
          <p:nvPr/>
        </p:nvSpPr>
        <p:spPr bwMode="auto">
          <a:xfrm>
            <a:off x="152400" y="6553200"/>
            <a:ext cx="762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Cosam</a:t>
            </a:r>
          </a:p>
        </p:txBody>
      </p:sp>
      <p:sp>
        <p:nvSpPr>
          <p:cNvPr id="335967" name="TextBox 97"/>
          <p:cNvSpPr txBox="1">
            <a:spLocks noChangeArrowheads="1"/>
          </p:cNvSpPr>
          <p:nvPr/>
        </p:nvSpPr>
        <p:spPr bwMode="auto">
          <a:xfrm>
            <a:off x="76200" y="6019800"/>
            <a:ext cx="876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Elmodam</a:t>
            </a:r>
          </a:p>
        </p:txBody>
      </p:sp>
      <p:sp>
        <p:nvSpPr>
          <p:cNvPr id="335968" name="TextBox 98"/>
          <p:cNvSpPr txBox="1">
            <a:spLocks noChangeArrowheads="1"/>
          </p:cNvSpPr>
          <p:nvPr/>
        </p:nvSpPr>
        <p:spPr bwMode="auto">
          <a:xfrm>
            <a:off x="76200" y="55292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Er</a:t>
            </a:r>
          </a:p>
        </p:txBody>
      </p:sp>
      <p:sp>
        <p:nvSpPr>
          <p:cNvPr id="335969" name="TextBox 99"/>
          <p:cNvSpPr txBox="1">
            <a:spLocks noChangeArrowheads="1"/>
          </p:cNvSpPr>
          <p:nvPr/>
        </p:nvSpPr>
        <p:spPr bwMode="auto">
          <a:xfrm>
            <a:off x="190500" y="5029200"/>
            <a:ext cx="876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Joshua</a:t>
            </a:r>
          </a:p>
        </p:txBody>
      </p:sp>
      <p:sp>
        <p:nvSpPr>
          <p:cNvPr id="335970" name="TextBox 100"/>
          <p:cNvSpPr txBox="1">
            <a:spLocks noChangeArrowheads="1"/>
          </p:cNvSpPr>
          <p:nvPr/>
        </p:nvSpPr>
        <p:spPr bwMode="auto">
          <a:xfrm>
            <a:off x="38100" y="44624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Eliezer</a:t>
            </a:r>
          </a:p>
        </p:txBody>
      </p:sp>
      <p:sp>
        <p:nvSpPr>
          <p:cNvPr id="335971" name="TextBox 101"/>
          <p:cNvSpPr txBox="1">
            <a:spLocks noChangeArrowheads="1"/>
          </p:cNvSpPr>
          <p:nvPr/>
        </p:nvSpPr>
        <p:spPr bwMode="auto">
          <a:xfrm>
            <a:off x="190500" y="3968750"/>
            <a:ext cx="876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Jorim</a:t>
            </a:r>
          </a:p>
        </p:txBody>
      </p:sp>
      <p:sp>
        <p:nvSpPr>
          <p:cNvPr id="335972" name="TextBox 102"/>
          <p:cNvSpPr txBox="1">
            <a:spLocks noChangeArrowheads="1"/>
          </p:cNvSpPr>
          <p:nvPr/>
        </p:nvSpPr>
        <p:spPr bwMode="auto">
          <a:xfrm>
            <a:off x="-38100" y="3424238"/>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Matthat</a:t>
            </a:r>
          </a:p>
        </p:txBody>
      </p:sp>
      <p:sp>
        <p:nvSpPr>
          <p:cNvPr id="335973" name="TextBox 103"/>
          <p:cNvSpPr txBox="1">
            <a:spLocks noChangeArrowheads="1"/>
          </p:cNvSpPr>
          <p:nvPr/>
        </p:nvSpPr>
        <p:spPr bwMode="auto">
          <a:xfrm>
            <a:off x="190500" y="2895600"/>
            <a:ext cx="876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Levi</a:t>
            </a:r>
          </a:p>
        </p:txBody>
      </p:sp>
      <p:sp>
        <p:nvSpPr>
          <p:cNvPr id="335974" name="TextBox 104"/>
          <p:cNvSpPr txBox="1">
            <a:spLocks noChangeArrowheads="1"/>
          </p:cNvSpPr>
          <p:nvPr/>
        </p:nvSpPr>
        <p:spPr bwMode="auto">
          <a:xfrm>
            <a:off x="114300" y="2414588"/>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100">
                <a:cs typeface="Arial" charset="0"/>
              </a:rPr>
              <a:t>Simeon</a:t>
            </a:r>
          </a:p>
        </p:txBody>
      </p:sp>
      <p:sp>
        <p:nvSpPr>
          <p:cNvPr id="335975" name="TextBox 105"/>
          <p:cNvSpPr txBox="1">
            <a:spLocks noChangeArrowheads="1"/>
          </p:cNvSpPr>
          <p:nvPr/>
        </p:nvSpPr>
        <p:spPr bwMode="auto">
          <a:xfrm>
            <a:off x="342900" y="21002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Judah</a:t>
            </a:r>
          </a:p>
        </p:txBody>
      </p:sp>
      <p:sp>
        <p:nvSpPr>
          <p:cNvPr id="335976" name="TextBox 106"/>
          <p:cNvSpPr txBox="1">
            <a:spLocks noChangeArrowheads="1"/>
          </p:cNvSpPr>
          <p:nvPr/>
        </p:nvSpPr>
        <p:spPr bwMode="auto">
          <a:xfrm>
            <a:off x="704850" y="16176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Joseph</a:t>
            </a:r>
          </a:p>
        </p:txBody>
      </p:sp>
      <p:sp>
        <p:nvSpPr>
          <p:cNvPr id="335977" name="TextBox 107"/>
          <p:cNvSpPr txBox="1">
            <a:spLocks noChangeArrowheads="1"/>
          </p:cNvSpPr>
          <p:nvPr/>
        </p:nvSpPr>
        <p:spPr bwMode="auto">
          <a:xfrm>
            <a:off x="990600" y="2141538"/>
            <a:ext cx="8763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Jonan</a:t>
            </a:r>
          </a:p>
        </p:txBody>
      </p:sp>
      <p:sp>
        <p:nvSpPr>
          <p:cNvPr id="335978" name="TextBox 108"/>
          <p:cNvSpPr txBox="1">
            <a:spLocks noChangeArrowheads="1"/>
          </p:cNvSpPr>
          <p:nvPr/>
        </p:nvSpPr>
        <p:spPr bwMode="auto">
          <a:xfrm>
            <a:off x="1371600" y="16303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Eliakim</a:t>
            </a:r>
          </a:p>
        </p:txBody>
      </p:sp>
      <p:sp>
        <p:nvSpPr>
          <p:cNvPr id="335979" name="TextBox 109"/>
          <p:cNvSpPr txBox="1">
            <a:spLocks noChangeArrowheads="1"/>
          </p:cNvSpPr>
          <p:nvPr/>
        </p:nvSpPr>
        <p:spPr bwMode="auto">
          <a:xfrm>
            <a:off x="1752600" y="2133600"/>
            <a:ext cx="876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Melea</a:t>
            </a:r>
          </a:p>
        </p:txBody>
      </p:sp>
      <p:sp>
        <p:nvSpPr>
          <p:cNvPr id="335980" name="TextBox 110"/>
          <p:cNvSpPr txBox="1">
            <a:spLocks noChangeArrowheads="1"/>
          </p:cNvSpPr>
          <p:nvPr/>
        </p:nvSpPr>
        <p:spPr bwMode="auto">
          <a:xfrm>
            <a:off x="2125663" y="16176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Menan</a:t>
            </a:r>
          </a:p>
        </p:txBody>
      </p:sp>
      <p:sp>
        <p:nvSpPr>
          <p:cNvPr id="335981" name="TextBox 111"/>
          <p:cNvSpPr txBox="1">
            <a:spLocks noChangeArrowheads="1"/>
          </p:cNvSpPr>
          <p:nvPr/>
        </p:nvSpPr>
        <p:spPr bwMode="auto">
          <a:xfrm>
            <a:off x="2446338" y="2155825"/>
            <a:ext cx="8763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Mattathah</a:t>
            </a:r>
          </a:p>
        </p:txBody>
      </p:sp>
      <p:sp>
        <p:nvSpPr>
          <p:cNvPr id="335982" name="TextBox 112"/>
          <p:cNvSpPr txBox="1">
            <a:spLocks noChangeArrowheads="1"/>
          </p:cNvSpPr>
          <p:nvPr/>
        </p:nvSpPr>
        <p:spPr bwMode="auto">
          <a:xfrm>
            <a:off x="2924175" y="17954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Nathan</a:t>
            </a:r>
          </a:p>
        </p:txBody>
      </p:sp>
      <p:sp>
        <p:nvSpPr>
          <p:cNvPr id="335983" name="TextBox 2"/>
          <p:cNvSpPr txBox="1">
            <a:spLocks noChangeArrowheads="1"/>
          </p:cNvSpPr>
          <p:nvPr/>
        </p:nvSpPr>
        <p:spPr bwMode="auto">
          <a:xfrm>
            <a:off x="2971800" y="1550988"/>
            <a:ext cx="2379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cs typeface="Arial" charset="0"/>
              </a:rPr>
              <a:t>Line of Mary</a:t>
            </a:r>
          </a:p>
        </p:txBody>
      </p:sp>
      <p:sp>
        <p:nvSpPr>
          <p:cNvPr id="335984" name="TextBox 114"/>
          <p:cNvSpPr txBox="1">
            <a:spLocks noChangeArrowheads="1"/>
          </p:cNvSpPr>
          <p:nvPr/>
        </p:nvSpPr>
        <p:spPr bwMode="auto">
          <a:xfrm>
            <a:off x="2971800" y="3048000"/>
            <a:ext cx="2379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cs typeface="Arial" charset="0"/>
              </a:rPr>
              <a:t>Line of Joseph</a:t>
            </a:r>
          </a:p>
        </p:txBody>
      </p:sp>
      <p:sp>
        <p:nvSpPr>
          <p:cNvPr id="335985" name="TextBox 3"/>
          <p:cNvSpPr txBox="1">
            <a:spLocks noChangeArrowheads="1"/>
          </p:cNvSpPr>
          <p:nvPr/>
        </p:nvSpPr>
        <p:spPr bwMode="auto">
          <a:xfrm>
            <a:off x="931863" y="173038"/>
            <a:ext cx="29718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600" b="1">
                <a:solidFill>
                  <a:schemeClr val="bg1"/>
                </a:solidFill>
                <a:cs typeface="Arial" charset="0"/>
              </a:rPr>
              <a:t>From </a:t>
            </a:r>
            <a:r>
              <a:rPr lang="en-US" sz="1600" b="1">
                <a:solidFill>
                  <a:srgbClr val="FFFF00"/>
                </a:solidFill>
                <a:cs typeface="Arial" charset="0"/>
              </a:rPr>
              <a:t>Metaphor</a:t>
            </a:r>
            <a:r>
              <a:rPr lang="en-US" sz="1600" b="1">
                <a:solidFill>
                  <a:schemeClr val="bg1"/>
                </a:solidFill>
                <a:cs typeface="Arial" charset="0"/>
              </a:rPr>
              <a:t> to Christ?</a:t>
            </a:r>
          </a:p>
        </p:txBody>
      </p:sp>
      <p:sp>
        <p:nvSpPr>
          <p:cNvPr id="335986" name="TextBox 116"/>
          <p:cNvSpPr txBox="1">
            <a:spLocks noChangeArrowheads="1"/>
          </p:cNvSpPr>
          <p:nvPr/>
        </p:nvSpPr>
        <p:spPr bwMode="auto">
          <a:xfrm>
            <a:off x="6172200" y="4549775"/>
            <a:ext cx="2971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4000" b="1">
                <a:solidFill>
                  <a:srgbClr val="C00000"/>
                </a:solidFill>
                <a:cs typeface="Arial" charset="0"/>
              </a:rPr>
              <a:t>CHRIST</a:t>
            </a:r>
          </a:p>
        </p:txBody>
      </p:sp>
      <p:pic>
        <p:nvPicPr>
          <p:cNvPr id="335987" name="Picture 3" descr="\\.psf\Host\Users\mmurphy\Desktop\Metaphor_Adam to Christ 00028 layered resized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430213"/>
            <a:ext cx="969963"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5988" name="Picture 117" descr="\\.psf\Host\Users\mmurphy\Desktop\1 Genesis matters--slides to layer.015 cop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8" y="-11113"/>
            <a:ext cx="9144001"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5989" name="Picture 3" descr="\\.psf\Host\Users\mmurphy\Desktop\Metaphor_Adam to Christ 00028 layered resized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42913"/>
            <a:ext cx="741363"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5990" name="TextBox 2"/>
          <p:cNvSpPr txBox="1">
            <a:spLocks noChangeArrowheads="1"/>
          </p:cNvSpPr>
          <p:nvPr/>
        </p:nvSpPr>
        <p:spPr bwMode="auto">
          <a:xfrm>
            <a:off x="3429000" y="5430838"/>
            <a:ext cx="2379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cs typeface="Arial" charset="0"/>
              </a:rPr>
              <a:t>Line of Mary</a:t>
            </a:r>
          </a:p>
        </p:txBody>
      </p:sp>
      <p:sp>
        <p:nvSpPr>
          <p:cNvPr id="335991" name="TextBox 114"/>
          <p:cNvSpPr txBox="1">
            <a:spLocks noChangeArrowheads="1"/>
          </p:cNvSpPr>
          <p:nvPr/>
        </p:nvSpPr>
        <p:spPr bwMode="auto">
          <a:xfrm>
            <a:off x="3429000" y="3492500"/>
            <a:ext cx="2379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cs typeface="Arial" charset="0"/>
              </a:rPr>
              <a:t>Line of Joseph</a:t>
            </a:r>
          </a:p>
        </p:txBody>
      </p:sp>
      <p:sp>
        <p:nvSpPr>
          <p:cNvPr id="5922937" name="TextBox 3"/>
          <p:cNvSpPr txBox="1">
            <a:spLocks noChangeArrowheads="1"/>
          </p:cNvSpPr>
          <p:nvPr/>
        </p:nvSpPr>
        <p:spPr bwMode="auto">
          <a:xfrm>
            <a:off x="781050" y="142875"/>
            <a:ext cx="3332163" cy="4000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sz="2000" b="1" dirty="0" smtClean="0">
                <a:solidFill>
                  <a:schemeClr val="bg1"/>
                </a:solidFill>
                <a:cs typeface="+mn-cs"/>
              </a:rPr>
              <a:t>From </a:t>
            </a:r>
            <a:r>
              <a:rPr lang="en-US" sz="2000" b="1" dirty="0" smtClean="0">
                <a:solidFill>
                  <a:srgbClr val="FFFF00"/>
                </a:solidFill>
                <a:cs typeface="+mn-cs"/>
              </a:rPr>
              <a:t>Metaphor</a:t>
            </a:r>
            <a:r>
              <a:rPr lang="en-US" sz="2000" b="1" dirty="0" smtClean="0">
                <a:solidFill>
                  <a:schemeClr val="bg1"/>
                </a:solidFill>
                <a:cs typeface="+mn-cs"/>
              </a:rPr>
              <a:t> to Christ</a:t>
            </a:r>
            <a:r>
              <a:rPr lang="en-US" sz="2000" b="1" dirty="0" smtClean="0">
                <a:solidFill>
                  <a:srgbClr val="FFFF00"/>
                </a:solidFill>
                <a:cs typeface="+mn-cs"/>
              </a:rPr>
              <a:t>?</a:t>
            </a:r>
          </a:p>
        </p:txBody>
      </p:sp>
      <p:sp>
        <p:nvSpPr>
          <p:cNvPr id="335993" name="TextBox 116"/>
          <p:cNvSpPr txBox="1">
            <a:spLocks noChangeArrowheads="1"/>
          </p:cNvSpPr>
          <p:nvPr/>
        </p:nvSpPr>
        <p:spPr bwMode="auto">
          <a:xfrm>
            <a:off x="6172200" y="4549775"/>
            <a:ext cx="2971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4000" b="1">
                <a:solidFill>
                  <a:srgbClr val="C00000"/>
                </a:solidFill>
                <a:cs typeface="Arial" charset="0"/>
              </a:rPr>
              <a:t>CHRIST</a:t>
            </a:r>
          </a:p>
        </p:txBody>
      </p:sp>
      <p:sp>
        <p:nvSpPr>
          <p:cNvPr id="335994" name="TextBox 114"/>
          <p:cNvSpPr txBox="1">
            <a:spLocks noChangeArrowheads="1"/>
          </p:cNvSpPr>
          <p:nvPr/>
        </p:nvSpPr>
        <p:spPr bwMode="auto">
          <a:xfrm>
            <a:off x="3667125" y="1676400"/>
            <a:ext cx="1133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800" b="1">
                <a:cs typeface="Arial" charset="0"/>
              </a:rPr>
              <a:t>David</a:t>
            </a:r>
          </a:p>
        </p:txBody>
      </p:sp>
      <p:sp>
        <p:nvSpPr>
          <p:cNvPr id="335995" name="TextBox 114"/>
          <p:cNvSpPr txBox="1">
            <a:spLocks noChangeArrowheads="1"/>
          </p:cNvSpPr>
          <p:nvPr/>
        </p:nvSpPr>
        <p:spPr bwMode="auto">
          <a:xfrm>
            <a:off x="6324600" y="1611313"/>
            <a:ext cx="1866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cs typeface="Arial" charset="0"/>
              </a:rPr>
              <a:t>Abraham</a:t>
            </a:r>
          </a:p>
        </p:txBody>
      </p:sp>
      <p:sp>
        <p:nvSpPr>
          <p:cNvPr id="335996" name="TextBox 1"/>
          <p:cNvSpPr txBox="1">
            <a:spLocks noChangeArrowheads="1"/>
          </p:cNvSpPr>
          <p:nvPr/>
        </p:nvSpPr>
        <p:spPr bwMode="auto">
          <a:xfrm>
            <a:off x="-623888" y="1154113"/>
            <a:ext cx="2452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solidFill>
                  <a:srgbClr val="FFFF00"/>
                </a:solidFill>
                <a:cs typeface="Arial" charset="0"/>
              </a:rPr>
              <a:t>Metaphor</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0002" name="Rectangle 2"/>
          <p:cNvSpPr>
            <a:spLocks noGrp="1" noChangeArrowheads="1"/>
          </p:cNvSpPr>
          <p:nvPr>
            <p:ph type="title" idx="4294967295"/>
          </p:nvPr>
        </p:nvSpPr>
        <p:spPr/>
        <p:txBody>
          <a:bodyPr/>
          <a:lstStyle/>
          <a:p>
            <a:pPr eaLnBrk="1" hangingPunct="1">
              <a:defRPr/>
            </a:pPr>
            <a:r>
              <a:rPr lang="en-US" smtClean="0"/>
              <a:t>First/last Adam</a:t>
            </a:r>
            <a:endParaRPr lang="en-AU" smtClean="0"/>
          </a:p>
        </p:txBody>
      </p:sp>
      <p:pic>
        <p:nvPicPr>
          <p:cNvPr id="337922" name="Picture 3" descr="2 Adams Last + First 00471"/>
          <p:cNvPicPr>
            <a:picLocks noChangeAspect="1" noChangeArrowheads="1"/>
          </p:cNvPicPr>
          <p:nvPr/>
        </p:nvPicPr>
        <p:blipFill>
          <a:blip r:embed="rId3">
            <a:extLst>
              <a:ext uri="{28A0092B-C50C-407E-A947-70E740481C1C}">
                <a14:useLocalDpi xmlns:a14="http://schemas.microsoft.com/office/drawing/2010/main" val="0"/>
              </a:ext>
            </a:extLst>
          </a:blip>
          <a:srcRect b="9323"/>
          <a:stretch>
            <a:fillRect/>
          </a:stretch>
        </p:blipFill>
        <p:spPr bwMode="auto">
          <a:xfrm>
            <a:off x="1687513" y="0"/>
            <a:ext cx="5775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60004" name="Text Box 4"/>
          <p:cNvSpPr txBox="1">
            <a:spLocks noChangeArrowheads="1"/>
          </p:cNvSpPr>
          <p:nvPr/>
        </p:nvSpPr>
        <p:spPr bwMode="auto">
          <a:xfrm>
            <a:off x="1676400" y="76200"/>
            <a:ext cx="1752600" cy="18974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defRPr/>
            </a:pPr>
            <a:r>
              <a:rPr lang="en-US" sz="2800" b="1" dirty="0">
                <a:solidFill>
                  <a:srgbClr val="A50021"/>
                </a:solidFill>
                <a:latin typeface="Times New Roman" charset="0"/>
                <a:cs typeface="Times New Roman" charset="0"/>
              </a:rPr>
              <a:t>Jesus Christ</a:t>
            </a:r>
          </a:p>
          <a:p>
            <a:pPr>
              <a:lnSpc>
                <a:spcPct val="90000"/>
              </a:lnSpc>
              <a:defRPr/>
            </a:pPr>
            <a:r>
              <a:rPr lang="en-US" altLang="ja-JP" sz="2800" b="1" dirty="0" smtClean="0">
                <a:solidFill>
                  <a:srgbClr val="A50021"/>
                </a:solidFill>
                <a:latin typeface="Times New Roman" charset="0"/>
                <a:cs typeface="Times New Roman" charset="0"/>
              </a:rPr>
              <a:t>"</a:t>
            </a:r>
            <a:r>
              <a:rPr lang="en-US" sz="2800" b="1" dirty="0" smtClean="0">
                <a:solidFill>
                  <a:srgbClr val="A50021"/>
                </a:solidFill>
                <a:latin typeface="Times New Roman" charset="0"/>
                <a:cs typeface="Times New Roman" charset="0"/>
              </a:rPr>
              <a:t>The </a:t>
            </a:r>
            <a:r>
              <a:rPr lang="en-US" sz="2800" b="1" dirty="0">
                <a:solidFill>
                  <a:srgbClr val="A50021"/>
                </a:solidFill>
                <a:latin typeface="Times New Roman" charset="0"/>
                <a:cs typeface="Times New Roman" charset="0"/>
              </a:rPr>
              <a:t>Last </a:t>
            </a:r>
            <a:r>
              <a:rPr lang="en-US" sz="2800" b="1" dirty="0" smtClean="0">
                <a:solidFill>
                  <a:srgbClr val="A50021"/>
                </a:solidFill>
                <a:latin typeface="Times New Roman" charset="0"/>
                <a:cs typeface="Times New Roman" charset="0"/>
              </a:rPr>
              <a:t>Adam</a:t>
            </a:r>
            <a:r>
              <a:rPr lang="en-US" altLang="ja-JP" sz="2800" b="1" dirty="0" smtClean="0">
                <a:solidFill>
                  <a:srgbClr val="A50021"/>
                </a:solidFill>
                <a:latin typeface="Times New Roman" charset="0"/>
                <a:cs typeface="Times New Roman" charset="0"/>
              </a:rPr>
              <a:t>"</a:t>
            </a:r>
            <a:endParaRPr lang="en-US" sz="2800" b="1" dirty="0">
              <a:solidFill>
                <a:srgbClr val="A50021"/>
              </a:solidFill>
              <a:latin typeface="Times New Roman" charset="0"/>
              <a:cs typeface="Times New Roman" charset="0"/>
            </a:endParaRPr>
          </a:p>
          <a:p>
            <a:pPr>
              <a:lnSpc>
                <a:spcPct val="90000"/>
              </a:lnSpc>
              <a:defRPr/>
            </a:pPr>
            <a:r>
              <a:rPr lang="en-US" b="1" dirty="0">
                <a:solidFill>
                  <a:srgbClr val="A50021"/>
                </a:solidFill>
                <a:latin typeface="Times New Roman" charset="0"/>
                <a:cs typeface="Times New Roman" charset="0"/>
              </a:rPr>
              <a:t>1 Cor. 15:45</a:t>
            </a:r>
          </a:p>
        </p:txBody>
      </p:sp>
      <p:sp>
        <p:nvSpPr>
          <p:cNvPr id="5760005" name="Text Box 5"/>
          <p:cNvSpPr txBox="1">
            <a:spLocks noChangeArrowheads="1"/>
          </p:cNvSpPr>
          <p:nvPr/>
        </p:nvSpPr>
        <p:spPr bwMode="auto">
          <a:xfrm>
            <a:off x="5715000" y="5262563"/>
            <a:ext cx="1524000" cy="150964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defRPr/>
            </a:pPr>
            <a:r>
              <a:rPr lang="en-US" altLang="ja-JP" sz="2800" b="1" dirty="0" smtClean="0">
                <a:solidFill>
                  <a:srgbClr val="A50021"/>
                </a:solidFill>
                <a:latin typeface="Times New Roman" charset="0"/>
                <a:cs typeface="Times New Roman" charset="0"/>
              </a:rPr>
              <a:t>"</a:t>
            </a:r>
            <a:r>
              <a:rPr lang="en-US" sz="2800" b="1" dirty="0" smtClean="0">
                <a:solidFill>
                  <a:srgbClr val="A50021"/>
                </a:solidFill>
                <a:latin typeface="Times New Roman" charset="0"/>
                <a:cs typeface="Times New Roman" charset="0"/>
              </a:rPr>
              <a:t>The </a:t>
            </a:r>
            <a:r>
              <a:rPr lang="en-US" sz="2800" b="1" dirty="0">
                <a:solidFill>
                  <a:srgbClr val="A50021"/>
                </a:solidFill>
                <a:latin typeface="Times New Roman" charset="0"/>
                <a:cs typeface="Times New Roman" charset="0"/>
              </a:rPr>
              <a:t>First </a:t>
            </a:r>
            <a:r>
              <a:rPr lang="en-US" sz="2800" b="1" dirty="0" smtClean="0">
                <a:solidFill>
                  <a:srgbClr val="A50021"/>
                </a:solidFill>
                <a:latin typeface="Times New Roman" charset="0"/>
                <a:cs typeface="Times New Roman" charset="0"/>
              </a:rPr>
              <a:t>Adam</a:t>
            </a:r>
            <a:r>
              <a:rPr lang="en-US" altLang="ja-JP" sz="2800" b="1" dirty="0" smtClean="0">
                <a:solidFill>
                  <a:srgbClr val="A50021"/>
                </a:solidFill>
                <a:latin typeface="Times New Roman" charset="0"/>
                <a:cs typeface="Times New Roman" charset="0"/>
              </a:rPr>
              <a:t>"</a:t>
            </a:r>
            <a:endParaRPr lang="en-US" sz="2800" b="1" dirty="0">
              <a:solidFill>
                <a:srgbClr val="A50021"/>
              </a:solidFill>
              <a:latin typeface="Times New Roman" charset="0"/>
              <a:cs typeface="Times New Roman" charset="0"/>
            </a:endParaRPr>
          </a:p>
          <a:p>
            <a:pPr>
              <a:lnSpc>
                <a:spcPct val="90000"/>
              </a:lnSpc>
              <a:defRPr/>
            </a:pPr>
            <a:r>
              <a:rPr lang="en-US" b="1" dirty="0">
                <a:solidFill>
                  <a:srgbClr val="A50021"/>
                </a:solidFill>
                <a:latin typeface="Times New Roman" charset="0"/>
                <a:cs typeface="Times New Roman" charset="0"/>
              </a:rPr>
              <a:t>1 Cor. 15:45</a:t>
            </a:r>
          </a:p>
        </p:txBody>
      </p:sp>
      <p:sp>
        <p:nvSpPr>
          <p:cNvPr id="5760006" name="Text Box 6"/>
          <p:cNvSpPr txBox="1">
            <a:spLocks noChangeArrowheads="1"/>
          </p:cNvSpPr>
          <p:nvPr/>
        </p:nvSpPr>
        <p:spPr bwMode="auto">
          <a:xfrm>
            <a:off x="4038600" y="-76200"/>
            <a:ext cx="1752600" cy="8604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defRPr/>
            </a:pPr>
            <a:r>
              <a:rPr lang="en-US" sz="2800" b="1">
                <a:solidFill>
                  <a:srgbClr val="FFFF00"/>
                </a:solidFill>
                <a:latin typeface="Times New Roman" charset="0"/>
                <a:cs typeface="Times New Roman" charset="0"/>
              </a:rPr>
              <a:t>He is Risen!!</a:t>
            </a:r>
          </a:p>
        </p:txBody>
      </p:sp>
      <p:sp>
        <p:nvSpPr>
          <p:cNvPr id="5760007" name="Text Box 7"/>
          <p:cNvSpPr txBox="1">
            <a:spLocks noChangeArrowheads="1"/>
          </p:cNvSpPr>
          <p:nvPr/>
        </p:nvSpPr>
        <p:spPr bwMode="auto">
          <a:xfrm>
            <a:off x="2057400" y="2981325"/>
            <a:ext cx="5016500" cy="660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85000"/>
              </a:lnSpc>
              <a:defRPr/>
            </a:pPr>
            <a:r>
              <a:rPr lang="en-US" sz="2200" b="1">
                <a:solidFill>
                  <a:schemeClr val="bg1"/>
                </a:solidFill>
                <a:latin typeface="Times New Roman" charset="0"/>
                <a:cs typeface="Times New Roman" charset="0"/>
              </a:rPr>
              <a:t>For as in Adam all die, </a:t>
            </a:r>
          </a:p>
          <a:p>
            <a:pPr>
              <a:lnSpc>
                <a:spcPct val="85000"/>
              </a:lnSpc>
              <a:defRPr/>
            </a:pPr>
            <a:r>
              <a:rPr lang="en-US" sz="2200" b="1">
                <a:solidFill>
                  <a:schemeClr val="bg1"/>
                </a:solidFill>
                <a:latin typeface="Times New Roman" charset="0"/>
                <a:cs typeface="Times New Roman" charset="0"/>
              </a:rPr>
              <a:t>Even so in Christ shall all be made alive.</a:t>
            </a:r>
          </a:p>
        </p:txBody>
      </p:sp>
      <p:sp>
        <p:nvSpPr>
          <p:cNvPr id="5760008" name="Text Box 8"/>
          <p:cNvSpPr txBox="1">
            <a:spLocks noChangeArrowheads="1"/>
          </p:cNvSpPr>
          <p:nvPr/>
        </p:nvSpPr>
        <p:spPr bwMode="auto">
          <a:xfrm>
            <a:off x="5638800" y="3505200"/>
            <a:ext cx="1600200" cy="3365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1600" b="1">
                <a:solidFill>
                  <a:schemeClr val="bg1"/>
                </a:solidFill>
                <a:latin typeface="Times New Roman" charset="0"/>
                <a:cs typeface="Times New Roman" charset="0"/>
              </a:rPr>
              <a:t>1 Cor. 15:22</a:t>
            </a:r>
          </a:p>
        </p:txBody>
      </p:sp>
      <p:sp>
        <p:nvSpPr>
          <p:cNvPr id="5760009" name="WordArt 9"/>
          <p:cNvSpPr>
            <a:spLocks noChangeArrowheads="1" noChangeShapeType="1" noTextEdit="1"/>
          </p:cNvSpPr>
          <p:nvPr/>
        </p:nvSpPr>
        <p:spPr bwMode="auto">
          <a:xfrm>
            <a:off x="3709988" y="228600"/>
            <a:ext cx="1700212" cy="2516188"/>
          </a:xfrm>
          <a:prstGeom prst="rect">
            <a:avLst/>
          </a:prstGeom>
        </p:spPr>
        <p:txBody>
          <a:bodyPr wrap="none" fromWordArt="1">
            <a:prstTxWarp prst="textPlain">
              <a:avLst>
                <a:gd name="adj" fmla="val 50000"/>
              </a:avLst>
            </a:prstTxWarp>
          </a:bodyPr>
          <a:lstStyle/>
          <a:p>
            <a:r>
              <a:rPr lang="en-US" sz="3600" kern="10">
                <a:ln w="38100">
                  <a:solidFill>
                    <a:srgbClr val="000000"/>
                  </a:solidFill>
                  <a:round/>
                  <a:headEnd/>
                  <a:tailEnd/>
                </a:ln>
                <a:solidFill>
                  <a:srgbClr val="FFFF00"/>
                </a:solidFill>
                <a:latin typeface="Arial Black"/>
                <a:ea typeface="Arial Black"/>
                <a:cs typeface="Arial Black"/>
              </a:rPr>
              <a:t>X</a:t>
            </a:r>
          </a:p>
        </p:txBody>
      </p:sp>
      <p:sp>
        <p:nvSpPr>
          <p:cNvPr id="5760010" name="WordArt 10"/>
          <p:cNvSpPr>
            <a:spLocks noChangeArrowheads="1" noChangeShapeType="1" noTextEdit="1"/>
          </p:cNvSpPr>
          <p:nvPr/>
        </p:nvSpPr>
        <p:spPr bwMode="auto">
          <a:xfrm>
            <a:off x="3709988" y="3960813"/>
            <a:ext cx="1700212" cy="2516187"/>
          </a:xfrm>
          <a:prstGeom prst="rect">
            <a:avLst/>
          </a:prstGeom>
        </p:spPr>
        <p:txBody>
          <a:bodyPr wrap="none" fromWordArt="1">
            <a:prstTxWarp prst="textPlain">
              <a:avLst>
                <a:gd name="adj" fmla="val 50000"/>
              </a:avLst>
            </a:prstTxWarp>
          </a:bodyPr>
          <a:lstStyle/>
          <a:p>
            <a:r>
              <a:rPr lang="en-US" sz="3600" kern="10">
                <a:ln w="38100">
                  <a:solidFill>
                    <a:srgbClr val="000000"/>
                  </a:solidFill>
                  <a:round/>
                  <a:headEnd/>
                  <a:tailEnd/>
                </a:ln>
                <a:solidFill>
                  <a:srgbClr val="FFFF00"/>
                </a:solidFill>
                <a:latin typeface="Arial Black"/>
                <a:ea typeface="Arial Black"/>
                <a:cs typeface="Arial Black"/>
              </a:rPr>
              <a:t>X</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760010"/>
                                        </p:tgtEl>
                                        <p:attrNameLst>
                                          <p:attrName>style.visibility</p:attrName>
                                        </p:attrNameLst>
                                      </p:cBhvr>
                                      <p:to>
                                        <p:strVal val="visible"/>
                                      </p:to>
                                    </p:set>
                                    <p:anim calcmode="lin" valueType="num">
                                      <p:cBhvr>
                                        <p:cTn id="7" dur="500" fill="hold"/>
                                        <p:tgtEl>
                                          <p:spTgt spid="5760010"/>
                                        </p:tgtEl>
                                        <p:attrNameLst>
                                          <p:attrName>ppt_w</p:attrName>
                                        </p:attrNameLst>
                                      </p:cBhvr>
                                      <p:tavLst>
                                        <p:tav tm="0">
                                          <p:val>
                                            <p:fltVal val="0"/>
                                          </p:val>
                                        </p:tav>
                                        <p:tav tm="100000">
                                          <p:val>
                                            <p:strVal val="#ppt_w"/>
                                          </p:val>
                                        </p:tav>
                                      </p:tavLst>
                                    </p:anim>
                                    <p:anim calcmode="lin" valueType="num">
                                      <p:cBhvr>
                                        <p:cTn id="8" dur="500" fill="hold"/>
                                        <p:tgtEl>
                                          <p:spTgt spid="5760010"/>
                                        </p:tgtEl>
                                        <p:attrNameLst>
                                          <p:attrName>ppt_h</p:attrName>
                                        </p:attrNameLst>
                                      </p:cBhvr>
                                      <p:tavLst>
                                        <p:tav tm="0">
                                          <p:val>
                                            <p:fltVal val="0"/>
                                          </p:val>
                                        </p:tav>
                                        <p:tav tm="100000">
                                          <p:val>
                                            <p:strVal val="#ppt_h"/>
                                          </p:val>
                                        </p:tav>
                                      </p:tavLst>
                                    </p:anim>
                                    <p:animEffect transition="in" filter="fade">
                                      <p:cBhvr>
                                        <p:cTn id="9" dur="500"/>
                                        <p:tgtEl>
                                          <p:spTgt spid="57600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760009"/>
                                        </p:tgtEl>
                                        <p:attrNameLst>
                                          <p:attrName>style.visibility</p:attrName>
                                        </p:attrNameLst>
                                      </p:cBhvr>
                                      <p:to>
                                        <p:strVal val="visible"/>
                                      </p:to>
                                    </p:set>
                                    <p:anim calcmode="lin" valueType="num">
                                      <p:cBhvr>
                                        <p:cTn id="14" dur="500" fill="hold"/>
                                        <p:tgtEl>
                                          <p:spTgt spid="5760009"/>
                                        </p:tgtEl>
                                        <p:attrNameLst>
                                          <p:attrName>ppt_w</p:attrName>
                                        </p:attrNameLst>
                                      </p:cBhvr>
                                      <p:tavLst>
                                        <p:tav tm="0">
                                          <p:val>
                                            <p:fltVal val="0"/>
                                          </p:val>
                                        </p:tav>
                                        <p:tav tm="100000">
                                          <p:val>
                                            <p:strVal val="#ppt_w"/>
                                          </p:val>
                                        </p:tav>
                                      </p:tavLst>
                                    </p:anim>
                                    <p:anim calcmode="lin" valueType="num">
                                      <p:cBhvr>
                                        <p:cTn id="15" dur="500" fill="hold"/>
                                        <p:tgtEl>
                                          <p:spTgt spid="5760009"/>
                                        </p:tgtEl>
                                        <p:attrNameLst>
                                          <p:attrName>ppt_h</p:attrName>
                                        </p:attrNameLst>
                                      </p:cBhvr>
                                      <p:tavLst>
                                        <p:tav tm="0">
                                          <p:val>
                                            <p:fltVal val="0"/>
                                          </p:val>
                                        </p:tav>
                                        <p:tav tm="100000">
                                          <p:val>
                                            <p:strVal val="#ppt_h"/>
                                          </p:val>
                                        </p:tav>
                                      </p:tavLst>
                                    </p:anim>
                                    <p:animEffect transition="in" filter="fade">
                                      <p:cBhvr>
                                        <p:cTn id="16" dur="500"/>
                                        <p:tgtEl>
                                          <p:spTgt spid="5760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0009" grpId="0" animBg="1"/>
      <p:bldP spid="576001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CC"/>
            </a:gs>
            <a:gs pos="100000">
              <a:srgbClr val="00185E"/>
            </a:gs>
          </a:gsLst>
          <a:lin ang="5400000" scaled="1"/>
        </a:gradFill>
        <a:effectLst/>
      </p:bgPr>
    </p:bg>
    <p:spTree>
      <p:nvGrpSpPr>
        <p:cNvPr id="1" name=""/>
        <p:cNvGrpSpPr/>
        <p:nvPr/>
      </p:nvGrpSpPr>
      <p:grpSpPr>
        <a:xfrm>
          <a:off x="0" y="0"/>
          <a:ext cx="0" cy="0"/>
          <a:chOff x="0" y="0"/>
          <a:chExt cx="0" cy="0"/>
        </a:xfrm>
      </p:grpSpPr>
      <p:sp>
        <p:nvSpPr>
          <p:cNvPr id="320514" name="Text Box 2"/>
          <p:cNvSpPr txBox="1">
            <a:spLocks noChangeArrowheads="1"/>
          </p:cNvSpPr>
          <p:nvPr/>
        </p:nvSpPr>
        <p:spPr bwMode="auto">
          <a:xfrm>
            <a:off x="838200" y="457200"/>
            <a:ext cx="7620000" cy="49752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90000"/>
              </a:lnSpc>
            </a:pPr>
            <a:r>
              <a:rPr lang="en-US" altLang="ja-JP" sz="3200" b="1" dirty="0" smtClean="0">
                <a:solidFill>
                  <a:schemeClr val="bg1"/>
                </a:solidFill>
                <a:cs typeface="Arial" charset="0"/>
              </a:rPr>
              <a:t>"The </a:t>
            </a:r>
            <a:r>
              <a:rPr lang="en-US" altLang="ja-JP" sz="3200" b="1" dirty="0">
                <a:solidFill>
                  <a:schemeClr val="bg1"/>
                </a:solidFill>
                <a:cs typeface="Arial" charset="0"/>
              </a:rPr>
              <a:t>most devastating </a:t>
            </a:r>
          </a:p>
          <a:p>
            <a:pPr algn="l" eaLnBrk="1" hangingPunct="1">
              <a:lnSpc>
                <a:spcPct val="90000"/>
              </a:lnSpc>
            </a:pPr>
            <a:r>
              <a:rPr lang="en-US" sz="3200" b="1" dirty="0">
                <a:solidFill>
                  <a:schemeClr val="bg1"/>
                </a:solidFill>
                <a:cs typeface="Arial" charset="0"/>
              </a:rPr>
              <a:t>thing though that </a:t>
            </a:r>
          </a:p>
          <a:p>
            <a:pPr algn="l" eaLnBrk="1" hangingPunct="1">
              <a:lnSpc>
                <a:spcPct val="90000"/>
              </a:lnSpc>
            </a:pPr>
            <a:r>
              <a:rPr lang="en-US" sz="3200" b="1" dirty="0">
                <a:solidFill>
                  <a:schemeClr val="bg1"/>
                </a:solidFill>
                <a:cs typeface="Arial" charset="0"/>
              </a:rPr>
              <a:t>biology did to </a:t>
            </a:r>
          </a:p>
          <a:p>
            <a:pPr algn="l" eaLnBrk="1" hangingPunct="1">
              <a:lnSpc>
                <a:spcPct val="90000"/>
              </a:lnSpc>
            </a:pPr>
            <a:r>
              <a:rPr lang="en-US" sz="3200" b="1" dirty="0">
                <a:solidFill>
                  <a:schemeClr val="bg1"/>
                </a:solidFill>
                <a:cs typeface="Arial" charset="0"/>
              </a:rPr>
              <a:t>Christianity was the </a:t>
            </a:r>
          </a:p>
          <a:p>
            <a:pPr algn="l" eaLnBrk="1" hangingPunct="1">
              <a:lnSpc>
                <a:spcPct val="90000"/>
              </a:lnSpc>
            </a:pPr>
            <a:r>
              <a:rPr lang="en-US" sz="3200" b="1" dirty="0">
                <a:solidFill>
                  <a:schemeClr val="bg1"/>
                </a:solidFill>
                <a:cs typeface="Arial" charset="0"/>
              </a:rPr>
              <a:t>discovery of biological </a:t>
            </a:r>
          </a:p>
          <a:p>
            <a:pPr algn="l" eaLnBrk="1" hangingPunct="1">
              <a:lnSpc>
                <a:spcPct val="90000"/>
              </a:lnSpc>
            </a:pPr>
            <a:r>
              <a:rPr lang="en-US" sz="3200" b="1" dirty="0">
                <a:solidFill>
                  <a:schemeClr val="bg1"/>
                </a:solidFill>
                <a:cs typeface="Arial" charset="0"/>
              </a:rPr>
              <a:t>evolution. Now that we </a:t>
            </a:r>
          </a:p>
          <a:p>
            <a:pPr algn="l" eaLnBrk="1" hangingPunct="1">
              <a:lnSpc>
                <a:spcPct val="90000"/>
              </a:lnSpc>
            </a:pPr>
            <a:r>
              <a:rPr lang="en-US" sz="3200" b="1" dirty="0">
                <a:solidFill>
                  <a:schemeClr val="bg1"/>
                </a:solidFill>
                <a:cs typeface="Arial" charset="0"/>
              </a:rPr>
              <a:t>know that Adam and Eve </a:t>
            </a:r>
          </a:p>
          <a:p>
            <a:pPr algn="l" eaLnBrk="1" hangingPunct="1">
              <a:lnSpc>
                <a:spcPct val="90000"/>
              </a:lnSpc>
            </a:pPr>
            <a:r>
              <a:rPr lang="en-US" sz="3200" b="1" dirty="0">
                <a:solidFill>
                  <a:schemeClr val="bg1"/>
                </a:solidFill>
                <a:cs typeface="Arial" charset="0"/>
              </a:rPr>
              <a:t>never were real people the central myth of Christianity is destroyed. If there never was an Adam and Eve, there never was an original sin</a:t>
            </a:r>
            <a:r>
              <a:rPr lang="en-US" sz="3200" b="1" dirty="0" smtClean="0">
                <a:solidFill>
                  <a:schemeClr val="bg1"/>
                </a:solidFill>
                <a:cs typeface="Arial" charset="0"/>
              </a:rPr>
              <a:t>…</a:t>
            </a:r>
            <a:r>
              <a:rPr lang="en-US" altLang="ja-JP" sz="3200" b="1" dirty="0" smtClean="0">
                <a:solidFill>
                  <a:schemeClr val="bg1"/>
                </a:solidFill>
                <a:cs typeface="Arial" charset="0"/>
              </a:rPr>
              <a:t>"</a:t>
            </a:r>
            <a:endParaRPr lang="en-US" sz="3200" b="1" dirty="0">
              <a:solidFill>
                <a:schemeClr val="bg1"/>
              </a:solidFill>
              <a:cs typeface="Arial" charset="0"/>
            </a:endParaRPr>
          </a:p>
        </p:txBody>
      </p:sp>
      <p:pic>
        <p:nvPicPr>
          <p:cNvPr id="339971" name="Picture 3" descr="Zindler, Frank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6313" y="685800"/>
            <a:ext cx="217328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5943600" y="2743200"/>
            <a:ext cx="2514600" cy="533400"/>
          </a:xfrm>
        </p:spPr>
        <p:txBody>
          <a:bodyPr/>
          <a:lstStyle/>
          <a:p>
            <a:pPr>
              <a:defRPr/>
            </a:pPr>
            <a:r>
              <a:rPr lang="en-US" sz="2400" b="1" kern="1200" dirty="0" smtClean="0">
                <a:solidFill>
                  <a:srgbClr val="FFFF00"/>
                </a:solidFill>
                <a:latin typeface="Arial"/>
                <a:ea typeface="ＭＳ Ｐゴシック"/>
                <a:cs typeface="Arial"/>
              </a:rPr>
              <a:t>Frank </a:t>
            </a:r>
            <a:r>
              <a:rPr lang="en-US" sz="2400" b="1" kern="1200" dirty="0" err="1" smtClean="0">
                <a:solidFill>
                  <a:srgbClr val="FFFF00"/>
                </a:solidFill>
                <a:latin typeface="Arial"/>
                <a:ea typeface="ＭＳ Ｐゴシック"/>
                <a:cs typeface="Arial"/>
              </a:rPr>
              <a:t>Zindler</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20514"/>
                                        </p:tgtEl>
                                        <p:attrNameLst>
                                          <p:attrName>style.visibility</p:attrName>
                                        </p:attrNameLst>
                                      </p:cBhvr>
                                      <p:to>
                                        <p:strVal val="visible"/>
                                      </p:to>
                                    </p:set>
                                    <p:animEffect transition="in" filter="wipe(up)">
                                      <p:cBhvr>
                                        <p:cTn id="7" dur="500"/>
                                        <p:tgtEl>
                                          <p:spTgt spid="320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17" name="Picture 2" descr="Stephen's Plane Q400 Cockpi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413" y="0"/>
            <a:ext cx="68548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smtClean="0">
                <a:solidFill>
                  <a:srgbClr val="FFFF99"/>
                </a:solidFill>
                <a:effectLst>
                  <a:glow rad="266700">
                    <a:srgbClr val="000000">
                      <a:alpha val="75000"/>
                    </a:srgbClr>
                  </a:glow>
                </a:effectLst>
                <a:latin typeface="Arial" charset="0"/>
                <a:ea typeface="ＭＳ Ｐゴシック"/>
              </a:rPr>
              <a:t>6</a:t>
            </a:r>
          </a:p>
        </p:txBody>
      </p:sp>
      <p:pic>
        <p:nvPicPr>
          <p:cNvPr id="470019" name="Picture 2" descr="Stephen Pilot Kenmore Uniform.jpeg"/>
          <p:cNvPicPr>
            <a:picLocks noChangeAspect="1"/>
          </p:cNvPicPr>
          <p:nvPr/>
        </p:nvPicPr>
        <p:blipFill>
          <a:blip r:embed="rId3">
            <a:extLst>
              <a:ext uri="{28A0092B-C50C-407E-A947-70E740481C1C}">
                <a14:useLocalDpi xmlns:a14="http://schemas.microsoft.com/office/drawing/2010/main" val="0"/>
              </a:ext>
            </a:extLst>
          </a:blip>
          <a:srcRect l="17549"/>
          <a:stretch>
            <a:fillRect/>
          </a:stretch>
        </p:blipFill>
        <p:spPr bwMode="auto">
          <a:xfrm>
            <a:off x="5019675" y="0"/>
            <a:ext cx="4232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7504" y="3429001"/>
            <a:ext cx="5400599" cy="3429000"/>
          </a:xfrm>
        </p:spPr>
        <p:txBody>
          <a:bodyPr/>
          <a:lstStyle/>
          <a:p>
            <a:pPr>
              <a:defRPr/>
            </a:pPr>
            <a:r>
              <a:rPr lang="en-US" b="1" dirty="0">
                <a:solidFill>
                  <a:schemeClr val="tx1"/>
                </a:solidFill>
                <a:effectLst>
                  <a:glow rad="266700">
                    <a:schemeClr val="bg1">
                      <a:alpha val="75000"/>
                    </a:schemeClr>
                  </a:glow>
                </a:effectLst>
              </a:rPr>
              <a:t>Stephen </a:t>
            </a:r>
            <a:r>
              <a:rPr lang="en-US" b="1" dirty="0" smtClean="0">
                <a:solidFill>
                  <a:schemeClr val="tx1"/>
                </a:solidFill>
                <a:effectLst>
                  <a:glow rad="266700">
                    <a:schemeClr val="bg1">
                      <a:alpha val="75000"/>
                    </a:schemeClr>
                  </a:glow>
                </a:effectLst>
              </a:rPr>
              <a:t>is a pilot with Horizon Air, </a:t>
            </a:r>
            <a:r>
              <a:rPr lang="en-US" b="1" dirty="0">
                <a:solidFill>
                  <a:schemeClr val="tx1"/>
                </a:solidFill>
                <a:effectLst>
                  <a:glow rad="266700">
                    <a:schemeClr val="bg1">
                      <a:alpha val="75000"/>
                    </a:schemeClr>
                  </a:glow>
                </a:effectLst>
              </a:rPr>
              <a:t>Seattle</a:t>
            </a:r>
          </a:p>
        </p:txBody>
      </p:sp>
    </p:spTree>
    <p:extLst>
      <p:ext uri="{BB962C8B-B14F-4D97-AF65-F5344CB8AC3E}">
        <p14:creationId xmlns:p14="http://schemas.microsoft.com/office/powerpoint/2010/main" val="17476111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CC"/>
            </a:gs>
            <a:gs pos="100000">
              <a:srgbClr val="00185E"/>
            </a:gs>
          </a:gsLst>
          <a:lin ang="5400000" scaled="1"/>
        </a:gradFill>
        <a:effectLst/>
      </p:bgPr>
    </p:bg>
    <p:spTree>
      <p:nvGrpSpPr>
        <p:cNvPr id="1" name=""/>
        <p:cNvGrpSpPr/>
        <p:nvPr/>
      </p:nvGrpSpPr>
      <p:grpSpPr>
        <a:xfrm>
          <a:off x="0" y="0"/>
          <a:ext cx="0" cy="0"/>
          <a:chOff x="0" y="0"/>
          <a:chExt cx="0" cy="0"/>
        </a:xfrm>
      </p:grpSpPr>
      <p:sp>
        <p:nvSpPr>
          <p:cNvPr id="342018" name="Text Box 2"/>
          <p:cNvSpPr txBox="1">
            <a:spLocks noChangeArrowheads="1"/>
          </p:cNvSpPr>
          <p:nvPr/>
        </p:nvSpPr>
        <p:spPr bwMode="auto">
          <a:xfrm>
            <a:off x="838200" y="609600"/>
            <a:ext cx="7620000" cy="36464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90000"/>
              </a:lnSpc>
            </a:pPr>
            <a:r>
              <a:rPr lang="en-US" altLang="ja-JP" sz="3200" b="1" dirty="0" smtClean="0">
                <a:solidFill>
                  <a:schemeClr val="bg1"/>
                </a:solidFill>
                <a:cs typeface="Arial" charset="0"/>
              </a:rPr>
              <a:t>"If </a:t>
            </a:r>
            <a:r>
              <a:rPr lang="en-US" altLang="ja-JP" sz="3200" b="1" dirty="0">
                <a:solidFill>
                  <a:schemeClr val="bg1"/>
                </a:solidFill>
                <a:cs typeface="Arial" charset="0"/>
              </a:rPr>
              <a:t>there was never an </a:t>
            </a:r>
          </a:p>
          <a:p>
            <a:pPr algn="l" eaLnBrk="1" hangingPunct="1">
              <a:lnSpc>
                <a:spcPct val="90000"/>
              </a:lnSpc>
            </a:pPr>
            <a:r>
              <a:rPr lang="en-US" sz="3200" b="1" dirty="0">
                <a:solidFill>
                  <a:schemeClr val="bg1"/>
                </a:solidFill>
                <a:cs typeface="Arial" charset="0"/>
              </a:rPr>
              <a:t>original sin, there is no </a:t>
            </a:r>
          </a:p>
          <a:p>
            <a:pPr algn="l" eaLnBrk="1" hangingPunct="1">
              <a:lnSpc>
                <a:spcPct val="90000"/>
              </a:lnSpc>
            </a:pPr>
            <a:r>
              <a:rPr lang="en-US" sz="3200" b="1" dirty="0">
                <a:solidFill>
                  <a:schemeClr val="bg1"/>
                </a:solidFill>
                <a:cs typeface="Arial" charset="0"/>
              </a:rPr>
              <a:t>need of salvation. If there </a:t>
            </a:r>
          </a:p>
          <a:p>
            <a:pPr algn="l" eaLnBrk="1" hangingPunct="1">
              <a:lnSpc>
                <a:spcPct val="90000"/>
              </a:lnSpc>
            </a:pPr>
            <a:r>
              <a:rPr lang="en-US" sz="3200" b="1" dirty="0">
                <a:solidFill>
                  <a:schemeClr val="bg1"/>
                </a:solidFill>
                <a:cs typeface="Arial" charset="0"/>
              </a:rPr>
              <a:t>is no need of salvation, </a:t>
            </a:r>
          </a:p>
          <a:p>
            <a:pPr algn="l" eaLnBrk="1" hangingPunct="1">
              <a:lnSpc>
                <a:spcPct val="90000"/>
              </a:lnSpc>
            </a:pPr>
            <a:r>
              <a:rPr lang="en-US" sz="3200" b="1" dirty="0">
                <a:solidFill>
                  <a:schemeClr val="bg1"/>
                </a:solidFill>
                <a:cs typeface="Arial" charset="0"/>
              </a:rPr>
              <a:t>there is no need of a </a:t>
            </a:r>
          </a:p>
          <a:p>
            <a:pPr algn="l" eaLnBrk="1" hangingPunct="1">
              <a:lnSpc>
                <a:spcPct val="90000"/>
              </a:lnSpc>
            </a:pPr>
            <a:r>
              <a:rPr lang="en-US" sz="3200" b="1" dirty="0">
                <a:solidFill>
                  <a:schemeClr val="bg1"/>
                </a:solidFill>
                <a:cs typeface="Arial" charset="0"/>
              </a:rPr>
              <a:t>savior. And I submit that </a:t>
            </a:r>
          </a:p>
          <a:p>
            <a:pPr algn="l" eaLnBrk="1" hangingPunct="1">
              <a:lnSpc>
                <a:spcPct val="90000"/>
              </a:lnSpc>
            </a:pPr>
            <a:r>
              <a:rPr lang="en-US" sz="3200" b="1" dirty="0">
                <a:solidFill>
                  <a:schemeClr val="bg1"/>
                </a:solidFill>
                <a:cs typeface="Arial" charset="0"/>
              </a:rPr>
              <a:t>puts Jesus, historical or otherwise, into the ranks of the unemployed. </a:t>
            </a:r>
          </a:p>
        </p:txBody>
      </p:sp>
      <p:sp>
        <p:nvSpPr>
          <p:cNvPr id="342019" name="Text Box 3"/>
          <p:cNvSpPr txBox="1">
            <a:spLocks noChangeArrowheads="1"/>
          </p:cNvSpPr>
          <p:nvPr/>
        </p:nvSpPr>
        <p:spPr bwMode="auto">
          <a:xfrm>
            <a:off x="914400" y="5257800"/>
            <a:ext cx="7239000" cy="10064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2000" b="1">
                <a:solidFill>
                  <a:schemeClr val="bg1"/>
                </a:solidFill>
                <a:cs typeface="Arial" charset="0"/>
              </a:rPr>
              <a:t>Frank Zindler (American atheist, in a debate with Dr. William Lane Craig), </a:t>
            </a:r>
            <a:r>
              <a:rPr lang="en-US" sz="2000" b="1" i="1">
                <a:solidFill>
                  <a:schemeClr val="bg1"/>
                </a:solidFill>
                <a:cs typeface="Arial" charset="0"/>
              </a:rPr>
              <a:t>Atheism vs Christianity</a:t>
            </a:r>
            <a:r>
              <a:rPr lang="en-US" sz="2000" b="1">
                <a:solidFill>
                  <a:schemeClr val="bg1"/>
                </a:solidFill>
                <a:cs typeface="Arial" charset="0"/>
              </a:rPr>
              <a:t> (video), Zondervan, 1996.</a:t>
            </a:r>
          </a:p>
        </p:txBody>
      </p:sp>
      <p:pic>
        <p:nvPicPr>
          <p:cNvPr id="342020" name="Picture 4" descr="Zindler, Frank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6313" y="685800"/>
            <a:ext cx="217328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838200" y="4114800"/>
            <a:ext cx="7391400" cy="987425"/>
          </a:xfrm>
          <a:effectLst>
            <a:outerShdw dist="35921" dir="2700000" algn="ctr" rotWithShape="0">
              <a:schemeClr val="tx1"/>
            </a:outerShdw>
          </a:effectLst>
        </p:spPr>
        <p:txBody>
          <a:bodyPr>
            <a:spAutoFit/>
          </a:bodyPr>
          <a:lstStyle/>
          <a:p>
            <a:pPr algn="l" eaLnBrk="1" hangingPunct="1">
              <a:lnSpc>
                <a:spcPct val="90000"/>
              </a:lnSpc>
              <a:defRPr/>
            </a:pPr>
            <a:r>
              <a:rPr lang="en-US" sz="3200" b="1" kern="1200" dirty="0" smtClean="0">
                <a:solidFill>
                  <a:schemeClr val="bg1"/>
                </a:solidFill>
                <a:latin typeface="Arial" charset="0"/>
                <a:ea typeface="ＭＳ Ｐゴシック" charset="0"/>
                <a:cs typeface="Arial" charset="0"/>
              </a:rPr>
              <a:t>I </a:t>
            </a:r>
            <a:r>
              <a:rPr lang="en-US" sz="3200" b="1" kern="1200" dirty="0">
                <a:solidFill>
                  <a:schemeClr val="bg1"/>
                </a:solidFill>
                <a:latin typeface="Arial" charset="0"/>
                <a:ea typeface="ＭＳ Ｐゴシック" charset="0"/>
                <a:cs typeface="Arial" charset="0"/>
              </a:rPr>
              <a:t>think that evolution is absolutely the death knell of Christianity</a:t>
            </a:r>
            <a:r>
              <a:rPr lang="en-US" sz="3200" b="1" kern="1200" dirty="0" smtClean="0">
                <a:solidFill>
                  <a:schemeClr val="bg1"/>
                </a:solidFill>
                <a:latin typeface="Arial" charset="0"/>
                <a:ea typeface="ＭＳ Ｐゴシック" charset="0"/>
                <a:cs typeface="Arial" charset="0"/>
              </a:rPr>
              <a:t>.</a:t>
            </a:r>
            <a:r>
              <a:rPr lang="en-US" altLang="ja-JP" sz="3200" b="1" kern="1200" dirty="0" smtClean="0">
                <a:solidFill>
                  <a:schemeClr val="bg1"/>
                </a:solidFill>
                <a:latin typeface="Arial" charset="0"/>
                <a:ea typeface="ＭＳ Ｐゴシック" charset="0"/>
                <a:cs typeface="Arial" charset="0"/>
              </a:rPr>
              <a:t>"</a:t>
            </a:r>
            <a:r>
              <a:rPr lang="en-US" sz="3200" b="1" kern="1200" dirty="0" smtClean="0">
                <a:solidFill>
                  <a:schemeClr val="bg1"/>
                </a:solidFill>
                <a:latin typeface="Arial" charset="0"/>
                <a:ea typeface="ＭＳ Ｐゴシック" charset="0"/>
                <a:cs typeface="Arial" charset="0"/>
              </a:rPr>
              <a:t> </a:t>
            </a:r>
            <a:endParaRPr lang="en-US" sz="3200" b="1" kern="1200" dirty="0">
              <a:solidFill>
                <a:schemeClr val="bg1"/>
              </a:solidFill>
              <a:latin typeface="Arial" charset="0"/>
              <a:ea typeface="ＭＳ Ｐゴシック"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7986" name="Rectangle 2" hidden="1"/>
          <p:cNvSpPr>
            <a:spLocks noGrp="1" noChangeArrowheads="1"/>
          </p:cNvSpPr>
          <p:nvPr>
            <p:ph type="title"/>
          </p:nvPr>
        </p:nvSpPr>
        <p:spPr/>
        <p:txBody>
          <a:bodyPr/>
          <a:lstStyle/>
          <a:p>
            <a:pPr eaLnBrk="1" hangingPunct="1">
              <a:defRPr/>
            </a:pPr>
            <a:r>
              <a:rPr lang="en-US" smtClean="0"/>
              <a:t>Blocks-Genesis + Gospel 00872</a:t>
            </a:r>
          </a:p>
        </p:txBody>
      </p:sp>
      <p:pic>
        <p:nvPicPr>
          <p:cNvPr id="344066" name="Picture 3" descr="2 center Blks Bla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4067" name="WordArt 4"/>
          <p:cNvSpPr>
            <a:spLocks noChangeArrowheads="1" noChangeShapeType="1" noTextEdit="1"/>
          </p:cNvSpPr>
          <p:nvPr/>
        </p:nvSpPr>
        <p:spPr bwMode="auto">
          <a:xfrm>
            <a:off x="2133600" y="1676400"/>
            <a:ext cx="4887913" cy="1371600"/>
          </a:xfrm>
          <a:prstGeom prst="rect">
            <a:avLst/>
          </a:prstGeom>
        </p:spPr>
        <p:txBody>
          <a:bodyPr wrap="none" fromWordArt="1">
            <a:prstTxWarp prst="textPlain">
              <a:avLst>
                <a:gd name="adj" fmla="val 50000"/>
              </a:avLst>
            </a:prstTxWarp>
          </a:bodyPr>
          <a:lstStyle/>
          <a:p>
            <a:r>
              <a:rPr lang="en-US" sz="4400" kern="10">
                <a:ln w="38100">
                  <a:solidFill>
                    <a:schemeClr val="bg1"/>
                  </a:solidFill>
                  <a:round/>
                  <a:headEnd/>
                  <a:tailEnd/>
                </a:ln>
                <a:latin typeface="Futura XBlk BT"/>
                <a:ea typeface="Futura XBlk BT"/>
                <a:cs typeface="Futura XBlk BT"/>
              </a:rPr>
              <a:t>GOSPEL</a:t>
            </a:r>
          </a:p>
        </p:txBody>
      </p:sp>
      <p:sp>
        <p:nvSpPr>
          <p:cNvPr id="344068" name="WordArt 5"/>
          <p:cNvSpPr>
            <a:spLocks noChangeArrowheads="1" noChangeShapeType="1" noTextEdit="1"/>
          </p:cNvSpPr>
          <p:nvPr/>
        </p:nvSpPr>
        <p:spPr bwMode="auto">
          <a:xfrm>
            <a:off x="2116138" y="4783138"/>
            <a:ext cx="4953000" cy="914400"/>
          </a:xfrm>
          <a:prstGeom prst="rect">
            <a:avLst/>
          </a:prstGeom>
        </p:spPr>
        <p:txBody>
          <a:bodyPr wrap="none" fromWordArt="1">
            <a:prstTxWarp prst="textPlain">
              <a:avLst>
                <a:gd name="adj" fmla="val 50000"/>
              </a:avLst>
            </a:prstTxWarp>
          </a:bodyPr>
          <a:lstStyle/>
          <a:p>
            <a:r>
              <a:rPr lang="en-US" sz="4400" kern="10">
                <a:ln w="38100">
                  <a:solidFill>
                    <a:schemeClr val="bg1"/>
                  </a:solidFill>
                  <a:round/>
                  <a:headEnd/>
                  <a:tailEnd/>
                </a:ln>
                <a:latin typeface="Futura XBlk BT"/>
                <a:ea typeface="Futura XBlk BT"/>
                <a:cs typeface="Futura XBlk BT"/>
              </a:rPr>
              <a:t>GENESIS</a:t>
            </a:r>
          </a:p>
        </p:txBody>
      </p:sp>
      <p:sp>
        <p:nvSpPr>
          <p:cNvPr id="6057990" name="WordArt 6"/>
          <p:cNvSpPr>
            <a:spLocks noChangeArrowheads="1" noChangeShapeType="1" noTextEdit="1"/>
          </p:cNvSpPr>
          <p:nvPr/>
        </p:nvSpPr>
        <p:spPr bwMode="auto">
          <a:xfrm>
            <a:off x="2209800" y="4335463"/>
            <a:ext cx="4748213" cy="1760537"/>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00"/>
                </a:solidFill>
                <a:latin typeface="Arial Black"/>
                <a:ea typeface="Arial Black"/>
                <a:cs typeface="Arial Black"/>
              </a:rPr>
              <a:t>X</a:t>
            </a:r>
          </a:p>
        </p:txBody>
      </p:sp>
      <p:sp>
        <p:nvSpPr>
          <p:cNvPr id="6057991" name="WordArt 7"/>
          <p:cNvSpPr>
            <a:spLocks noChangeArrowheads="1" noChangeShapeType="1" noTextEdit="1"/>
          </p:cNvSpPr>
          <p:nvPr/>
        </p:nvSpPr>
        <p:spPr bwMode="auto">
          <a:xfrm>
            <a:off x="2209800" y="1458913"/>
            <a:ext cx="4748213" cy="1760537"/>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00"/>
                </a:solidFill>
                <a:latin typeface="Arial Black"/>
                <a:ea typeface="Arial Black"/>
                <a:cs typeface="Arial Black"/>
              </a:rPr>
              <a:t>X</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057990"/>
                                        </p:tgtEl>
                                        <p:attrNameLst>
                                          <p:attrName>style.visibility</p:attrName>
                                        </p:attrNameLst>
                                      </p:cBhvr>
                                      <p:to>
                                        <p:strVal val="visible"/>
                                      </p:to>
                                    </p:set>
                                    <p:anim calcmode="lin" valueType="num">
                                      <p:cBhvr>
                                        <p:cTn id="7" dur="500" fill="hold"/>
                                        <p:tgtEl>
                                          <p:spTgt spid="6057990"/>
                                        </p:tgtEl>
                                        <p:attrNameLst>
                                          <p:attrName>ppt_w</p:attrName>
                                        </p:attrNameLst>
                                      </p:cBhvr>
                                      <p:tavLst>
                                        <p:tav tm="0">
                                          <p:val>
                                            <p:fltVal val="0"/>
                                          </p:val>
                                        </p:tav>
                                        <p:tav tm="100000">
                                          <p:val>
                                            <p:strVal val="#ppt_w"/>
                                          </p:val>
                                        </p:tav>
                                      </p:tavLst>
                                    </p:anim>
                                    <p:anim calcmode="lin" valueType="num">
                                      <p:cBhvr>
                                        <p:cTn id="8" dur="500" fill="hold"/>
                                        <p:tgtEl>
                                          <p:spTgt spid="6057990"/>
                                        </p:tgtEl>
                                        <p:attrNameLst>
                                          <p:attrName>ppt_h</p:attrName>
                                        </p:attrNameLst>
                                      </p:cBhvr>
                                      <p:tavLst>
                                        <p:tav tm="0">
                                          <p:val>
                                            <p:fltVal val="0"/>
                                          </p:val>
                                        </p:tav>
                                        <p:tav tm="100000">
                                          <p:val>
                                            <p:strVal val="#ppt_h"/>
                                          </p:val>
                                        </p:tav>
                                      </p:tavLst>
                                    </p:anim>
                                    <p:animEffect transition="in" filter="fade">
                                      <p:cBhvr>
                                        <p:cTn id="9" dur="500"/>
                                        <p:tgtEl>
                                          <p:spTgt spid="605799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057991"/>
                                        </p:tgtEl>
                                        <p:attrNameLst>
                                          <p:attrName>style.visibility</p:attrName>
                                        </p:attrNameLst>
                                      </p:cBhvr>
                                      <p:to>
                                        <p:strVal val="visible"/>
                                      </p:to>
                                    </p:set>
                                    <p:anim calcmode="lin" valueType="num">
                                      <p:cBhvr>
                                        <p:cTn id="14" dur="500" fill="hold"/>
                                        <p:tgtEl>
                                          <p:spTgt spid="6057991"/>
                                        </p:tgtEl>
                                        <p:attrNameLst>
                                          <p:attrName>ppt_w</p:attrName>
                                        </p:attrNameLst>
                                      </p:cBhvr>
                                      <p:tavLst>
                                        <p:tav tm="0">
                                          <p:val>
                                            <p:fltVal val="0"/>
                                          </p:val>
                                        </p:tav>
                                        <p:tav tm="100000">
                                          <p:val>
                                            <p:strVal val="#ppt_w"/>
                                          </p:val>
                                        </p:tav>
                                      </p:tavLst>
                                    </p:anim>
                                    <p:anim calcmode="lin" valueType="num">
                                      <p:cBhvr>
                                        <p:cTn id="15" dur="500" fill="hold"/>
                                        <p:tgtEl>
                                          <p:spTgt spid="6057991"/>
                                        </p:tgtEl>
                                        <p:attrNameLst>
                                          <p:attrName>ppt_h</p:attrName>
                                        </p:attrNameLst>
                                      </p:cBhvr>
                                      <p:tavLst>
                                        <p:tav tm="0">
                                          <p:val>
                                            <p:fltVal val="0"/>
                                          </p:val>
                                        </p:tav>
                                        <p:tav tm="100000">
                                          <p:val>
                                            <p:strVal val="#ppt_h"/>
                                          </p:val>
                                        </p:tav>
                                      </p:tavLst>
                                    </p:anim>
                                    <p:animEffect transition="in" filter="fade">
                                      <p:cBhvr>
                                        <p:cTn id="16" dur="500"/>
                                        <p:tgtEl>
                                          <p:spTgt spid="6057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7990" grpId="0" animBg="1"/>
      <p:bldP spid="6057991"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0034" name="Rectangle 2" hidden="1"/>
          <p:cNvSpPr>
            <a:spLocks noGrp="1" noChangeArrowheads="1"/>
          </p:cNvSpPr>
          <p:nvPr>
            <p:ph type="title"/>
          </p:nvPr>
        </p:nvSpPr>
        <p:spPr/>
        <p:txBody>
          <a:bodyPr/>
          <a:lstStyle/>
          <a:p>
            <a:pPr eaLnBrk="1" hangingPunct="1">
              <a:defRPr/>
            </a:pPr>
            <a:r>
              <a:rPr lang="en-US" smtClean="0"/>
              <a:t>Blocks-Genesis + Gospel 00872</a:t>
            </a:r>
          </a:p>
        </p:txBody>
      </p:sp>
      <p:pic>
        <p:nvPicPr>
          <p:cNvPr id="346114" name="Picture 3" descr="2 center Blks Bla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6115" name="WordArt 4"/>
          <p:cNvSpPr>
            <a:spLocks noChangeArrowheads="1" noChangeShapeType="1" noTextEdit="1"/>
          </p:cNvSpPr>
          <p:nvPr/>
        </p:nvSpPr>
        <p:spPr bwMode="auto">
          <a:xfrm>
            <a:off x="2133600" y="1676400"/>
            <a:ext cx="4887913" cy="1143000"/>
          </a:xfrm>
          <a:prstGeom prst="rect">
            <a:avLst/>
          </a:prstGeom>
        </p:spPr>
        <p:txBody>
          <a:bodyPr wrap="none" fromWordArt="1">
            <a:prstTxWarp prst="textPlain">
              <a:avLst>
                <a:gd name="adj" fmla="val 50000"/>
              </a:avLst>
            </a:prstTxWarp>
          </a:bodyPr>
          <a:lstStyle/>
          <a:p>
            <a:r>
              <a:rPr lang="en-US" sz="4400" kern="10">
                <a:ln w="38100">
                  <a:solidFill>
                    <a:schemeClr val="bg1"/>
                  </a:solidFill>
                  <a:round/>
                  <a:headEnd/>
                  <a:tailEnd/>
                </a:ln>
                <a:latin typeface="Futura XBlk BT"/>
                <a:ea typeface="Futura XBlk BT"/>
                <a:cs typeface="Futura XBlk BT"/>
              </a:rPr>
              <a:t>MORALITY</a:t>
            </a:r>
          </a:p>
        </p:txBody>
      </p:sp>
      <p:sp>
        <p:nvSpPr>
          <p:cNvPr id="346116" name="WordArt 5"/>
          <p:cNvSpPr>
            <a:spLocks noChangeArrowheads="1" noChangeShapeType="1" noTextEdit="1"/>
          </p:cNvSpPr>
          <p:nvPr/>
        </p:nvSpPr>
        <p:spPr bwMode="auto">
          <a:xfrm>
            <a:off x="2133600" y="4800600"/>
            <a:ext cx="4953000" cy="914400"/>
          </a:xfrm>
          <a:prstGeom prst="rect">
            <a:avLst/>
          </a:prstGeom>
        </p:spPr>
        <p:txBody>
          <a:bodyPr wrap="none" fromWordArt="1">
            <a:prstTxWarp prst="textPlain">
              <a:avLst>
                <a:gd name="adj" fmla="val 50000"/>
              </a:avLst>
            </a:prstTxWarp>
          </a:bodyPr>
          <a:lstStyle/>
          <a:p>
            <a:r>
              <a:rPr lang="en-US" sz="4400" kern="10">
                <a:ln w="38100">
                  <a:solidFill>
                    <a:schemeClr val="bg1"/>
                  </a:solidFill>
                  <a:round/>
                  <a:headEnd/>
                  <a:tailEnd/>
                </a:ln>
                <a:latin typeface="Futura XBlk BT"/>
                <a:ea typeface="Futura XBlk BT"/>
                <a:cs typeface="Futura XBlk BT"/>
              </a:rPr>
              <a:t>GENESIS</a:t>
            </a:r>
          </a:p>
        </p:txBody>
      </p:sp>
      <p:sp>
        <p:nvSpPr>
          <p:cNvPr id="6060038" name="WordArt 6"/>
          <p:cNvSpPr>
            <a:spLocks noChangeArrowheads="1" noChangeShapeType="1" noTextEdit="1"/>
          </p:cNvSpPr>
          <p:nvPr/>
        </p:nvSpPr>
        <p:spPr bwMode="auto">
          <a:xfrm>
            <a:off x="2209800" y="4335463"/>
            <a:ext cx="4748213" cy="1760537"/>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00"/>
                </a:solidFill>
                <a:latin typeface="Arial Black"/>
                <a:ea typeface="Arial Black"/>
                <a:cs typeface="Arial Black"/>
              </a:rPr>
              <a:t>X</a:t>
            </a:r>
          </a:p>
        </p:txBody>
      </p:sp>
      <p:sp>
        <p:nvSpPr>
          <p:cNvPr id="6060039" name="WordArt 7"/>
          <p:cNvSpPr>
            <a:spLocks noChangeArrowheads="1" noChangeShapeType="1" noTextEdit="1"/>
          </p:cNvSpPr>
          <p:nvPr/>
        </p:nvSpPr>
        <p:spPr bwMode="auto">
          <a:xfrm>
            <a:off x="2209800" y="1371600"/>
            <a:ext cx="4748213" cy="1760538"/>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00"/>
                </a:solidFill>
                <a:latin typeface="Arial Black"/>
                <a:ea typeface="Arial Black"/>
                <a:cs typeface="Arial Black"/>
              </a:rPr>
              <a:t>X</a:t>
            </a:r>
          </a:p>
        </p:txBody>
      </p:sp>
      <p:sp>
        <p:nvSpPr>
          <p:cNvPr id="8" name="Text Box 5"/>
          <p:cNvSpPr txBox="1">
            <a:spLocks noChangeArrowheads="1"/>
          </p:cNvSpPr>
          <p:nvPr/>
        </p:nvSpPr>
        <p:spPr bwMode="auto">
          <a:xfrm>
            <a:off x="0" y="0"/>
            <a:ext cx="9144000" cy="600075"/>
          </a:xfrm>
          <a:prstGeom prst="rect">
            <a:avLst/>
          </a:prstGeom>
          <a:solidFill>
            <a:srgbClr val="000000"/>
          </a:solidFill>
          <a:ln>
            <a:noFill/>
          </a:ln>
          <a:effectLst>
            <a:outerShdw blurRad="63500" dist="38099" dir="2700000" algn="ctr" rotWithShape="0">
              <a:schemeClr val="tx1">
                <a:alpha val="74998"/>
              </a:schemeClr>
            </a:outerShdw>
          </a:effectLst>
          <a:extLst/>
        </p:spPr>
        <p:txBody>
          <a:bodyPr>
            <a:spAutoFit/>
          </a:bodyPr>
          <a:lstStyle/>
          <a:p>
            <a:pPr>
              <a:lnSpc>
                <a:spcPct val="90000"/>
              </a:lnSpc>
              <a:defRPr/>
            </a:pPr>
            <a:r>
              <a:rPr lang="en-US" sz="3600" b="1" dirty="0">
                <a:solidFill>
                  <a:schemeClr val="bg1"/>
                </a:solidFill>
                <a:cs typeface="Arial" charset="0"/>
              </a:rPr>
              <a:t>Genesis is foundational to </a:t>
            </a:r>
            <a:r>
              <a:rPr lang="en-US" sz="3600" b="1" dirty="0">
                <a:solidFill>
                  <a:srgbClr val="FFFF00"/>
                </a:solidFill>
                <a:cs typeface="Arial" charset="0"/>
              </a:rPr>
              <a:t>morality</a:t>
            </a:r>
            <a:r>
              <a:rPr lang="en-US" sz="3600" b="1" dirty="0">
                <a:solidFill>
                  <a:schemeClr val="bg1"/>
                </a:solidFill>
                <a:cs typeface="Arial" charset="0"/>
              </a:rPr>
              <a:t> </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060038"/>
                                        </p:tgtEl>
                                        <p:attrNameLst>
                                          <p:attrName>style.visibility</p:attrName>
                                        </p:attrNameLst>
                                      </p:cBhvr>
                                      <p:to>
                                        <p:strVal val="visible"/>
                                      </p:to>
                                    </p:set>
                                    <p:anim calcmode="lin" valueType="num">
                                      <p:cBhvr>
                                        <p:cTn id="7" dur="500" fill="hold"/>
                                        <p:tgtEl>
                                          <p:spTgt spid="6060038"/>
                                        </p:tgtEl>
                                        <p:attrNameLst>
                                          <p:attrName>ppt_w</p:attrName>
                                        </p:attrNameLst>
                                      </p:cBhvr>
                                      <p:tavLst>
                                        <p:tav tm="0">
                                          <p:val>
                                            <p:fltVal val="0"/>
                                          </p:val>
                                        </p:tav>
                                        <p:tav tm="100000">
                                          <p:val>
                                            <p:strVal val="#ppt_w"/>
                                          </p:val>
                                        </p:tav>
                                      </p:tavLst>
                                    </p:anim>
                                    <p:anim calcmode="lin" valueType="num">
                                      <p:cBhvr>
                                        <p:cTn id="8" dur="500" fill="hold"/>
                                        <p:tgtEl>
                                          <p:spTgt spid="6060038"/>
                                        </p:tgtEl>
                                        <p:attrNameLst>
                                          <p:attrName>ppt_h</p:attrName>
                                        </p:attrNameLst>
                                      </p:cBhvr>
                                      <p:tavLst>
                                        <p:tav tm="0">
                                          <p:val>
                                            <p:fltVal val="0"/>
                                          </p:val>
                                        </p:tav>
                                        <p:tav tm="100000">
                                          <p:val>
                                            <p:strVal val="#ppt_h"/>
                                          </p:val>
                                        </p:tav>
                                      </p:tavLst>
                                    </p:anim>
                                    <p:animEffect transition="in" filter="fade">
                                      <p:cBhvr>
                                        <p:cTn id="9" dur="500"/>
                                        <p:tgtEl>
                                          <p:spTgt spid="606003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060039"/>
                                        </p:tgtEl>
                                        <p:attrNameLst>
                                          <p:attrName>style.visibility</p:attrName>
                                        </p:attrNameLst>
                                      </p:cBhvr>
                                      <p:to>
                                        <p:strVal val="visible"/>
                                      </p:to>
                                    </p:set>
                                    <p:anim calcmode="lin" valueType="num">
                                      <p:cBhvr>
                                        <p:cTn id="14" dur="500" fill="hold"/>
                                        <p:tgtEl>
                                          <p:spTgt spid="6060039"/>
                                        </p:tgtEl>
                                        <p:attrNameLst>
                                          <p:attrName>ppt_w</p:attrName>
                                        </p:attrNameLst>
                                      </p:cBhvr>
                                      <p:tavLst>
                                        <p:tav tm="0">
                                          <p:val>
                                            <p:fltVal val="0"/>
                                          </p:val>
                                        </p:tav>
                                        <p:tav tm="100000">
                                          <p:val>
                                            <p:strVal val="#ppt_w"/>
                                          </p:val>
                                        </p:tav>
                                      </p:tavLst>
                                    </p:anim>
                                    <p:anim calcmode="lin" valueType="num">
                                      <p:cBhvr>
                                        <p:cTn id="15" dur="500" fill="hold"/>
                                        <p:tgtEl>
                                          <p:spTgt spid="6060039"/>
                                        </p:tgtEl>
                                        <p:attrNameLst>
                                          <p:attrName>ppt_h</p:attrName>
                                        </p:attrNameLst>
                                      </p:cBhvr>
                                      <p:tavLst>
                                        <p:tav tm="0">
                                          <p:val>
                                            <p:fltVal val="0"/>
                                          </p:val>
                                        </p:tav>
                                        <p:tav tm="100000">
                                          <p:val>
                                            <p:strVal val="#ppt_h"/>
                                          </p:val>
                                        </p:tav>
                                      </p:tavLst>
                                    </p:anim>
                                    <p:animEffect transition="in" filter="fade">
                                      <p:cBhvr>
                                        <p:cTn id="16" dur="500"/>
                                        <p:tgtEl>
                                          <p:spTgt spid="6060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0038" grpId="0" animBg="1"/>
      <p:bldP spid="606003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6070274" name="Rectangle 2"/>
          <p:cNvSpPr>
            <a:spLocks noGrp="1" noChangeArrowheads="1"/>
          </p:cNvSpPr>
          <p:nvPr>
            <p:ph type="title"/>
          </p:nvPr>
        </p:nvSpPr>
        <p:spPr/>
        <p:txBody>
          <a:bodyPr/>
          <a:lstStyle/>
          <a:p>
            <a:pPr eaLnBrk="1" hangingPunct="1">
              <a:defRPr/>
            </a:pPr>
            <a:r>
              <a:rPr lang="en-AU" sz="2400" smtClean="0">
                <a:solidFill>
                  <a:srgbClr val="000066"/>
                </a:solidFill>
              </a:rPr>
              <a:t>Evolution and Atheism, Provine</a:t>
            </a:r>
            <a:endParaRPr lang="en-AU" smtClean="0">
              <a:solidFill>
                <a:srgbClr val="000066"/>
              </a:solidFill>
            </a:endParaRPr>
          </a:p>
        </p:txBody>
      </p:sp>
      <p:sp>
        <p:nvSpPr>
          <p:cNvPr id="6070275" name="Text Box 3"/>
          <p:cNvSpPr txBox="1">
            <a:spLocks noChangeArrowheads="1"/>
          </p:cNvSpPr>
          <p:nvPr/>
        </p:nvSpPr>
        <p:spPr bwMode="auto">
          <a:xfrm>
            <a:off x="1116013" y="517525"/>
            <a:ext cx="6989762"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l" eaLnBrk="0" hangingPunct="0">
              <a:defRPr/>
            </a:pPr>
            <a:r>
              <a:rPr lang="en-AU" sz="4000" b="1">
                <a:solidFill>
                  <a:schemeClr val="bg1"/>
                </a:solidFill>
                <a:latin typeface="Verdana" charset="0"/>
                <a:cs typeface="+mn-cs"/>
              </a:rPr>
              <a:t>EVOLUTION &amp; ATHEISM</a:t>
            </a:r>
            <a:endParaRPr lang="en-AU" sz="4000">
              <a:latin typeface="Times New Roman" charset="0"/>
              <a:cs typeface="+mn-cs"/>
            </a:endParaRPr>
          </a:p>
        </p:txBody>
      </p:sp>
      <p:sp>
        <p:nvSpPr>
          <p:cNvPr id="6070276" name="Text Box 4"/>
          <p:cNvSpPr txBox="1">
            <a:spLocks noChangeArrowheads="1"/>
          </p:cNvSpPr>
          <p:nvPr/>
        </p:nvSpPr>
        <p:spPr bwMode="auto">
          <a:xfrm>
            <a:off x="914400" y="5426075"/>
            <a:ext cx="7315200" cy="8223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defRPr/>
            </a:pPr>
            <a:r>
              <a:rPr lang="en-AU" sz="2400" b="1">
                <a:solidFill>
                  <a:schemeClr val="bg1"/>
                </a:solidFill>
                <a:cs typeface="+mn-cs"/>
              </a:rPr>
              <a:t>William B. Provine (Prof. of Biology, Cornell </a:t>
            </a:r>
          </a:p>
          <a:p>
            <a:pPr algn="l">
              <a:defRPr/>
            </a:pPr>
            <a:r>
              <a:rPr lang="en-AU" sz="2400" b="1">
                <a:solidFill>
                  <a:schemeClr val="bg1"/>
                </a:solidFill>
                <a:cs typeface="+mn-cs"/>
              </a:rPr>
              <a:t>Univ.), </a:t>
            </a:r>
            <a:r>
              <a:rPr lang="en-AU" sz="2400" b="1" i="1">
                <a:solidFill>
                  <a:schemeClr val="bg1"/>
                </a:solidFill>
                <a:cs typeface="+mn-cs"/>
              </a:rPr>
              <a:t>Origins Research</a:t>
            </a:r>
            <a:r>
              <a:rPr lang="en-AU" sz="2400" b="1">
                <a:solidFill>
                  <a:schemeClr val="bg1"/>
                </a:solidFill>
                <a:cs typeface="+mn-cs"/>
              </a:rPr>
              <a:t>, 16:1/2 (1994), p. 9.</a:t>
            </a:r>
            <a:endParaRPr lang="en-US" sz="2400">
              <a:cs typeface="+mn-cs"/>
            </a:endParaRPr>
          </a:p>
        </p:txBody>
      </p:sp>
      <p:sp>
        <p:nvSpPr>
          <p:cNvPr id="6070277" name="Text Box 5"/>
          <p:cNvSpPr txBox="1">
            <a:spLocks noChangeArrowheads="1"/>
          </p:cNvSpPr>
          <p:nvPr/>
        </p:nvSpPr>
        <p:spPr bwMode="auto">
          <a:xfrm>
            <a:off x="838200" y="1447800"/>
            <a:ext cx="7391400" cy="3749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defRPr/>
            </a:pPr>
            <a:r>
              <a:rPr lang="en-AU" sz="3000" b="1" dirty="0" smtClean="0">
                <a:solidFill>
                  <a:srgbClr val="FFFF00"/>
                </a:solidFill>
                <a:cs typeface="+mn-cs"/>
              </a:rPr>
              <a:t>"Let </a:t>
            </a:r>
            <a:r>
              <a:rPr lang="en-AU" sz="3000" b="1" dirty="0">
                <a:solidFill>
                  <a:srgbClr val="FFFF00"/>
                </a:solidFill>
                <a:cs typeface="+mn-cs"/>
              </a:rPr>
              <a:t>me summarize my </a:t>
            </a:r>
          </a:p>
          <a:p>
            <a:pPr algn="l">
              <a:defRPr/>
            </a:pPr>
            <a:r>
              <a:rPr lang="en-AU" sz="3000" b="1" dirty="0">
                <a:solidFill>
                  <a:srgbClr val="FFFF00"/>
                </a:solidFill>
                <a:cs typeface="+mn-cs"/>
              </a:rPr>
              <a:t>views on what modern </a:t>
            </a:r>
          </a:p>
          <a:p>
            <a:pPr algn="l">
              <a:defRPr/>
            </a:pPr>
            <a:r>
              <a:rPr lang="en-AU" sz="3000" b="1" dirty="0">
                <a:solidFill>
                  <a:srgbClr val="FFFF00"/>
                </a:solidFill>
                <a:cs typeface="+mn-cs"/>
              </a:rPr>
              <a:t>evolutionary biology </a:t>
            </a:r>
          </a:p>
          <a:p>
            <a:pPr algn="l">
              <a:defRPr/>
            </a:pPr>
            <a:r>
              <a:rPr lang="en-AU" sz="3000" b="1" dirty="0">
                <a:solidFill>
                  <a:srgbClr val="FFFF00"/>
                </a:solidFill>
                <a:cs typeface="+mn-cs"/>
              </a:rPr>
              <a:t>tells us loud and clear. </a:t>
            </a:r>
          </a:p>
          <a:p>
            <a:pPr algn="l">
              <a:defRPr/>
            </a:pPr>
            <a:r>
              <a:rPr lang="en-AU" sz="3000" b="1" dirty="0">
                <a:solidFill>
                  <a:srgbClr val="FFFF00"/>
                </a:solidFill>
                <a:cs typeface="+mn-cs"/>
              </a:rPr>
              <a:t>… There are no gods, </a:t>
            </a:r>
          </a:p>
          <a:p>
            <a:pPr algn="l">
              <a:defRPr/>
            </a:pPr>
            <a:r>
              <a:rPr lang="en-AU" sz="3000" b="1" dirty="0">
                <a:solidFill>
                  <a:srgbClr val="FFFF00"/>
                </a:solidFill>
                <a:cs typeface="+mn-cs"/>
              </a:rPr>
              <a:t>no purposes, no goal-</a:t>
            </a:r>
          </a:p>
          <a:p>
            <a:pPr algn="l">
              <a:defRPr/>
            </a:pPr>
            <a:r>
              <a:rPr lang="en-AU" sz="3000" b="1" dirty="0">
                <a:solidFill>
                  <a:srgbClr val="FFFF00"/>
                </a:solidFill>
                <a:cs typeface="+mn-cs"/>
              </a:rPr>
              <a:t>directed forces of any kind.  There is no life after death</a:t>
            </a:r>
            <a:r>
              <a:rPr lang="en-AU" sz="3000" b="1" dirty="0" smtClean="0">
                <a:solidFill>
                  <a:srgbClr val="FFFF00"/>
                </a:solidFill>
                <a:cs typeface="+mn-cs"/>
              </a:rPr>
              <a:t>."</a:t>
            </a:r>
            <a:endParaRPr lang="en-US" sz="3000" dirty="0">
              <a:cs typeface="+mn-cs"/>
            </a:endParaRPr>
          </a:p>
        </p:txBody>
      </p:sp>
      <p:pic>
        <p:nvPicPr>
          <p:cNvPr id="348166" name="Picture 6" descr="Provine, William 2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619250"/>
            <a:ext cx="28194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70277"/>
                                        </p:tgtEl>
                                        <p:attrNameLst>
                                          <p:attrName>style.visibility</p:attrName>
                                        </p:attrNameLst>
                                      </p:cBhvr>
                                      <p:to>
                                        <p:strVal val="visible"/>
                                      </p:to>
                                    </p:set>
                                    <p:animEffect transition="in" filter="fade">
                                      <p:cBhvr>
                                        <p:cTn id="7" dur="500"/>
                                        <p:tgtEl>
                                          <p:spTgt spid="6070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0277"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6072322" name="Rectangle 2"/>
          <p:cNvSpPr>
            <a:spLocks noGrp="1" noChangeArrowheads="1"/>
          </p:cNvSpPr>
          <p:nvPr>
            <p:ph type="title"/>
          </p:nvPr>
        </p:nvSpPr>
        <p:spPr/>
        <p:txBody>
          <a:bodyPr/>
          <a:lstStyle/>
          <a:p>
            <a:pPr eaLnBrk="1" hangingPunct="1">
              <a:defRPr/>
            </a:pPr>
            <a:r>
              <a:rPr lang="en-AU" sz="2400" smtClean="0">
                <a:solidFill>
                  <a:srgbClr val="000066"/>
                </a:solidFill>
              </a:rPr>
              <a:t>Evolution and Atheism, Provine</a:t>
            </a:r>
            <a:endParaRPr lang="en-AU" smtClean="0">
              <a:solidFill>
                <a:srgbClr val="000066"/>
              </a:solidFill>
            </a:endParaRPr>
          </a:p>
        </p:txBody>
      </p:sp>
      <p:sp>
        <p:nvSpPr>
          <p:cNvPr id="6072323" name="Text Box 3"/>
          <p:cNvSpPr txBox="1">
            <a:spLocks noChangeArrowheads="1"/>
          </p:cNvSpPr>
          <p:nvPr/>
        </p:nvSpPr>
        <p:spPr bwMode="auto">
          <a:xfrm>
            <a:off x="1116013" y="517525"/>
            <a:ext cx="6989762"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l" eaLnBrk="0" hangingPunct="0">
              <a:defRPr/>
            </a:pPr>
            <a:r>
              <a:rPr lang="en-AU" sz="4000" b="1">
                <a:solidFill>
                  <a:srgbClr val="FFFFFF"/>
                </a:solidFill>
                <a:latin typeface="Verdana" charset="0"/>
                <a:cs typeface="Arial"/>
              </a:rPr>
              <a:t>EVOLUTION &amp; ATHEISM</a:t>
            </a:r>
            <a:endParaRPr lang="en-AU" sz="4000">
              <a:solidFill>
                <a:srgbClr val="000000"/>
              </a:solidFill>
              <a:latin typeface="Times New Roman" charset="0"/>
              <a:cs typeface="Arial"/>
            </a:endParaRPr>
          </a:p>
        </p:txBody>
      </p:sp>
      <p:sp>
        <p:nvSpPr>
          <p:cNvPr id="6072324" name="Text Box 4"/>
          <p:cNvSpPr txBox="1">
            <a:spLocks noChangeArrowheads="1"/>
          </p:cNvSpPr>
          <p:nvPr/>
        </p:nvSpPr>
        <p:spPr bwMode="auto">
          <a:xfrm>
            <a:off x="914400" y="5426075"/>
            <a:ext cx="7315200" cy="8223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defRPr/>
            </a:pPr>
            <a:r>
              <a:rPr lang="en-AU" sz="2400" b="1">
                <a:solidFill>
                  <a:srgbClr val="FFFFFF"/>
                </a:solidFill>
                <a:cs typeface="Arial"/>
              </a:rPr>
              <a:t>William B. Provine (Prof. of Biology, Cornell </a:t>
            </a:r>
          </a:p>
          <a:p>
            <a:pPr algn="l">
              <a:defRPr/>
            </a:pPr>
            <a:r>
              <a:rPr lang="en-AU" sz="2400" b="1">
                <a:solidFill>
                  <a:srgbClr val="FFFFFF"/>
                </a:solidFill>
                <a:cs typeface="Arial"/>
              </a:rPr>
              <a:t>Univ.), </a:t>
            </a:r>
            <a:r>
              <a:rPr lang="en-AU" sz="2400" b="1" i="1">
                <a:solidFill>
                  <a:srgbClr val="FFFFFF"/>
                </a:solidFill>
                <a:cs typeface="Arial"/>
              </a:rPr>
              <a:t>Origins Research</a:t>
            </a:r>
            <a:r>
              <a:rPr lang="en-AU" sz="2400" b="1">
                <a:solidFill>
                  <a:srgbClr val="FFFFFF"/>
                </a:solidFill>
                <a:cs typeface="Arial"/>
              </a:rPr>
              <a:t>, 16:1/2 (1994), p. 9.</a:t>
            </a:r>
            <a:endParaRPr lang="en-US" sz="2400">
              <a:solidFill>
                <a:srgbClr val="000000"/>
              </a:solidFill>
              <a:cs typeface="Arial"/>
            </a:endParaRPr>
          </a:p>
        </p:txBody>
      </p:sp>
      <p:sp>
        <p:nvSpPr>
          <p:cNvPr id="6072325" name="Text Box 5"/>
          <p:cNvSpPr txBox="1">
            <a:spLocks noChangeArrowheads="1"/>
          </p:cNvSpPr>
          <p:nvPr/>
        </p:nvSpPr>
        <p:spPr bwMode="auto">
          <a:xfrm>
            <a:off x="838200" y="1447800"/>
            <a:ext cx="7543800" cy="3749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defRPr/>
            </a:pPr>
            <a:r>
              <a:rPr lang="en-AU" sz="3000" b="1" dirty="0" smtClean="0">
                <a:solidFill>
                  <a:srgbClr val="FFFF00"/>
                </a:solidFill>
                <a:cs typeface="Arial"/>
              </a:rPr>
              <a:t>"When </a:t>
            </a:r>
            <a:r>
              <a:rPr lang="en-AU" sz="3000" b="1" dirty="0">
                <a:solidFill>
                  <a:srgbClr val="FFFF00"/>
                </a:solidFill>
                <a:cs typeface="Arial"/>
              </a:rPr>
              <a:t>I die, I am </a:t>
            </a:r>
          </a:p>
          <a:p>
            <a:pPr algn="l">
              <a:defRPr/>
            </a:pPr>
            <a:r>
              <a:rPr lang="en-AU" sz="3000" b="1" dirty="0">
                <a:solidFill>
                  <a:srgbClr val="FFFF00"/>
                </a:solidFill>
                <a:cs typeface="Arial"/>
              </a:rPr>
              <a:t>absolutely certain that </a:t>
            </a:r>
          </a:p>
          <a:p>
            <a:pPr algn="l">
              <a:defRPr/>
            </a:pPr>
            <a:r>
              <a:rPr lang="en-AU" sz="3000" b="1" dirty="0">
                <a:solidFill>
                  <a:srgbClr val="FFFF00"/>
                </a:solidFill>
                <a:cs typeface="Arial"/>
              </a:rPr>
              <a:t>I am going to be dead.  </a:t>
            </a:r>
          </a:p>
          <a:p>
            <a:pPr algn="l">
              <a:defRPr/>
            </a:pPr>
            <a:r>
              <a:rPr lang="en-AU" sz="3000" b="1" dirty="0" smtClean="0">
                <a:solidFill>
                  <a:srgbClr val="FFFF00"/>
                </a:solidFill>
                <a:cs typeface="Arial"/>
              </a:rPr>
              <a:t>That</a:t>
            </a:r>
            <a:r>
              <a:rPr lang="fr-FR" sz="3000" b="1" dirty="0" smtClean="0">
                <a:solidFill>
                  <a:srgbClr val="FFFF00"/>
                </a:solidFill>
                <a:cs typeface="Arial"/>
              </a:rPr>
              <a:t>'</a:t>
            </a:r>
            <a:r>
              <a:rPr lang="en-AU" sz="3000" b="1" dirty="0" smtClean="0">
                <a:solidFill>
                  <a:srgbClr val="FFFF00"/>
                </a:solidFill>
                <a:cs typeface="Arial"/>
              </a:rPr>
              <a:t>s </a:t>
            </a:r>
            <a:r>
              <a:rPr lang="en-AU" sz="3000" b="1" dirty="0">
                <a:solidFill>
                  <a:srgbClr val="FFFF00"/>
                </a:solidFill>
                <a:cs typeface="Arial"/>
              </a:rPr>
              <a:t>the end for me.  </a:t>
            </a:r>
          </a:p>
          <a:p>
            <a:pPr algn="l">
              <a:defRPr/>
            </a:pPr>
            <a:r>
              <a:rPr lang="en-AU" sz="3000" b="1" dirty="0">
                <a:solidFill>
                  <a:srgbClr val="FFFF00"/>
                </a:solidFill>
                <a:cs typeface="Arial"/>
              </a:rPr>
              <a:t>There is no ultimate </a:t>
            </a:r>
          </a:p>
          <a:p>
            <a:pPr algn="l">
              <a:defRPr/>
            </a:pPr>
            <a:r>
              <a:rPr lang="en-AU" sz="3000" b="1" dirty="0">
                <a:solidFill>
                  <a:srgbClr val="FFFF00"/>
                </a:solidFill>
                <a:cs typeface="Arial"/>
              </a:rPr>
              <a:t>foundation for ethics, no ultimate meaning to life and no free will for humans, either</a:t>
            </a:r>
            <a:r>
              <a:rPr lang="en-AU" sz="3000" b="1" dirty="0" smtClean="0">
                <a:solidFill>
                  <a:srgbClr val="FFFF00"/>
                </a:solidFill>
                <a:cs typeface="Arial"/>
              </a:rPr>
              <a:t>."</a:t>
            </a:r>
            <a:endParaRPr lang="en-US" sz="3000" dirty="0">
              <a:solidFill>
                <a:srgbClr val="000000"/>
              </a:solidFill>
              <a:cs typeface="Arial"/>
            </a:endParaRPr>
          </a:p>
        </p:txBody>
      </p:sp>
      <p:pic>
        <p:nvPicPr>
          <p:cNvPr id="350214" name="Picture 6" descr="Provine, William 2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619250"/>
            <a:ext cx="28194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5698" name="Rectangle 2"/>
          <p:cNvSpPr>
            <a:spLocks noGrp="1" noChangeArrowheads="1"/>
          </p:cNvSpPr>
          <p:nvPr>
            <p:ph type="ctrTitle"/>
          </p:nvPr>
        </p:nvSpPr>
        <p:spPr>
          <a:xfrm>
            <a:off x="838200" y="5181600"/>
            <a:ext cx="7772400" cy="1470025"/>
          </a:xfrm>
        </p:spPr>
        <p:txBody>
          <a:bodyPr/>
          <a:lstStyle/>
          <a:p>
            <a:pPr eaLnBrk="1" hangingPunct="1">
              <a:defRPr/>
            </a:pPr>
            <a:r>
              <a:rPr lang="en-US" smtClean="0"/>
              <a:t>6 Days or Millions of Years in Your Past 00087—layered.</a:t>
            </a:r>
          </a:p>
        </p:txBody>
      </p:sp>
      <p:pic>
        <p:nvPicPr>
          <p:cNvPr id="352258" name="Picture 3" descr="6 Days or Mil of Yrs in Past 00087-midd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214688"/>
            <a:ext cx="6516688"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2259" name="Picture 4" descr="6 Days or Mil of Yrs in Past 00087-bottom copyN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0100" y="3838575"/>
            <a:ext cx="4876800"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2260" name="Picture 5" descr="6 Days or Mil of Yrs in Past 00087-topNE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2000" y="76200"/>
            <a:ext cx="50292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5702" name="AutoShape 6"/>
          <p:cNvSpPr>
            <a:spLocks noChangeArrowheads="1"/>
          </p:cNvSpPr>
          <p:nvPr/>
        </p:nvSpPr>
        <p:spPr bwMode="auto">
          <a:xfrm>
            <a:off x="5029200" y="152400"/>
            <a:ext cx="2133600" cy="838200"/>
          </a:xfrm>
          <a:prstGeom prst="wedgeEllipseCallout">
            <a:avLst>
              <a:gd name="adj1" fmla="val -70833"/>
              <a:gd name="adj2" fmla="val -132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6045703" name="AutoShape 7"/>
          <p:cNvSpPr>
            <a:spLocks noChangeArrowheads="1"/>
          </p:cNvSpPr>
          <p:nvPr/>
        </p:nvSpPr>
        <p:spPr bwMode="auto">
          <a:xfrm>
            <a:off x="4267200" y="5867400"/>
            <a:ext cx="1905000" cy="838200"/>
          </a:xfrm>
          <a:prstGeom prst="wedgeEllipseCallout">
            <a:avLst>
              <a:gd name="adj1" fmla="val -42417"/>
              <a:gd name="adj2" fmla="val -8863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6045704" name="TextBox 20"/>
          <p:cNvSpPr txBox="1">
            <a:spLocks noChangeArrowheads="1"/>
          </p:cNvSpPr>
          <p:nvPr/>
        </p:nvSpPr>
        <p:spPr bwMode="auto">
          <a:xfrm>
            <a:off x="5568950" y="2184400"/>
            <a:ext cx="1104900" cy="1006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lnSpc>
                <a:spcPts val="1800"/>
              </a:lnSpc>
              <a:defRPr/>
            </a:pPr>
            <a:r>
              <a:rPr lang="en-US" b="1" dirty="0" smtClean="0">
                <a:solidFill>
                  <a:schemeClr val="bg1"/>
                </a:solidFill>
                <a:latin typeface="Arial Black" charset="0"/>
                <a:cs typeface="Arial" charset="0"/>
              </a:rPr>
              <a:t>GOD </a:t>
            </a:r>
          </a:p>
          <a:p>
            <a:pPr algn="ctr">
              <a:lnSpc>
                <a:spcPts val="1800"/>
              </a:lnSpc>
              <a:defRPr/>
            </a:pPr>
            <a:r>
              <a:rPr lang="en-US" b="1" dirty="0" smtClean="0">
                <a:solidFill>
                  <a:schemeClr val="bg1"/>
                </a:solidFill>
                <a:latin typeface="Arial Black" charset="0"/>
                <a:cs typeface="Arial" charset="0"/>
              </a:rPr>
              <a:t>SETS</a:t>
            </a:r>
          </a:p>
          <a:p>
            <a:pPr algn="ctr">
              <a:lnSpc>
                <a:spcPts val="1800"/>
              </a:lnSpc>
              <a:defRPr/>
            </a:pPr>
            <a:r>
              <a:rPr lang="en-US" b="1" dirty="0" smtClean="0">
                <a:solidFill>
                  <a:schemeClr val="bg1"/>
                </a:solidFill>
                <a:latin typeface="Arial Black" charset="0"/>
                <a:cs typeface="Arial" charset="0"/>
              </a:rPr>
              <a:t>THE</a:t>
            </a:r>
          </a:p>
          <a:p>
            <a:pPr algn="ctr">
              <a:lnSpc>
                <a:spcPts val="1800"/>
              </a:lnSpc>
              <a:defRPr/>
            </a:pPr>
            <a:r>
              <a:rPr lang="en-US" b="1" dirty="0" smtClean="0">
                <a:solidFill>
                  <a:schemeClr val="bg1"/>
                </a:solidFill>
                <a:latin typeface="Arial Black" charset="0"/>
                <a:cs typeface="Arial" charset="0"/>
              </a:rPr>
              <a:t>RULES</a:t>
            </a:r>
          </a:p>
        </p:txBody>
      </p:sp>
      <p:sp>
        <p:nvSpPr>
          <p:cNvPr id="22" name="TextBox 21"/>
          <p:cNvSpPr txBox="1">
            <a:spLocks noChangeArrowheads="1"/>
          </p:cNvSpPr>
          <p:nvPr/>
        </p:nvSpPr>
        <p:spPr bwMode="auto">
          <a:xfrm>
            <a:off x="5083175" y="1317625"/>
            <a:ext cx="2162175" cy="5873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lnSpc>
                <a:spcPct val="90000"/>
              </a:lnSpc>
              <a:defRPr/>
            </a:pPr>
            <a:r>
              <a:rPr lang="en-US" b="1" smtClean="0">
                <a:solidFill>
                  <a:schemeClr val="bg1"/>
                </a:solidFill>
                <a:latin typeface="Arial Black" charset="0"/>
                <a:cs typeface="Arial" charset="0"/>
              </a:rPr>
              <a:t>GOD IS</a:t>
            </a:r>
          </a:p>
          <a:p>
            <a:pPr algn="ctr">
              <a:lnSpc>
                <a:spcPct val="90000"/>
              </a:lnSpc>
              <a:defRPr/>
            </a:pPr>
            <a:r>
              <a:rPr lang="en-US" b="1" smtClean="0">
                <a:solidFill>
                  <a:schemeClr val="bg1"/>
                </a:solidFill>
                <a:latin typeface="Arial Black" charset="0"/>
                <a:cs typeface="Arial" charset="0"/>
              </a:rPr>
              <a:t>AUTHORITY</a:t>
            </a:r>
          </a:p>
        </p:txBody>
      </p:sp>
      <p:sp>
        <p:nvSpPr>
          <p:cNvPr id="6045715" name="Text Box 19"/>
          <p:cNvSpPr txBox="1">
            <a:spLocks noChangeArrowheads="1"/>
          </p:cNvSpPr>
          <p:nvPr/>
        </p:nvSpPr>
        <p:spPr bwMode="auto">
          <a:xfrm>
            <a:off x="5105400" y="4038600"/>
            <a:ext cx="2133600" cy="5873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50000"/>
              </a:spcBef>
              <a:defRPr/>
            </a:pPr>
            <a:r>
              <a:rPr lang="en-US" b="1">
                <a:cs typeface="+mn-cs"/>
              </a:rPr>
              <a:t>MAN IS AUTHORITY</a:t>
            </a:r>
          </a:p>
        </p:txBody>
      </p:sp>
      <p:sp>
        <p:nvSpPr>
          <p:cNvPr id="6045716" name="Text Box 20"/>
          <p:cNvSpPr txBox="1">
            <a:spLocks noChangeArrowheads="1"/>
          </p:cNvSpPr>
          <p:nvPr/>
        </p:nvSpPr>
        <p:spPr bwMode="auto">
          <a:xfrm>
            <a:off x="5105400" y="4616450"/>
            <a:ext cx="2133600" cy="5588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5000"/>
              </a:lnSpc>
              <a:spcBef>
                <a:spcPct val="50000"/>
              </a:spcBef>
              <a:defRPr/>
            </a:pPr>
            <a:r>
              <a:rPr lang="en-US" b="1">
                <a:cs typeface="+mn-cs"/>
              </a:rPr>
              <a:t>RELATIVE MORALITY</a:t>
            </a:r>
          </a:p>
        </p:txBody>
      </p:sp>
      <p:sp>
        <p:nvSpPr>
          <p:cNvPr id="6045717" name="Text Box 21"/>
          <p:cNvSpPr txBox="1">
            <a:spLocks noChangeArrowheads="1"/>
          </p:cNvSpPr>
          <p:nvPr/>
        </p:nvSpPr>
        <p:spPr bwMode="auto">
          <a:xfrm>
            <a:off x="2514600" y="4953000"/>
            <a:ext cx="1066800" cy="646331"/>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1200" b="1" dirty="0" smtClean="0">
                <a:cs typeface="+mn-cs"/>
              </a:rPr>
              <a:t>Man</a:t>
            </a:r>
            <a:r>
              <a:rPr lang="fr-FR" altLang="ja-JP" sz="1200" b="1" dirty="0" smtClean="0">
                <a:latin typeface="Arial"/>
                <a:cs typeface="+mn-cs"/>
              </a:rPr>
              <a:t>'</a:t>
            </a:r>
            <a:r>
              <a:rPr lang="en-US" sz="1200" b="1" dirty="0" smtClean="0">
                <a:cs typeface="+mn-cs"/>
              </a:rPr>
              <a:t>s </a:t>
            </a:r>
            <a:r>
              <a:rPr lang="en-US" sz="1200" b="1" dirty="0">
                <a:cs typeface="+mn-cs"/>
              </a:rPr>
              <a:t>Fallible </a:t>
            </a:r>
            <a:r>
              <a:rPr lang="en-US" sz="1200" b="1" dirty="0" smtClean="0">
                <a:cs typeface="+mn-cs"/>
              </a:rPr>
              <a:t>Knowledge</a:t>
            </a:r>
            <a:endParaRPr lang="en-US" sz="1200" b="1" dirty="0">
              <a:cs typeface="+mn-cs"/>
            </a:endParaRPr>
          </a:p>
        </p:txBody>
      </p:sp>
      <p:sp>
        <p:nvSpPr>
          <p:cNvPr id="6045718" name="Text Box 22"/>
          <p:cNvSpPr txBox="1">
            <a:spLocks noChangeArrowheads="1"/>
          </p:cNvSpPr>
          <p:nvPr/>
        </p:nvSpPr>
        <p:spPr bwMode="auto">
          <a:xfrm>
            <a:off x="2133600" y="4040188"/>
            <a:ext cx="2209800" cy="7747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lnSpc>
                <a:spcPct val="80000"/>
              </a:lnSpc>
              <a:spcBef>
                <a:spcPct val="50000"/>
              </a:spcBef>
              <a:defRPr/>
            </a:pPr>
            <a:r>
              <a:rPr lang="en-US" sz="2800" b="1">
                <a:cs typeface="+mn-cs"/>
              </a:rPr>
              <a:t>MILLIONS OF YEARS</a:t>
            </a:r>
          </a:p>
        </p:txBody>
      </p:sp>
      <p:sp>
        <p:nvSpPr>
          <p:cNvPr id="6045719" name="Text Box 23"/>
          <p:cNvSpPr txBox="1">
            <a:spLocks noChangeArrowheads="1"/>
          </p:cNvSpPr>
          <p:nvPr/>
        </p:nvSpPr>
        <p:spPr bwMode="auto">
          <a:xfrm>
            <a:off x="2141538" y="2362200"/>
            <a:ext cx="2354262" cy="7747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lnSpc>
                <a:spcPct val="80000"/>
              </a:lnSpc>
              <a:spcBef>
                <a:spcPct val="50000"/>
              </a:spcBef>
              <a:defRPr/>
            </a:pPr>
            <a:r>
              <a:rPr lang="en-US" sz="2800" b="1" dirty="0">
                <a:cs typeface="+mn-cs"/>
              </a:rPr>
              <a:t>6 CREATION DAYS</a:t>
            </a:r>
          </a:p>
        </p:txBody>
      </p:sp>
      <p:sp>
        <p:nvSpPr>
          <p:cNvPr id="6045720" name="Text Box 24"/>
          <p:cNvSpPr txBox="1">
            <a:spLocks noChangeArrowheads="1"/>
          </p:cNvSpPr>
          <p:nvPr/>
        </p:nvSpPr>
        <p:spPr bwMode="auto">
          <a:xfrm>
            <a:off x="4343400" y="2317750"/>
            <a:ext cx="914400" cy="79216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5000"/>
              </a:lnSpc>
              <a:spcBef>
                <a:spcPct val="50000"/>
              </a:spcBef>
              <a:defRPr/>
            </a:pPr>
            <a:r>
              <a:rPr lang="en-US" b="1" dirty="0">
                <a:solidFill>
                  <a:schemeClr val="bg1"/>
                </a:solidFill>
                <a:cs typeface="+mn-cs"/>
              </a:rPr>
              <a:t>IN YOUR PAST</a:t>
            </a:r>
          </a:p>
        </p:txBody>
      </p:sp>
      <p:sp>
        <p:nvSpPr>
          <p:cNvPr id="6045721" name="Text Box 25"/>
          <p:cNvSpPr txBox="1">
            <a:spLocks noChangeArrowheads="1"/>
          </p:cNvSpPr>
          <p:nvPr/>
        </p:nvSpPr>
        <p:spPr bwMode="auto">
          <a:xfrm>
            <a:off x="4343400" y="4008438"/>
            <a:ext cx="914400" cy="79216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5000"/>
              </a:lnSpc>
              <a:spcBef>
                <a:spcPct val="50000"/>
              </a:spcBef>
              <a:defRPr/>
            </a:pPr>
            <a:r>
              <a:rPr lang="en-US" b="1">
                <a:solidFill>
                  <a:schemeClr val="bg1"/>
                </a:solidFill>
                <a:cs typeface="+mn-cs"/>
              </a:rPr>
              <a:t>IN YOUR PAST</a:t>
            </a:r>
          </a:p>
        </p:txBody>
      </p:sp>
      <p:sp>
        <p:nvSpPr>
          <p:cNvPr id="6045722" name="Text Box 26"/>
          <p:cNvSpPr txBox="1">
            <a:spLocks noChangeArrowheads="1"/>
          </p:cNvSpPr>
          <p:nvPr/>
        </p:nvSpPr>
        <p:spPr bwMode="auto">
          <a:xfrm>
            <a:off x="5083175" y="304800"/>
            <a:ext cx="2133600" cy="6096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5000"/>
              </a:lnSpc>
              <a:spcBef>
                <a:spcPct val="50000"/>
              </a:spcBef>
              <a:defRPr/>
            </a:pPr>
            <a:r>
              <a:rPr lang="en-US" sz="2000" b="1">
                <a:cs typeface="+mn-cs"/>
              </a:rPr>
              <a:t>My thinking in every area</a:t>
            </a:r>
          </a:p>
        </p:txBody>
      </p:sp>
      <p:sp>
        <p:nvSpPr>
          <p:cNvPr id="6045723" name="Text Box 27"/>
          <p:cNvSpPr txBox="1">
            <a:spLocks noChangeArrowheads="1"/>
          </p:cNvSpPr>
          <p:nvPr/>
        </p:nvSpPr>
        <p:spPr bwMode="auto">
          <a:xfrm>
            <a:off x="4168775" y="5983288"/>
            <a:ext cx="2133600" cy="5810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defRPr/>
            </a:pPr>
            <a:r>
              <a:rPr lang="en-US" sz="2000" b="1">
                <a:cs typeface="+mn-cs"/>
              </a:rPr>
              <a:t>My thinking </a:t>
            </a:r>
          </a:p>
          <a:p>
            <a:pPr>
              <a:lnSpc>
                <a:spcPct val="80000"/>
              </a:lnSpc>
              <a:defRPr/>
            </a:pPr>
            <a:r>
              <a:rPr lang="en-US" sz="2000" b="1">
                <a:cs typeface="+mn-cs"/>
              </a:rPr>
              <a:t>in every area</a:t>
            </a:r>
          </a:p>
        </p:txBody>
      </p:sp>
      <p:sp>
        <p:nvSpPr>
          <p:cNvPr id="6045724" name="Text Box 28"/>
          <p:cNvSpPr txBox="1">
            <a:spLocks noChangeArrowheads="1"/>
          </p:cNvSpPr>
          <p:nvPr/>
        </p:nvSpPr>
        <p:spPr bwMode="auto">
          <a:xfrm>
            <a:off x="2057400" y="3341688"/>
            <a:ext cx="1066800" cy="57943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200" b="1">
                <a:cs typeface="+mn-cs"/>
              </a:rPr>
              <a:t>OR</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0" descr="\\.psf\Host\Users\mmurphy\Desktop\000 For Maria to layer for Russia.004 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4306" name="Rectangle 3"/>
          <p:cNvSpPr>
            <a:spLocks/>
          </p:cNvSpPr>
          <p:nvPr/>
        </p:nvSpPr>
        <p:spPr bwMode="auto">
          <a:xfrm>
            <a:off x="2001838" y="1031875"/>
            <a:ext cx="14478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26788" tIns="26788" rIns="26788" bIns="26788">
            <a:spAutoFit/>
          </a:bodyPr>
          <a:lstStyle/>
          <a:p>
            <a:pPr algn="l" defTabSz="642938"/>
            <a:r>
              <a:rPr lang="en-US" sz="2400" b="1">
                <a:solidFill>
                  <a:srgbClr val="FFFFFF"/>
                </a:solidFill>
                <a:cs typeface="Arial" charset="0"/>
                <a:sym typeface="Arial" charset="0"/>
              </a:rPr>
              <a:t>   </a:t>
            </a:r>
            <a:r>
              <a:rPr lang="en-US" sz="2200" b="1">
                <a:solidFill>
                  <a:srgbClr val="FFFFFF"/>
                </a:solidFill>
                <a:cs typeface="Arial" charset="0"/>
                <a:sym typeface="Arial" charset="0"/>
              </a:rPr>
              <a:t>Moral</a:t>
            </a:r>
            <a:endParaRPr lang="en-US" sz="2200">
              <a:latin typeface="Times New Roman" charset="0"/>
              <a:cs typeface="Arial" charset="0"/>
              <a:sym typeface="Times New Roman" charset="0"/>
            </a:endParaRPr>
          </a:p>
          <a:p>
            <a:pPr algn="l" defTabSz="642938"/>
            <a:r>
              <a:rPr lang="en-US" sz="2200" b="1">
                <a:solidFill>
                  <a:srgbClr val="FFFFFF"/>
                </a:solidFill>
                <a:cs typeface="Arial" charset="0"/>
                <a:sym typeface="Arial" charset="0"/>
              </a:rPr>
              <a:t>Relativism</a:t>
            </a:r>
          </a:p>
        </p:txBody>
      </p:sp>
      <p:sp>
        <p:nvSpPr>
          <p:cNvPr id="354307" name="Rectangle 4"/>
          <p:cNvSpPr>
            <a:spLocks/>
          </p:cNvSpPr>
          <p:nvPr/>
        </p:nvSpPr>
        <p:spPr bwMode="auto">
          <a:xfrm>
            <a:off x="1447800" y="434975"/>
            <a:ext cx="110331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26788" tIns="26788" rIns="26788" bIns="26788">
            <a:spAutoFit/>
          </a:bodyPr>
          <a:lstStyle/>
          <a:p>
            <a:pPr algn="l" defTabSz="642938"/>
            <a:r>
              <a:rPr lang="en-US" sz="2000" b="1">
                <a:solidFill>
                  <a:srgbClr val="FFFFFF"/>
                </a:solidFill>
                <a:cs typeface="Arial" charset="0"/>
                <a:sym typeface="Arial" charset="0"/>
              </a:rPr>
              <a:t>Abortion</a:t>
            </a:r>
          </a:p>
        </p:txBody>
      </p:sp>
      <p:sp>
        <p:nvSpPr>
          <p:cNvPr id="354308" name="Rectangle 5"/>
          <p:cNvSpPr>
            <a:spLocks/>
          </p:cNvSpPr>
          <p:nvPr/>
        </p:nvSpPr>
        <p:spPr bwMode="auto">
          <a:xfrm>
            <a:off x="292100" y="134938"/>
            <a:ext cx="11430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26788" tIns="26788" rIns="26788" bIns="26788">
            <a:spAutoFit/>
          </a:bodyPr>
          <a:lstStyle/>
          <a:p>
            <a:pPr algn="l" defTabSz="642938"/>
            <a:r>
              <a:rPr lang="en-US" sz="1700" b="1">
                <a:solidFill>
                  <a:srgbClr val="FFFFFF"/>
                </a:solidFill>
                <a:cs typeface="Arial" charset="0"/>
                <a:sym typeface="Arial" charset="0"/>
              </a:rPr>
              <a:t>    </a:t>
            </a:r>
            <a:r>
              <a:rPr lang="en-US" sz="2000" b="1">
                <a:solidFill>
                  <a:srgbClr val="FFFFFF"/>
                </a:solidFill>
                <a:cs typeface="Arial" charset="0"/>
                <a:sym typeface="Arial" charset="0"/>
              </a:rPr>
              <a:t>Gay</a:t>
            </a:r>
            <a:endParaRPr lang="en-US" sz="2000">
              <a:latin typeface="Times New Roman" charset="0"/>
              <a:cs typeface="Arial" charset="0"/>
              <a:sym typeface="Times New Roman" charset="0"/>
            </a:endParaRPr>
          </a:p>
          <a:p>
            <a:pPr algn="l" defTabSz="642938"/>
            <a:r>
              <a:rPr lang="en-US" sz="2000" b="1">
                <a:solidFill>
                  <a:srgbClr val="FFFFFF"/>
                </a:solidFill>
                <a:cs typeface="Arial" charset="0"/>
                <a:sym typeface="Arial" charset="0"/>
              </a:rPr>
              <a:t>Marriage</a:t>
            </a:r>
          </a:p>
        </p:txBody>
      </p:sp>
      <p:sp>
        <p:nvSpPr>
          <p:cNvPr id="354309" name="Rectangle 6"/>
          <p:cNvSpPr>
            <a:spLocks/>
          </p:cNvSpPr>
          <p:nvPr/>
        </p:nvSpPr>
        <p:spPr bwMode="auto">
          <a:xfrm>
            <a:off x="723900" y="1317625"/>
            <a:ext cx="11096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26788" tIns="26788" rIns="26788" bIns="26788">
            <a:spAutoFit/>
          </a:bodyPr>
          <a:lstStyle/>
          <a:p>
            <a:pPr algn="l" defTabSz="642938"/>
            <a:r>
              <a:rPr lang="en-US" sz="1500" b="1">
                <a:solidFill>
                  <a:srgbClr val="FFFFFF"/>
                </a:solidFill>
                <a:cs typeface="Arial" charset="0"/>
                <a:sym typeface="Arial" charset="0"/>
              </a:rPr>
              <a:t>Euthanasia</a:t>
            </a:r>
          </a:p>
        </p:txBody>
      </p:sp>
      <p:sp>
        <p:nvSpPr>
          <p:cNvPr id="6090759" name="Rectangle 9"/>
          <p:cNvSpPr>
            <a:spLocks noGrp="1" noChangeArrowheads="1"/>
          </p:cNvSpPr>
          <p:nvPr>
            <p:ph type="title" idx="4294967295"/>
          </p:nvPr>
        </p:nvSpPr>
        <p:spPr>
          <a:xfrm>
            <a:off x="457200" y="-728663"/>
            <a:ext cx="8229600" cy="1143001"/>
          </a:xfrm>
        </p:spPr>
        <p:txBody>
          <a:bodyPr/>
          <a:lstStyle/>
          <a:p>
            <a:pPr eaLnBrk="1" hangingPunct="1">
              <a:defRPr/>
            </a:pPr>
            <a:r>
              <a:rPr lang="en-US" sz="1800" dirty="0" smtClean="0">
                <a:solidFill>
                  <a:schemeClr val="bg1"/>
                </a:solidFill>
              </a:rPr>
              <a:t>Balloons problem—</a:t>
            </a:r>
            <a:r>
              <a:rPr lang="en-US" sz="1800" dirty="0" err="1" smtClean="0">
                <a:solidFill>
                  <a:schemeClr val="bg1"/>
                </a:solidFill>
              </a:rPr>
              <a:t>evol</a:t>
            </a:r>
            <a:r>
              <a:rPr lang="en-US" sz="1800" dirty="0" smtClean="0">
                <a:solidFill>
                  <a:schemeClr val="bg1"/>
                </a:solidFill>
              </a:rPr>
              <a:t> </a:t>
            </a:r>
            <a:r>
              <a:rPr lang="en-US" sz="1800" dirty="0" err="1" smtClean="0">
                <a:solidFill>
                  <a:schemeClr val="bg1"/>
                </a:solidFill>
              </a:rPr>
              <a:t>vs</a:t>
            </a:r>
            <a:r>
              <a:rPr lang="en-US" sz="1800" dirty="0" smtClean="0">
                <a:solidFill>
                  <a:schemeClr val="bg1"/>
                </a:solidFill>
              </a:rPr>
              <a:t> </a:t>
            </a:r>
            <a:r>
              <a:rPr lang="en-US" sz="1800" dirty="0" err="1" smtClean="0">
                <a:solidFill>
                  <a:schemeClr val="bg1"/>
                </a:solidFill>
              </a:rPr>
              <a:t>creat</a:t>
            </a:r>
            <a:endParaRPr lang="en-US" sz="1800" dirty="0" smtClean="0">
              <a:solidFill>
                <a:schemeClr val="bg1"/>
              </a:solidFill>
            </a:endParaRPr>
          </a:p>
        </p:txBody>
      </p:sp>
      <p:sp>
        <p:nvSpPr>
          <p:cNvPr id="6090760" name="Rectangle 6"/>
          <p:cNvSpPr>
            <a:spLocks/>
          </p:cNvSpPr>
          <p:nvPr/>
        </p:nvSpPr>
        <p:spPr bwMode="auto">
          <a:xfrm>
            <a:off x="685800" y="5462588"/>
            <a:ext cx="2901950" cy="546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26788" tIns="26788" rIns="26788" bIns="26788">
            <a:spAutoFit/>
          </a:bodyPr>
          <a:lstStyle/>
          <a:p>
            <a:pPr algn="l" defTabSz="642938">
              <a:defRPr/>
            </a:pPr>
            <a:r>
              <a:rPr lang="en-US" sz="3200" b="1" dirty="0">
                <a:solidFill>
                  <a:srgbClr val="FFFFFF"/>
                </a:solidFill>
                <a:cs typeface="Arial" charset="0"/>
                <a:sym typeface="Arial" charset="0"/>
              </a:rPr>
              <a:t>    EVOLUTION</a:t>
            </a:r>
          </a:p>
        </p:txBody>
      </p:sp>
      <p:sp>
        <p:nvSpPr>
          <p:cNvPr id="6090761" name="Rectangle 5"/>
          <p:cNvSpPr>
            <a:spLocks/>
          </p:cNvSpPr>
          <p:nvPr/>
        </p:nvSpPr>
        <p:spPr bwMode="auto">
          <a:xfrm>
            <a:off x="5867400" y="5465763"/>
            <a:ext cx="2166938" cy="546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26788" tIns="26788" rIns="26788" bIns="26788">
            <a:spAutoFit/>
          </a:bodyPr>
          <a:lstStyle/>
          <a:p>
            <a:pPr algn="l" defTabSz="642938">
              <a:defRPr/>
            </a:pPr>
            <a:r>
              <a:rPr lang="en-US" sz="3200" b="1">
                <a:solidFill>
                  <a:srgbClr val="FFFFFF"/>
                </a:solidFill>
                <a:cs typeface="Arial" charset="0"/>
                <a:sym typeface="Arial" charset="0"/>
              </a:rPr>
              <a:t>CREATION</a:t>
            </a:r>
          </a:p>
        </p:txBody>
      </p:sp>
      <p:sp>
        <p:nvSpPr>
          <p:cNvPr id="6090762" name="TextBox 1"/>
          <p:cNvSpPr txBox="1">
            <a:spLocks noChangeArrowheads="1"/>
          </p:cNvSpPr>
          <p:nvPr/>
        </p:nvSpPr>
        <p:spPr bwMode="auto">
          <a:xfrm>
            <a:off x="5562600" y="185738"/>
            <a:ext cx="685800"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b="1" dirty="0" smtClean="0">
                <a:solidFill>
                  <a:schemeClr val="bg1"/>
                </a:solidFill>
                <a:cs typeface="Arial" charset="0"/>
              </a:rPr>
              <a:t>THE</a:t>
            </a:r>
          </a:p>
        </p:txBody>
      </p:sp>
      <p:sp>
        <p:nvSpPr>
          <p:cNvPr id="6090763" name="TextBox 10"/>
          <p:cNvSpPr txBox="1">
            <a:spLocks noChangeArrowheads="1"/>
          </p:cNvSpPr>
          <p:nvPr/>
        </p:nvSpPr>
        <p:spPr bwMode="auto">
          <a:xfrm>
            <a:off x="4495800" y="115888"/>
            <a:ext cx="4114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3600" b="1" dirty="0" smtClean="0">
                <a:solidFill>
                  <a:schemeClr val="bg1"/>
                </a:solidFill>
                <a:cs typeface="Arial" charset="0"/>
              </a:rPr>
              <a:t>PROBLEM</a:t>
            </a:r>
          </a:p>
        </p:txBody>
      </p:sp>
      <p:sp>
        <p:nvSpPr>
          <p:cNvPr id="6090764" name="TextBox 11"/>
          <p:cNvSpPr txBox="1">
            <a:spLocks noChangeArrowheads="1"/>
          </p:cNvSpPr>
          <p:nvPr/>
        </p:nvSpPr>
        <p:spPr bwMode="auto">
          <a:xfrm>
            <a:off x="6894513" y="623888"/>
            <a:ext cx="1716087"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b="1" dirty="0" smtClean="0">
                <a:solidFill>
                  <a:schemeClr val="bg1"/>
                </a:solidFill>
                <a:cs typeface="Arial" charset="0"/>
              </a:rPr>
              <a:t>PSALM 11:3</a:t>
            </a:r>
          </a:p>
        </p:txBody>
      </p:sp>
      <p:sp>
        <p:nvSpPr>
          <p:cNvPr id="354316" name="TextBox 2"/>
          <p:cNvSpPr txBox="1">
            <a:spLocks noChangeArrowheads="1"/>
          </p:cNvSpPr>
          <p:nvPr/>
        </p:nvSpPr>
        <p:spPr bwMode="auto">
          <a:xfrm>
            <a:off x="7924800" y="1676400"/>
            <a:ext cx="1371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200" b="1">
                <a:solidFill>
                  <a:schemeClr val="bg1"/>
                </a:solidFill>
                <a:cs typeface="Arial" charset="0"/>
              </a:rPr>
              <a:t>CHRISTIANITY</a:t>
            </a:r>
          </a:p>
        </p:txBody>
      </p:sp>
      <p:sp>
        <p:nvSpPr>
          <p:cNvPr id="354317" name="TextBox 14"/>
          <p:cNvSpPr txBox="1">
            <a:spLocks noChangeArrowheads="1"/>
          </p:cNvSpPr>
          <p:nvPr/>
        </p:nvSpPr>
        <p:spPr bwMode="auto">
          <a:xfrm>
            <a:off x="457200" y="2438400"/>
            <a:ext cx="1143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200" b="1">
                <a:solidFill>
                  <a:schemeClr val="bg1"/>
                </a:solidFill>
                <a:cs typeface="Arial" charset="0"/>
              </a:rPr>
              <a:t>HUMANISM</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23" descr="\\.psf\Host\Users\mmurphy\Desktop\Castle-Lots of Balloons 01374 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1170" name="Group 1"/>
          <p:cNvGrpSpPr>
            <a:grpSpLocks/>
          </p:cNvGrpSpPr>
          <p:nvPr/>
        </p:nvGrpSpPr>
        <p:grpSpPr bwMode="auto">
          <a:xfrm>
            <a:off x="-76200" y="76200"/>
            <a:ext cx="9339263" cy="4876800"/>
            <a:chOff x="-76200" y="76200"/>
            <a:chExt cx="9339263" cy="4876800"/>
          </a:xfrm>
        </p:grpSpPr>
        <p:sp>
          <p:nvSpPr>
            <p:cNvPr id="391173" name="TextBox 2"/>
            <p:cNvSpPr txBox="1">
              <a:spLocks noChangeArrowheads="1"/>
            </p:cNvSpPr>
            <p:nvPr/>
          </p:nvSpPr>
          <p:spPr bwMode="auto">
            <a:xfrm>
              <a:off x="-76200" y="228600"/>
              <a:ext cx="2057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chemeClr val="bg1"/>
                  </a:solidFill>
                  <a:cs typeface="Arial" charset="0"/>
                </a:rPr>
                <a:t>REMOVE</a:t>
              </a:r>
            </a:p>
            <a:p>
              <a:pPr eaLnBrk="1" hangingPunct="1"/>
              <a:r>
                <a:rPr lang="en-US" sz="2000" b="1">
                  <a:solidFill>
                    <a:schemeClr val="bg1"/>
                  </a:solidFill>
                  <a:cs typeface="Arial" charset="0"/>
                </a:rPr>
                <a:t>GOD FROM</a:t>
              </a:r>
            </a:p>
            <a:p>
              <a:pPr eaLnBrk="1" hangingPunct="1"/>
              <a:r>
                <a:rPr lang="en-US" sz="2000" b="1">
                  <a:solidFill>
                    <a:schemeClr val="bg1"/>
                  </a:solidFill>
                  <a:cs typeface="Arial" charset="0"/>
                </a:rPr>
                <a:t>PLEDGE OF </a:t>
              </a:r>
            </a:p>
            <a:p>
              <a:pPr eaLnBrk="1" hangingPunct="1"/>
              <a:r>
                <a:rPr lang="en-US" sz="2000" b="1">
                  <a:solidFill>
                    <a:schemeClr val="bg1"/>
                  </a:solidFill>
                  <a:cs typeface="Arial" charset="0"/>
                </a:rPr>
                <a:t>ALLEGIANCE</a:t>
              </a:r>
            </a:p>
          </p:txBody>
        </p:sp>
        <p:sp>
          <p:nvSpPr>
            <p:cNvPr id="391174" name="TextBox 5"/>
            <p:cNvSpPr txBox="1">
              <a:spLocks noChangeArrowheads="1"/>
            </p:cNvSpPr>
            <p:nvPr/>
          </p:nvSpPr>
          <p:spPr bwMode="auto">
            <a:xfrm>
              <a:off x="-76200" y="2092325"/>
              <a:ext cx="1752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chemeClr val="bg1"/>
                  </a:solidFill>
                  <a:cs typeface="Arial" charset="0"/>
                </a:rPr>
                <a:t>CREATION</a:t>
              </a:r>
            </a:p>
            <a:p>
              <a:pPr eaLnBrk="1" hangingPunct="1"/>
              <a:r>
                <a:rPr lang="en-US" sz="2000" b="1">
                  <a:solidFill>
                    <a:schemeClr val="bg1"/>
                  </a:solidFill>
                  <a:cs typeface="Arial" charset="0"/>
                </a:rPr>
                <a:t>OUT OF </a:t>
              </a:r>
            </a:p>
            <a:p>
              <a:pPr eaLnBrk="1" hangingPunct="1"/>
              <a:r>
                <a:rPr lang="en-US" sz="2000" b="1">
                  <a:solidFill>
                    <a:schemeClr val="bg1"/>
                  </a:solidFill>
                  <a:cs typeface="Arial" charset="0"/>
                </a:rPr>
                <a:t>PUBLIC</a:t>
              </a:r>
            </a:p>
            <a:p>
              <a:pPr eaLnBrk="1" hangingPunct="1"/>
              <a:r>
                <a:rPr lang="en-US" sz="2000" b="1">
                  <a:solidFill>
                    <a:schemeClr val="bg1"/>
                  </a:solidFill>
                  <a:cs typeface="Arial" charset="0"/>
                </a:rPr>
                <a:t>SCHOOLS</a:t>
              </a:r>
            </a:p>
          </p:txBody>
        </p:sp>
        <p:sp>
          <p:nvSpPr>
            <p:cNvPr id="391175" name="TextBox 6"/>
            <p:cNvSpPr txBox="1">
              <a:spLocks noChangeArrowheads="1"/>
            </p:cNvSpPr>
            <p:nvPr/>
          </p:nvSpPr>
          <p:spPr bwMode="auto">
            <a:xfrm>
              <a:off x="1905000" y="152400"/>
              <a:ext cx="17526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chemeClr val="bg1"/>
                  </a:solidFill>
                  <a:cs typeface="Arial" charset="0"/>
                </a:rPr>
                <a:t>REMOVE</a:t>
              </a:r>
            </a:p>
            <a:p>
              <a:pPr eaLnBrk="1" hangingPunct="1"/>
              <a:r>
                <a:rPr lang="en-US" sz="2000" b="1">
                  <a:solidFill>
                    <a:schemeClr val="bg1"/>
                  </a:solidFill>
                  <a:cs typeface="Arial" charset="0"/>
                </a:rPr>
                <a:t>THE CROSS</a:t>
              </a:r>
            </a:p>
            <a:p>
              <a:pPr eaLnBrk="1" hangingPunct="1"/>
              <a:r>
                <a:rPr lang="en-US" sz="2000" b="1">
                  <a:solidFill>
                    <a:schemeClr val="bg1"/>
                  </a:solidFill>
                  <a:cs typeface="Arial" charset="0"/>
                </a:rPr>
                <a:t>FROM</a:t>
              </a:r>
            </a:p>
            <a:p>
              <a:pPr eaLnBrk="1" hangingPunct="1"/>
              <a:r>
                <a:rPr lang="en-US" sz="2000" b="1">
                  <a:solidFill>
                    <a:schemeClr val="bg1"/>
                  </a:solidFill>
                  <a:cs typeface="Arial" charset="0"/>
                </a:rPr>
                <a:t>PUBLIC</a:t>
              </a:r>
            </a:p>
            <a:p>
              <a:pPr eaLnBrk="1" hangingPunct="1"/>
              <a:r>
                <a:rPr lang="en-US" sz="2000" b="1">
                  <a:solidFill>
                    <a:schemeClr val="bg1"/>
                  </a:solidFill>
                  <a:cs typeface="Arial" charset="0"/>
                </a:rPr>
                <a:t>PLACES</a:t>
              </a:r>
            </a:p>
          </p:txBody>
        </p:sp>
        <p:sp>
          <p:nvSpPr>
            <p:cNvPr id="391176" name="TextBox 1"/>
            <p:cNvSpPr txBox="1">
              <a:spLocks noChangeArrowheads="1"/>
            </p:cNvSpPr>
            <p:nvPr/>
          </p:nvSpPr>
          <p:spPr bwMode="auto">
            <a:xfrm>
              <a:off x="3810000" y="152400"/>
              <a:ext cx="1981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chemeClr val="bg1"/>
                  </a:solidFill>
                  <a:cs typeface="Arial" charset="0"/>
                </a:rPr>
                <a:t>PRAYER OUT</a:t>
              </a:r>
            </a:p>
            <a:p>
              <a:pPr eaLnBrk="1" hangingPunct="1"/>
              <a:r>
                <a:rPr lang="en-US" sz="1800" b="1">
                  <a:solidFill>
                    <a:schemeClr val="bg1"/>
                  </a:solidFill>
                  <a:cs typeface="Arial" charset="0"/>
                </a:rPr>
                <a:t>OF PUBLIC </a:t>
              </a:r>
            </a:p>
            <a:p>
              <a:pPr eaLnBrk="1" hangingPunct="1"/>
              <a:r>
                <a:rPr lang="en-US" sz="1800" b="1">
                  <a:solidFill>
                    <a:schemeClr val="bg1"/>
                  </a:solidFill>
                  <a:cs typeface="Arial" charset="0"/>
                </a:rPr>
                <a:t>SCHOOLS</a:t>
              </a:r>
            </a:p>
          </p:txBody>
        </p:sp>
        <p:sp>
          <p:nvSpPr>
            <p:cNvPr id="391177" name="TextBox 9"/>
            <p:cNvSpPr txBox="1">
              <a:spLocks noChangeArrowheads="1"/>
            </p:cNvSpPr>
            <p:nvPr/>
          </p:nvSpPr>
          <p:spPr bwMode="auto">
            <a:xfrm>
              <a:off x="6172200" y="76200"/>
              <a:ext cx="1981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chemeClr val="bg1"/>
                  </a:solidFill>
                  <a:cs typeface="Arial" charset="0"/>
                </a:rPr>
                <a:t>NO CHRIST IN</a:t>
              </a:r>
            </a:p>
            <a:p>
              <a:pPr eaLnBrk="1" hangingPunct="1"/>
              <a:r>
                <a:rPr lang="en-US" sz="1800" b="1">
                  <a:solidFill>
                    <a:schemeClr val="bg1"/>
                  </a:solidFill>
                  <a:cs typeface="Arial" charset="0"/>
                </a:rPr>
                <a:t>CHRISTMAS</a:t>
              </a:r>
            </a:p>
          </p:txBody>
        </p:sp>
        <p:sp>
          <p:nvSpPr>
            <p:cNvPr id="391178" name="TextBox 10"/>
            <p:cNvSpPr txBox="1">
              <a:spLocks noChangeArrowheads="1"/>
            </p:cNvSpPr>
            <p:nvPr/>
          </p:nvSpPr>
          <p:spPr bwMode="auto">
            <a:xfrm>
              <a:off x="7281863" y="762000"/>
              <a:ext cx="1981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GAY </a:t>
              </a:r>
            </a:p>
            <a:p>
              <a:pPr eaLnBrk="1" hangingPunct="1"/>
              <a:r>
                <a:rPr lang="en-US" b="1">
                  <a:solidFill>
                    <a:schemeClr val="bg1"/>
                  </a:solidFill>
                  <a:cs typeface="Arial" charset="0"/>
                </a:rPr>
                <a:t>MARRIAGE</a:t>
              </a:r>
            </a:p>
          </p:txBody>
        </p:sp>
        <p:sp>
          <p:nvSpPr>
            <p:cNvPr id="391179" name="TextBox 11"/>
            <p:cNvSpPr txBox="1">
              <a:spLocks noChangeArrowheads="1"/>
            </p:cNvSpPr>
            <p:nvPr/>
          </p:nvSpPr>
          <p:spPr bwMode="auto">
            <a:xfrm>
              <a:off x="5316538" y="1123950"/>
              <a:ext cx="1981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chemeClr val="bg1"/>
                  </a:solidFill>
                  <a:cs typeface="Arial" charset="0"/>
                </a:rPr>
                <a:t>NO PUBLIC </a:t>
              </a:r>
            </a:p>
            <a:p>
              <a:pPr eaLnBrk="1" hangingPunct="1"/>
              <a:r>
                <a:rPr lang="en-US" sz="1800" b="1">
                  <a:solidFill>
                    <a:schemeClr val="bg1"/>
                  </a:solidFill>
                  <a:cs typeface="Arial" charset="0"/>
                </a:rPr>
                <a:t>NATIVITY</a:t>
              </a:r>
            </a:p>
            <a:p>
              <a:pPr eaLnBrk="1" hangingPunct="1"/>
              <a:r>
                <a:rPr lang="en-US" sz="1800" b="1">
                  <a:solidFill>
                    <a:schemeClr val="bg1"/>
                  </a:solidFill>
                  <a:cs typeface="Arial" charset="0"/>
                </a:rPr>
                <a:t>SCENES</a:t>
              </a:r>
            </a:p>
          </p:txBody>
        </p:sp>
        <p:sp>
          <p:nvSpPr>
            <p:cNvPr id="391180" name="TextBox 12"/>
            <p:cNvSpPr txBox="1">
              <a:spLocks noChangeArrowheads="1"/>
            </p:cNvSpPr>
            <p:nvPr/>
          </p:nvSpPr>
          <p:spPr bwMode="auto">
            <a:xfrm>
              <a:off x="3335338" y="1447800"/>
              <a:ext cx="1981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SCHOOL</a:t>
              </a:r>
            </a:p>
            <a:p>
              <a:pPr eaLnBrk="1" hangingPunct="1"/>
              <a:r>
                <a:rPr lang="en-US" b="1">
                  <a:solidFill>
                    <a:schemeClr val="bg1"/>
                  </a:solidFill>
                  <a:cs typeface="Arial" charset="0"/>
                </a:rPr>
                <a:t>VIOLENCE</a:t>
              </a:r>
            </a:p>
          </p:txBody>
        </p:sp>
        <p:sp>
          <p:nvSpPr>
            <p:cNvPr id="391181" name="TextBox 13"/>
            <p:cNvSpPr txBox="1">
              <a:spLocks noChangeArrowheads="1"/>
            </p:cNvSpPr>
            <p:nvPr/>
          </p:nvSpPr>
          <p:spPr bwMode="auto">
            <a:xfrm>
              <a:off x="1752600" y="2338388"/>
              <a:ext cx="1981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FAMILY</a:t>
              </a:r>
            </a:p>
            <a:p>
              <a:pPr eaLnBrk="1" hangingPunct="1"/>
              <a:r>
                <a:rPr lang="en-US" b="1">
                  <a:solidFill>
                    <a:schemeClr val="bg1"/>
                  </a:solidFill>
                  <a:cs typeface="Arial" charset="0"/>
                </a:rPr>
                <a:t>BREAK-UP</a:t>
              </a:r>
            </a:p>
          </p:txBody>
        </p:sp>
        <p:sp>
          <p:nvSpPr>
            <p:cNvPr id="391182" name="TextBox 14"/>
            <p:cNvSpPr txBox="1">
              <a:spLocks noChangeArrowheads="1"/>
            </p:cNvSpPr>
            <p:nvPr/>
          </p:nvSpPr>
          <p:spPr bwMode="auto">
            <a:xfrm>
              <a:off x="3505200" y="2740025"/>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RACISM</a:t>
              </a:r>
            </a:p>
          </p:txBody>
        </p:sp>
        <p:sp>
          <p:nvSpPr>
            <p:cNvPr id="391183" name="TextBox 15"/>
            <p:cNvSpPr txBox="1">
              <a:spLocks noChangeArrowheads="1"/>
            </p:cNvSpPr>
            <p:nvPr/>
          </p:nvSpPr>
          <p:spPr bwMode="auto">
            <a:xfrm>
              <a:off x="5029200" y="2401888"/>
              <a:ext cx="1981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chemeClr val="bg1"/>
                  </a:solidFill>
                  <a:cs typeface="Arial" charset="0"/>
                </a:rPr>
                <a:t>HOMOSEXUAL</a:t>
              </a:r>
            </a:p>
            <a:p>
              <a:pPr eaLnBrk="1" hangingPunct="1"/>
              <a:r>
                <a:rPr lang="en-US" sz="1800" b="1">
                  <a:solidFill>
                    <a:schemeClr val="bg1"/>
                  </a:solidFill>
                  <a:cs typeface="Arial" charset="0"/>
                </a:rPr>
                <a:t>BEHAVIOR</a:t>
              </a:r>
            </a:p>
          </p:txBody>
        </p:sp>
        <p:sp>
          <p:nvSpPr>
            <p:cNvPr id="391184" name="TextBox 16"/>
            <p:cNvSpPr txBox="1">
              <a:spLocks noChangeArrowheads="1"/>
            </p:cNvSpPr>
            <p:nvPr/>
          </p:nvSpPr>
          <p:spPr bwMode="auto">
            <a:xfrm>
              <a:off x="7086600" y="1712913"/>
              <a:ext cx="19812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NO</a:t>
              </a:r>
            </a:p>
            <a:p>
              <a:pPr eaLnBrk="1" hangingPunct="1"/>
              <a:r>
                <a:rPr lang="en-US" b="1">
                  <a:solidFill>
                    <a:schemeClr val="bg1"/>
                  </a:solidFill>
                  <a:cs typeface="Arial" charset="0"/>
                </a:rPr>
                <a:t>LOVING GOD</a:t>
              </a:r>
            </a:p>
            <a:p>
              <a:pPr eaLnBrk="1" hangingPunct="1"/>
              <a:r>
                <a:rPr lang="en-US" b="1">
                  <a:solidFill>
                    <a:schemeClr val="bg1"/>
                  </a:solidFill>
                  <a:cs typeface="Arial" charset="0"/>
                </a:rPr>
                <a:t>IN TRAGEDY</a:t>
              </a:r>
            </a:p>
          </p:txBody>
        </p:sp>
        <p:sp>
          <p:nvSpPr>
            <p:cNvPr id="391185" name="TextBox 17"/>
            <p:cNvSpPr txBox="1">
              <a:spLocks noChangeArrowheads="1"/>
            </p:cNvSpPr>
            <p:nvPr/>
          </p:nvSpPr>
          <p:spPr bwMode="auto">
            <a:xfrm>
              <a:off x="6858000" y="3937000"/>
              <a:ext cx="1981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chemeClr val="bg1"/>
                  </a:solidFill>
                  <a:cs typeface="Arial" charset="0"/>
                </a:rPr>
                <a:t>REMOVAL OF 10 COMMAND-MENTS</a:t>
              </a:r>
            </a:p>
          </p:txBody>
        </p:sp>
        <p:sp>
          <p:nvSpPr>
            <p:cNvPr id="391186" name="TextBox 18"/>
            <p:cNvSpPr txBox="1">
              <a:spLocks noChangeArrowheads="1"/>
            </p:cNvSpPr>
            <p:nvPr/>
          </p:nvSpPr>
          <p:spPr bwMode="auto">
            <a:xfrm>
              <a:off x="4267200" y="3790950"/>
              <a:ext cx="2743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chemeClr val="bg1"/>
                  </a:solidFill>
                  <a:cs typeface="Arial" charset="0"/>
                </a:rPr>
                <a:t>PORNOGRAPHY</a:t>
              </a:r>
            </a:p>
          </p:txBody>
        </p:sp>
        <p:sp>
          <p:nvSpPr>
            <p:cNvPr id="391187" name="TextBox 19"/>
            <p:cNvSpPr txBox="1">
              <a:spLocks noChangeArrowheads="1"/>
            </p:cNvSpPr>
            <p:nvPr/>
          </p:nvSpPr>
          <p:spPr bwMode="auto">
            <a:xfrm>
              <a:off x="2667000" y="3933825"/>
              <a:ext cx="1981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ABORTION</a:t>
              </a:r>
            </a:p>
          </p:txBody>
        </p:sp>
        <p:sp>
          <p:nvSpPr>
            <p:cNvPr id="391188" name="TextBox 20"/>
            <p:cNvSpPr txBox="1">
              <a:spLocks noChangeArrowheads="1"/>
            </p:cNvSpPr>
            <p:nvPr/>
          </p:nvSpPr>
          <p:spPr bwMode="auto">
            <a:xfrm>
              <a:off x="533400" y="4062413"/>
              <a:ext cx="22479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b="1">
                  <a:solidFill>
                    <a:schemeClr val="bg1"/>
                  </a:solidFill>
                  <a:cs typeface="Arial" charset="0"/>
                </a:rPr>
                <a:t>EUTHANASIA</a:t>
              </a:r>
            </a:p>
          </p:txBody>
        </p:sp>
      </p:grpSp>
      <p:sp>
        <p:nvSpPr>
          <p:cNvPr id="391171" name="TextBox 2"/>
          <p:cNvSpPr txBox="1">
            <a:spLocks noChangeArrowheads="1"/>
          </p:cNvSpPr>
          <p:nvPr/>
        </p:nvSpPr>
        <p:spPr bwMode="auto">
          <a:xfrm rot="-459396">
            <a:off x="2192338" y="4953000"/>
            <a:ext cx="167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cs typeface="Arial" charset="0"/>
              </a:rPr>
              <a:t>HUMANISM</a:t>
            </a:r>
          </a:p>
        </p:txBody>
      </p:sp>
      <p:sp>
        <p:nvSpPr>
          <p:cNvPr id="2" name="Title 1"/>
          <p:cNvSpPr>
            <a:spLocks noGrp="1"/>
          </p:cNvSpPr>
          <p:nvPr>
            <p:ph type="title" idx="4294967295"/>
          </p:nvPr>
        </p:nvSpPr>
        <p:spPr>
          <a:xfrm>
            <a:off x="5943600" y="5410200"/>
            <a:ext cx="3232150" cy="1143000"/>
          </a:xfrm>
        </p:spPr>
        <p:txBody>
          <a:bodyPr/>
          <a:lstStyle/>
          <a:p>
            <a:pPr>
              <a:defRPr/>
            </a:pPr>
            <a:r>
              <a:rPr lang="en-US" sz="3200" b="1" dirty="0" smtClean="0"/>
              <a:t>Results of Humanism</a:t>
            </a:r>
            <a:endParaRPr lang="en-US" sz="3200" b="1" dirty="0"/>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18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9213" y="490538"/>
            <a:ext cx="1519237" cy="2206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9113" y="523875"/>
            <a:ext cx="1492250" cy="2146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350" y="571500"/>
            <a:ext cx="1714500" cy="2251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413" y="2020888"/>
            <a:ext cx="1517650" cy="2165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2963" y="2339975"/>
            <a:ext cx="1430337" cy="217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0775" y="3938588"/>
            <a:ext cx="1438275" cy="197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3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4375" y="3571875"/>
            <a:ext cx="1562100" cy="205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33"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43375" y="517525"/>
            <a:ext cx="1446213" cy="190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34"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29438" y="3917950"/>
            <a:ext cx="1633537" cy="2376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35"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87950" y="3829050"/>
            <a:ext cx="1651000" cy="2189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36"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54850" y="471488"/>
            <a:ext cx="1387475" cy="182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37" name="Picture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91350" y="2071688"/>
            <a:ext cx="1509713" cy="181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38" name="Picture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73450" y="1900238"/>
            <a:ext cx="1822450" cy="2403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39" name="Picture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30450" y="3949700"/>
            <a:ext cx="1311275" cy="175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40" name="Picture 1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9375" y="-50800"/>
            <a:ext cx="9267825" cy="6951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41" name="Picture 1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257800" y="2108200"/>
            <a:ext cx="1519238" cy="1998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42" name="Picture 1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629400" y="2571750"/>
            <a:ext cx="1463675" cy="192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76200" y="-76200"/>
            <a:ext cx="9296400" cy="609600"/>
          </a:xfrm>
          <a:solidFill>
            <a:schemeClr val="tx1"/>
          </a:solidFill>
        </p:spPr>
        <p:txBody>
          <a:bodyPr/>
          <a:lstStyle/>
          <a:p>
            <a:pPr>
              <a:defRPr/>
            </a:pPr>
            <a:r>
              <a:rPr lang="en-US" sz="3600" dirty="0" smtClean="0">
                <a:solidFill>
                  <a:srgbClr val="FFFFFF"/>
                </a:solidFill>
              </a:rPr>
              <a:t>The Media assumes evolution is true</a:t>
            </a:r>
            <a:endParaRPr lang="en-US" sz="3600" dirty="0">
              <a:solidFill>
                <a:srgbClr val="FFFFFF"/>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7026" name="Rectangle 2"/>
          <p:cNvSpPr>
            <a:spLocks noGrp="1" noChangeArrowheads="1"/>
          </p:cNvSpPr>
          <p:nvPr>
            <p:ph type="ctrTitle"/>
          </p:nvPr>
        </p:nvSpPr>
        <p:spPr/>
        <p:txBody>
          <a:bodyPr/>
          <a:lstStyle/>
          <a:p>
            <a:pPr eaLnBrk="1" hangingPunct="1">
              <a:defRPr/>
            </a:pPr>
            <a:r>
              <a:rPr lang="en-US" smtClean="0"/>
              <a:t>Dinosaurs &amp; Kids - 3</a:t>
            </a:r>
          </a:p>
        </p:txBody>
      </p:sp>
      <p:pic>
        <p:nvPicPr>
          <p:cNvPr id="358402" name="Picture 3" desc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3.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0_Office Theme">
  <a:themeElements>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4_Office Theme">
  <a:themeElements>
    <a:clrScheme name="1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6_Default Design">
  <a:themeElements>
    <a:clrScheme name="2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Custom Design">
  <a:themeElements>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3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9_Office Theme">
  <a:themeElements>
    <a:clrScheme name="3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3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3_Office Theme">
  <a:themeElements>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3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ffice Theme">
  <a:themeElements>
    <a:clrScheme name="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_Office Theme">
      <a:majorFont>
        <a:latin typeface="Candara"/>
        <a:ea typeface="ＭＳ Ｐゴシック"/>
        <a:cs typeface=""/>
      </a:majorFont>
      <a:minorFont>
        <a:latin typeface="Candar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8_Office Theme">
  <a:themeElements>
    <a:clrScheme name="1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8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8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8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8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1_Office Theme">
  <a:themeElements>
    <a:clrScheme name="4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6_Office Theme">
  <a:themeElements>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Blank Black">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4_Office Theme">
  <a:themeElements>
    <a:clrScheme name="4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0_Office Theme">
  <a:themeElements>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5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Office Theme">
  <a:themeElements>
    <a:clrScheme name="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5_Office Theme">
  <a:themeElements>
    <a:clrScheme name="1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5_Office Theme">
      <a:majorFont>
        <a:latin typeface="Candara"/>
        <a:ea typeface="ＭＳ Ｐゴシック"/>
        <a:cs typeface=""/>
      </a:majorFont>
      <a:minorFont>
        <a:latin typeface="Candar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6_Office Theme">
  <a:themeElements>
    <a:clrScheme name="1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Office Theme">
  <a:themeElements>
    <a:clrScheme name="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1_Office Theme">
  <a:themeElements>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2_Office Theme">
  <a:themeElements>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9_Office Theme">
  <a:themeElements>
    <a:clrScheme name="6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3_Office Theme">
  <a:themeElements>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5_Office Theme">
  <a:themeElements>
    <a:clrScheme name="4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5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70_Office Theme">
  <a:themeElements>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7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7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7_Office Theme">
  <a:themeElements>
    <a:clrScheme name="2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7_Office Them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_Office Theme">
  <a:themeElements>
    <a:clrScheme name="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_Office Theme">
      <a:majorFont>
        <a:latin typeface="Candara"/>
        <a:ea typeface="ＭＳ Ｐゴシック"/>
        <a:cs typeface=""/>
      </a:majorFont>
      <a:minorFont>
        <a:latin typeface="Candar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_Office Theme">
  <a:themeElements>
    <a:clrScheme name="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_Office Theme">
      <a:majorFont>
        <a:latin typeface="Candara"/>
        <a:ea typeface="ＭＳ Ｐゴシック"/>
        <a:cs typeface=""/>
      </a:majorFont>
      <a:minorFont>
        <a:latin typeface="Candar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6_Office Theme">
  <a:themeElements>
    <a:clrScheme name="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8_Office Theme">
  <a:themeElements>
    <a:clrScheme name="2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8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8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4_Office Theme">
  <a:themeElements>
    <a:clrScheme name="2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Blank Presentation">
  <a:themeElements>
    <a:clrScheme name="6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6_Blank Presentation">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6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6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64_Office Theme">
  <a:themeElements>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1_Office Theme">
  <a:themeElements>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5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6_Office Theme">
  <a:themeElements>
    <a:clrScheme name="4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9_Office Theme">
  <a:themeElements>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5_Office Theme">
  <a:themeElements>
    <a:clrScheme name="2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5_Office Them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Title - Top">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Myriad Pro Bold"/>
        <a:ea typeface="ＭＳ Ｐゴシック"/>
        <a:cs typeface="Arial"/>
      </a:majorFont>
      <a:minorFont>
        <a:latin typeface="Gill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3_Office Theme">
  <a:themeElements>
    <a:clrScheme name="4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40_Office Theme">
  <a:themeElements>
    <a:clrScheme name="4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54_Office Theme">
  <a:themeElements>
    <a:clrScheme name="5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5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7_Blank Presentation">
  <a:themeElements>
    <a:clrScheme name="6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6_Blank Presentation">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6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6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_Blank Black">
  <a:themeElements>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1_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9_Office Theme">
  <a:themeElements>
    <a:clrScheme name="1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7_Office Theme">
  <a:themeElements>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7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9_Office Theme">
  <a:themeElements>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19337</TotalTime>
  <Words>6151</Words>
  <Application>Microsoft Macintosh PowerPoint</Application>
  <PresentationFormat>On-screen Show (4:3)</PresentationFormat>
  <Paragraphs>1030</Paragraphs>
  <Slides>113</Slides>
  <Notes>94</Notes>
  <HiddenSlides>0</HiddenSlides>
  <MMClips>0</MMClips>
  <ScaleCrop>false</ScaleCrop>
  <HeadingPairs>
    <vt:vector size="4" baseType="variant">
      <vt:variant>
        <vt:lpstr>Theme</vt:lpstr>
      </vt:variant>
      <vt:variant>
        <vt:i4>59</vt:i4>
      </vt:variant>
      <vt:variant>
        <vt:lpstr>Slide Titles</vt:lpstr>
      </vt:variant>
      <vt:variant>
        <vt:i4>113</vt:i4>
      </vt:variant>
    </vt:vector>
  </HeadingPairs>
  <TitlesOfParts>
    <vt:vector size="172" baseType="lpstr">
      <vt:lpstr>Default Design</vt:lpstr>
      <vt:lpstr>1_Default Design</vt:lpstr>
      <vt:lpstr>2_Default Design</vt:lpstr>
      <vt:lpstr>6_Blank Presentation</vt:lpstr>
      <vt:lpstr>4_Default Design</vt:lpstr>
      <vt:lpstr>3_Default Design</vt:lpstr>
      <vt:lpstr>19_Office Theme</vt:lpstr>
      <vt:lpstr>17_Office Theme</vt:lpstr>
      <vt:lpstr>29_Office Theme</vt:lpstr>
      <vt:lpstr>20_Office Theme</vt:lpstr>
      <vt:lpstr>14_Office Theme</vt:lpstr>
      <vt:lpstr>26_Default Design</vt:lpstr>
      <vt:lpstr>3_Custom Design</vt:lpstr>
      <vt:lpstr>39_Office Theme</vt:lpstr>
      <vt:lpstr>33_Office Theme</vt:lpstr>
      <vt:lpstr>1_Office Theme</vt:lpstr>
      <vt:lpstr>18_Office Theme</vt:lpstr>
      <vt:lpstr>41_Office Theme</vt:lpstr>
      <vt:lpstr>26_Office Theme</vt:lpstr>
      <vt:lpstr>Blank Black</vt:lpstr>
      <vt:lpstr>44_Office Theme</vt:lpstr>
      <vt:lpstr>50_Office Theme</vt:lpstr>
      <vt:lpstr>4_Office Theme</vt:lpstr>
      <vt:lpstr>15_Office Theme</vt:lpstr>
      <vt:lpstr>16_Office Theme</vt:lpstr>
      <vt:lpstr>2_Office Theme</vt:lpstr>
      <vt:lpstr>21_Office Theme</vt:lpstr>
      <vt:lpstr>22_Office Theme</vt:lpstr>
      <vt:lpstr>66_Office Theme</vt:lpstr>
      <vt:lpstr>69_Office Theme</vt:lpstr>
      <vt:lpstr>23_Office Theme</vt:lpstr>
      <vt:lpstr>45_Office Theme</vt:lpstr>
      <vt:lpstr>70_Office Theme</vt:lpstr>
      <vt:lpstr>27_Office Theme</vt:lpstr>
      <vt:lpstr>3_Office Theme</vt:lpstr>
      <vt:lpstr>5_Office Theme</vt:lpstr>
      <vt:lpstr>6_Office Theme</vt:lpstr>
      <vt:lpstr>28_Office Theme</vt:lpstr>
      <vt:lpstr>24_Office Theme</vt:lpstr>
      <vt:lpstr>64_Office Theme</vt:lpstr>
      <vt:lpstr>51_Office Theme</vt:lpstr>
      <vt:lpstr>46_Office Theme</vt:lpstr>
      <vt:lpstr>49_Office Theme</vt:lpstr>
      <vt:lpstr>25_Office Theme</vt:lpstr>
      <vt:lpstr>Title - Top</vt:lpstr>
      <vt:lpstr>43_Office Theme</vt:lpstr>
      <vt:lpstr>40_Office Theme</vt:lpstr>
      <vt:lpstr>54_Office Theme</vt:lpstr>
      <vt:lpstr>5_Default Design</vt:lpstr>
      <vt:lpstr>6_Default Design</vt:lpstr>
      <vt:lpstr>7_Blank Presentation</vt:lpstr>
      <vt:lpstr>7_Default Design</vt:lpstr>
      <vt:lpstr>8_Default Design</vt:lpstr>
      <vt:lpstr>49_Blank Presentation</vt:lpstr>
      <vt:lpstr>5_Blank Presentation</vt:lpstr>
      <vt:lpstr>9_Default Design</vt:lpstr>
      <vt:lpstr>8_Blank Presentation</vt:lpstr>
      <vt:lpstr>10_Default Design</vt:lpstr>
      <vt:lpstr>1_Blank Black</vt:lpstr>
      <vt:lpstr>Title slide</vt:lpstr>
      <vt:lpstr>What in the world did we do this past summer?</vt:lpstr>
      <vt:lpstr>America—largest number of…</vt:lpstr>
      <vt:lpstr>Our Three Sons</vt:lpstr>
      <vt:lpstr>Our Three Sons</vt:lpstr>
      <vt:lpstr>Kurt works  in IT</vt:lpstr>
      <vt:lpstr>The Griffith Family Sept 2014</vt:lpstr>
      <vt:lpstr>The Griffith Family May 2015</vt:lpstr>
      <vt:lpstr>Stephen is a pilot with Horizon Air, Seattle</vt:lpstr>
      <vt:lpstr>Above Seattle</vt:lpstr>
      <vt:lpstr>Stephen flies with Horizon Air</vt:lpstr>
      <vt:lpstr>Cara &amp; Kurt   •   Katie &amp; Stephen</vt:lpstr>
      <vt:lpstr>John at Biola University</vt:lpstr>
      <vt:lpstr>John at Biola University</vt:lpstr>
      <vt:lpstr>Caleb  •  Brennen  •   Holly   •   John  •   Kelsey</vt:lpstr>
      <vt:lpstr>John at World Vision</vt:lpstr>
      <vt:lpstr>Supreme Court Redefinition of Marriage 26 June 2015</vt:lpstr>
      <vt:lpstr>Supreme Court Redefinition of Marriage 26 June 2015</vt:lpstr>
      <vt:lpstr>Supreme Court Redefinition of Marriage 26 June 2015</vt:lpstr>
      <vt:lpstr>Supreme Court Redefinition of Marriage 26 June 2015</vt:lpstr>
      <vt:lpstr>Supreme Court Redefinition of Marriage 26 June 2015</vt:lpstr>
      <vt:lpstr>The Fallout</vt:lpstr>
      <vt:lpstr>How far will the redefinition go?</vt:lpstr>
      <vt:lpstr>"How is marrying a dog different if you love them? Today I hope we can focus on doggy-style love. I love my dog Rocco, and he loves me. Hopefully one day we can be married."</vt:lpstr>
      <vt:lpstr>Supreme Court Redefinition of Marriage 26 June 2015</vt:lpstr>
      <vt:lpstr>How Should We Respond to This 5-4 Ruling?</vt:lpstr>
      <vt:lpstr>Can we just say "No"?</vt:lpstr>
      <vt:lpstr>Can we help?</vt:lpstr>
      <vt:lpstr>Other Cases</vt:lpstr>
      <vt:lpstr>"You better be ready and you better be prepared because it's coming.  There will be persecution of Christians for our stand."  Rev. Franklin Graham</vt:lpstr>
      <vt:lpstr>Isaiah 5:20 NLT</vt:lpstr>
      <vt:lpstr>Why is common sense not so common anymore?</vt:lpstr>
      <vt:lpstr>AiG web site #1</vt:lpstr>
      <vt:lpstr>America—largest number of…</vt:lpstr>
      <vt:lpstr>America—less Christian</vt:lpstr>
      <vt:lpstr>ISSUES TODAY</vt:lpstr>
      <vt:lpstr>Q 899 Barna</vt:lpstr>
      <vt:lpstr>Foster Letter 2002</vt:lpstr>
      <vt:lpstr>Already Gone 04802</vt:lpstr>
      <vt:lpstr>High school attended</vt:lpstr>
      <vt:lpstr>If you don't believe, when did you first have doubts?</vt:lpstr>
      <vt:lpstr>Which of these makes you question the Bible the most?</vt:lpstr>
      <vt:lpstr>Which of these makes you question the Bible the most?</vt:lpstr>
      <vt:lpstr>Psalm 11:3 NAS</vt:lpstr>
      <vt:lpstr>Typical House</vt:lpstr>
      <vt:lpstr>House 2 00419</vt:lpstr>
      <vt:lpstr>Typical House collapsed</vt:lpstr>
      <vt:lpstr>Blocks-Genesis + Doctrine 00874</vt:lpstr>
      <vt:lpstr>Blocks – Genesis/doctrine/sin grey</vt:lpstr>
      <vt:lpstr>Blocks – Genesis/doctrine/clothing grey</vt:lpstr>
      <vt:lpstr>Blks-Gen Doc + Doc</vt:lpstr>
      <vt:lpstr>Blocks – Genesis/doctrine/marriage grey</vt:lpstr>
      <vt:lpstr>Marriage silhouettes</vt:lpstr>
      <vt:lpstr>Blocks-Genesis + Gospel 00872</vt:lpstr>
      <vt:lpstr>WHY?</vt:lpstr>
      <vt:lpstr>Why would a loving God allow earthquakes?</vt:lpstr>
      <vt:lpstr>PowerPoint Presentation</vt:lpstr>
      <vt:lpstr>Evolution Millions of Years + Creation 01133</vt:lpstr>
      <vt:lpstr>Gen. 1:29-30 NAS</vt:lpstr>
      <vt:lpstr>Convincing Dialogue</vt:lpstr>
      <vt:lpstr>Convincing Dialogue</vt:lpstr>
      <vt:lpstr>Convincing Dialogue</vt:lpstr>
      <vt:lpstr>The Sad Results</vt:lpstr>
      <vt:lpstr>Serpent judged physically  (Gen. 3:14)</vt:lpstr>
      <vt:lpstr>PowerPoint Presentation</vt:lpstr>
      <vt:lpstr>Eve judged physically: increased pain in childbirth (Gen. 3:16)</vt:lpstr>
      <vt:lpstr>"And to the man he said, 'Since you listened to your wife and ate from the tree whose fruit I commanded you not to eat, the ground is cursed because of you. All your life you will struggle to scratch a living from it. 18It will grow thorns and thistles for you, though you will eat of its grains'" (3:17-18 NLT).</vt:lpstr>
      <vt:lpstr>"By the sweat of your brow will you have food to eat until you return to the ground from which you were made. For you were made from dust, and to dust you will return" (3:19 NLT).</vt:lpstr>
      <vt:lpstr>Implied Death</vt:lpstr>
      <vt:lpstr>"For all creation is waiting eagerly for that future day when God will reveal who his children really are.  20Against its will, all creation was subjected to God's curse. But with eager hope,  21the creation looks forward to the day when it will join God's children in glorious freedom from death and decay'"  (Rom. 8:19-21 NLT).</vt:lpstr>
      <vt:lpstr>Problems with the fossil record</vt:lpstr>
      <vt:lpstr>Which will you believe?</vt:lpstr>
      <vt:lpstr>Whitehead 2003—dino cancer</vt:lpstr>
      <vt:lpstr>Evolution vs Bible timeline</vt:lpstr>
      <vt:lpstr>Bible Modified 00814b</vt:lpstr>
      <vt:lpstr>A&amp;E on bones animated</vt:lpstr>
      <vt:lpstr>Fossils on Garden of Eden</vt:lpstr>
      <vt:lpstr>Fossils on Garden of Eden</vt:lpstr>
      <vt:lpstr>Two Histories of Death </vt:lpstr>
      <vt:lpstr>Which View of Death Matches Romans 5:12?</vt:lpstr>
      <vt:lpstr>Gap Where Fit Mil of Yrs 00845</vt:lpstr>
      <vt:lpstr>Ex. 20:11 NAS</vt:lpstr>
      <vt:lpstr>Blocks-Genesis + Gospel 00872</vt:lpstr>
      <vt:lpstr>Blocks-Genesis + Gospel 00872</vt:lpstr>
      <vt:lpstr>Gen. 3:15 NAS</vt:lpstr>
      <vt:lpstr>Adam to Christ</vt:lpstr>
      <vt:lpstr>Adam to Christ</vt:lpstr>
      <vt:lpstr>First/last Adam</vt:lpstr>
      <vt:lpstr>Frank Zindler</vt:lpstr>
      <vt:lpstr>I think that evolution is absolutely the death knell of Christianity." </vt:lpstr>
      <vt:lpstr>Blocks-Genesis + Gospel 00872</vt:lpstr>
      <vt:lpstr>Blocks-Genesis + Gospel 00872</vt:lpstr>
      <vt:lpstr>Evolution and Atheism, Provine</vt:lpstr>
      <vt:lpstr>Evolution and Atheism, Provine</vt:lpstr>
      <vt:lpstr>6 Days or Millions of Years in Your Past 00087—layered.</vt:lpstr>
      <vt:lpstr>Balloons problem—evol vs creat</vt:lpstr>
      <vt:lpstr>Results of Humanism</vt:lpstr>
      <vt:lpstr>The Media assumes evolution is true</vt:lpstr>
      <vt:lpstr>Dinosaurs &amp; Kids - 3</vt:lpstr>
      <vt:lpstr>Grand Canyon--yellowish</vt:lpstr>
      <vt:lpstr>UK – British Museum on Natural History</vt:lpstr>
      <vt:lpstr>High School biology textbooks 2006</vt:lpstr>
      <vt:lpstr>University of Minnesota Duluth</vt:lpstr>
      <vt:lpstr>I Peter 3:15 NAS</vt:lpstr>
      <vt:lpstr>Turning "Jews" into "Greeks" 02027</vt:lpstr>
      <vt:lpstr>Christian College 1</vt:lpstr>
      <vt:lpstr>Christian College 2</vt:lpstr>
      <vt:lpstr>Balloons problem—man's vs God's word</vt:lpstr>
      <vt:lpstr>AiG web site #1</vt:lpstr>
      <vt:lpstr>Evolution &amp; Millions of Years: Do they really matter?</vt:lpstr>
      <vt:lpstr>Nailing Genesis 1-11 to church</vt:lpstr>
      <vt:lpstr>Black blank------------extras</vt:lpstr>
      <vt:lpstr>OT Sermons link at biblestudydownloads.com</vt:lpstr>
    </vt:vector>
  </TitlesOfParts>
  <Company>Answers in Genesis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 secular quote--blank</dc:title>
  <dc:creator>Terry Mortenson</dc:creator>
  <cp:lastModifiedBy>Rick Griffith</cp:lastModifiedBy>
  <cp:revision>678</cp:revision>
  <dcterms:created xsi:type="dcterms:W3CDTF">2002-07-05T19:44:56Z</dcterms:created>
  <dcterms:modified xsi:type="dcterms:W3CDTF">2015-08-28T13:04:53Z</dcterms:modified>
</cp:coreProperties>
</file>