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7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8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9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2" r:id="rId1"/>
    <p:sldMasterId id="2147484084" r:id="rId2"/>
    <p:sldMasterId id="2147484108" r:id="rId3"/>
    <p:sldMasterId id="2147484132" r:id="rId4"/>
    <p:sldMasterId id="2147484198" r:id="rId5"/>
    <p:sldMasterId id="2147484210" r:id="rId6"/>
    <p:sldMasterId id="2147484234" r:id="rId7"/>
    <p:sldMasterId id="2147484246" r:id="rId8"/>
    <p:sldMasterId id="2147484258" r:id="rId9"/>
    <p:sldMasterId id="2147484270" r:id="rId10"/>
    <p:sldMasterId id="2147484282" r:id="rId11"/>
    <p:sldMasterId id="2147484294" r:id="rId12"/>
    <p:sldMasterId id="2147484306" r:id="rId13"/>
    <p:sldMasterId id="2147484346" r:id="rId14"/>
    <p:sldMasterId id="2147484382" r:id="rId15"/>
    <p:sldMasterId id="2147484396" r:id="rId16"/>
    <p:sldMasterId id="2147484413" r:id="rId17"/>
    <p:sldMasterId id="2147484425" r:id="rId18"/>
    <p:sldMasterId id="2147484437" r:id="rId19"/>
    <p:sldMasterId id="2147484449" r:id="rId20"/>
  </p:sldMasterIdLst>
  <p:notesMasterIdLst>
    <p:notesMasterId r:id="rId52"/>
  </p:notesMasterIdLst>
  <p:sldIdLst>
    <p:sldId id="428" r:id="rId21"/>
    <p:sldId id="515" r:id="rId22"/>
    <p:sldId id="516" r:id="rId23"/>
    <p:sldId id="523" r:id="rId24"/>
    <p:sldId id="537" r:id="rId25"/>
    <p:sldId id="526" r:id="rId26"/>
    <p:sldId id="527" r:id="rId27"/>
    <p:sldId id="528" r:id="rId28"/>
    <p:sldId id="529" r:id="rId29"/>
    <p:sldId id="530" r:id="rId30"/>
    <p:sldId id="542" r:id="rId31"/>
    <p:sldId id="531" r:id="rId32"/>
    <p:sldId id="532" r:id="rId33"/>
    <p:sldId id="533" r:id="rId34"/>
    <p:sldId id="499" r:id="rId35"/>
    <p:sldId id="541" r:id="rId36"/>
    <p:sldId id="505" r:id="rId37"/>
    <p:sldId id="545" r:id="rId38"/>
    <p:sldId id="520" r:id="rId39"/>
    <p:sldId id="525" r:id="rId40"/>
    <p:sldId id="524" r:id="rId41"/>
    <p:sldId id="548" r:id="rId42"/>
    <p:sldId id="543" r:id="rId43"/>
    <p:sldId id="521" r:id="rId44"/>
    <p:sldId id="546" r:id="rId45"/>
    <p:sldId id="522" r:id="rId46"/>
    <p:sldId id="502" r:id="rId47"/>
    <p:sldId id="547" r:id="rId48"/>
    <p:sldId id="386" r:id="rId49"/>
    <p:sldId id="534" r:id="rId50"/>
    <p:sldId id="870" r:id="rId51"/>
  </p:sldIdLst>
  <p:sldSz cx="9144000" cy="6858000" type="screen4x3"/>
  <p:notesSz cx="6858000" cy="9144000"/>
  <p:defaultTextStyle>
    <a:defPPr>
      <a:defRPr lang="en-US"/>
    </a:defPPr>
    <a:lvl1pPr marL="0" algn="l" defTabSz="4567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86" algn="l" defTabSz="4567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72" algn="l" defTabSz="4567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58" algn="l" defTabSz="4567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144" algn="l" defTabSz="4567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930" algn="l" defTabSz="4567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716" algn="l" defTabSz="4567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56" algn="l" defTabSz="4567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284" algn="l" defTabSz="4567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BA5"/>
    <a:srgbClr val="C76612"/>
    <a:srgbClr val="F1E07A"/>
    <a:srgbClr val="FFE143"/>
    <a:srgbClr val="FFFFF8"/>
    <a:srgbClr val="C09D24"/>
    <a:srgbClr val="F1C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2"/>
    <p:restoredTop sz="50000" autoAdjust="0"/>
  </p:normalViewPr>
  <p:slideViewPr>
    <p:cSldViewPr snapToGrid="0" snapToObjects="1">
      <p:cViewPr>
        <p:scale>
          <a:sx n="90" d="100"/>
          <a:sy n="90" d="100"/>
        </p:scale>
        <p:origin x="2848" y="1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D3E4F-061D-E246-A9D1-89358192677D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2FBC3-4F6E-0645-87E5-0A0C82A8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6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86" algn="l" defTabSz="456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72" algn="l" defTabSz="456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58" algn="l" defTabSz="456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144" algn="l" defTabSz="456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930" algn="l" defTabSz="456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16" algn="l" defTabSz="456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456" algn="l" defTabSz="456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284" algn="l" defTabSz="456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9CCD0-96A0-7547-AF16-A7B8F1919C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438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9CCD0-96A0-7547-AF16-A7B8F1919C3B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illSans" charset="0"/>
                <a:ea typeface="GillSans" charset="0"/>
                <a:cs typeface="GillSans" charset="0"/>
                <a:sym typeface="GillSans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GillSans" charset="0"/>
                <a:ea typeface="GillSans" charset="0"/>
                <a:cs typeface="GillSans" charset="0"/>
                <a:sym typeface="GillSans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GillSans" charset="0"/>
                <a:ea typeface="GillSans" charset="0"/>
                <a:cs typeface="GillSans" charset="0"/>
                <a:sym typeface="GillSans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GillSans" charset="0"/>
                <a:ea typeface="GillSans" charset="0"/>
                <a:cs typeface="GillSans" charset="0"/>
                <a:sym typeface="GillSans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GillSans" charset="0"/>
                <a:ea typeface="GillSans" charset="0"/>
                <a:cs typeface="GillSans" charset="0"/>
                <a:sym typeface="Gill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GillSans" charset="0"/>
                <a:cs typeface="GillSans" charset="0"/>
                <a:sym typeface="Gill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GillSans" charset="0"/>
                <a:cs typeface="GillSans" charset="0"/>
                <a:sym typeface="Gill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GillSans" charset="0"/>
                <a:cs typeface="GillSans" charset="0"/>
                <a:sym typeface="Gill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GillSans" charset="0"/>
                <a:cs typeface="GillSans" charset="0"/>
                <a:sym typeface="GillSans" charset="0"/>
              </a:defRPr>
            </a:lvl9pPr>
          </a:lstStyle>
          <a:p>
            <a:pPr eaLnBrk="1" hangingPunct="1"/>
            <a:fld id="{A893905D-0BAC-DB4E-BDFA-F41FC9742C76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Gill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fld id="{5685EB91-573F-204B-A8A4-8D03CD82E61B}" type="slidenum">
              <a:rPr lang="en-US" sz="120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Gill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fld id="{BB816CF4-5D20-6045-8B52-2CE6D8B7CF28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Gill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fld id="{19656BC0-75B4-DB40-BA25-6C3B5AF4C5C7}" type="slidenum">
              <a:rPr 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49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Gill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27D3F-DF75-3749-97A1-C9BFE12BF654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Apologetics &amp; Evangelism (ae)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47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Olivet Discourse (od)</a:t>
            </a:r>
          </a:p>
        </p:txBody>
      </p:sp>
    </p:spTree>
    <p:extLst>
      <p:ext uri="{BB962C8B-B14F-4D97-AF65-F5344CB8AC3E}">
        <p14:creationId xmlns:p14="http://schemas.microsoft.com/office/powerpoint/2010/main" val="346293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31" indent="0" algn="ctr">
              <a:buNone/>
              <a:defRPr/>
            </a:lvl2pPr>
            <a:lvl3pPr marL="913662" indent="0" algn="ctr">
              <a:buNone/>
              <a:defRPr/>
            </a:lvl3pPr>
            <a:lvl4pPr marL="1370493" indent="0" algn="ctr">
              <a:buNone/>
              <a:defRPr/>
            </a:lvl4pPr>
            <a:lvl5pPr marL="1827324" indent="0" algn="ctr">
              <a:buNone/>
              <a:defRPr/>
            </a:lvl5pPr>
            <a:lvl6pPr marL="2284155" indent="0" algn="ctr">
              <a:buNone/>
              <a:defRPr/>
            </a:lvl6pPr>
            <a:lvl7pPr marL="2740986" indent="0" algn="ctr">
              <a:buNone/>
              <a:defRPr/>
            </a:lvl7pPr>
            <a:lvl8pPr marL="3197776" indent="0" algn="ctr">
              <a:buNone/>
              <a:defRPr/>
            </a:lvl8pPr>
            <a:lvl9pPr marL="36546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4989D-03D9-C045-B3B3-5190F4B4F7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2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0555B-5FDB-A14D-B38D-D38454153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89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9" indent="0" algn="ctr">
              <a:buNone/>
              <a:defRPr/>
            </a:lvl2pPr>
            <a:lvl3pPr marL="913977" indent="0" algn="ctr">
              <a:buNone/>
              <a:defRPr/>
            </a:lvl3pPr>
            <a:lvl4pPr marL="1370966" indent="0" algn="ctr">
              <a:buNone/>
              <a:defRPr/>
            </a:lvl4pPr>
            <a:lvl5pPr marL="1827954" indent="0" algn="ctr">
              <a:buNone/>
              <a:defRPr/>
            </a:lvl5pPr>
            <a:lvl6pPr marL="2284943" indent="0" algn="ctr">
              <a:buNone/>
              <a:defRPr/>
            </a:lvl6pPr>
            <a:lvl7pPr marL="2741931" indent="0" algn="ctr">
              <a:buNone/>
              <a:defRPr/>
            </a:lvl7pPr>
            <a:lvl8pPr marL="3198896" indent="0" algn="ctr">
              <a:buNone/>
              <a:defRPr/>
            </a:lvl8pPr>
            <a:lvl9pPr marL="36559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98B60-0EEA-4D41-883E-FE5A9BF664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1609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1B911-C826-624F-A9B6-5FF31E9317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20689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9" indent="0">
              <a:buNone/>
              <a:defRPr sz="1800"/>
            </a:lvl2pPr>
            <a:lvl3pPr marL="913977" indent="0">
              <a:buNone/>
              <a:defRPr sz="1600"/>
            </a:lvl3pPr>
            <a:lvl4pPr marL="1370966" indent="0">
              <a:buNone/>
              <a:defRPr sz="1400"/>
            </a:lvl4pPr>
            <a:lvl5pPr marL="1827954" indent="0">
              <a:buNone/>
              <a:defRPr sz="1400"/>
            </a:lvl5pPr>
            <a:lvl6pPr marL="2284943" indent="0">
              <a:buNone/>
              <a:defRPr sz="1400"/>
            </a:lvl6pPr>
            <a:lvl7pPr marL="2741931" indent="0">
              <a:buNone/>
              <a:defRPr sz="1400"/>
            </a:lvl7pPr>
            <a:lvl8pPr marL="3198896" indent="0">
              <a:buNone/>
              <a:defRPr sz="1400"/>
            </a:lvl8pPr>
            <a:lvl9pPr marL="36559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81C8F-265A-304D-BB56-D38874DF65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15009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805AC-D51F-4C42-9911-4943223738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38202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EB3A5-3275-F84E-9522-09C139552E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41053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4D2FF-D0DE-A545-B7A8-60CFFFEDE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23806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761A-248C-A84A-B85D-B06748D53C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32513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3C85D-D31D-E14F-A77A-30933AFC1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09069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9" indent="0">
              <a:buNone/>
              <a:defRPr sz="2800"/>
            </a:lvl2pPr>
            <a:lvl3pPr marL="913977" indent="0">
              <a:buNone/>
              <a:defRPr sz="2400"/>
            </a:lvl3pPr>
            <a:lvl4pPr marL="1370966" indent="0">
              <a:buNone/>
              <a:defRPr sz="2000"/>
            </a:lvl4pPr>
            <a:lvl5pPr marL="1827954" indent="0">
              <a:buNone/>
              <a:defRPr sz="2000"/>
            </a:lvl5pPr>
            <a:lvl6pPr marL="2284943" indent="0">
              <a:buNone/>
              <a:defRPr sz="2000"/>
            </a:lvl6pPr>
            <a:lvl7pPr marL="2741931" indent="0">
              <a:buNone/>
              <a:defRPr sz="2000"/>
            </a:lvl7pPr>
            <a:lvl8pPr marL="3198896" indent="0">
              <a:buNone/>
              <a:defRPr sz="2000"/>
            </a:lvl8pPr>
            <a:lvl9pPr marL="36559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B1465-97C9-694B-AF3C-4BF492958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16652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6B08B-A030-314D-9651-D6BF68B686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9456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26076-9F47-BB4C-9E5B-141D520F17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30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0F7F0-A6DC-144B-9FD5-DD1355C25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83714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92"/>
            <a:ext cx="77724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625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08386" indent="0" algn="ctr">
              <a:buNone/>
              <a:defRPr/>
            </a:lvl2pPr>
            <a:lvl3pPr marL="816440" indent="0" algn="ctr">
              <a:buNone/>
              <a:defRPr/>
            </a:lvl3pPr>
            <a:lvl4pPr marL="1225154" indent="0" algn="ctr">
              <a:buNone/>
              <a:defRPr/>
            </a:lvl4pPr>
            <a:lvl5pPr marL="1633400" indent="0" algn="ctr">
              <a:buNone/>
              <a:defRPr/>
            </a:lvl5pPr>
            <a:lvl6pPr marL="2041840" indent="0" algn="ctr">
              <a:buNone/>
              <a:defRPr/>
            </a:lvl6pPr>
            <a:lvl7pPr marL="2450119" indent="0" algn="ctr">
              <a:buNone/>
              <a:defRPr/>
            </a:lvl7pPr>
            <a:lvl8pPr marL="2858524" indent="0" algn="ctr">
              <a:buNone/>
              <a:defRPr/>
            </a:lvl8pPr>
            <a:lvl9pPr marL="326683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2115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53637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9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386" indent="0">
              <a:buNone/>
              <a:defRPr sz="1600"/>
            </a:lvl2pPr>
            <a:lvl3pPr marL="816440" indent="0">
              <a:buNone/>
              <a:defRPr sz="1400"/>
            </a:lvl3pPr>
            <a:lvl4pPr marL="1225154" indent="0">
              <a:buNone/>
              <a:defRPr sz="1300"/>
            </a:lvl4pPr>
            <a:lvl5pPr marL="1633400" indent="0">
              <a:buNone/>
              <a:defRPr sz="1300"/>
            </a:lvl5pPr>
            <a:lvl6pPr marL="2041840" indent="0">
              <a:buNone/>
              <a:defRPr sz="1300"/>
            </a:lvl6pPr>
            <a:lvl7pPr marL="2450119" indent="0">
              <a:buNone/>
              <a:defRPr sz="1300"/>
            </a:lvl7pPr>
            <a:lvl8pPr marL="2858524" indent="0">
              <a:buNone/>
              <a:defRPr sz="1300"/>
            </a:lvl8pPr>
            <a:lvl9pPr marL="326683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015983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48222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386" indent="0">
              <a:buNone/>
              <a:defRPr sz="1800" b="1"/>
            </a:lvl2pPr>
            <a:lvl3pPr marL="816440" indent="0">
              <a:buNone/>
              <a:defRPr sz="1600" b="1"/>
            </a:lvl3pPr>
            <a:lvl4pPr marL="1225154" indent="0">
              <a:buNone/>
              <a:defRPr sz="1400" b="1"/>
            </a:lvl4pPr>
            <a:lvl5pPr marL="1633400" indent="0">
              <a:buNone/>
              <a:defRPr sz="1400" b="1"/>
            </a:lvl5pPr>
            <a:lvl6pPr marL="2041840" indent="0">
              <a:buNone/>
              <a:defRPr sz="1400" b="1"/>
            </a:lvl6pPr>
            <a:lvl7pPr marL="2450119" indent="0">
              <a:buNone/>
              <a:defRPr sz="1400" b="1"/>
            </a:lvl7pPr>
            <a:lvl8pPr marL="2858524" indent="0">
              <a:buNone/>
              <a:defRPr sz="1400" b="1"/>
            </a:lvl8pPr>
            <a:lvl9pPr marL="326683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642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2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386" indent="0">
              <a:buNone/>
              <a:defRPr sz="1800" b="1"/>
            </a:lvl2pPr>
            <a:lvl3pPr marL="816440" indent="0">
              <a:buNone/>
              <a:defRPr sz="1600" b="1"/>
            </a:lvl3pPr>
            <a:lvl4pPr marL="1225154" indent="0">
              <a:buNone/>
              <a:defRPr sz="1400" b="1"/>
            </a:lvl4pPr>
            <a:lvl5pPr marL="1633400" indent="0">
              <a:buNone/>
              <a:defRPr sz="1400" b="1"/>
            </a:lvl5pPr>
            <a:lvl6pPr marL="2041840" indent="0">
              <a:buNone/>
              <a:defRPr sz="1400" b="1"/>
            </a:lvl6pPr>
            <a:lvl7pPr marL="2450119" indent="0">
              <a:buNone/>
              <a:defRPr sz="1400" b="1"/>
            </a:lvl7pPr>
            <a:lvl8pPr marL="2858524" indent="0">
              <a:buNone/>
              <a:defRPr sz="1400" b="1"/>
            </a:lvl8pPr>
            <a:lvl9pPr marL="326683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2" y="2174642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96861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43830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032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317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4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1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08386" indent="0">
              <a:buNone/>
              <a:defRPr sz="1100"/>
            </a:lvl2pPr>
            <a:lvl3pPr marL="816440" indent="0">
              <a:buNone/>
              <a:defRPr sz="900"/>
            </a:lvl3pPr>
            <a:lvl4pPr marL="1225154" indent="0">
              <a:buNone/>
              <a:defRPr sz="800"/>
            </a:lvl4pPr>
            <a:lvl5pPr marL="1633400" indent="0">
              <a:buNone/>
              <a:defRPr sz="800"/>
            </a:lvl5pPr>
            <a:lvl6pPr marL="2041840" indent="0">
              <a:buNone/>
              <a:defRPr sz="800"/>
            </a:lvl6pPr>
            <a:lvl7pPr marL="2450119" indent="0">
              <a:buNone/>
              <a:defRPr sz="800"/>
            </a:lvl7pPr>
            <a:lvl8pPr marL="2858524" indent="0">
              <a:buNone/>
              <a:defRPr sz="800"/>
            </a:lvl8pPr>
            <a:lvl9pPr marL="326683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77857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386" indent="0">
              <a:buNone/>
              <a:defRPr sz="2500"/>
            </a:lvl2pPr>
            <a:lvl3pPr marL="816440" indent="0">
              <a:buNone/>
              <a:defRPr sz="2200"/>
            </a:lvl3pPr>
            <a:lvl4pPr marL="1225154" indent="0">
              <a:buNone/>
              <a:defRPr sz="1800"/>
            </a:lvl4pPr>
            <a:lvl5pPr marL="1633400" indent="0">
              <a:buNone/>
              <a:defRPr sz="1800"/>
            </a:lvl5pPr>
            <a:lvl6pPr marL="2041840" indent="0">
              <a:buNone/>
              <a:defRPr sz="1800"/>
            </a:lvl6pPr>
            <a:lvl7pPr marL="2450119" indent="0">
              <a:buNone/>
              <a:defRPr sz="1800"/>
            </a:lvl7pPr>
            <a:lvl8pPr marL="2858524" indent="0">
              <a:buNone/>
              <a:defRPr sz="1800"/>
            </a:lvl8pPr>
            <a:lvl9pPr marL="3266837" indent="0">
              <a:buNone/>
              <a:defRPr sz="1800"/>
            </a:lvl9pPr>
          </a:lstStyle>
          <a:p>
            <a:pPr lvl="0"/>
            <a:endParaRPr lang="en-US" noProof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08386" indent="0">
              <a:buNone/>
              <a:defRPr sz="1100"/>
            </a:lvl2pPr>
            <a:lvl3pPr marL="816440" indent="0">
              <a:buNone/>
              <a:defRPr sz="900"/>
            </a:lvl3pPr>
            <a:lvl4pPr marL="1225154" indent="0">
              <a:buNone/>
              <a:defRPr sz="800"/>
            </a:lvl4pPr>
            <a:lvl5pPr marL="1633400" indent="0">
              <a:buNone/>
              <a:defRPr sz="800"/>
            </a:lvl5pPr>
            <a:lvl6pPr marL="2041840" indent="0">
              <a:buNone/>
              <a:defRPr sz="800"/>
            </a:lvl6pPr>
            <a:lvl7pPr marL="2450119" indent="0">
              <a:buNone/>
              <a:defRPr sz="800"/>
            </a:lvl7pPr>
            <a:lvl8pPr marL="2858524" indent="0">
              <a:buNone/>
              <a:defRPr sz="800"/>
            </a:lvl8pPr>
            <a:lvl9pPr marL="326683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7076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365"/>
            <a:ext cx="77724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98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088" indent="0" algn="ctr">
              <a:buNone/>
              <a:defRPr/>
            </a:lvl2pPr>
            <a:lvl3pPr marL="822083" indent="0" algn="ctr">
              <a:buNone/>
              <a:defRPr/>
            </a:lvl3pPr>
            <a:lvl4pPr marL="1233263" indent="0" algn="ctr">
              <a:buNone/>
              <a:defRPr/>
            </a:lvl4pPr>
            <a:lvl5pPr marL="1644304" indent="0" algn="ctr">
              <a:buNone/>
              <a:defRPr/>
            </a:lvl5pPr>
            <a:lvl6pPr marL="2055384" indent="0" algn="ctr">
              <a:buNone/>
              <a:defRPr/>
            </a:lvl6pPr>
            <a:lvl7pPr marL="2466455" indent="0" algn="ctr">
              <a:buNone/>
              <a:defRPr/>
            </a:lvl7pPr>
            <a:lvl8pPr marL="2877538" indent="0" algn="ctr">
              <a:buNone/>
              <a:defRPr/>
            </a:lvl8pPr>
            <a:lvl9pPr marL="328860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75053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41553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63590" y="548640"/>
            <a:ext cx="1748790" cy="4937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548640"/>
            <a:ext cx="5109210" cy="4937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35760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7"/>
            <a:ext cx="77724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530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0160" indent="0" algn="ctr">
              <a:buNone/>
              <a:defRPr/>
            </a:lvl2pPr>
            <a:lvl3pPr marL="819995" indent="0" algn="ctr">
              <a:buNone/>
              <a:defRPr/>
            </a:lvl3pPr>
            <a:lvl4pPr marL="1230479" indent="0" algn="ctr">
              <a:buNone/>
              <a:defRPr/>
            </a:lvl4pPr>
            <a:lvl5pPr marL="1640475" indent="0" algn="ctr">
              <a:buNone/>
              <a:defRPr/>
            </a:lvl5pPr>
            <a:lvl6pPr marL="2050680" indent="0" algn="ctr">
              <a:buNone/>
              <a:defRPr/>
            </a:lvl6pPr>
            <a:lvl7pPr marL="2460713" indent="0" algn="ctr">
              <a:buNone/>
              <a:defRPr/>
            </a:lvl7pPr>
            <a:lvl8pPr marL="2870898" indent="0" algn="ctr">
              <a:buNone/>
              <a:defRPr/>
            </a:lvl8pPr>
            <a:lvl9pPr marL="32809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941517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00799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160" indent="0">
              <a:buNone/>
              <a:defRPr sz="1600"/>
            </a:lvl2pPr>
            <a:lvl3pPr marL="819995" indent="0">
              <a:buNone/>
              <a:defRPr sz="1400"/>
            </a:lvl3pPr>
            <a:lvl4pPr marL="1230479" indent="0">
              <a:buNone/>
              <a:defRPr sz="1300"/>
            </a:lvl4pPr>
            <a:lvl5pPr marL="1640475" indent="0">
              <a:buNone/>
              <a:defRPr sz="1300"/>
            </a:lvl5pPr>
            <a:lvl6pPr marL="2050680" indent="0">
              <a:buNone/>
              <a:defRPr sz="1300"/>
            </a:lvl6pPr>
            <a:lvl7pPr marL="2460713" indent="0">
              <a:buNone/>
              <a:defRPr sz="1300"/>
            </a:lvl7pPr>
            <a:lvl8pPr marL="2870898" indent="0">
              <a:buNone/>
              <a:defRPr sz="1300"/>
            </a:lvl8pPr>
            <a:lvl9pPr marL="328095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73517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67084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160" indent="0">
              <a:buNone/>
              <a:defRPr sz="1800" b="1"/>
            </a:lvl2pPr>
            <a:lvl3pPr marL="819995" indent="0">
              <a:buNone/>
              <a:defRPr sz="1600" b="1"/>
            </a:lvl3pPr>
            <a:lvl4pPr marL="1230479" indent="0">
              <a:buNone/>
              <a:defRPr sz="1400" b="1"/>
            </a:lvl4pPr>
            <a:lvl5pPr marL="1640475" indent="0">
              <a:buNone/>
              <a:defRPr sz="1400" b="1"/>
            </a:lvl5pPr>
            <a:lvl6pPr marL="2050680" indent="0">
              <a:buNone/>
              <a:defRPr sz="1400" b="1"/>
            </a:lvl6pPr>
            <a:lvl7pPr marL="2460713" indent="0">
              <a:buNone/>
              <a:defRPr sz="1400" b="1"/>
            </a:lvl7pPr>
            <a:lvl8pPr marL="2870898" indent="0">
              <a:buNone/>
              <a:defRPr sz="1400" b="1"/>
            </a:lvl8pPr>
            <a:lvl9pPr marL="32809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560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28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160" indent="0">
              <a:buNone/>
              <a:defRPr sz="1800" b="1"/>
            </a:lvl2pPr>
            <a:lvl3pPr marL="819995" indent="0">
              <a:buNone/>
              <a:defRPr sz="1600" b="1"/>
            </a:lvl3pPr>
            <a:lvl4pPr marL="1230479" indent="0">
              <a:buNone/>
              <a:defRPr sz="1400" b="1"/>
            </a:lvl4pPr>
            <a:lvl5pPr marL="1640475" indent="0">
              <a:buNone/>
              <a:defRPr sz="1400" b="1"/>
            </a:lvl5pPr>
            <a:lvl6pPr marL="2050680" indent="0">
              <a:buNone/>
              <a:defRPr sz="1400" b="1"/>
            </a:lvl6pPr>
            <a:lvl7pPr marL="2460713" indent="0">
              <a:buNone/>
              <a:defRPr sz="1400" b="1"/>
            </a:lvl7pPr>
            <a:lvl8pPr marL="2870898" indent="0">
              <a:buNone/>
              <a:defRPr sz="1400" b="1"/>
            </a:lvl8pPr>
            <a:lvl9pPr marL="32809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28" y="2174560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38823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0888891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70434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222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0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0160" indent="0">
              <a:buNone/>
              <a:defRPr sz="1100"/>
            </a:lvl2pPr>
            <a:lvl3pPr marL="819995" indent="0">
              <a:buNone/>
              <a:defRPr sz="900"/>
            </a:lvl3pPr>
            <a:lvl4pPr marL="1230479" indent="0">
              <a:buNone/>
              <a:defRPr sz="800"/>
            </a:lvl4pPr>
            <a:lvl5pPr marL="1640475" indent="0">
              <a:buNone/>
              <a:defRPr sz="800"/>
            </a:lvl5pPr>
            <a:lvl6pPr marL="2050680" indent="0">
              <a:buNone/>
              <a:defRPr sz="800"/>
            </a:lvl6pPr>
            <a:lvl7pPr marL="2460713" indent="0">
              <a:buNone/>
              <a:defRPr sz="800"/>
            </a:lvl7pPr>
            <a:lvl8pPr marL="2870898" indent="0">
              <a:buNone/>
              <a:defRPr sz="800"/>
            </a:lvl8pPr>
            <a:lvl9pPr marL="328095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75504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56671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0160" indent="0">
              <a:buNone/>
              <a:defRPr sz="2500"/>
            </a:lvl2pPr>
            <a:lvl3pPr marL="819995" indent="0">
              <a:buNone/>
              <a:defRPr sz="2200"/>
            </a:lvl3pPr>
            <a:lvl4pPr marL="1230479" indent="0">
              <a:buNone/>
              <a:defRPr sz="1800"/>
            </a:lvl4pPr>
            <a:lvl5pPr marL="1640475" indent="0">
              <a:buNone/>
              <a:defRPr sz="1800"/>
            </a:lvl5pPr>
            <a:lvl6pPr marL="2050680" indent="0">
              <a:buNone/>
              <a:defRPr sz="1800"/>
            </a:lvl6pPr>
            <a:lvl7pPr marL="2460713" indent="0">
              <a:buNone/>
              <a:defRPr sz="1800"/>
            </a:lvl7pPr>
            <a:lvl8pPr marL="2870898" indent="0">
              <a:buNone/>
              <a:defRPr sz="1800"/>
            </a:lvl8pPr>
            <a:lvl9pPr marL="3280952" indent="0">
              <a:buNone/>
              <a:defRPr sz="1800"/>
            </a:lvl9pPr>
          </a:lstStyle>
          <a:p>
            <a:pPr lvl="0"/>
            <a:endParaRPr lang="en-US" noProof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0160" indent="0">
              <a:buNone/>
              <a:defRPr sz="1100"/>
            </a:lvl2pPr>
            <a:lvl3pPr marL="819995" indent="0">
              <a:buNone/>
              <a:defRPr sz="900"/>
            </a:lvl3pPr>
            <a:lvl4pPr marL="1230479" indent="0">
              <a:buNone/>
              <a:defRPr sz="800"/>
            </a:lvl4pPr>
            <a:lvl5pPr marL="1640475" indent="0">
              <a:buNone/>
              <a:defRPr sz="800"/>
            </a:lvl5pPr>
            <a:lvl6pPr marL="2050680" indent="0">
              <a:buNone/>
              <a:defRPr sz="800"/>
            </a:lvl6pPr>
            <a:lvl7pPr marL="2460713" indent="0">
              <a:buNone/>
              <a:defRPr sz="800"/>
            </a:lvl7pPr>
            <a:lvl8pPr marL="2870898" indent="0">
              <a:buNone/>
              <a:defRPr sz="800"/>
            </a:lvl8pPr>
            <a:lvl9pPr marL="328095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88928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826849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63590" y="548640"/>
            <a:ext cx="1748790" cy="4937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548640"/>
            <a:ext cx="5109210" cy="4937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09537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14"/>
            <a:ext cx="77724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547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0092" indent="0" algn="ctr">
              <a:buNone/>
              <a:defRPr/>
            </a:lvl2pPr>
            <a:lvl3pPr marL="819842" indent="0" algn="ctr">
              <a:buNone/>
              <a:defRPr/>
            </a:lvl3pPr>
            <a:lvl4pPr marL="1230275" indent="0" algn="ctr">
              <a:buNone/>
              <a:defRPr/>
            </a:lvl4pPr>
            <a:lvl5pPr marL="1640194" indent="0" algn="ctr">
              <a:buNone/>
              <a:defRPr/>
            </a:lvl5pPr>
            <a:lvl6pPr marL="2050336" indent="0" algn="ctr">
              <a:buNone/>
              <a:defRPr/>
            </a:lvl6pPr>
            <a:lvl7pPr marL="2460292" indent="0" algn="ctr">
              <a:buNone/>
              <a:defRPr/>
            </a:lvl7pPr>
            <a:lvl8pPr marL="2870414" indent="0" algn="ctr">
              <a:buNone/>
              <a:defRPr/>
            </a:lvl8pPr>
            <a:lvl9pPr marL="328039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385084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980109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092" indent="0">
              <a:buNone/>
              <a:defRPr sz="1600"/>
            </a:lvl2pPr>
            <a:lvl3pPr marL="819842" indent="0">
              <a:buNone/>
              <a:defRPr sz="1400"/>
            </a:lvl3pPr>
            <a:lvl4pPr marL="1230275" indent="0">
              <a:buNone/>
              <a:defRPr sz="1300"/>
            </a:lvl4pPr>
            <a:lvl5pPr marL="1640194" indent="0">
              <a:buNone/>
              <a:defRPr sz="1300"/>
            </a:lvl5pPr>
            <a:lvl6pPr marL="2050336" indent="0">
              <a:buNone/>
              <a:defRPr sz="1300"/>
            </a:lvl6pPr>
            <a:lvl7pPr marL="2460292" indent="0">
              <a:buNone/>
              <a:defRPr sz="1300"/>
            </a:lvl7pPr>
            <a:lvl8pPr marL="2870414" indent="0">
              <a:buNone/>
              <a:defRPr sz="1300"/>
            </a:lvl8pPr>
            <a:lvl9pPr marL="328039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70893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97652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092" indent="0">
              <a:buNone/>
              <a:defRPr sz="1800" b="1"/>
            </a:lvl2pPr>
            <a:lvl3pPr marL="819842" indent="0">
              <a:buNone/>
              <a:defRPr sz="1600" b="1"/>
            </a:lvl3pPr>
            <a:lvl4pPr marL="1230275" indent="0">
              <a:buNone/>
              <a:defRPr sz="1400" b="1"/>
            </a:lvl4pPr>
            <a:lvl5pPr marL="1640194" indent="0">
              <a:buNone/>
              <a:defRPr sz="1400" b="1"/>
            </a:lvl5pPr>
            <a:lvl6pPr marL="2050336" indent="0">
              <a:buNone/>
              <a:defRPr sz="1400" b="1"/>
            </a:lvl6pPr>
            <a:lvl7pPr marL="2460292" indent="0">
              <a:buNone/>
              <a:defRPr sz="1400" b="1"/>
            </a:lvl7pPr>
            <a:lvl8pPr marL="2870414" indent="0">
              <a:buNone/>
              <a:defRPr sz="1400" b="1"/>
            </a:lvl8pPr>
            <a:lvl9pPr marL="328039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560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28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092" indent="0">
              <a:buNone/>
              <a:defRPr sz="1800" b="1"/>
            </a:lvl2pPr>
            <a:lvl3pPr marL="819842" indent="0">
              <a:buNone/>
              <a:defRPr sz="1600" b="1"/>
            </a:lvl3pPr>
            <a:lvl4pPr marL="1230275" indent="0">
              <a:buNone/>
              <a:defRPr sz="1400" b="1"/>
            </a:lvl4pPr>
            <a:lvl5pPr marL="1640194" indent="0">
              <a:buNone/>
              <a:defRPr sz="1400" b="1"/>
            </a:lvl5pPr>
            <a:lvl6pPr marL="2050336" indent="0">
              <a:buNone/>
              <a:defRPr sz="1400" b="1"/>
            </a:lvl6pPr>
            <a:lvl7pPr marL="2460292" indent="0">
              <a:buNone/>
              <a:defRPr sz="1400" b="1"/>
            </a:lvl7pPr>
            <a:lvl8pPr marL="2870414" indent="0">
              <a:buNone/>
              <a:defRPr sz="1400" b="1"/>
            </a:lvl8pPr>
            <a:lvl9pPr marL="328039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28" y="2174560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86711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645475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63823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088" indent="0">
              <a:buNone/>
              <a:defRPr sz="1600"/>
            </a:lvl2pPr>
            <a:lvl3pPr marL="822083" indent="0">
              <a:buNone/>
              <a:defRPr sz="1400"/>
            </a:lvl3pPr>
            <a:lvl4pPr marL="1233263" indent="0">
              <a:buNone/>
              <a:defRPr sz="1300"/>
            </a:lvl4pPr>
            <a:lvl5pPr marL="1644304" indent="0">
              <a:buNone/>
              <a:defRPr sz="1300"/>
            </a:lvl5pPr>
            <a:lvl6pPr marL="2055384" indent="0">
              <a:buNone/>
              <a:defRPr sz="1300"/>
            </a:lvl6pPr>
            <a:lvl7pPr marL="2466455" indent="0">
              <a:buNone/>
              <a:defRPr sz="1300"/>
            </a:lvl7pPr>
            <a:lvl8pPr marL="2877538" indent="0">
              <a:buNone/>
              <a:defRPr sz="1300"/>
            </a:lvl8pPr>
            <a:lvl9pPr marL="328860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93296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239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0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0092" indent="0">
              <a:buNone/>
              <a:defRPr sz="1100"/>
            </a:lvl2pPr>
            <a:lvl3pPr marL="819842" indent="0">
              <a:buNone/>
              <a:defRPr sz="900"/>
            </a:lvl3pPr>
            <a:lvl4pPr marL="1230275" indent="0">
              <a:buNone/>
              <a:defRPr sz="800"/>
            </a:lvl4pPr>
            <a:lvl5pPr marL="1640194" indent="0">
              <a:buNone/>
              <a:defRPr sz="800"/>
            </a:lvl5pPr>
            <a:lvl6pPr marL="2050336" indent="0">
              <a:buNone/>
              <a:defRPr sz="800"/>
            </a:lvl6pPr>
            <a:lvl7pPr marL="2460292" indent="0">
              <a:buNone/>
              <a:defRPr sz="800"/>
            </a:lvl7pPr>
            <a:lvl8pPr marL="2870414" indent="0">
              <a:buNone/>
              <a:defRPr sz="800"/>
            </a:lvl8pPr>
            <a:lvl9pPr marL="328039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09717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0092" indent="0">
              <a:buNone/>
              <a:defRPr sz="2500"/>
            </a:lvl2pPr>
            <a:lvl3pPr marL="819842" indent="0">
              <a:buNone/>
              <a:defRPr sz="2200"/>
            </a:lvl3pPr>
            <a:lvl4pPr marL="1230275" indent="0">
              <a:buNone/>
              <a:defRPr sz="1800"/>
            </a:lvl4pPr>
            <a:lvl5pPr marL="1640194" indent="0">
              <a:buNone/>
              <a:defRPr sz="1800"/>
            </a:lvl5pPr>
            <a:lvl6pPr marL="2050336" indent="0">
              <a:buNone/>
              <a:defRPr sz="1800"/>
            </a:lvl6pPr>
            <a:lvl7pPr marL="2460292" indent="0">
              <a:buNone/>
              <a:defRPr sz="1800"/>
            </a:lvl7pPr>
            <a:lvl8pPr marL="2870414" indent="0">
              <a:buNone/>
              <a:defRPr sz="1800"/>
            </a:lvl8pPr>
            <a:lvl9pPr marL="3280391" indent="0">
              <a:buNone/>
              <a:defRPr sz="1800"/>
            </a:lvl9pPr>
          </a:lstStyle>
          <a:p>
            <a:pPr lvl="0"/>
            <a:endParaRPr lang="en-US" noProof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0092" indent="0">
              <a:buNone/>
              <a:defRPr sz="1100"/>
            </a:lvl2pPr>
            <a:lvl3pPr marL="819842" indent="0">
              <a:buNone/>
              <a:defRPr sz="900"/>
            </a:lvl3pPr>
            <a:lvl4pPr marL="1230275" indent="0">
              <a:buNone/>
              <a:defRPr sz="800"/>
            </a:lvl4pPr>
            <a:lvl5pPr marL="1640194" indent="0">
              <a:buNone/>
              <a:defRPr sz="800"/>
            </a:lvl5pPr>
            <a:lvl6pPr marL="2050336" indent="0">
              <a:buNone/>
              <a:defRPr sz="800"/>
            </a:lvl6pPr>
            <a:lvl7pPr marL="2460292" indent="0">
              <a:buNone/>
              <a:defRPr sz="800"/>
            </a:lvl7pPr>
            <a:lvl8pPr marL="2870414" indent="0">
              <a:buNone/>
              <a:defRPr sz="800"/>
            </a:lvl8pPr>
            <a:lvl9pPr marL="328039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55049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161609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63590" y="548640"/>
            <a:ext cx="1748790" cy="4937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548640"/>
            <a:ext cx="5109210" cy="4937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1085388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304"/>
            <a:ext cx="77724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37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332" indent="0" algn="ctr">
              <a:buNone/>
              <a:defRPr/>
            </a:lvl2pPr>
            <a:lvl3pPr marL="822632" indent="0" algn="ctr">
              <a:buNone/>
              <a:defRPr/>
            </a:lvl3pPr>
            <a:lvl4pPr marL="1233995" indent="0" algn="ctr">
              <a:buNone/>
              <a:defRPr/>
            </a:lvl4pPr>
            <a:lvl5pPr marL="1645309" indent="0" algn="ctr">
              <a:buNone/>
              <a:defRPr/>
            </a:lvl5pPr>
            <a:lvl6pPr marL="2056639" indent="0" algn="ctr">
              <a:buNone/>
              <a:defRPr/>
            </a:lvl6pPr>
            <a:lvl7pPr marL="2467965" indent="0" algn="ctr">
              <a:buNone/>
              <a:defRPr/>
            </a:lvl7pPr>
            <a:lvl8pPr marL="2879294" indent="0" algn="ctr">
              <a:buNone/>
              <a:defRPr/>
            </a:lvl8pPr>
            <a:lvl9pPr marL="32906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540487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83024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332" indent="0">
              <a:buNone/>
              <a:defRPr sz="1600"/>
            </a:lvl2pPr>
            <a:lvl3pPr marL="822632" indent="0">
              <a:buNone/>
              <a:defRPr sz="1400"/>
            </a:lvl3pPr>
            <a:lvl4pPr marL="1233995" indent="0">
              <a:buNone/>
              <a:defRPr sz="1300"/>
            </a:lvl4pPr>
            <a:lvl5pPr marL="1645309" indent="0">
              <a:buNone/>
              <a:defRPr sz="1300"/>
            </a:lvl5pPr>
            <a:lvl6pPr marL="2056639" indent="0">
              <a:buNone/>
              <a:defRPr sz="1300"/>
            </a:lvl6pPr>
            <a:lvl7pPr marL="2467965" indent="0">
              <a:buNone/>
              <a:defRPr sz="1300"/>
            </a:lvl7pPr>
            <a:lvl8pPr marL="2879294" indent="0">
              <a:buNone/>
              <a:defRPr sz="1300"/>
            </a:lvl8pPr>
            <a:lvl9pPr marL="329061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2419728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05121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332" indent="0">
              <a:buNone/>
              <a:defRPr sz="1800" b="1"/>
            </a:lvl2pPr>
            <a:lvl3pPr marL="822632" indent="0">
              <a:buNone/>
              <a:defRPr sz="1600" b="1"/>
            </a:lvl3pPr>
            <a:lvl4pPr marL="1233995" indent="0">
              <a:buNone/>
              <a:defRPr sz="1400" b="1"/>
            </a:lvl4pPr>
            <a:lvl5pPr marL="1645309" indent="0">
              <a:buNone/>
              <a:defRPr sz="1400" b="1"/>
            </a:lvl5pPr>
            <a:lvl6pPr marL="2056639" indent="0">
              <a:buNone/>
              <a:defRPr sz="1400" b="1"/>
            </a:lvl6pPr>
            <a:lvl7pPr marL="2467965" indent="0">
              <a:buNone/>
              <a:defRPr sz="1400" b="1"/>
            </a:lvl7pPr>
            <a:lvl8pPr marL="2879294" indent="0">
              <a:buNone/>
              <a:defRPr sz="1400" b="1"/>
            </a:lvl8pPr>
            <a:lvl9pPr marL="329061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560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04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332" indent="0">
              <a:buNone/>
              <a:defRPr sz="1800" b="1"/>
            </a:lvl2pPr>
            <a:lvl3pPr marL="822632" indent="0">
              <a:buNone/>
              <a:defRPr sz="1600" b="1"/>
            </a:lvl3pPr>
            <a:lvl4pPr marL="1233995" indent="0">
              <a:buNone/>
              <a:defRPr sz="1400" b="1"/>
            </a:lvl4pPr>
            <a:lvl5pPr marL="1645309" indent="0">
              <a:buNone/>
              <a:defRPr sz="1400" b="1"/>
            </a:lvl5pPr>
            <a:lvl6pPr marL="2056639" indent="0">
              <a:buNone/>
              <a:defRPr sz="1400" b="1"/>
            </a:lvl6pPr>
            <a:lvl7pPr marL="2467965" indent="0">
              <a:buNone/>
              <a:defRPr sz="1400" b="1"/>
            </a:lvl7pPr>
            <a:lvl8pPr marL="2879294" indent="0">
              <a:buNone/>
              <a:defRPr sz="1400" b="1"/>
            </a:lvl8pPr>
            <a:lvl9pPr marL="329061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04" y="2174560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360568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1101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880201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3590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929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0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332" indent="0">
              <a:buNone/>
              <a:defRPr sz="1100"/>
            </a:lvl2pPr>
            <a:lvl3pPr marL="822632" indent="0">
              <a:buNone/>
              <a:defRPr sz="900"/>
            </a:lvl3pPr>
            <a:lvl4pPr marL="1233995" indent="0">
              <a:buNone/>
              <a:defRPr sz="800"/>
            </a:lvl4pPr>
            <a:lvl5pPr marL="1645309" indent="0">
              <a:buNone/>
              <a:defRPr sz="800"/>
            </a:lvl5pPr>
            <a:lvl6pPr marL="2056639" indent="0">
              <a:buNone/>
              <a:defRPr sz="800"/>
            </a:lvl6pPr>
            <a:lvl7pPr marL="2467965" indent="0">
              <a:buNone/>
              <a:defRPr sz="800"/>
            </a:lvl7pPr>
            <a:lvl8pPr marL="2879294" indent="0">
              <a:buNone/>
              <a:defRPr sz="800"/>
            </a:lvl8pPr>
            <a:lvl9pPr marL="329061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29813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332" indent="0">
              <a:buNone/>
              <a:defRPr sz="2500"/>
            </a:lvl2pPr>
            <a:lvl3pPr marL="822632" indent="0">
              <a:buNone/>
              <a:defRPr sz="2200"/>
            </a:lvl3pPr>
            <a:lvl4pPr marL="1233995" indent="0">
              <a:buNone/>
              <a:defRPr sz="1800"/>
            </a:lvl4pPr>
            <a:lvl5pPr marL="1645309" indent="0">
              <a:buNone/>
              <a:defRPr sz="1800"/>
            </a:lvl5pPr>
            <a:lvl6pPr marL="2056639" indent="0">
              <a:buNone/>
              <a:defRPr sz="1800"/>
            </a:lvl6pPr>
            <a:lvl7pPr marL="2467965" indent="0">
              <a:buNone/>
              <a:defRPr sz="1800"/>
            </a:lvl7pPr>
            <a:lvl8pPr marL="2879294" indent="0">
              <a:buNone/>
              <a:defRPr sz="1800"/>
            </a:lvl8pPr>
            <a:lvl9pPr marL="3290619" indent="0">
              <a:buNone/>
              <a:defRPr sz="1800"/>
            </a:lvl9pPr>
          </a:lstStyle>
          <a:p>
            <a:pPr lvl="0"/>
            <a:endParaRPr lang="en-US" noProof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332" indent="0">
              <a:buNone/>
              <a:defRPr sz="1100"/>
            </a:lvl2pPr>
            <a:lvl3pPr marL="822632" indent="0">
              <a:buNone/>
              <a:defRPr sz="900"/>
            </a:lvl3pPr>
            <a:lvl4pPr marL="1233995" indent="0">
              <a:buNone/>
              <a:defRPr sz="800"/>
            </a:lvl4pPr>
            <a:lvl5pPr marL="1645309" indent="0">
              <a:buNone/>
              <a:defRPr sz="800"/>
            </a:lvl5pPr>
            <a:lvl6pPr marL="2056639" indent="0">
              <a:buNone/>
              <a:defRPr sz="800"/>
            </a:lvl6pPr>
            <a:lvl7pPr marL="2467965" indent="0">
              <a:buNone/>
              <a:defRPr sz="800"/>
            </a:lvl7pPr>
            <a:lvl8pPr marL="2879294" indent="0">
              <a:buNone/>
              <a:defRPr sz="800"/>
            </a:lvl8pPr>
            <a:lvl9pPr marL="329061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882581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97039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63590" y="548640"/>
            <a:ext cx="1748790" cy="4937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548640"/>
            <a:ext cx="5109210" cy="4937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663116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352"/>
            <a:ext cx="77724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85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140" indent="0" algn="ctr">
              <a:buNone/>
              <a:defRPr/>
            </a:lvl2pPr>
            <a:lvl3pPr marL="822200" indent="0" algn="ctr">
              <a:buNone/>
              <a:defRPr/>
            </a:lvl3pPr>
            <a:lvl4pPr marL="1233419" indent="0" algn="ctr">
              <a:buNone/>
              <a:defRPr/>
            </a:lvl4pPr>
            <a:lvl5pPr marL="1644518" indent="0" algn="ctr">
              <a:buNone/>
              <a:defRPr/>
            </a:lvl5pPr>
            <a:lvl6pPr marL="2055651" indent="0" algn="ctr">
              <a:buNone/>
              <a:defRPr/>
            </a:lvl6pPr>
            <a:lvl7pPr marL="2466777" indent="0" algn="ctr">
              <a:buNone/>
              <a:defRPr/>
            </a:lvl7pPr>
            <a:lvl8pPr marL="2877912" indent="0" algn="ctr">
              <a:buNone/>
              <a:defRPr/>
            </a:lvl8pPr>
            <a:lvl9pPr marL="32890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F12EC-8535-6E42-91EF-3B10F095A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88371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DC4B2-3886-6E4A-B86A-30763C18F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60091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140" indent="0">
              <a:buNone/>
              <a:defRPr sz="1600"/>
            </a:lvl2pPr>
            <a:lvl3pPr marL="822200" indent="0">
              <a:buNone/>
              <a:defRPr sz="1400"/>
            </a:lvl3pPr>
            <a:lvl4pPr marL="1233419" indent="0">
              <a:buNone/>
              <a:defRPr sz="1300"/>
            </a:lvl4pPr>
            <a:lvl5pPr marL="1644518" indent="0">
              <a:buNone/>
              <a:defRPr sz="1300"/>
            </a:lvl5pPr>
            <a:lvl6pPr marL="2055651" indent="0">
              <a:buNone/>
              <a:defRPr sz="1300"/>
            </a:lvl6pPr>
            <a:lvl7pPr marL="2466777" indent="0">
              <a:buNone/>
              <a:defRPr sz="1300"/>
            </a:lvl7pPr>
            <a:lvl8pPr marL="2877912" indent="0">
              <a:buNone/>
              <a:defRPr sz="1300"/>
            </a:lvl8pPr>
            <a:lvl9pPr marL="328903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62A8C-2A25-6443-86FF-8397CA518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39894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77390"/>
            <a:ext cx="3817620" cy="488061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77390"/>
            <a:ext cx="3817620" cy="488061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B37F5-CF40-3545-B9A8-9F872AE90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900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140" indent="0">
              <a:buNone/>
              <a:defRPr sz="1800" b="1"/>
            </a:lvl2pPr>
            <a:lvl3pPr marL="822200" indent="0">
              <a:buNone/>
              <a:defRPr sz="1600" b="1"/>
            </a:lvl3pPr>
            <a:lvl4pPr marL="1233419" indent="0">
              <a:buNone/>
              <a:defRPr sz="1400" b="1"/>
            </a:lvl4pPr>
            <a:lvl5pPr marL="1644518" indent="0">
              <a:buNone/>
              <a:defRPr sz="1400" b="1"/>
            </a:lvl5pPr>
            <a:lvl6pPr marL="2055651" indent="0">
              <a:buNone/>
              <a:defRPr sz="1400" b="1"/>
            </a:lvl6pPr>
            <a:lvl7pPr marL="2466777" indent="0">
              <a:buNone/>
              <a:defRPr sz="1400" b="1"/>
            </a:lvl7pPr>
            <a:lvl8pPr marL="2877912" indent="0">
              <a:buNone/>
              <a:defRPr sz="1400" b="1"/>
            </a:lvl8pPr>
            <a:lvl9pPr marL="328903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560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28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140" indent="0">
              <a:buNone/>
              <a:defRPr sz="1800" b="1"/>
            </a:lvl2pPr>
            <a:lvl3pPr marL="822200" indent="0">
              <a:buNone/>
              <a:defRPr sz="1600" b="1"/>
            </a:lvl3pPr>
            <a:lvl4pPr marL="1233419" indent="0">
              <a:buNone/>
              <a:defRPr sz="1400" b="1"/>
            </a:lvl4pPr>
            <a:lvl5pPr marL="1644518" indent="0">
              <a:buNone/>
              <a:defRPr sz="1400" b="1"/>
            </a:lvl5pPr>
            <a:lvl6pPr marL="2055651" indent="0">
              <a:buNone/>
              <a:defRPr sz="1400" b="1"/>
            </a:lvl6pPr>
            <a:lvl7pPr marL="2466777" indent="0">
              <a:buNone/>
              <a:defRPr sz="1400" b="1"/>
            </a:lvl7pPr>
            <a:lvl8pPr marL="2877912" indent="0">
              <a:buNone/>
              <a:defRPr sz="1400" b="1"/>
            </a:lvl8pPr>
            <a:lvl9pPr marL="328903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28" y="2174560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9A665-8F7A-AD4E-AF3C-18011621C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7417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088" indent="0">
              <a:buNone/>
              <a:defRPr sz="1800" b="1"/>
            </a:lvl2pPr>
            <a:lvl3pPr marL="822083" indent="0">
              <a:buNone/>
              <a:defRPr sz="1600" b="1"/>
            </a:lvl3pPr>
            <a:lvl4pPr marL="1233263" indent="0">
              <a:buNone/>
              <a:defRPr sz="1400" b="1"/>
            </a:lvl4pPr>
            <a:lvl5pPr marL="1644304" indent="0">
              <a:buNone/>
              <a:defRPr sz="1400" b="1"/>
            </a:lvl5pPr>
            <a:lvl6pPr marL="2055384" indent="0">
              <a:buNone/>
              <a:defRPr sz="1400" b="1"/>
            </a:lvl6pPr>
            <a:lvl7pPr marL="2466455" indent="0">
              <a:buNone/>
              <a:defRPr sz="1400" b="1"/>
            </a:lvl7pPr>
            <a:lvl8pPr marL="2877538" indent="0">
              <a:buNone/>
              <a:defRPr sz="1400" b="1"/>
            </a:lvl8pPr>
            <a:lvl9pPr marL="328860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560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28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088" indent="0">
              <a:buNone/>
              <a:defRPr sz="1800" b="1"/>
            </a:lvl2pPr>
            <a:lvl3pPr marL="822083" indent="0">
              <a:buNone/>
              <a:defRPr sz="1600" b="1"/>
            </a:lvl3pPr>
            <a:lvl4pPr marL="1233263" indent="0">
              <a:buNone/>
              <a:defRPr sz="1400" b="1"/>
            </a:lvl4pPr>
            <a:lvl5pPr marL="1644304" indent="0">
              <a:buNone/>
              <a:defRPr sz="1400" b="1"/>
            </a:lvl5pPr>
            <a:lvl6pPr marL="2055384" indent="0">
              <a:buNone/>
              <a:defRPr sz="1400" b="1"/>
            </a:lvl6pPr>
            <a:lvl7pPr marL="2466455" indent="0">
              <a:buNone/>
              <a:defRPr sz="1400" b="1"/>
            </a:lvl7pPr>
            <a:lvl8pPr marL="2877538" indent="0">
              <a:buNone/>
              <a:defRPr sz="1400" b="1"/>
            </a:lvl8pPr>
            <a:lvl9pPr marL="328860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28" y="2174560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134512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1B301-377E-0D4F-ADBA-1F61F3419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3441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9E8EB-9A4B-AE46-AFBE-84E64EF0A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65764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977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0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140" indent="0">
              <a:buNone/>
              <a:defRPr sz="1100"/>
            </a:lvl2pPr>
            <a:lvl3pPr marL="822200" indent="0">
              <a:buNone/>
              <a:defRPr sz="900"/>
            </a:lvl3pPr>
            <a:lvl4pPr marL="1233419" indent="0">
              <a:buNone/>
              <a:defRPr sz="800"/>
            </a:lvl4pPr>
            <a:lvl5pPr marL="1644518" indent="0">
              <a:buNone/>
              <a:defRPr sz="800"/>
            </a:lvl5pPr>
            <a:lvl6pPr marL="2055651" indent="0">
              <a:buNone/>
              <a:defRPr sz="800"/>
            </a:lvl6pPr>
            <a:lvl7pPr marL="2466777" indent="0">
              <a:buNone/>
              <a:defRPr sz="800"/>
            </a:lvl7pPr>
            <a:lvl8pPr marL="2877912" indent="0">
              <a:buNone/>
              <a:defRPr sz="800"/>
            </a:lvl8pPr>
            <a:lvl9pPr marL="328903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E6A54-DFF9-AB42-95DD-8EE852504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3104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140" indent="0">
              <a:buNone/>
              <a:defRPr sz="2500"/>
            </a:lvl2pPr>
            <a:lvl3pPr marL="822200" indent="0">
              <a:buNone/>
              <a:defRPr sz="2200"/>
            </a:lvl3pPr>
            <a:lvl4pPr marL="1233419" indent="0">
              <a:buNone/>
              <a:defRPr sz="1800"/>
            </a:lvl4pPr>
            <a:lvl5pPr marL="1644518" indent="0">
              <a:buNone/>
              <a:defRPr sz="1800"/>
            </a:lvl5pPr>
            <a:lvl6pPr marL="2055651" indent="0">
              <a:buNone/>
              <a:defRPr sz="1800"/>
            </a:lvl6pPr>
            <a:lvl7pPr marL="2466777" indent="0">
              <a:buNone/>
              <a:defRPr sz="1800"/>
            </a:lvl7pPr>
            <a:lvl8pPr marL="2877912" indent="0">
              <a:buNone/>
              <a:defRPr sz="1800"/>
            </a:lvl8pPr>
            <a:lvl9pPr marL="3289035" indent="0">
              <a:buNone/>
              <a:defRPr sz="18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140" indent="0">
              <a:buNone/>
              <a:defRPr sz="1100"/>
            </a:lvl2pPr>
            <a:lvl3pPr marL="822200" indent="0">
              <a:buNone/>
              <a:defRPr sz="900"/>
            </a:lvl3pPr>
            <a:lvl4pPr marL="1233419" indent="0">
              <a:buNone/>
              <a:defRPr sz="800"/>
            </a:lvl4pPr>
            <a:lvl5pPr marL="1644518" indent="0">
              <a:buNone/>
              <a:defRPr sz="800"/>
            </a:lvl5pPr>
            <a:lvl6pPr marL="2055651" indent="0">
              <a:buNone/>
              <a:defRPr sz="800"/>
            </a:lvl6pPr>
            <a:lvl7pPr marL="2466777" indent="0">
              <a:buNone/>
              <a:defRPr sz="800"/>
            </a:lvl7pPr>
            <a:lvl8pPr marL="2877912" indent="0">
              <a:buNone/>
              <a:defRPr sz="800"/>
            </a:lvl8pPr>
            <a:lvl9pPr marL="328903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3F479-D5B7-5B45-8E9F-4D7B19B4B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66835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10C6D-40E6-6C44-9AAB-1F5C2FF9B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12756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77190"/>
            <a:ext cx="1943100" cy="64808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77190"/>
            <a:ext cx="5692140" cy="64808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4DC04-BBEB-4B4D-88A6-653303B67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88567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77190"/>
            <a:ext cx="7772400" cy="6480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D61F-F37E-B14B-9F7E-7979D4E48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76372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77190"/>
            <a:ext cx="7772400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77395"/>
            <a:ext cx="3817620" cy="237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0580" y="1977395"/>
            <a:ext cx="3817620" cy="237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486280"/>
            <a:ext cx="3817620" cy="237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0" y="4486280"/>
            <a:ext cx="3817620" cy="237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95E0-A6A4-7046-8E1B-AB868C113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1917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379" indent="0" algn="ctr">
              <a:buNone/>
              <a:defRPr/>
            </a:lvl2pPr>
            <a:lvl3pPr marL="910788" indent="0" algn="ctr">
              <a:buNone/>
              <a:defRPr/>
            </a:lvl3pPr>
            <a:lvl4pPr marL="1366191" indent="0" algn="ctr">
              <a:buNone/>
              <a:defRPr/>
            </a:lvl4pPr>
            <a:lvl5pPr marL="1821581" indent="0" algn="ctr">
              <a:buNone/>
              <a:defRPr/>
            </a:lvl5pPr>
            <a:lvl6pPr marL="2276978" indent="0" algn="ctr">
              <a:buNone/>
              <a:defRPr/>
            </a:lvl6pPr>
            <a:lvl7pPr marL="2732378" indent="0" algn="ctr">
              <a:buNone/>
              <a:defRPr/>
            </a:lvl7pPr>
            <a:lvl8pPr marL="3187764" indent="0" algn="ctr">
              <a:buNone/>
              <a:defRPr/>
            </a:lvl8pPr>
            <a:lvl9pPr marL="364315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3E28AF-AF16-D540-B6D3-7D66750BC35A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643759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2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6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1869AA99-C995-6E48-A34D-5C1266264C1E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74697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679725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5026890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184E90-027E-2847-81BC-E0C89B0FADD5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72634467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9" indent="0" algn="ctr">
              <a:buNone/>
              <a:defRPr/>
            </a:lvl2pPr>
            <a:lvl3pPr marL="913977" indent="0" algn="ctr">
              <a:buNone/>
              <a:defRPr/>
            </a:lvl3pPr>
            <a:lvl4pPr marL="1370966" indent="0" algn="ctr">
              <a:buNone/>
              <a:defRPr/>
            </a:lvl4pPr>
            <a:lvl5pPr marL="1827954" indent="0" algn="ctr">
              <a:buNone/>
              <a:defRPr/>
            </a:lvl5pPr>
            <a:lvl6pPr marL="2284943" indent="0" algn="ctr">
              <a:buNone/>
              <a:defRPr/>
            </a:lvl6pPr>
            <a:lvl7pPr marL="2741931" indent="0" algn="ctr">
              <a:buNone/>
              <a:defRPr/>
            </a:lvl7pPr>
            <a:lvl8pPr marL="3198896" indent="0" algn="ctr">
              <a:buNone/>
              <a:defRPr/>
            </a:lvl8pPr>
            <a:lvl9pPr marL="36559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08B3C67-E7CD-2E4D-BA7C-3C0D3B0DAD57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385274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50D7611-1EED-7C47-84EB-D62D1587151C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44455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9" indent="0">
              <a:buNone/>
              <a:defRPr sz="1800"/>
            </a:lvl2pPr>
            <a:lvl3pPr marL="913977" indent="0">
              <a:buNone/>
              <a:defRPr sz="1600"/>
            </a:lvl3pPr>
            <a:lvl4pPr marL="1370966" indent="0">
              <a:buNone/>
              <a:defRPr sz="1400"/>
            </a:lvl4pPr>
            <a:lvl5pPr marL="1827954" indent="0">
              <a:buNone/>
              <a:defRPr sz="1400"/>
            </a:lvl5pPr>
            <a:lvl6pPr marL="2284943" indent="0">
              <a:buNone/>
              <a:defRPr sz="1400"/>
            </a:lvl6pPr>
            <a:lvl7pPr marL="2741931" indent="0">
              <a:buNone/>
              <a:defRPr sz="1400"/>
            </a:lvl7pPr>
            <a:lvl8pPr marL="3198896" indent="0">
              <a:buNone/>
              <a:defRPr sz="1400"/>
            </a:lvl8pPr>
            <a:lvl9pPr marL="36559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559FE452-DD52-8C40-8C90-BA2DB8450D2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71457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53EE6-5638-BD4C-9B60-85398696401C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60797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ABEDB32-67B0-C840-BEAC-B43B11A57DFE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19523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531249C-6D8F-1741-932A-4FBD119DC49A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1003880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E93987-DE79-1742-8BF1-827A8B01443C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72219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958BE29-60EB-5F4C-9959-2B4B1BDC3B47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41067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388003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9" indent="0">
              <a:buNone/>
              <a:defRPr sz="2800"/>
            </a:lvl2pPr>
            <a:lvl3pPr marL="913977" indent="0">
              <a:buNone/>
              <a:defRPr sz="2400"/>
            </a:lvl3pPr>
            <a:lvl4pPr marL="1370966" indent="0">
              <a:buNone/>
              <a:defRPr sz="2000"/>
            </a:lvl4pPr>
            <a:lvl5pPr marL="1827954" indent="0">
              <a:buNone/>
              <a:defRPr sz="2000"/>
            </a:lvl5pPr>
            <a:lvl6pPr marL="2284943" indent="0">
              <a:buNone/>
              <a:defRPr sz="2000"/>
            </a:lvl6pPr>
            <a:lvl7pPr marL="2741931" indent="0">
              <a:buNone/>
              <a:defRPr sz="2000"/>
            </a:lvl7pPr>
            <a:lvl8pPr marL="3198896" indent="0">
              <a:buNone/>
              <a:defRPr sz="2000"/>
            </a:lvl8pPr>
            <a:lvl9pPr marL="36559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F413D61-F18A-0B4D-902A-5C228776739E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193282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97E04C8-58F0-8D40-B76C-9E4FC8DA0BDA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18419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160BA1D-BC30-9F4C-ACE5-09284AF7F79B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38834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98B60-0EEA-4D41-883E-FE5A9BF664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39791"/>
      </p:ext>
    </p:extLst>
  </p:cSld>
  <p:clrMapOvr>
    <a:masterClrMapping/>
  </p:clrMapOvr>
  <p:transition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1B911-C826-624F-A9B6-5FF31E9317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34326"/>
      </p:ext>
    </p:extLst>
  </p:cSld>
  <p:clrMapOvr>
    <a:masterClrMapping/>
  </p:clrMapOvr>
  <p:transition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81C8F-265A-304D-BB56-D38874DF65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55272"/>
      </p:ext>
    </p:extLst>
  </p:cSld>
  <p:clrMapOvr>
    <a:masterClrMapping/>
  </p:clrMapOvr>
  <p:transition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805AC-D51F-4C42-9911-4943223738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38556"/>
      </p:ext>
    </p:extLst>
  </p:cSld>
  <p:clrMapOvr>
    <a:masterClrMapping/>
  </p:clrMapOvr>
  <p:transition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EB3A5-3275-F84E-9522-09C139552E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4390"/>
      </p:ext>
    </p:extLst>
  </p:cSld>
  <p:clrMapOvr>
    <a:masterClrMapping/>
  </p:clrMapOvr>
  <p:transition>
    <p:rand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4D2FF-D0DE-A545-B7A8-60CFFFEDE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36264"/>
      </p:ext>
    </p:extLst>
  </p:cSld>
  <p:clrMapOvr>
    <a:masterClrMapping/>
  </p:clrMapOvr>
  <p:transition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761A-248C-A84A-B85D-B06748D53C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8292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990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0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088" indent="0">
              <a:buNone/>
              <a:defRPr sz="1100"/>
            </a:lvl2pPr>
            <a:lvl3pPr marL="822083" indent="0">
              <a:buNone/>
              <a:defRPr sz="900"/>
            </a:lvl3pPr>
            <a:lvl4pPr marL="1233263" indent="0">
              <a:buNone/>
              <a:defRPr sz="800"/>
            </a:lvl4pPr>
            <a:lvl5pPr marL="1644304" indent="0">
              <a:buNone/>
              <a:defRPr sz="800"/>
            </a:lvl5pPr>
            <a:lvl6pPr marL="2055384" indent="0">
              <a:buNone/>
              <a:defRPr sz="800"/>
            </a:lvl6pPr>
            <a:lvl7pPr marL="2466455" indent="0">
              <a:buNone/>
              <a:defRPr sz="800"/>
            </a:lvl7pPr>
            <a:lvl8pPr marL="2877538" indent="0">
              <a:buNone/>
              <a:defRPr sz="800"/>
            </a:lvl8pPr>
            <a:lvl9pPr marL="328860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3225885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3C85D-D31D-E14F-A77A-30933AFC1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50985"/>
      </p:ext>
    </p:extLst>
  </p:cSld>
  <p:clrMapOvr>
    <a:masterClrMapping/>
  </p:clrMapOvr>
  <p:transition>
    <p:rand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B1465-97C9-694B-AF3C-4BF492958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96790"/>
      </p:ext>
    </p:extLst>
  </p:cSld>
  <p:clrMapOvr>
    <a:masterClrMapping/>
  </p:clrMapOvr>
  <p:transition>
    <p:rand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6B08B-A030-314D-9651-D6BF68B686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02871"/>
      </p:ext>
    </p:extLst>
  </p:cSld>
  <p:clrMapOvr>
    <a:masterClrMapping/>
  </p:clrMapOvr>
  <p:transition>
    <p:rand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0F7F0-A6DC-144B-9FD5-DD1355C25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71185"/>
      </p:ext>
    </p:extLst>
  </p:cSld>
  <p:clrMapOvr>
    <a:masterClrMapping/>
  </p:clrMapOvr>
  <p:transition>
    <p:rand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3DBA-74A0-C84A-9176-02EBB605D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566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0C300-450B-0D4C-A1B9-754067E93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162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C19C0-8C2E-9C48-A974-CD8D40663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1811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666A-CE72-E747-A576-B7C836FB1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159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B3071-4FCC-1349-9235-DE8BF1304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681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9A2F6-C349-F64F-BCF8-D118044A6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0CCEE-76BB-D845-9F82-BF3FCEE37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79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088" indent="0">
              <a:buNone/>
              <a:defRPr sz="2500"/>
            </a:lvl2pPr>
            <a:lvl3pPr marL="822083" indent="0">
              <a:buNone/>
              <a:defRPr sz="2200"/>
            </a:lvl3pPr>
            <a:lvl4pPr marL="1233263" indent="0">
              <a:buNone/>
              <a:defRPr sz="1800"/>
            </a:lvl4pPr>
            <a:lvl5pPr marL="1644304" indent="0">
              <a:buNone/>
              <a:defRPr sz="1800"/>
            </a:lvl5pPr>
            <a:lvl6pPr marL="2055384" indent="0">
              <a:buNone/>
              <a:defRPr sz="1800"/>
            </a:lvl6pPr>
            <a:lvl7pPr marL="2466455" indent="0">
              <a:buNone/>
              <a:defRPr sz="1800"/>
            </a:lvl7pPr>
            <a:lvl8pPr marL="2877538" indent="0">
              <a:buNone/>
              <a:defRPr sz="1800"/>
            </a:lvl8pPr>
            <a:lvl9pPr marL="3288606" indent="0">
              <a:buNone/>
              <a:defRPr sz="1800"/>
            </a:lvl9pPr>
          </a:lstStyle>
          <a:p>
            <a:pPr lvl="0"/>
            <a:endParaRPr lang="en-US" noProof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088" indent="0">
              <a:buNone/>
              <a:defRPr sz="1100"/>
            </a:lvl2pPr>
            <a:lvl3pPr marL="822083" indent="0">
              <a:buNone/>
              <a:defRPr sz="900"/>
            </a:lvl3pPr>
            <a:lvl4pPr marL="1233263" indent="0">
              <a:buNone/>
              <a:defRPr sz="800"/>
            </a:lvl4pPr>
            <a:lvl5pPr marL="1644304" indent="0">
              <a:buNone/>
              <a:defRPr sz="800"/>
            </a:lvl5pPr>
            <a:lvl6pPr marL="2055384" indent="0">
              <a:buNone/>
              <a:defRPr sz="800"/>
            </a:lvl6pPr>
            <a:lvl7pPr marL="2466455" indent="0">
              <a:buNone/>
              <a:defRPr sz="800"/>
            </a:lvl7pPr>
            <a:lvl8pPr marL="2877538" indent="0">
              <a:buNone/>
              <a:defRPr sz="800"/>
            </a:lvl8pPr>
            <a:lvl9pPr marL="328860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227451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83997-DFBB-9641-A709-C15AE31B2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28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72CBE-BB00-714D-BCD2-390AF97C7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255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5497B-1A26-0444-941E-18074ACDD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7181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BB8C3-B2D9-8D46-81FC-758C15CDF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6321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6413F-4EFC-3D48-B02F-F2F0CEA7F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24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77796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20878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02715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6067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2548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65174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31659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12954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3785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8368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08429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801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63590" y="548640"/>
            <a:ext cx="1748790" cy="4937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548640"/>
            <a:ext cx="5109210" cy="4937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08512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344"/>
            <a:ext cx="77724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77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172" indent="0" algn="ctr">
              <a:buNone/>
              <a:defRPr/>
            </a:lvl2pPr>
            <a:lvl3pPr marL="822272" indent="0" algn="ctr">
              <a:buNone/>
              <a:defRPr/>
            </a:lvl3pPr>
            <a:lvl4pPr marL="1233515" indent="0" algn="ctr">
              <a:buNone/>
              <a:defRPr/>
            </a:lvl4pPr>
            <a:lvl5pPr marL="1644649" indent="0" algn="ctr">
              <a:buNone/>
              <a:defRPr/>
            </a:lvl5pPr>
            <a:lvl6pPr marL="2055816" indent="0" algn="ctr">
              <a:buNone/>
              <a:defRPr/>
            </a:lvl6pPr>
            <a:lvl7pPr marL="2466975" indent="0" algn="ctr">
              <a:buNone/>
              <a:defRPr/>
            </a:lvl7pPr>
            <a:lvl8pPr marL="2878142" indent="0" algn="ctr">
              <a:buNone/>
              <a:defRPr/>
            </a:lvl8pPr>
            <a:lvl9pPr marL="32892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581444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805925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172" indent="0">
              <a:buNone/>
              <a:defRPr sz="1600"/>
            </a:lvl2pPr>
            <a:lvl3pPr marL="822272" indent="0">
              <a:buNone/>
              <a:defRPr sz="1400"/>
            </a:lvl3pPr>
            <a:lvl4pPr marL="1233515" indent="0">
              <a:buNone/>
              <a:defRPr sz="1300"/>
            </a:lvl4pPr>
            <a:lvl5pPr marL="1644649" indent="0">
              <a:buNone/>
              <a:defRPr sz="1300"/>
            </a:lvl5pPr>
            <a:lvl6pPr marL="2055816" indent="0">
              <a:buNone/>
              <a:defRPr sz="1300"/>
            </a:lvl6pPr>
            <a:lvl7pPr marL="2466975" indent="0">
              <a:buNone/>
              <a:defRPr sz="1300"/>
            </a:lvl7pPr>
            <a:lvl8pPr marL="2878142" indent="0">
              <a:buNone/>
              <a:defRPr sz="1300"/>
            </a:lvl8pPr>
            <a:lvl9pPr marL="328929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00643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78798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172" indent="0">
              <a:buNone/>
              <a:defRPr sz="1800" b="1"/>
            </a:lvl2pPr>
            <a:lvl3pPr marL="822272" indent="0">
              <a:buNone/>
              <a:defRPr sz="1600" b="1"/>
            </a:lvl3pPr>
            <a:lvl4pPr marL="1233515" indent="0">
              <a:buNone/>
              <a:defRPr sz="1400" b="1"/>
            </a:lvl4pPr>
            <a:lvl5pPr marL="1644649" indent="0">
              <a:buNone/>
              <a:defRPr sz="1400" b="1"/>
            </a:lvl5pPr>
            <a:lvl6pPr marL="2055816" indent="0">
              <a:buNone/>
              <a:defRPr sz="1400" b="1"/>
            </a:lvl6pPr>
            <a:lvl7pPr marL="2466975" indent="0">
              <a:buNone/>
              <a:defRPr sz="1400" b="1"/>
            </a:lvl7pPr>
            <a:lvl8pPr marL="2878142" indent="0">
              <a:buNone/>
              <a:defRPr sz="1400" b="1"/>
            </a:lvl8pPr>
            <a:lvl9pPr marL="328929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560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28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172" indent="0">
              <a:buNone/>
              <a:defRPr sz="1800" b="1"/>
            </a:lvl2pPr>
            <a:lvl3pPr marL="822272" indent="0">
              <a:buNone/>
              <a:defRPr sz="1600" b="1"/>
            </a:lvl3pPr>
            <a:lvl4pPr marL="1233515" indent="0">
              <a:buNone/>
              <a:defRPr sz="1400" b="1"/>
            </a:lvl4pPr>
            <a:lvl5pPr marL="1644649" indent="0">
              <a:buNone/>
              <a:defRPr sz="1400" b="1"/>
            </a:lvl5pPr>
            <a:lvl6pPr marL="2055816" indent="0">
              <a:buNone/>
              <a:defRPr sz="1400" b="1"/>
            </a:lvl6pPr>
            <a:lvl7pPr marL="2466975" indent="0">
              <a:buNone/>
              <a:defRPr sz="1400" b="1"/>
            </a:lvl7pPr>
            <a:lvl8pPr marL="2878142" indent="0">
              <a:buNone/>
              <a:defRPr sz="1400" b="1"/>
            </a:lvl8pPr>
            <a:lvl9pPr marL="328929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28" y="2174560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61996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843520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146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31" indent="0">
              <a:buNone/>
              <a:defRPr sz="1800"/>
            </a:lvl2pPr>
            <a:lvl3pPr marL="913662" indent="0">
              <a:buNone/>
              <a:defRPr sz="1600"/>
            </a:lvl3pPr>
            <a:lvl4pPr marL="1370493" indent="0">
              <a:buNone/>
              <a:defRPr sz="1400"/>
            </a:lvl4pPr>
            <a:lvl5pPr marL="1827324" indent="0">
              <a:buNone/>
              <a:defRPr sz="1400"/>
            </a:lvl5pPr>
            <a:lvl6pPr marL="2284155" indent="0">
              <a:buNone/>
              <a:defRPr sz="1400"/>
            </a:lvl6pPr>
            <a:lvl7pPr marL="2740986" indent="0">
              <a:buNone/>
              <a:defRPr sz="1400"/>
            </a:lvl7pPr>
            <a:lvl8pPr marL="3197776" indent="0">
              <a:buNone/>
              <a:defRPr sz="1400"/>
            </a:lvl8pPr>
            <a:lvl9pPr marL="36546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58DF0-3444-FA4F-A21E-13EB5BA4D7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76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969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0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172" indent="0">
              <a:buNone/>
              <a:defRPr sz="1100"/>
            </a:lvl2pPr>
            <a:lvl3pPr marL="822272" indent="0">
              <a:buNone/>
              <a:defRPr sz="900"/>
            </a:lvl3pPr>
            <a:lvl4pPr marL="1233515" indent="0">
              <a:buNone/>
              <a:defRPr sz="800"/>
            </a:lvl4pPr>
            <a:lvl5pPr marL="1644649" indent="0">
              <a:buNone/>
              <a:defRPr sz="800"/>
            </a:lvl5pPr>
            <a:lvl6pPr marL="2055816" indent="0">
              <a:buNone/>
              <a:defRPr sz="800"/>
            </a:lvl6pPr>
            <a:lvl7pPr marL="2466975" indent="0">
              <a:buNone/>
              <a:defRPr sz="800"/>
            </a:lvl7pPr>
            <a:lvl8pPr marL="2878142" indent="0">
              <a:buNone/>
              <a:defRPr sz="800"/>
            </a:lvl8pPr>
            <a:lvl9pPr marL="328929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29392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172" indent="0">
              <a:buNone/>
              <a:defRPr sz="2500"/>
            </a:lvl2pPr>
            <a:lvl3pPr marL="822272" indent="0">
              <a:buNone/>
              <a:defRPr sz="2200"/>
            </a:lvl3pPr>
            <a:lvl4pPr marL="1233515" indent="0">
              <a:buNone/>
              <a:defRPr sz="1800"/>
            </a:lvl4pPr>
            <a:lvl5pPr marL="1644649" indent="0">
              <a:buNone/>
              <a:defRPr sz="1800"/>
            </a:lvl5pPr>
            <a:lvl6pPr marL="2055816" indent="0">
              <a:buNone/>
              <a:defRPr sz="1800"/>
            </a:lvl6pPr>
            <a:lvl7pPr marL="2466975" indent="0">
              <a:buNone/>
              <a:defRPr sz="1800"/>
            </a:lvl7pPr>
            <a:lvl8pPr marL="2878142" indent="0">
              <a:buNone/>
              <a:defRPr sz="1800"/>
            </a:lvl8pPr>
            <a:lvl9pPr marL="3289299" indent="0">
              <a:buNone/>
              <a:defRPr sz="1800"/>
            </a:lvl9pPr>
          </a:lstStyle>
          <a:p>
            <a:pPr lvl="0"/>
            <a:endParaRPr lang="en-US" noProof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172" indent="0">
              <a:buNone/>
              <a:defRPr sz="1100"/>
            </a:lvl2pPr>
            <a:lvl3pPr marL="822272" indent="0">
              <a:buNone/>
              <a:defRPr sz="900"/>
            </a:lvl3pPr>
            <a:lvl4pPr marL="1233515" indent="0">
              <a:buNone/>
              <a:defRPr sz="800"/>
            </a:lvl4pPr>
            <a:lvl5pPr marL="1644649" indent="0">
              <a:buNone/>
              <a:defRPr sz="800"/>
            </a:lvl5pPr>
            <a:lvl6pPr marL="2055816" indent="0">
              <a:buNone/>
              <a:defRPr sz="800"/>
            </a:lvl6pPr>
            <a:lvl7pPr marL="2466975" indent="0">
              <a:buNone/>
              <a:defRPr sz="800"/>
            </a:lvl7pPr>
            <a:lvl8pPr marL="2878142" indent="0">
              <a:buNone/>
              <a:defRPr sz="800"/>
            </a:lvl8pPr>
            <a:lvl9pPr marL="328929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968905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75516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63590" y="548640"/>
            <a:ext cx="1748790" cy="4937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548640"/>
            <a:ext cx="5109210" cy="4937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86741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370"/>
            <a:ext cx="77724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303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0710" indent="0" algn="ctr">
              <a:buNone/>
              <a:defRPr/>
            </a:lvl2pPr>
            <a:lvl3pPr marL="821345" indent="0" algn="ctr">
              <a:buNone/>
              <a:defRPr/>
            </a:lvl3pPr>
            <a:lvl4pPr marL="1232129" indent="0" algn="ctr">
              <a:buNone/>
              <a:defRPr/>
            </a:lvl4pPr>
            <a:lvl5pPr marL="1642797" indent="0" algn="ctr">
              <a:buNone/>
              <a:defRPr/>
            </a:lvl5pPr>
            <a:lvl6pPr marL="2053517" indent="0" algn="ctr">
              <a:buNone/>
              <a:defRPr/>
            </a:lvl6pPr>
            <a:lvl7pPr marL="2464200" indent="0" algn="ctr">
              <a:buNone/>
              <a:defRPr/>
            </a:lvl7pPr>
            <a:lvl8pPr marL="2874902" indent="0" algn="ctr">
              <a:buNone/>
              <a:defRPr/>
            </a:lvl8pPr>
            <a:lvl9pPr marL="328559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901525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03634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9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710" indent="0">
              <a:buNone/>
              <a:defRPr sz="1600"/>
            </a:lvl2pPr>
            <a:lvl3pPr marL="821345" indent="0">
              <a:buNone/>
              <a:defRPr sz="1400"/>
            </a:lvl3pPr>
            <a:lvl4pPr marL="1232129" indent="0">
              <a:buNone/>
              <a:defRPr sz="1300"/>
            </a:lvl4pPr>
            <a:lvl5pPr marL="1642797" indent="0">
              <a:buNone/>
              <a:defRPr sz="1300"/>
            </a:lvl5pPr>
            <a:lvl6pPr marL="2053517" indent="0">
              <a:buNone/>
              <a:defRPr sz="1300"/>
            </a:lvl6pPr>
            <a:lvl7pPr marL="2464200" indent="0">
              <a:buNone/>
              <a:defRPr sz="1300"/>
            </a:lvl7pPr>
            <a:lvl8pPr marL="2874902" indent="0">
              <a:buNone/>
              <a:defRPr sz="1300"/>
            </a:lvl8pPr>
            <a:lvl9pPr marL="328559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42763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783080"/>
            <a:ext cx="3429000" cy="370332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8730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710" indent="0">
              <a:buNone/>
              <a:defRPr sz="1800" b="1"/>
            </a:lvl2pPr>
            <a:lvl3pPr marL="821345" indent="0">
              <a:buNone/>
              <a:defRPr sz="1600" b="1"/>
            </a:lvl3pPr>
            <a:lvl4pPr marL="1232129" indent="0">
              <a:buNone/>
              <a:defRPr sz="1400" b="1"/>
            </a:lvl4pPr>
            <a:lvl5pPr marL="1642797" indent="0">
              <a:buNone/>
              <a:defRPr sz="1400" b="1"/>
            </a:lvl5pPr>
            <a:lvl6pPr marL="2053517" indent="0">
              <a:buNone/>
              <a:defRPr sz="1400" b="1"/>
            </a:lvl6pPr>
            <a:lvl7pPr marL="2464200" indent="0">
              <a:buNone/>
              <a:defRPr sz="1400" b="1"/>
            </a:lvl7pPr>
            <a:lvl8pPr marL="2874902" indent="0">
              <a:buNone/>
              <a:defRPr sz="1400" b="1"/>
            </a:lvl8pPr>
            <a:lvl9pPr marL="328559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577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28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710" indent="0">
              <a:buNone/>
              <a:defRPr sz="1800" b="1"/>
            </a:lvl2pPr>
            <a:lvl3pPr marL="821345" indent="0">
              <a:buNone/>
              <a:defRPr sz="1600" b="1"/>
            </a:lvl3pPr>
            <a:lvl4pPr marL="1232129" indent="0">
              <a:buNone/>
              <a:defRPr sz="1400" b="1"/>
            </a:lvl4pPr>
            <a:lvl5pPr marL="1642797" indent="0">
              <a:buNone/>
              <a:defRPr sz="1400" b="1"/>
            </a:lvl5pPr>
            <a:lvl6pPr marL="2053517" indent="0">
              <a:buNone/>
              <a:defRPr sz="1400" b="1"/>
            </a:lvl6pPr>
            <a:lvl7pPr marL="2464200" indent="0">
              <a:buNone/>
              <a:defRPr sz="1400" b="1"/>
            </a:lvl7pPr>
            <a:lvl8pPr marL="2874902" indent="0">
              <a:buNone/>
              <a:defRPr sz="1400" b="1"/>
            </a:lvl8pPr>
            <a:lvl9pPr marL="328559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28" y="2174577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89524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89686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35C06-5988-A248-9019-5358616F74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07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1140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995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4" y="272900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1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0710" indent="0">
              <a:buNone/>
              <a:defRPr sz="1100"/>
            </a:lvl2pPr>
            <a:lvl3pPr marL="821345" indent="0">
              <a:buNone/>
              <a:defRPr sz="900"/>
            </a:lvl3pPr>
            <a:lvl4pPr marL="1232129" indent="0">
              <a:buNone/>
              <a:defRPr sz="800"/>
            </a:lvl4pPr>
            <a:lvl5pPr marL="1642797" indent="0">
              <a:buNone/>
              <a:defRPr sz="800"/>
            </a:lvl5pPr>
            <a:lvl6pPr marL="2053517" indent="0">
              <a:buNone/>
              <a:defRPr sz="800"/>
            </a:lvl6pPr>
            <a:lvl7pPr marL="2464200" indent="0">
              <a:buNone/>
              <a:defRPr sz="800"/>
            </a:lvl7pPr>
            <a:lvl8pPr marL="2874902" indent="0">
              <a:buNone/>
              <a:defRPr sz="800"/>
            </a:lvl8pPr>
            <a:lvl9pPr marL="328559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69351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1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0710" indent="0">
              <a:buNone/>
              <a:defRPr sz="2500"/>
            </a:lvl2pPr>
            <a:lvl3pPr marL="821345" indent="0">
              <a:buNone/>
              <a:defRPr sz="2200"/>
            </a:lvl3pPr>
            <a:lvl4pPr marL="1232129" indent="0">
              <a:buNone/>
              <a:defRPr sz="1800"/>
            </a:lvl4pPr>
            <a:lvl5pPr marL="1642797" indent="0">
              <a:buNone/>
              <a:defRPr sz="1800"/>
            </a:lvl5pPr>
            <a:lvl6pPr marL="2053517" indent="0">
              <a:buNone/>
              <a:defRPr sz="1800"/>
            </a:lvl6pPr>
            <a:lvl7pPr marL="2464200" indent="0">
              <a:buNone/>
              <a:defRPr sz="1800"/>
            </a:lvl7pPr>
            <a:lvl8pPr marL="2874902" indent="0">
              <a:buNone/>
              <a:defRPr sz="1800"/>
            </a:lvl8pPr>
            <a:lvl9pPr marL="3285594" indent="0">
              <a:buNone/>
              <a:defRPr sz="1800"/>
            </a:lvl9pPr>
          </a:lstStyle>
          <a:p>
            <a:pPr lvl="0"/>
            <a:endParaRPr lang="en-US" noProof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5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0710" indent="0">
              <a:buNone/>
              <a:defRPr sz="1100"/>
            </a:lvl2pPr>
            <a:lvl3pPr marL="821345" indent="0">
              <a:buNone/>
              <a:defRPr sz="900"/>
            </a:lvl3pPr>
            <a:lvl4pPr marL="1232129" indent="0">
              <a:buNone/>
              <a:defRPr sz="800"/>
            </a:lvl4pPr>
            <a:lvl5pPr marL="1642797" indent="0">
              <a:buNone/>
              <a:defRPr sz="800"/>
            </a:lvl5pPr>
            <a:lvl6pPr marL="2053517" indent="0">
              <a:buNone/>
              <a:defRPr sz="800"/>
            </a:lvl6pPr>
            <a:lvl7pPr marL="2464200" indent="0">
              <a:buNone/>
              <a:defRPr sz="800"/>
            </a:lvl7pPr>
            <a:lvl8pPr marL="2874902" indent="0">
              <a:buNone/>
              <a:defRPr sz="800"/>
            </a:lvl8pPr>
            <a:lvl9pPr marL="328559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59412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51541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63590" y="548640"/>
            <a:ext cx="1748790" cy="4937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548640"/>
            <a:ext cx="5109210" cy="4937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083220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9" indent="0" algn="ctr">
              <a:buNone/>
              <a:defRPr/>
            </a:lvl2pPr>
            <a:lvl3pPr marL="913977" indent="0" algn="ctr">
              <a:buNone/>
              <a:defRPr/>
            </a:lvl3pPr>
            <a:lvl4pPr marL="1370966" indent="0" algn="ctr">
              <a:buNone/>
              <a:defRPr/>
            </a:lvl4pPr>
            <a:lvl5pPr marL="1827954" indent="0" algn="ctr">
              <a:buNone/>
              <a:defRPr/>
            </a:lvl5pPr>
            <a:lvl6pPr marL="2284943" indent="0" algn="ctr">
              <a:buNone/>
              <a:defRPr/>
            </a:lvl6pPr>
            <a:lvl7pPr marL="2741931" indent="0" algn="ctr">
              <a:buNone/>
              <a:defRPr/>
            </a:lvl7pPr>
            <a:lvl8pPr marL="3198896" indent="0" algn="ctr">
              <a:buNone/>
              <a:defRPr/>
            </a:lvl8pPr>
            <a:lvl9pPr marL="36559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3DBA-74A0-C84A-9176-02EBB605DDE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246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0C300-450B-0D4C-A1B9-754067E93BC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8622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9" indent="0">
              <a:buNone/>
              <a:defRPr sz="1800"/>
            </a:lvl2pPr>
            <a:lvl3pPr marL="913977" indent="0">
              <a:buNone/>
              <a:defRPr sz="1600"/>
            </a:lvl3pPr>
            <a:lvl4pPr marL="1370966" indent="0">
              <a:buNone/>
              <a:defRPr sz="1400"/>
            </a:lvl4pPr>
            <a:lvl5pPr marL="1827954" indent="0">
              <a:buNone/>
              <a:defRPr sz="1400"/>
            </a:lvl5pPr>
            <a:lvl6pPr marL="2284943" indent="0">
              <a:buNone/>
              <a:defRPr sz="1400"/>
            </a:lvl6pPr>
            <a:lvl7pPr marL="2741931" indent="0">
              <a:buNone/>
              <a:defRPr sz="1400"/>
            </a:lvl7pPr>
            <a:lvl8pPr marL="3198896" indent="0">
              <a:buNone/>
              <a:defRPr sz="1400"/>
            </a:lvl8pPr>
            <a:lvl9pPr marL="36559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C19C0-8C2E-9C48-A974-CD8D40663BD3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7557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666A-CE72-E747-A576-B7C836FB1082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4642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B3071-4FCC-1349-9235-DE8BF1304FF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197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1" indent="0">
              <a:buNone/>
              <a:defRPr sz="2000" b="1"/>
            </a:lvl2pPr>
            <a:lvl3pPr marL="913662" indent="0">
              <a:buNone/>
              <a:defRPr sz="1800" b="1"/>
            </a:lvl3pPr>
            <a:lvl4pPr marL="1370493" indent="0">
              <a:buNone/>
              <a:defRPr sz="1600" b="1"/>
            </a:lvl4pPr>
            <a:lvl5pPr marL="1827324" indent="0">
              <a:buNone/>
              <a:defRPr sz="1600" b="1"/>
            </a:lvl5pPr>
            <a:lvl6pPr marL="2284155" indent="0">
              <a:buNone/>
              <a:defRPr sz="1600" b="1"/>
            </a:lvl6pPr>
            <a:lvl7pPr marL="2740986" indent="0">
              <a:buNone/>
              <a:defRPr sz="1600" b="1"/>
            </a:lvl7pPr>
            <a:lvl8pPr marL="3197776" indent="0">
              <a:buNone/>
              <a:defRPr sz="1600" b="1"/>
            </a:lvl8pPr>
            <a:lvl9pPr marL="3654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1" indent="0">
              <a:buNone/>
              <a:defRPr sz="2000" b="1"/>
            </a:lvl2pPr>
            <a:lvl3pPr marL="913662" indent="0">
              <a:buNone/>
              <a:defRPr sz="1800" b="1"/>
            </a:lvl3pPr>
            <a:lvl4pPr marL="1370493" indent="0">
              <a:buNone/>
              <a:defRPr sz="1600" b="1"/>
            </a:lvl4pPr>
            <a:lvl5pPr marL="1827324" indent="0">
              <a:buNone/>
              <a:defRPr sz="1600" b="1"/>
            </a:lvl5pPr>
            <a:lvl6pPr marL="2284155" indent="0">
              <a:buNone/>
              <a:defRPr sz="1600" b="1"/>
            </a:lvl6pPr>
            <a:lvl7pPr marL="2740986" indent="0">
              <a:buNone/>
              <a:defRPr sz="1600" b="1"/>
            </a:lvl7pPr>
            <a:lvl8pPr marL="3197776" indent="0">
              <a:buNone/>
              <a:defRPr sz="1600" b="1"/>
            </a:lvl8pPr>
            <a:lvl9pPr marL="3654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3AD6A-D48D-1B46-8617-9E659A9742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69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9A2F6-C349-F64F-BCF8-D118044A61D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0878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83997-DFBB-9641-A709-C15AE31B2CD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34923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72CBE-BB00-714D-BCD2-390AF97C788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34583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9" indent="0">
              <a:buNone/>
              <a:defRPr sz="2800"/>
            </a:lvl2pPr>
            <a:lvl3pPr marL="913977" indent="0">
              <a:buNone/>
              <a:defRPr sz="2400"/>
            </a:lvl3pPr>
            <a:lvl4pPr marL="1370966" indent="0">
              <a:buNone/>
              <a:defRPr sz="2000"/>
            </a:lvl4pPr>
            <a:lvl5pPr marL="1827954" indent="0">
              <a:buNone/>
              <a:defRPr sz="2000"/>
            </a:lvl5pPr>
            <a:lvl6pPr marL="2284943" indent="0">
              <a:buNone/>
              <a:defRPr sz="2000"/>
            </a:lvl6pPr>
            <a:lvl7pPr marL="2741931" indent="0">
              <a:buNone/>
              <a:defRPr sz="2000"/>
            </a:lvl7pPr>
            <a:lvl8pPr marL="3198896" indent="0">
              <a:buNone/>
              <a:defRPr sz="2000"/>
            </a:lvl8pPr>
            <a:lvl9pPr marL="36559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5497B-1A26-0444-941E-18074ACDDFC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6332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BB8C3-B2D9-8D46-81FC-758C15CDF6A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9547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6413F-4EFC-3D48-B02F-F2F0CEA7FB6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6675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9" indent="0" algn="ctr">
              <a:buNone/>
              <a:defRPr/>
            </a:lvl2pPr>
            <a:lvl3pPr marL="913977" indent="0" algn="ctr">
              <a:buNone/>
              <a:defRPr/>
            </a:lvl3pPr>
            <a:lvl4pPr marL="1370966" indent="0" algn="ctr">
              <a:buNone/>
              <a:defRPr/>
            </a:lvl4pPr>
            <a:lvl5pPr marL="1827954" indent="0" algn="ctr">
              <a:buNone/>
              <a:defRPr/>
            </a:lvl5pPr>
            <a:lvl6pPr marL="2284943" indent="0" algn="ctr">
              <a:buNone/>
              <a:defRPr/>
            </a:lvl6pPr>
            <a:lvl7pPr marL="2741931" indent="0" algn="ctr">
              <a:buNone/>
              <a:defRPr/>
            </a:lvl7pPr>
            <a:lvl8pPr marL="3198896" indent="0" algn="ctr">
              <a:buNone/>
              <a:defRPr/>
            </a:lvl8pPr>
            <a:lvl9pPr marL="36559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08B3C67-E7CD-2E4D-BA7C-3C0D3B0DA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626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50D7611-1EED-7C47-84EB-D62D15871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2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9" indent="0">
              <a:buNone/>
              <a:defRPr sz="1800"/>
            </a:lvl2pPr>
            <a:lvl3pPr marL="913977" indent="0">
              <a:buNone/>
              <a:defRPr sz="1600"/>
            </a:lvl3pPr>
            <a:lvl4pPr marL="1370966" indent="0">
              <a:buNone/>
              <a:defRPr sz="1400"/>
            </a:lvl4pPr>
            <a:lvl5pPr marL="1827954" indent="0">
              <a:buNone/>
              <a:defRPr sz="1400"/>
            </a:lvl5pPr>
            <a:lvl6pPr marL="2284943" indent="0">
              <a:buNone/>
              <a:defRPr sz="1400"/>
            </a:lvl6pPr>
            <a:lvl7pPr marL="2741931" indent="0">
              <a:buNone/>
              <a:defRPr sz="1400"/>
            </a:lvl7pPr>
            <a:lvl8pPr marL="3198896" indent="0">
              <a:buNone/>
              <a:defRPr sz="1400"/>
            </a:lvl8pPr>
            <a:lvl9pPr marL="36559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559FE452-DD52-8C40-8C90-BA2DB8450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0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53EE6-5638-BD4C-9B60-853986964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91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C7D8B-1E72-924F-837D-133D623E85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051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ABEDB32-67B0-C840-BEAC-B43B11A57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43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531249C-6D8F-1741-932A-4FBD119DC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89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E93987-DE79-1742-8BF1-827A8B014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0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958BE29-60EB-5F4C-9959-2B4B1BDC3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5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9" indent="0">
              <a:buNone/>
              <a:defRPr sz="2800"/>
            </a:lvl2pPr>
            <a:lvl3pPr marL="913977" indent="0">
              <a:buNone/>
              <a:defRPr sz="2400"/>
            </a:lvl3pPr>
            <a:lvl4pPr marL="1370966" indent="0">
              <a:buNone/>
              <a:defRPr sz="2000"/>
            </a:lvl4pPr>
            <a:lvl5pPr marL="1827954" indent="0">
              <a:buNone/>
              <a:defRPr sz="2000"/>
            </a:lvl5pPr>
            <a:lvl6pPr marL="2284943" indent="0">
              <a:buNone/>
              <a:defRPr sz="2000"/>
            </a:lvl6pPr>
            <a:lvl7pPr marL="2741931" indent="0">
              <a:buNone/>
              <a:defRPr sz="2000"/>
            </a:lvl7pPr>
            <a:lvl8pPr marL="3198896" indent="0">
              <a:buNone/>
              <a:defRPr sz="2000"/>
            </a:lvl8pPr>
            <a:lvl9pPr marL="36559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F413D61-F18A-0B4D-902A-5C2287767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564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97E04C8-58F0-8D40-B76C-9E4FC8DA0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38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160BA1D-BC30-9F4C-ACE5-09284AF7F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13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9" indent="0" algn="ctr">
              <a:buNone/>
              <a:defRPr/>
            </a:lvl2pPr>
            <a:lvl3pPr marL="913977" indent="0" algn="ctr">
              <a:buNone/>
              <a:defRPr/>
            </a:lvl3pPr>
            <a:lvl4pPr marL="1370966" indent="0" algn="ctr">
              <a:buNone/>
              <a:defRPr/>
            </a:lvl4pPr>
            <a:lvl5pPr marL="1827954" indent="0" algn="ctr">
              <a:buNone/>
              <a:defRPr/>
            </a:lvl5pPr>
            <a:lvl6pPr marL="2284943" indent="0" algn="ctr">
              <a:buNone/>
              <a:defRPr/>
            </a:lvl6pPr>
            <a:lvl7pPr marL="2741931" indent="0" algn="ctr">
              <a:buNone/>
              <a:defRPr/>
            </a:lvl7pPr>
            <a:lvl8pPr marL="3198896" indent="0" algn="ctr">
              <a:buNone/>
              <a:defRPr/>
            </a:lvl8pPr>
            <a:lvl9pPr marL="36559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3D0D4E15-3FEC-7D46-B493-A924DA00D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34028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A5FA13B5-1B57-2B45-AB30-B87D95B06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7845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9" indent="0">
              <a:buNone/>
              <a:defRPr sz="1800"/>
            </a:lvl2pPr>
            <a:lvl3pPr marL="913977" indent="0">
              <a:buNone/>
              <a:defRPr sz="1600"/>
            </a:lvl3pPr>
            <a:lvl4pPr marL="1370966" indent="0">
              <a:buNone/>
              <a:defRPr sz="1400"/>
            </a:lvl4pPr>
            <a:lvl5pPr marL="1827954" indent="0">
              <a:buNone/>
              <a:defRPr sz="1400"/>
            </a:lvl5pPr>
            <a:lvl6pPr marL="2284943" indent="0">
              <a:buNone/>
              <a:defRPr sz="1400"/>
            </a:lvl6pPr>
            <a:lvl7pPr marL="2741931" indent="0">
              <a:buNone/>
              <a:defRPr sz="1400"/>
            </a:lvl7pPr>
            <a:lvl8pPr marL="3198896" indent="0">
              <a:buNone/>
              <a:defRPr sz="1400"/>
            </a:lvl8pPr>
            <a:lvl9pPr marL="36559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3B2D82AD-2A5E-C04D-AC6A-D37B65152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4611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BBB6A-C7C9-0843-96DF-C213AE7030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530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3DFD581C-A60C-C64D-8751-95021F52A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70877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4633A396-7B78-FE4E-963A-F1C0A600D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1093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DC96A8C0-30D3-CD4C-BDD6-58CD951E5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44264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13ED090D-5853-6947-A93F-4BD01A99E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0903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D176FF1-21D0-DD4C-A78F-DF2C50414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09628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9" indent="0">
              <a:buNone/>
              <a:defRPr sz="2800"/>
            </a:lvl2pPr>
            <a:lvl3pPr marL="913977" indent="0">
              <a:buNone/>
              <a:defRPr sz="2400"/>
            </a:lvl3pPr>
            <a:lvl4pPr marL="1370966" indent="0">
              <a:buNone/>
              <a:defRPr sz="2000"/>
            </a:lvl4pPr>
            <a:lvl5pPr marL="1827954" indent="0">
              <a:buNone/>
              <a:defRPr sz="2000"/>
            </a:lvl5pPr>
            <a:lvl6pPr marL="2284943" indent="0">
              <a:buNone/>
              <a:defRPr sz="2000"/>
            </a:lvl6pPr>
            <a:lvl7pPr marL="2741931" indent="0">
              <a:buNone/>
              <a:defRPr sz="2000"/>
            </a:lvl7pPr>
            <a:lvl8pPr marL="3198896" indent="0">
              <a:buNone/>
              <a:defRPr sz="2000"/>
            </a:lvl8pPr>
            <a:lvl9pPr marL="36559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0CDE9261-187C-BF48-836A-C34AF62DE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61742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1AADB398-C1E5-E04A-BC20-7F48C84D3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2007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39C25CA5-0EC5-2647-9D4B-4A7991ED8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02311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9" indent="0" algn="ctr">
              <a:buNone/>
              <a:defRPr/>
            </a:lvl2pPr>
            <a:lvl3pPr marL="913977" indent="0" algn="ctr">
              <a:buNone/>
              <a:defRPr/>
            </a:lvl3pPr>
            <a:lvl4pPr marL="1370966" indent="0" algn="ctr">
              <a:buNone/>
              <a:defRPr/>
            </a:lvl4pPr>
            <a:lvl5pPr marL="1827954" indent="0" algn="ctr">
              <a:buNone/>
              <a:defRPr/>
            </a:lvl5pPr>
            <a:lvl6pPr marL="2284943" indent="0" algn="ctr">
              <a:buNone/>
              <a:defRPr/>
            </a:lvl6pPr>
            <a:lvl7pPr marL="2741931" indent="0" algn="ctr">
              <a:buNone/>
              <a:defRPr/>
            </a:lvl7pPr>
            <a:lvl8pPr marL="3198896" indent="0" algn="ctr">
              <a:buNone/>
              <a:defRPr/>
            </a:lvl8pPr>
            <a:lvl9pPr marL="36559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08B3C67-E7CD-2E4D-BA7C-3C0D3B0DA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98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50D7611-1EED-7C47-84EB-D62D15871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3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31" indent="0">
              <a:buNone/>
              <a:defRPr sz="1200"/>
            </a:lvl2pPr>
            <a:lvl3pPr marL="913662" indent="0">
              <a:buNone/>
              <a:defRPr sz="1000"/>
            </a:lvl3pPr>
            <a:lvl4pPr marL="1370493" indent="0">
              <a:buNone/>
              <a:defRPr sz="900"/>
            </a:lvl4pPr>
            <a:lvl5pPr marL="1827324" indent="0">
              <a:buNone/>
              <a:defRPr sz="900"/>
            </a:lvl5pPr>
            <a:lvl6pPr marL="2284155" indent="0">
              <a:buNone/>
              <a:defRPr sz="900"/>
            </a:lvl6pPr>
            <a:lvl7pPr marL="2740986" indent="0">
              <a:buNone/>
              <a:defRPr sz="900"/>
            </a:lvl7pPr>
            <a:lvl8pPr marL="3197776" indent="0">
              <a:buNone/>
              <a:defRPr sz="900"/>
            </a:lvl8pPr>
            <a:lvl9pPr marL="3654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8DB00-6DE3-434B-ADDA-3CD9C3E774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29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9" indent="0">
              <a:buNone/>
              <a:defRPr sz="1800"/>
            </a:lvl2pPr>
            <a:lvl3pPr marL="913977" indent="0">
              <a:buNone/>
              <a:defRPr sz="1600"/>
            </a:lvl3pPr>
            <a:lvl4pPr marL="1370966" indent="0">
              <a:buNone/>
              <a:defRPr sz="1400"/>
            </a:lvl4pPr>
            <a:lvl5pPr marL="1827954" indent="0">
              <a:buNone/>
              <a:defRPr sz="1400"/>
            </a:lvl5pPr>
            <a:lvl6pPr marL="2284943" indent="0">
              <a:buNone/>
              <a:defRPr sz="1400"/>
            </a:lvl6pPr>
            <a:lvl7pPr marL="2741931" indent="0">
              <a:buNone/>
              <a:defRPr sz="1400"/>
            </a:lvl7pPr>
            <a:lvl8pPr marL="3198896" indent="0">
              <a:buNone/>
              <a:defRPr sz="1400"/>
            </a:lvl8pPr>
            <a:lvl9pPr marL="36559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559FE452-DD52-8C40-8C90-BA2DB8450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792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53EE6-5638-BD4C-9B60-853986964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897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ABEDB32-67B0-C840-BEAC-B43B11A57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962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531249C-6D8F-1741-932A-4FBD119DC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717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E93987-DE79-1742-8BF1-827A8B014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181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958BE29-60EB-5F4C-9959-2B4B1BDC3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466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9" indent="0">
              <a:buNone/>
              <a:defRPr sz="2800"/>
            </a:lvl2pPr>
            <a:lvl3pPr marL="913977" indent="0">
              <a:buNone/>
              <a:defRPr sz="2400"/>
            </a:lvl3pPr>
            <a:lvl4pPr marL="1370966" indent="0">
              <a:buNone/>
              <a:defRPr sz="2000"/>
            </a:lvl4pPr>
            <a:lvl5pPr marL="1827954" indent="0">
              <a:buNone/>
              <a:defRPr sz="2000"/>
            </a:lvl5pPr>
            <a:lvl6pPr marL="2284943" indent="0">
              <a:buNone/>
              <a:defRPr sz="2000"/>
            </a:lvl6pPr>
            <a:lvl7pPr marL="2741931" indent="0">
              <a:buNone/>
              <a:defRPr sz="2000"/>
            </a:lvl7pPr>
            <a:lvl8pPr marL="3198896" indent="0">
              <a:buNone/>
              <a:defRPr sz="2000"/>
            </a:lvl8pPr>
            <a:lvl9pPr marL="36559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F413D61-F18A-0B4D-902A-5C2287767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685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97E04C8-58F0-8D40-B76C-9E4FC8DA0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89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160BA1D-BC30-9F4C-ACE5-09284AF7F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403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9" indent="0" algn="ctr">
              <a:buNone/>
              <a:defRPr/>
            </a:lvl2pPr>
            <a:lvl3pPr marL="913977" indent="0" algn="ctr">
              <a:buNone/>
              <a:defRPr/>
            </a:lvl3pPr>
            <a:lvl4pPr marL="1370966" indent="0" algn="ctr">
              <a:buNone/>
              <a:defRPr/>
            </a:lvl4pPr>
            <a:lvl5pPr marL="1827954" indent="0" algn="ctr">
              <a:buNone/>
              <a:defRPr/>
            </a:lvl5pPr>
            <a:lvl6pPr marL="2284943" indent="0" algn="ctr">
              <a:buNone/>
              <a:defRPr/>
            </a:lvl6pPr>
            <a:lvl7pPr marL="2741931" indent="0" algn="ctr">
              <a:buNone/>
              <a:defRPr/>
            </a:lvl7pPr>
            <a:lvl8pPr marL="3198896" indent="0" algn="ctr">
              <a:buNone/>
              <a:defRPr/>
            </a:lvl8pPr>
            <a:lvl9pPr marL="36559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08B3C67-E7CD-2E4D-BA7C-3C0D3B0DA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76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31" indent="0">
              <a:buNone/>
              <a:defRPr sz="2800"/>
            </a:lvl2pPr>
            <a:lvl3pPr marL="913662" indent="0">
              <a:buNone/>
              <a:defRPr sz="2400"/>
            </a:lvl3pPr>
            <a:lvl4pPr marL="1370493" indent="0">
              <a:buNone/>
              <a:defRPr sz="2000"/>
            </a:lvl4pPr>
            <a:lvl5pPr marL="1827324" indent="0">
              <a:buNone/>
              <a:defRPr sz="2000"/>
            </a:lvl5pPr>
            <a:lvl6pPr marL="2284155" indent="0">
              <a:buNone/>
              <a:defRPr sz="2000"/>
            </a:lvl6pPr>
            <a:lvl7pPr marL="2740986" indent="0">
              <a:buNone/>
              <a:defRPr sz="2000"/>
            </a:lvl7pPr>
            <a:lvl8pPr marL="3197776" indent="0">
              <a:buNone/>
              <a:defRPr sz="2000"/>
            </a:lvl8pPr>
            <a:lvl9pPr marL="36546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31" indent="0">
              <a:buNone/>
              <a:defRPr sz="1200"/>
            </a:lvl2pPr>
            <a:lvl3pPr marL="913662" indent="0">
              <a:buNone/>
              <a:defRPr sz="1000"/>
            </a:lvl3pPr>
            <a:lvl4pPr marL="1370493" indent="0">
              <a:buNone/>
              <a:defRPr sz="900"/>
            </a:lvl4pPr>
            <a:lvl5pPr marL="1827324" indent="0">
              <a:buNone/>
              <a:defRPr sz="900"/>
            </a:lvl5pPr>
            <a:lvl6pPr marL="2284155" indent="0">
              <a:buNone/>
              <a:defRPr sz="900"/>
            </a:lvl6pPr>
            <a:lvl7pPr marL="2740986" indent="0">
              <a:buNone/>
              <a:defRPr sz="900"/>
            </a:lvl7pPr>
            <a:lvl8pPr marL="3197776" indent="0">
              <a:buNone/>
              <a:defRPr sz="900"/>
            </a:lvl8pPr>
            <a:lvl9pPr marL="3654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053CE-B0E5-9E43-A2A2-6A50D78164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429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50D7611-1EED-7C47-84EB-D62D15871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97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9" indent="0">
              <a:buNone/>
              <a:defRPr sz="1800"/>
            </a:lvl2pPr>
            <a:lvl3pPr marL="913977" indent="0">
              <a:buNone/>
              <a:defRPr sz="1600"/>
            </a:lvl3pPr>
            <a:lvl4pPr marL="1370966" indent="0">
              <a:buNone/>
              <a:defRPr sz="1400"/>
            </a:lvl4pPr>
            <a:lvl5pPr marL="1827954" indent="0">
              <a:buNone/>
              <a:defRPr sz="1400"/>
            </a:lvl5pPr>
            <a:lvl6pPr marL="2284943" indent="0">
              <a:buNone/>
              <a:defRPr sz="1400"/>
            </a:lvl6pPr>
            <a:lvl7pPr marL="2741931" indent="0">
              <a:buNone/>
              <a:defRPr sz="1400"/>
            </a:lvl7pPr>
            <a:lvl8pPr marL="3198896" indent="0">
              <a:buNone/>
              <a:defRPr sz="1400"/>
            </a:lvl8pPr>
            <a:lvl9pPr marL="36559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559FE452-DD52-8C40-8C90-BA2DB8450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676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53EE6-5638-BD4C-9B60-853986964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81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9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4" indent="0">
              <a:buNone/>
              <a:defRPr sz="1600" b="1"/>
            </a:lvl5pPr>
            <a:lvl6pPr marL="2284943" indent="0">
              <a:buNone/>
              <a:defRPr sz="1600" b="1"/>
            </a:lvl6pPr>
            <a:lvl7pPr marL="2741931" indent="0">
              <a:buNone/>
              <a:defRPr sz="1600" b="1"/>
            </a:lvl7pPr>
            <a:lvl8pPr marL="3198896" indent="0">
              <a:buNone/>
              <a:defRPr sz="1600" b="1"/>
            </a:lvl8pPr>
            <a:lvl9pPr marL="36559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ABEDB32-67B0-C840-BEAC-B43B11A57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232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531249C-6D8F-1741-932A-4FBD119DC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911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E93987-DE79-1742-8BF1-827A8B014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314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958BE29-60EB-5F4C-9959-2B4B1BDC3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056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9" indent="0">
              <a:buNone/>
              <a:defRPr sz="2800"/>
            </a:lvl2pPr>
            <a:lvl3pPr marL="913977" indent="0">
              <a:buNone/>
              <a:defRPr sz="2400"/>
            </a:lvl3pPr>
            <a:lvl4pPr marL="1370966" indent="0">
              <a:buNone/>
              <a:defRPr sz="2000"/>
            </a:lvl4pPr>
            <a:lvl5pPr marL="1827954" indent="0">
              <a:buNone/>
              <a:defRPr sz="2000"/>
            </a:lvl5pPr>
            <a:lvl6pPr marL="2284943" indent="0">
              <a:buNone/>
              <a:defRPr sz="2000"/>
            </a:lvl6pPr>
            <a:lvl7pPr marL="2741931" indent="0">
              <a:buNone/>
              <a:defRPr sz="2000"/>
            </a:lvl7pPr>
            <a:lvl8pPr marL="3198896" indent="0">
              <a:buNone/>
              <a:defRPr sz="2000"/>
            </a:lvl8pPr>
            <a:lvl9pPr marL="36559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9" indent="0">
              <a:buNone/>
              <a:defRPr sz="1200"/>
            </a:lvl2pPr>
            <a:lvl3pPr marL="913977" indent="0">
              <a:buNone/>
              <a:defRPr sz="1000"/>
            </a:lvl3pPr>
            <a:lvl4pPr marL="1370966" indent="0">
              <a:buNone/>
              <a:defRPr sz="900"/>
            </a:lvl4pPr>
            <a:lvl5pPr marL="1827954" indent="0">
              <a:buNone/>
              <a:defRPr sz="900"/>
            </a:lvl5pPr>
            <a:lvl6pPr marL="2284943" indent="0">
              <a:buNone/>
              <a:defRPr sz="900"/>
            </a:lvl6pPr>
            <a:lvl7pPr marL="2741931" indent="0">
              <a:buNone/>
              <a:defRPr sz="900"/>
            </a:lvl7pPr>
            <a:lvl8pPr marL="3198896" indent="0">
              <a:buNone/>
              <a:defRPr sz="900"/>
            </a:lvl8pPr>
            <a:lvl9pPr marL="36559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F413D61-F18A-0B4D-902A-5C2287767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86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97E04C8-58F0-8D40-B76C-9E4FC8DA0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411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160BA1D-BC30-9F4C-ACE5-09284AF7F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7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366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366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3662" eaLnBrk="0" fontAlgn="base" hangingPunct="0">
              <a:spcBef>
                <a:spcPct val="0"/>
              </a:spcBef>
              <a:spcAft>
                <a:spcPct val="0"/>
              </a:spcAft>
            </a:pPr>
            <a:fld id="{E47B3D5A-B335-EF4E-8D3E-2C0B51D0F71A}" type="slidenum">
              <a:rPr lang="en-US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pPr defTabSz="9136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18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68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3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04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7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623" indent="-34262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5" indent="-28550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77" indent="-22841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88" indent="-22841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713" indent="-22841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550" indent="-22841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75" indent="-22841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95" indent="-22841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004" indent="-22841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1" algn="l" defTabSz="456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2" algn="l" defTabSz="456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3" algn="l" defTabSz="456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24" algn="l" defTabSz="456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55" algn="l" defTabSz="456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86" algn="l" defTabSz="456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76" algn="l" defTabSz="456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44" algn="l" defTabSz="456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39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39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39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741FEBA-33B9-5941-98DA-8B821D66E672}" type="slidenum">
              <a:rPr lang="en-US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pPr defTabSz="9139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698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39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096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79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741" indent="-34274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597" indent="-28560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71" indent="-2284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448" indent="-2284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433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425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410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392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369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9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3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1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548640"/>
            <a:ext cx="69951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2530" tIns="0" rIns="14710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2283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783080"/>
            <a:ext cx="699516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0982" tIns="0" rIns="40982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457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ransition/>
  <p:txStyles>
    <p:titleStyle>
      <a:lvl1pPr marL="45716" indent="-2286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+mj-lt"/>
          <a:ea typeface="+mj-ea"/>
          <a:cs typeface="+mj-cs"/>
          <a:sym typeface="Times" charset="0"/>
        </a:defRPr>
      </a:lvl1pPr>
      <a:lvl2pPr marL="45716" indent="-2286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marL="45716" indent="-2286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marL="45716" indent="-2286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marL="45716" indent="-2286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5144" indent="-24194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6pPr>
      <a:lvl7pPr marL="863339" indent="-24194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7pPr>
      <a:lvl8pPr marL="1271865" indent="-24194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8pPr>
      <a:lvl9pPr marL="1680191" indent="-24194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9pPr>
    </p:titleStyle>
    <p:bodyStyle>
      <a:lvl1pPr marL="413190" indent="-373299" algn="l" rtl="0" eaLnBrk="0" fontAlgn="base" hangingPunct="0">
        <a:lnSpc>
          <a:spcPct val="101000"/>
        </a:lnSpc>
        <a:spcBef>
          <a:spcPts val="72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1pPr>
      <a:lvl2pPr marL="770740" indent="-322037" algn="l" rtl="0" eaLnBrk="0" fontAlgn="base" hangingPunct="0">
        <a:lnSpc>
          <a:spcPct val="99000"/>
        </a:lnSpc>
        <a:spcBef>
          <a:spcPts val="63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500">
          <a:solidFill>
            <a:schemeClr val="tx1"/>
          </a:solidFill>
          <a:latin typeface="+mn-lt"/>
          <a:ea typeface="Times" charset="0"/>
          <a:cs typeface="+mn-cs"/>
          <a:sym typeface="Times" charset="0"/>
        </a:defRPr>
      </a:lvl2pPr>
      <a:lvl3pPr marL="1128341" indent="-272154" algn="l" rtl="0" eaLnBrk="0" fontAlgn="base" hangingPunct="0">
        <a:lnSpc>
          <a:spcPct val="99000"/>
        </a:lnSpc>
        <a:spcBef>
          <a:spcPts val="54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200">
          <a:solidFill>
            <a:schemeClr val="tx1"/>
          </a:solidFill>
          <a:latin typeface="+mn-lt"/>
          <a:ea typeface="Times" charset="0"/>
          <a:cs typeface="+mn-cs"/>
          <a:sym typeface="Times" charset="0"/>
        </a:defRPr>
      </a:lvl3pPr>
      <a:lvl4pPr marL="1535765" indent="-272154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1800">
          <a:solidFill>
            <a:schemeClr val="tx1"/>
          </a:solidFill>
          <a:latin typeface="+mn-lt"/>
          <a:ea typeface="Times" charset="0"/>
          <a:cs typeface="+mn-cs"/>
          <a:sym typeface="Times" charset="0"/>
        </a:defRPr>
      </a:lvl4pPr>
      <a:lvl5pPr marL="1944709" indent="-2721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Times" charset="0"/>
          <a:cs typeface="+mn-cs"/>
          <a:sym typeface="Times" charset="0"/>
        </a:defRPr>
      </a:lvl5pPr>
      <a:lvl6pPr marL="2353706" indent="-27229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Times" charset="0"/>
          <a:cs typeface="+mn-cs"/>
          <a:sym typeface="Times" charset="0"/>
        </a:defRPr>
      </a:lvl6pPr>
      <a:lvl7pPr marL="2762285" indent="-27229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Times" charset="0"/>
          <a:cs typeface="+mn-cs"/>
          <a:sym typeface="Times" charset="0"/>
        </a:defRPr>
      </a:lvl7pPr>
      <a:lvl8pPr marL="3170501" indent="-27229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Times" charset="0"/>
          <a:cs typeface="+mn-cs"/>
          <a:sym typeface="Times" charset="0"/>
        </a:defRPr>
      </a:lvl8pPr>
      <a:lvl9pPr marL="3578712" indent="-27229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Times" charset="0"/>
          <a:cs typeface="+mn-cs"/>
          <a:sym typeface="Times" charset="0"/>
        </a:defRPr>
      </a:lvl9pPr>
    </p:bodyStyle>
    <p:otherStyle>
      <a:defPPr>
        <a:defRPr lang="en-US"/>
      </a:defPPr>
      <a:lvl1pPr marL="0" algn="l" defTabSz="4083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86" algn="l" defTabSz="4083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440" algn="l" defTabSz="4083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5154" algn="l" defTabSz="4083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3400" algn="l" defTabSz="4083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1840" algn="l" defTabSz="4083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0119" algn="l" defTabSz="4083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8524" algn="l" defTabSz="4083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6837" algn="l" defTabSz="4083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548640"/>
            <a:ext cx="69951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3073" tIns="0" rIns="147709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783080"/>
            <a:ext cx="699516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1148" tIns="0" rIns="4114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91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ransition/>
  <p:txStyles>
    <p:titleStyle>
      <a:lvl1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+mj-lt"/>
          <a:ea typeface="ＭＳ Ｐゴシック" charset="0"/>
          <a:cs typeface="+mj-cs"/>
          <a:sym typeface="Times" charset="0"/>
        </a:defRPr>
      </a:lvl1pPr>
      <a:lvl2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7144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6pPr>
      <a:lvl7pPr marL="867139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7pPr>
      <a:lvl8pPr marL="1277347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8pPr>
      <a:lvl9pPr marL="1687500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9pPr>
    </p:titleStyle>
    <p:bodyStyle>
      <a:lvl1pPr marL="410364" indent="-370470" algn="l" rtl="0" eaLnBrk="0" fontAlgn="base" hangingPunct="0">
        <a:lnSpc>
          <a:spcPct val="101000"/>
        </a:lnSpc>
        <a:spcBef>
          <a:spcPts val="72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900">
          <a:solidFill>
            <a:schemeClr val="tx1"/>
          </a:solidFill>
          <a:latin typeface="+mn-lt"/>
          <a:ea typeface="ＭＳ Ｐゴシック" charset="0"/>
          <a:cs typeface="+mn-cs"/>
          <a:sym typeface="Times" charset="0"/>
        </a:defRPr>
      </a:lvl1pPr>
      <a:lvl2pPr marL="769373" indent="-319202" algn="l" rtl="0" eaLnBrk="0" fontAlgn="base" hangingPunct="0">
        <a:lnSpc>
          <a:spcPct val="99000"/>
        </a:lnSpc>
        <a:spcBef>
          <a:spcPts val="63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28431" indent="-267888" algn="l" rtl="0" eaLnBrk="0" fontAlgn="base" hangingPunct="0">
        <a:lnSpc>
          <a:spcPct val="99000"/>
        </a:lnSpc>
        <a:spcBef>
          <a:spcPts val="54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538745" indent="-267888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1949149" indent="-267888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363929" indent="-273471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774291" indent="-273471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184290" indent="-273471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594285" indent="-273471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101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60" algn="l" defTabSz="4101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9995" algn="l" defTabSz="4101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479" algn="l" defTabSz="4101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475" algn="l" defTabSz="4101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680" algn="l" defTabSz="4101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0713" algn="l" defTabSz="4101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0898" algn="l" defTabSz="4101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0952" algn="l" defTabSz="4101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548640"/>
            <a:ext cx="69951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3053" tIns="0" rIns="147686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783080"/>
            <a:ext cx="699516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1148" tIns="0" rIns="4114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60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ransition/>
  <p:txStyles>
    <p:titleStyle>
      <a:lvl1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+mj-lt"/>
          <a:ea typeface="ＭＳ Ｐゴシック" charset="0"/>
          <a:cs typeface="+mj-cs"/>
          <a:sym typeface="Times" charset="0"/>
        </a:defRPr>
      </a:lvl1pPr>
      <a:lvl2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7068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6pPr>
      <a:lvl7pPr marL="866986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7pPr>
      <a:lvl8pPr marL="1277128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8pPr>
      <a:lvl9pPr marL="1687213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9pPr>
    </p:titleStyle>
    <p:bodyStyle>
      <a:lvl1pPr marL="408876" indent="-368988" algn="l" rtl="0" eaLnBrk="0" fontAlgn="base" hangingPunct="0">
        <a:lnSpc>
          <a:spcPct val="101000"/>
        </a:lnSpc>
        <a:spcBef>
          <a:spcPts val="72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900">
          <a:solidFill>
            <a:schemeClr val="tx1"/>
          </a:solidFill>
          <a:latin typeface="+mn-lt"/>
          <a:ea typeface="ＭＳ Ｐゴシック" charset="0"/>
          <a:cs typeface="+mn-cs"/>
          <a:sym typeface="Times" charset="0"/>
        </a:defRPr>
      </a:lvl1pPr>
      <a:lvl2pPr marL="767829" indent="-317729" algn="l" rtl="0" eaLnBrk="0" fontAlgn="base" hangingPunct="0">
        <a:lnSpc>
          <a:spcPct val="99000"/>
        </a:lnSpc>
        <a:spcBef>
          <a:spcPts val="63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26835" indent="-266421" algn="l" rtl="0" eaLnBrk="0" fontAlgn="base" hangingPunct="0">
        <a:lnSpc>
          <a:spcPct val="99000"/>
        </a:lnSpc>
        <a:spcBef>
          <a:spcPts val="54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537086" indent="-266421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1947432" indent="-26642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363528" indent="-273427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773832" indent="-273427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183755" indent="-273427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593673" indent="-273427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100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092" algn="l" defTabSz="4100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9842" algn="l" defTabSz="4100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275" algn="l" defTabSz="4100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194" algn="l" defTabSz="4100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336" algn="l" defTabSz="4100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0292" algn="l" defTabSz="4100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0414" algn="l" defTabSz="4100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0391" algn="l" defTabSz="4100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548640"/>
            <a:ext cx="69951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3402" tIns="0" rIns="14808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783080"/>
            <a:ext cx="699516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1148" tIns="0" rIns="4114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85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ransition/>
  <p:txStyles>
    <p:titleStyle>
      <a:lvl1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+mj-lt"/>
          <a:ea typeface="ＭＳ Ｐゴシック" charset="0"/>
          <a:cs typeface="+mj-cs"/>
          <a:sym typeface="Times" charset="0"/>
        </a:defRPr>
      </a:lvl1pPr>
      <a:lvl2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8463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6pPr>
      <a:lvl7pPr marL="869776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7pPr>
      <a:lvl8pPr marL="1281114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8pPr>
      <a:lvl9pPr marL="1692444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9pPr>
    </p:titleStyle>
    <p:bodyStyle>
      <a:lvl1pPr marL="414198" indent="-374207" algn="l" rtl="0" eaLnBrk="0" fontAlgn="base" hangingPunct="0">
        <a:lnSpc>
          <a:spcPct val="101000"/>
        </a:lnSpc>
        <a:spcBef>
          <a:spcPts val="72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900">
          <a:solidFill>
            <a:schemeClr val="tx1"/>
          </a:solidFill>
          <a:latin typeface="+mn-lt"/>
          <a:ea typeface="ＭＳ Ｐゴシック" charset="0"/>
          <a:cs typeface="+mn-cs"/>
          <a:sym typeface="Times" charset="0"/>
        </a:defRPr>
      </a:lvl1pPr>
      <a:lvl2pPr marL="774113" indent="-322793" algn="l" rtl="0" eaLnBrk="0" fontAlgn="base" hangingPunct="0">
        <a:lnSpc>
          <a:spcPct val="99000"/>
        </a:lnSpc>
        <a:spcBef>
          <a:spcPts val="63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34035" indent="-271373" algn="l" rtl="0" eaLnBrk="0" fontAlgn="base" hangingPunct="0">
        <a:lnSpc>
          <a:spcPct val="99000"/>
        </a:lnSpc>
        <a:spcBef>
          <a:spcPts val="54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545368" indent="-271373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1956706" indent="-27137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370851" indent="-274225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782202" indent="-274225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193520" indent="-274225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604833" indent="-274225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11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332" algn="l" defTabSz="411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632" algn="l" defTabSz="411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995" algn="l" defTabSz="411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309" algn="l" defTabSz="411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639" algn="l" defTabSz="411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965" algn="l" defTabSz="411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294" algn="l" defTabSz="411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619" algn="l" defTabSz="4113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7719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3348" tIns="0" rIns="148024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77390"/>
            <a:ext cx="7772400" cy="4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1148" tIns="0" rIns="4114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65209" y="6252210"/>
            <a:ext cx="280035" cy="274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2292" tIns="41148" rIns="82292" bIns="41148" numCol="1" anchor="t" anchorCtr="0" compatLnSpc="1">
            <a:prstTxWarp prst="textNoShape">
              <a:avLst/>
            </a:prstTxWarp>
          </a:bodyPr>
          <a:lstStyle>
            <a:lvl1pPr>
              <a:defRPr sz="13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fld id="{468B97A8-8199-2046-A9CE-C9595F8C76D9}" type="slidenum">
              <a:rPr lang="en-US" smtClean="0">
                <a:ea typeface="ＭＳ Ｐゴシック" charset="0"/>
              </a:rPr>
              <a:pPr algn="ctr" defTabSz="91426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64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  <p:sldLayoutId id="2147484394" r:id="rId12"/>
    <p:sldLayoutId id="2147484395" r:id="rId13"/>
  </p:sldLayoutIdLst>
  <p:transition/>
  <p:hf hdr="0" ftr="0" dt="0"/>
  <p:txStyles>
    <p:titleStyle>
      <a:lvl1pPr marL="61437" indent="-4000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ＭＳ Ｐゴシック" charset="0"/>
          <a:cs typeface="+mj-cs"/>
          <a:sym typeface="Arial" charset="0"/>
        </a:defRPr>
      </a:lvl1pPr>
      <a:lvl2pPr marL="61437" indent="-4000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  <a:ea typeface="ＭＳ Ｐゴシック" charset="0"/>
          <a:cs typeface="Arial" charset="0"/>
          <a:sym typeface="Arial" charset="0"/>
        </a:defRPr>
      </a:lvl2pPr>
      <a:lvl3pPr marL="61437" indent="-4000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  <a:ea typeface="ＭＳ Ｐゴシック" charset="0"/>
          <a:cs typeface="Arial" charset="0"/>
          <a:sym typeface="Arial" charset="0"/>
        </a:defRPr>
      </a:lvl3pPr>
      <a:lvl4pPr marL="61437" indent="-4000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  <a:ea typeface="ＭＳ Ｐゴシック" charset="0"/>
          <a:cs typeface="Arial" charset="0"/>
          <a:sym typeface="Arial" charset="0"/>
        </a:defRPr>
      </a:lvl4pPr>
      <a:lvl5pPr marL="61437" indent="-4000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  <a:ea typeface="ＭＳ Ｐゴシック" charset="0"/>
          <a:cs typeface="Arial" charset="0"/>
          <a:sym typeface="Arial" charset="0"/>
        </a:defRPr>
      </a:lvl5pPr>
      <a:lvl6pPr marL="473963" indent="-40005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  <a:ea typeface="Arial" charset="0"/>
          <a:cs typeface="Arial" charset="0"/>
          <a:sym typeface="Arial" charset="0"/>
        </a:defRPr>
      </a:lvl6pPr>
      <a:lvl7pPr marL="885060" indent="-40005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  <a:ea typeface="Arial" charset="0"/>
          <a:cs typeface="Arial" charset="0"/>
          <a:sym typeface="Arial" charset="0"/>
        </a:defRPr>
      </a:lvl7pPr>
      <a:lvl8pPr marL="1296200" indent="-40005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  <a:ea typeface="Arial" charset="0"/>
          <a:cs typeface="Arial" charset="0"/>
          <a:sym typeface="Arial" charset="0"/>
        </a:defRPr>
      </a:lvl8pPr>
      <a:lvl9pPr marL="1707340" indent="-40005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  <a:ea typeface="Arial" charset="0"/>
          <a:cs typeface="Arial" charset="0"/>
          <a:sym typeface="Arial" charset="0"/>
        </a:defRPr>
      </a:lvl9pPr>
    </p:titleStyle>
    <p:bodyStyle>
      <a:lvl1pPr marL="366951" indent="-326984" algn="l" rtl="0" eaLnBrk="0" fontAlgn="base" hangingPunct="0">
        <a:spcBef>
          <a:spcPts val="72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3100">
          <a:solidFill>
            <a:schemeClr val="tx1"/>
          </a:solidFill>
          <a:latin typeface="+mn-lt"/>
          <a:ea typeface="ＭＳ Ｐゴシック" charset="0"/>
          <a:cs typeface="+mn-cs"/>
          <a:sym typeface="Arial" charset="0"/>
        </a:defRPr>
      </a:lvl1pPr>
      <a:lvl2pPr marL="723902" indent="-268435" algn="l" rtl="0" eaLnBrk="0" fontAlgn="base" hangingPunct="0">
        <a:spcBef>
          <a:spcPts val="63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27971" indent="-215594" algn="l" rtl="0" eaLnBrk="0" fontAlgn="base" hangingPunct="0">
        <a:spcBef>
          <a:spcPts val="54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6302" indent="-217022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3205" indent="-217022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63919" indent="-226981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875055" indent="-226981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286178" indent="-226981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697318" indent="-226981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111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140" algn="l" defTabSz="4111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200" algn="l" defTabSz="4111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19" algn="l" defTabSz="4111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4518" algn="l" defTabSz="4111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5651" algn="l" defTabSz="4111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6777" algn="l" defTabSz="4111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7912" algn="l" defTabSz="4111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9035" algn="l" defTabSz="4111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0" rIns="91184" bIns="455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0" rIns="91184" bIns="455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0" rIns="91184" bIns="4559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078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6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0" rIns="91184" bIns="4559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078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0" rIns="91184" bIns="4559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0788" eaLnBrk="0" fontAlgn="base" hangingPunct="0">
              <a:spcBef>
                <a:spcPct val="0"/>
              </a:spcBef>
              <a:spcAft>
                <a:spcPct val="0"/>
              </a:spcAft>
            </a:pPr>
            <a:fld id="{677C54C9-F150-4642-B498-E3D0AA76B2C6}" type="slidenum">
              <a:rPr lang="en-US" smtClean="0">
                <a:solidFill>
                  <a:srgbClr val="000000"/>
                </a:solidFill>
                <a:latin typeface="Times"/>
              </a:rPr>
              <a:pPr defTabSz="91078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4192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53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07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661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158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1557" indent="-3415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991" indent="-28461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38492" indent="-22769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3866" indent="-22769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49278" indent="-2276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04648" indent="-2276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60028" indent="-2276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15412" indent="-2276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70795" indent="-2276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5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79" algn="l" defTabSz="455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88" algn="l" defTabSz="455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191" algn="l" defTabSz="455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581" algn="l" defTabSz="455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978" algn="l" defTabSz="455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378" algn="l" defTabSz="455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764" algn="l" defTabSz="455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157" algn="l" defTabSz="4553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fld id="{E1A45431-D4E9-1044-9D44-C37C9FCDF374}" type="slidenum">
              <a:rPr lang="en-US" smtClean="0">
                <a:latin typeface="Times New Roman" charset="0"/>
                <a:ea typeface="ＭＳ Ｐゴシック" charset="0"/>
              </a:rPr>
              <a:pPr defTabSz="9139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69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39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09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79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741" indent="-34274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597" indent="-28560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71" indent="-2284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448" indent="-2284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433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425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410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392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369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9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3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1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741FEBA-33B9-5941-98DA-8B821D66E672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6BD2B84-CB08-7747-A998-B6910C321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8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548640"/>
            <a:ext cx="69951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3334" tIns="0" rIns="148007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783080"/>
            <a:ext cx="699516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1148" tIns="0" rIns="4114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41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ransition/>
  <p:txStyles>
    <p:titleStyle>
      <a:lvl1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+mj-lt"/>
          <a:ea typeface="ＭＳ Ｐゴシック" charset="0"/>
          <a:cs typeface="+mj-cs"/>
          <a:sym typeface="Times" charset="0"/>
        </a:defRPr>
      </a:lvl1pPr>
      <a:lvl2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8188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6pPr>
      <a:lvl7pPr marL="869227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7pPr>
      <a:lvl8pPr marL="1280329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8pPr>
      <a:lvl9pPr marL="1691415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9pPr>
    </p:titleStyle>
    <p:bodyStyle>
      <a:lvl1pPr marL="405461" indent="-365486" algn="l" rtl="0" eaLnBrk="0" fontAlgn="base" hangingPunct="0">
        <a:lnSpc>
          <a:spcPct val="101000"/>
        </a:lnSpc>
        <a:spcBef>
          <a:spcPts val="72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900">
          <a:solidFill>
            <a:schemeClr val="tx1"/>
          </a:solidFill>
          <a:latin typeface="+mn-lt"/>
          <a:ea typeface="ＭＳ Ｐゴシック" charset="0"/>
          <a:cs typeface="+mn-cs"/>
          <a:sym typeface="Times" charset="0"/>
        </a:defRPr>
      </a:lvl1pPr>
      <a:lvl2pPr marL="765224" indent="-314097" algn="l" rtl="0" eaLnBrk="0" fontAlgn="base" hangingPunct="0">
        <a:lnSpc>
          <a:spcPct val="99000"/>
        </a:lnSpc>
        <a:spcBef>
          <a:spcPts val="63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25000" indent="-262695" algn="l" rtl="0" eaLnBrk="0" fontAlgn="base" hangingPunct="0">
        <a:lnSpc>
          <a:spcPct val="99000"/>
        </a:lnSpc>
        <a:spcBef>
          <a:spcPts val="54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536162" indent="-262695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1947349" indent="-262695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369410" indent="-274068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780555" indent="-274068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191598" indent="-274068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602637" indent="-274068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110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088" algn="l" defTabSz="4110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083" algn="l" defTabSz="4110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263" algn="l" defTabSz="4110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4304" algn="l" defTabSz="4110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5384" algn="l" defTabSz="4110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6455" algn="l" defTabSz="4110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7538" algn="l" defTabSz="4110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8606" algn="l" defTabSz="4110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521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548640"/>
            <a:ext cx="69951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3357" tIns="0" rIns="148034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783080"/>
            <a:ext cx="699516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1148" tIns="0" rIns="4114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76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ransition/>
  <p:txStyles>
    <p:titleStyle>
      <a:lvl1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+mj-lt"/>
          <a:ea typeface="ＭＳ Ｐゴシック" charset="0"/>
          <a:cs typeface="+mj-cs"/>
          <a:sym typeface="Times" charset="0"/>
        </a:defRPr>
      </a:lvl1pPr>
      <a:lvl2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marL="44292" indent="-2428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8283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6pPr>
      <a:lvl7pPr marL="869416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7pPr>
      <a:lvl8pPr marL="1280599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8pPr>
      <a:lvl9pPr marL="1691769" indent="-24289" algn="ctr" rtl="0" fontAlgn="base">
        <a:spcBef>
          <a:spcPct val="0"/>
        </a:spcBef>
        <a:spcAft>
          <a:spcPct val="0"/>
        </a:spcAft>
        <a:defRPr sz="40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9pPr>
    </p:titleStyle>
    <p:bodyStyle>
      <a:lvl1pPr marL="406962" indent="-366980" algn="l" rtl="0" eaLnBrk="0" fontAlgn="base" hangingPunct="0">
        <a:lnSpc>
          <a:spcPct val="101000"/>
        </a:lnSpc>
        <a:spcBef>
          <a:spcPts val="72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900">
          <a:solidFill>
            <a:schemeClr val="tx1"/>
          </a:solidFill>
          <a:latin typeface="+mn-lt"/>
          <a:ea typeface="ＭＳ Ｐゴシック" charset="0"/>
          <a:cs typeface="+mn-cs"/>
          <a:sym typeface="Times" charset="0"/>
        </a:defRPr>
      </a:lvl1pPr>
      <a:lvl2pPr marL="766791" indent="-315580" algn="l" rtl="0" eaLnBrk="0" fontAlgn="base" hangingPunct="0">
        <a:lnSpc>
          <a:spcPct val="99000"/>
        </a:lnSpc>
        <a:spcBef>
          <a:spcPts val="63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26632" indent="-264171" algn="l" rtl="0" eaLnBrk="0" fontAlgn="base" hangingPunct="0">
        <a:lnSpc>
          <a:spcPct val="99000"/>
        </a:lnSpc>
        <a:spcBef>
          <a:spcPts val="54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537870" indent="-264171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1949125" indent="-26417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369906" indent="-274122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781122" indent="-274122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192260" indent="-274122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603393" indent="-274122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111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172" algn="l" defTabSz="4111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272" algn="l" defTabSz="4111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515" algn="l" defTabSz="4111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4649" algn="l" defTabSz="4111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5816" algn="l" defTabSz="4111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6975" algn="l" defTabSz="4111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142" algn="l" defTabSz="4111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9299" algn="l" defTabSz="4111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548640"/>
            <a:ext cx="69951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3215" tIns="0" rIns="147869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783080"/>
            <a:ext cx="699516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1105" tIns="0" rIns="41105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062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ransition/>
  <p:txStyles>
    <p:titleStyle>
      <a:lvl1pPr marL="44245" indent="-24264" algn="ctr" rtl="0" eaLnBrk="0" fontAlgn="base" hangingPunct="0">
        <a:spcBef>
          <a:spcPct val="0"/>
        </a:spcBef>
        <a:spcAft>
          <a:spcPct val="0"/>
        </a:spcAft>
        <a:defRPr sz="3900">
          <a:solidFill>
            <a:srgbClr val="828100"/>
          </a:solidFill>
          <a:latin typeface="+mj-lt"/>
          <a:ea typeface="ＭＳ Ｐゴシック" charset="0"/>
          <a:cs typeface="+mj-cs"/>
          <a:sym typeface="Times" charset="0"/>
        </a:defRPr>
      </a:lvl1pPr>
      <a:lvl2pPr marL="44245" indent="-24264" algn="ctr" rtl="0" eaLnBrk="0" fontAlgn="base" hangingPunct="0">
        <a:spcBef>
          <a:spcPct val="0"/>
        </a:spcBef>
        <a:spcAft>
          <a:spcPct val="0"/>
        </a:spcAft>
        <a:defRPr sz="39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marL="44245" indent="-24264" algn="ctr" rtl="0" eaLnBrk="0" fontAlgn="base" hangingPunct="0">
        <a:spcBef>
          <a:spcPct val="0"/>
        </a:spcBef>
        <a:spcAft>
          <a:spcPct val="0"/>
        </a:spcAft>
        <a:defRPr sz="39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marL="44245" indent="-24264" algn="ctr" rtl="0" eaLnBrk="0" fontAlgn="base" hangingPunct="0">
        <a:spcBef>
          <a:spcPct val="0"/>
        </a:spcBef>
        <a:spcAft>
          <a:spcPct val="0"/>
        </a:spcAft>
        <a:defRPr sz="39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marL="44245" indent="-24264" algn="ctr" rtl="0" eaLnBrk="0" fontAlgn="base" hangingPunct="0">
        <a:spcBef>
          <a:spcPct val="0"/>
        </a:spcBef>
        <a:spcAft>
          <a:spcPct val="0"/>
        </a:spcAft>
        <a:defRPr sz="3900">
          <a:solidFill>
            <a:srgbClr val="8281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7766" indent="-24264" algn="ctr" rtl="0" fontAlgn="base">
        <a:spcBef>
          <a:spcPct val="0"/>
        </a:spcBef>
        <a:spcAft>
          <a:spcPct val="0"/>
        </a:spcAft>
        <a:defRPr sz="39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6pPr>
      <a:lvl7pPr marL="868428" indent="-24264" algn="ctr" rtl="0" fontAlgn="base">
        <a:spcBef>
          <a:spcPct val="0"/>
        </a:spcBef>
        <a:spcAft>
          <a:spcPct val="0"/>
        </a:spcAft>
        <a:defRPr sz="39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7pPr>
      <a:lvl8pPr marL="1279156" indent="-24264" algn="ctr" rtl="0" fontAlgn="base">
        <a:spcBef>
          <a:spcPct val="0"/>
        </a:spcBef>
        <a:spcAft>
          <a:spcPct val="0"/>
        </a:spcAft>
        <a:defRPr sz="39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8pPr>
      <a:lvl9pPr marL="1689866" indent="-24264" algn="ctr" rtl="0" fontAlgn="base">
        <a:spcBef>
          <a:spcPct val="0"/>
        </a:spcBef>
        <a:spcAft>
          <a:spcPct val="0"/>
        </a:spcAft>
        <a:defRPr sz="3900">
          <a:solidFill>
            <a:srgbClr val="828100"/>
          </a:solidFill>
          <a:latin typeface="Times" charset="0"/>
          <a:ea typeface="Times" charset="0"/>
          <a:cs typeface="Times" charset="0"/>
          <a:sym typeface="Times" charset="0"/>
        </a:defRPr>
      </a:lvl9pPr>
    </p:titleStyle>
    <p:bodyStyle>
      <a:lvl1pPr marL="406503" indent="-366567" algn="l" rtl="0" eaLnBrk="0" fontAlgn="base" hangingPunct="0">
        <a:lnSpc>
          <a:spcPct val="101000"/>
        </a:lnSpc>
        <a:spcBef>
          <a:spcPts val="72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900">
          <a:solidFill>
            <a:schemeClr val="tx1"/>
          </a:solidFill>
          <a:latin typeface="+mn-lt"/>
          <a:ea typeface="ＭＳ Ｐゴシック" charset="0"/>
          <a:cs typeface="+mn-cs"/>
          <a:sym typeface="Times" charset="0"/>
        </a:defRPr>
      </a:lvl1pPr>
      <a:lvl2pPr marL="765928" indent="-315229" algn="l" rtl="0" eaLnBrk="0" fontAlgn="base" hangingPunct="0">
        <a:lnSpc>
          <a:spcPct val="99000"/>
        </a:lnSpc>
        <a:spcBef>
          <a:spcPts val="63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25366" indent="-263870" algn="l" rtl="0" eaLnBrk="0" fontAlgn="base" hangingPunct="0">
        <a:lnSpc>
          <a:spcPct val="99000"/>
        </a:lnSpc>
        <a:spcBef>
          <a:spcPts val="54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536138" indent="-263870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1946930" indent="-26387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367239" indent="-273816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777990" indent="-273816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188664" indent="-273816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599325" indent="-273816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107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710" algn="l" defTabSz="4107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1345" algn="l" defTabSz="4107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2129" algn="l" defTabSz="4107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2797" algn="l" defTabSz="4107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3517" algn="l" defTabSz="4107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4200" algn="l" defTabSz="4107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4902" algn="l" defTabSz="4107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5594" algn="l" defTabSz="4107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fld id="{D6BD2B84-CB08-7747-A998-B6910C321352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39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0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69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39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09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79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741" indent="-34274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597" indent="-28560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71" indent="-2284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448" indent="-2284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433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425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410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392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369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9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3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1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fld id="{E1A45431-D4E9-1044-9D44-C37C9FCDF374}" type="slidenum">
              <a:rPr lang="en-US" smtClean="0">
                <a:latin typeface="Times New Roman" charset="0"/>
                <a:ea typeface="ＭＳ Ｐゴシック" charset="0"/>
              </a:rPr>
              <a:pPr defTabSz="9139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69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39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09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79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741" indent="-34274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597" indent="-28560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71" indent="-2284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448" indent="-2284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433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425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410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392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369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9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3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1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fld id="{B1146837-4D22-9D4C-9F83-3AB16E5CB298}" type="slidenum">
              <a:rPr lang="en-US" smtClean="0">
                <a:ea typeface="ＭＳ Ｐゴシック" charset="0"/>
              </a:rPr>
              <a:pPr defTabSz="9139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4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698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39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096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79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741" indent="-34274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597" indent="-28560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71" indent="-2284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448" indent="-2284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433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425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410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392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369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9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3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1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fld id="{E1A45431-D4E9-1044-9D44-C37C9FCDF374}" type="slidenum">
              <a:rPr lang="en-US" smtClean="0">
                <a:latin typeface="Times New Roman" charset="0"/>
                <a:ea typeface="ＭＳ Ｐゴシック" charset="0"/>
              </a:rPr>
              <a:pPr defTabSz="9139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5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69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39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09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79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741" indent="-34274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597" indent="-28560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71" indent="-2284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448" indent="-2284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433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425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410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392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369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9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3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1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3977" fontAlgn="base">
              <a:spcBef>
                <a:spcPct val="0"/>
              </a:spcBef>
              <a:spcAft>
                <a:spcPct val="0"/>
              </a:spcAft>
              <a:defRPr/>
            </a:pPr>
            <a:fld id="{E1A45431-D4E9-1044-9D44-C37C9FCDF374}" type="slidenum">
              <a:rPr lang="en-US" smtClean="0">
                <a:latin typeface="Times New Roman" charset="0"/>
                <a:ea typeface="ＭＳ Ｐゴシック" charset="0"/>
              </a:rPr>
              <a:pPr defTabSz="9139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6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69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39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09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79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741" indent="-34274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597" indent="-28560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71" indent="-2284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448" indent="-2284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433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425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410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392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369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9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3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1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6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4" algn="l" defTabSz="456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.gif"/><Relationship Id="rId4" Type="http://schemas.openxmlformats.org/officeDocument/2006/relationships/hyperlink" Target="http://www.egypt3d.com/members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nibyte5">
            <a:extLst>
              <a:ext uri="{FF2B5EF4-FFF2-40B4-BE49-F238E27FC236}">
                <a16:creationId xmlns:a16="http://schemas.microsoft.com/office/drawing/2014/main" id="{21F4B684-BA8D-B447-B1A1-7B2088110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7"/>
          <p:cNvSpPr>
            <a:spLocks noChangeArrowheads="1" noChangeShapeType="1" noTextEdit="1"/>
          </p:cNvSpPr>
          <p:nvPr/>
        </p:nvSpPr>
        <p:spPr bwMode="auto">
          <a:xfrm>
            <a:off x="1371600" y="381000"/>
            <a:ext cx="73152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A86"/>
                    </a:gs>
                    <a:gs pos="50000">
                      <a:srgbClr val="FFFDA6"/>
                    </a:gs>
                    <a:gs pos="100000">
                      <a:srgbClr val="FFEA86"/>
                    </a:gs>
                  </a:gsLst>
                  <a:lin ang="5400000" scaled="1"/>
                </a:gradFill>
                <a:effectLst>
                  <a:outerShdw blurRad="63500" dist="35921" dir="2700000" algn="ctr" rotWithShape="0">
                    <a:srgbClr val="000000"/>
                  </a:outerShdw>
                </a:effectLst>
                <a:uLnTx/>
                <a:uFillTx/>
                <a:latin typeface="Arial Black"/>
                <a:ea typeface="Arial Black"/>
                <a:cs typeface="Arial Black"/>
              </a:rPr>
              <a:t>THE OLIVET DISCOURSE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707" y="1935442"/>
            <a:ext cx="3883228" cy="16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Temple Desecration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2BD6C3-D71F-754B-BAFE-64925C03C54A}"/>
              </a:ext>
            </a:extLst>
          </p:cNvPr>
          <p:cNvSpPr txBox="1"/>
          <p:nvPr/>
        </p:nvSpPr>
        <p:spPr>
          <a:xfrm>
            <a:off x="0" y="3765873"/>
            <a:ext cx="5181600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Matthew 24:15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2979B6-0C2E-B58E-7526-488CC0132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1"/>
            <a:ext cx="9144000" cy="114300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Dr. Randall Price • World of the Bible Ministries International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Uploaded by Dr. Rick Griffith • Jordan Evangelical Theological Seminary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8963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 descr="PillarOf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ShapeType="1" noTextEdit="1"/>
          </p:cNvSpPr>
          <p:nvPr/>
        </p:nvSpPr>
        <p:spPr bwMode="auto">
          <a:xfrm>
            <a:off x="596053" y="321734"/>
            <a:ext cx="7772400" cy="1125642"/>
          </a:xfrm>
          <a:prstGeom prst="rect">
            <a:avLst/>
          </a:prstGeom>
        </p:spPr>
        <p:txBody>
          <a:bodyPr wrap="none" lIns="82292" tIns="41148" rIns="82292" bIns="4114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20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50800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  <a:sym typeface="GillSans" pitchFamily="1" charset="0"/>
              </a:rPr>
              <a:t>Let them make for Me a Sanctuary</a:t>
            </a:r>
          </a:p>
          <a:p>
            <a:pPr algn="ctr" defTabSz="820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50800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  <a:sym typeface="GillSans" pitchFamily="1" charset="0"/>
              </a:rPr>
              <a:t>[dwelling place] that I may</a:t>
            </a:r>
          </a:p>
          <a:p>
            <a:pPr algn="ctr" defTabSz="820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50800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  <a:sym typeface="GillSans" pitchFamily="1" charset="0"/>
              </a:rPr>
              <a:t>dwell</a:t>
            </a:r>
            <a:r>
              <a:rPr lang="en-US" sz="28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50800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  <a:sym typeface="GillSans" pitchFamily="1" charset="0"/>
              </a:rPr>
              <a:t> in their midst. </a:t>
            </a:r>
          </a:p>
        </p:txBody>
      </p:sp>
      <p:sp>
        <p:nvSpPr>
          <p:cNvPr id="6" name="WordArt 4"/>
          <p:cNvSpPr>
            <a:spLocks noChangeShapeType="1" noTextEdit="1"/>
          </p:cNvSpPr>
          <p:nvPr/>
        </p:nvSpPr>
        <p:spPr bwMode="auto">
          <a:xfrm>
            <a:off x="3406140" y="1653752"/>
            <a:ext cx="2194560" cy="308610"/>
          </a:xfrm>
          <a:prstGeom prst="rect">
            <a:avLst/>
          </a:prstGeom>
        </p:spPr>
        <p:txBody>
          <a:bodyPr wrap="none" lIns="82292" tIns="41148" rIns="82292" bIns="4114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20472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blurRad="63500" dist="50800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  <a:sym typeface="GillSans" charset="0"/>
              </a:rPr>
              <a:t>Exodus 25:8</a:t>
            </a:r>
          </a:p>
        </p:txBody>
      </p:sp>
    </p:spTree>
    <p:extLst>
      <p:ext uri="{BB962C8B-B14F-4D97-AF65-F5344CB8AC3E}">
        <p14:creationId xmlns:p14="http://schemas.microsoft.com/office/powerpoint/2010/main" val="4788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"/>
          <a:stretch/>
        </p:blipFill>
        <p:spPr bwMode="auto">
          <a:xfrm>
            <a:off x="0" y="0"/>
            <a:ext cx="9295448" cy="741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5909" name="Rectangle 5"/>
          <p:cNvSpPr>
            <a:spLocks/>
          </p:cNvSpPr>
          <p:nvPr/>
        </p:nvSpPr>
        <p:spPr bwMode="auto">
          <a:xfrm>
            <a:off x="2911156" y="1232746"/>
            <a:ext cx="3697605" cy="13173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14300" dist="139699" dir="7080005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tabLst>
                <a:tab pos="319775" algn="l"/>
                <a:tab pos="639514" algn="l"/>
                <a:tab pos="959324" algn="l"/>
                <a:tab pos="1279028" algn="l"/>
                <a:tab pos="1598792" algn="l"/>
                <a:tab pos="1918557" algn="l"/>
                <a:tab pos="2238301" algn="l"/>
                <a:tab pos="2558058" algn="l"/>
                <a:tab pos="2877826" algn="l"/>
                <a:tab pos="3197584" algn="l"/>
                <a:tab pos="3517277" algn="l"/>
                <a:tab pos="3837114" algn="l"/>
              </a:tabLst>
              <a:defRPr/>
            </a:pPr>
            <a:r>
              <a:rPr lang="en-US" sz="8600" dirty="0" err="1">
                <a:solidFill>
                  <a:srgbClr val="F8FF22"/>
                </a:solidFill>
                <a:effectLst>
                  <a:glow rad="139700">
                    <a:srgbClr val="000000">
                      <a:alpha val="75000"/>
                    </a:srgbClr>
                  </a:glow>
                </a:effectLst>
                <a:latin typeface="Techno" pitchFamily="-110" charset="0"/>
                <a:ea typeface="Techno" pitchFamily="-110" charset="0"/>
                <a:cs typeface="Techno" pitchFamily="-110" charset="0"/>
                <a:sym typeface="Techno" pitchFamily="-110" charset="0"/>
              </a:rPr>
              <a:t>mishkan</a:t>
            </a:r>
            <a:endParaRPr lang="en-US" sz="8600" dirty="0">
              <a:solidFill>
                <a:srgbClr val="F8FF22"/>
              </a:solidFill>
              <a:effectLst>
                <a:glow rad="139700">
                  <a:srgbClr val="000000">
                    <a:alpha val="75000"/>
                  </a:srgbClr>
                </a:glow>
              </a:effectLst>
              <a:latin typeface="Techno" pitchFamily="-110" charset="0"/>
              <a:ea typeface="Techno" pitchFamily="-110" charset="0"/>
              <a:cs typeface="Techno" pitchFamily="-110" charset="0"/>
              <a:sym typeface="Techno" pitchFamily="-110" charset="0"/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254096" y="-207434"/>
            <a:ext cx="3086100" cy="16459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152400" dir="2700000" algn="ctr" rotWithShape="0">
              <a:schemeClr val="bg2">
                <a:alpha val="90999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tabLst>
                <a:tab pos="318362" algn="l"/>
                <a:tab pos="638118" algn="l"/>
                <a:tab pos="957945" algn="l"/>
                <a:tab pos="1277665" algn="l"/>
                <a:tab pos="1597444" algn="l"/>
                <a:tab pos="1917225" algn="l"/>
                <a:tab pos="2236984" algn="l"/>
                <a:tab pos="2556758" algn="l"/>
                <a:tab pos="2876542" algn="l"/>
                <a:tab pos="3196316" algn="l"/>
                <a:tab pos="3516026" algn="l"/>
                <a:tab pos="3835877" algn="l"/>
              </a:tabLst>
              <a:defRPr/>
            </a:pPr>
            <a:r>
              <a:rPr lang="he-IL" sz="107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Hebrew" pitchFamily="33" charset="0"/>
                <a:ea typeface="Hebrew" pitchFamily="33" charset="0"/>
                <a:cs typeface="Hebrew" pitchFamily="33" charset="0"/>
                <a:sym typeface="Hebrew" pitchFamily="33" charset="0"/>
              </a:rPr>
              <a:t>מ</a:t>
            </a:r>
            <a:r>
              <a:rPr lang="he-IL" sz="10700" b="1" dirty="0">
                <a:solidFill>
                  <a:schemeClr val="accent3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Hebrew" pitchFamily="33" charset="0"/>
                <a:ea typeface="Hebrew" pitchFamily="33" charset="0"/>
                <a:cs typeface="Hebrew" pitchFamily="33" charset="0"/>
                <a:sym typeface="Hebrew" pitchFamily="33" charset="0"/>
              </a:rPr>
              <a:t>שכן</a:t>
            </a:r>
            <a:endParaRPr lang="en-US" sz="10700" b="1" dirty="0">
              <a:solidFill>
                <a:schemeClr val="accent3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Hebrew" pitchFamily="33" charset="0"/>
              <a:ea typeface="Hebrew" pitchFamily="33" charset="0"/>
              <a:cs typeface="Hebrew" pitchFamily="33" charset="0"/>
              <a:sym typeface="Hebrew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7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37260" y="3909060"/>
            <a:ext cx="7543800" cy="2742289"/>
          </a:xfrm>
          <a:prstGeom prst="rect">
            <a:avLst/>
          </a:prstGeom>
        </p:spPr>
        <p:txBody>
          <a:bodyPr lIns="82292" tIns="41148" rIns="82292" bIns="41148">
            <a:spAutoFit/>
          </a:bodyPr>
          <a:lstStyle/>
          <a:p>
            <a:pPr algn="ctr" defTabSz="820472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9B9"/>
                </a:solidFill>
                <a:effectLst>
                  <a:glow rad="177800">
                    <a:srgbClr val="000000">
                      <a:alpha val="75000"/>
                    </a:srgbClr>
                  </a:glow>
                </a:effectLst>
                <a:latin typeface="Helvetica"/>
                <a:ea typeface="GillSans" pitchFamily="1" charset="0"/>
                <a:cs typeface="Helvetica"/>
                <a:sym typeface="GillSans" pitchFamily="1" charset="0"/>
              </a:rPr>
              <a:t>“For the LORD has chosen Zion </a:t>
            </a:r>
            <a:r>
              <a:rPr lang="en-US" sz="3600" b="1" dirty="0">
                <a:solidFill>
                  <a:srgbClr val="FFFFFF"/>
                </a:solidFill>
                <a:effectLst>
                  <a:glow rad="177800">
                    <a:srgbClr val="000000">
                      <a:alpha val="75000"/>
                    </a:srgbClr>
                  </a:glow>
                </a:effectLst>
                <a:latin typeface="Helvetica"/>
                <a:ea typeface="GillSans" pitchFamily="1" charset="0"/>
                <a:cs typeface="Helvetica"/>
                <a:sym typeface="GillSans" pitchFamily="1" charset="0"/>
              </a:rPr>
              <a:t>(Jerusalem)</a:t>
            </a:r>
            <a:r>
              <a:rPr lang="en-US" sz="3600" b="1" dirty="0">
                <a:solidFill>
                  <a:srgbClr val="FFF9B9"/>
                </a:solidFill>
                <a:effectLst>
                  <a:glow rad="177800">
                    <a:srgbClr val="000000">
                      <a:alpha val="75000"/>
                    </a:srgbClr>
                  </a:glow>
                </a:effectLst>
                <a:latin typeface="Helvetica"/>
                <a:ea typeface="GillSans" pitchFamily="1" charset="0"/>
                <a:cs typeface="Helvetica"/>
                <a:sym typeface="GillSans" pitchFamily="1" charset="0"/>
              </a:rPr>
              <a:t>; He has desired it for His habitation. “This is My resting place forever; Here I will dwell, for I have desired it.”</a:t>
            </a:r>
          </a:p>
          <a:p>
            <a:pPr algn="ctr" defTabSz="8204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dirty="0">
                <a:solidFill>
                  <a:srgbClr val="FFFFFF"/>
                </a:solidFill>
                <a:effectLst>
                  <a:glow rad="177800">
                    <a:srgbClr val="000000">
                      <a:alpha val="75000"/>
                    </a:srgbClr>
                  </a:glow>
                </a:effectLst>
                <a:latin typeface="Helvetica"/>
                <a:ea typeface="GillSans" pitchFamily="1" charset="0"/>
                <a:cs typeface="Helvetica"/>
                <a:sym typeface="GillSans" pitchFamily="1" charset="0"/>
              </a:rPr>
              <a:t>Psalms 132:13–14</a:t>
            </a:r>
          </a:p>
        </p:txBody>
      </p:sp>
    </p:spTree>
    <p:extLst>
      <p:ext uri="{BB962C8B-B14F-4D97-AF65-F5344CB8AC3E}">
        <p14:creationId xmlns:p14="http://schemas.microsoft.com/office/powerpoint/2010/main" val="31906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6 at 7.34.00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248" y="0"/>
            <a:ext cx="4643967" cy="3262428"/>
          </a:xfrm>
          <a:prstGeom prst="rect">
            <a:avLst/>
          </a:prstGeom>
        </p:spPr>
      </p:pic>
      <p:pic>
        <p:nvPicPr>
          <p:cNvPr id="5" name="Picture 4" descr="Screen Shot 2014-04-06 at 7.33.13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4419600" cy="3281830"/>
          </a:xfrm>
          <a:prstGeom prst="rect">
            <a:avLst/>
          </a:prstGeom>
        </p:spPr>
      </p:pic>
      <p:pic>
        <p:nvPicPr>
          <p:cNvPr id="6" name="Picture 5" descr="Screen Shot 2014-04-06 at 7.4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3371850"/>
            <a:ext cx="4419600" cy="3486150"/>
          </a:xfrm>
          <a:prstGeom prst="rect">
            <a:avLst/>
          </a:prstGeom>
        </p:spPr>
      </p:pic>
      <p:pic>
        <p:nvPicPr>
          <p:cNvPr id="7" name="Picture 6" descr="Screen Shot 2014-04-06 at 7.41.3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32" y="3371850"/>
            <a:ext cx="4605867" cy="3486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9041" y="24031"/>
            <a:ext cx="5981125" cy="646331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455832"/>
            <a:r>
              <a:rPr lang="en-US" sz="3600" dirty="0">
                <a:solidFill>
                  <a:srgbClr val="FFFFFF"/>
                </a:solidFill>
                <a:effectLst>
                  <a:glow rad="127000">
                    <a:srgbClr val="000000">
                      <a:alpha val="75000"/>
                    </a:srgbClr>
                  </a:glow>
                </a:effectLst>
                <a:latin typeface="Abadi MT Condensed Extra Bold"/>
                <a:ea typeface="Times"/>
                <a:cs typeface="Abadi MT Condensed Extra Bold"/>
              </a:rPr>
              <a:t>FOUR FORMS OF THE SANCTUARY</a:t>
            </a:r>
          </a:p>
        </p:txBody>
      </p:sp>
    </p:spTree>
    <p:extLst>
      <p:ext uri="{BB962C8B-B14F-4D97-AF65-F5344CB8AC3E}">
        <p14:creationId xmlns:p14="http://schemas.microsoft.com/office/powerpoint/2010/main" val="29318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026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590" y="0"/>
            <a:ext cx="92954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ShapeType="1" noTextEdit="1"/>
          </p:cNvSpPr>
          <p:nvPr/>
        </p:nvSpPr>
        <p:spPr bwMode="auto">
          <a:xfrm>
            <a:off x="619760" y="5207000"/>
            <a:ext cx="7680960" cy="1323340"/>
          </a:xfrm>
          <a:prstGeom prst="rect">
            <a:avLst/>
          </a:prstGeom>
        </p:spPr>
        <p:txBody>
          <a:bodyPr wrap="none" lIns="82292" tIns="41148" rIns="82292" bIns="4114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20319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718"/>
                    </a:gs>
                    <a:gs pos="50000">
                      <a:srgbClr val="FFA61B"/>
                    </a:gs>
                    <a:gs pos="100000">
                      <a:srgbClr val="FFF718"/>
                    </a:gs>
                  </a:gsLst>
                  <a:lin ang="5400000" scaled="1"/>
                </a:gradFill>
                <a:effectLst>
                  <a:glow rad="190500">
                    <a:srgbClr val="000000">
                      <a:alpha val="80000"/>
                    </a:srgbClr>
                  </a:glow>
                  <a:outerShdw blurRad="88900" dist="101600" dir="2700000" algn="ctr" rotWithShape="0">
                    <a:srgbClr val="000000">
                      <a:alpha val="65999"/>
                    </a:srgbClr>
                  </a:outerShdw>
                </a:effectLst>
                <a:latin typeface="Abadi MT Condensed Extra Bold"/>
                <a:ea typeface="Capitals"/>
                <a:cs typeface="Abadi MT Condensed Extra Bold"/>
                <a:sym typeface="GillSans" charset="0"/>
              </a:rPr>
              <a:t>THE TEMPLE MOUNT</a:t>
            </a:r>
          </a:p>
          <a:p>
            <a:pPr algn="ctr" defTabSz="820319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90500">
                    <a:srgbClr val="000000">
                      <a:alpha val="80000"/>
                    </a:srgbClr>
                  </a:glow>
                  <a:outerShdw blurRad="88900" dist="101600" dir="2700000" algn="ctr" rotWithShape="0">
                    <a:srgbClr val="000000">
                      <a:alpha val="65999"/>
                    </a:srgbClr>
                  </a:outerShdw>
                </a:effectLst>
                <a:latin typeface="Abadi MT Condensed Extra Bold"/>
                <a:ea typeface="Capitals"/>
                <a:cs typeface="Abadi MT Condensed Extra Bold"/>
                <a:sym typeface="GillSans" charset="0"/>
              </a:rPr>
              <a:t>The Most Volatile 35 Acres on Earth</a:t>
            </a:r>
          </a:p>
        </p:txBody>
      </p:sp>
    </p:spTree>
    <p:extLst>
      <p:ext uri="{BB962C8B-B14F-4D97-AF65-F5344CB8AC3E}">
        <p14:creationId xmlns:p14="http://schemas.microsoft.com/office/powerpoint/2010/main" val="42318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icture 9" descr="Solomon's_Temple.jpg"/>
          <p:cNvSpPr>
            <a:spLocks noChangeAspect="1"/>
          </p:cNvSpPr>
          <p:nvPr/>
        </p:nvSpPr>
        <p:spPr bwMode="auto">
          <a:xfrm>
            <a:off x="1074420" y="1508760"/>
            <a:ext cx="2674620" cy="171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2" tIns="41148" rIns="82292" bIns="41148"/>
          <a:lstStyle/>
          <a:p>
            <a:pPr algn="ctr" defTabSz="822281" fontAlgn="base">
              <a:spcBef>
                <a:spcPct val="0"/>
              </a:spcBef>
              <a:spcAft>
                <a:spcPct val="0"/>
              </a:spcAft>
            </a:pPr>
            <a:endParaRPr lang="en-US" sz="2900">
              <a:solidFill>
                <a:srgbClr val="000000"/>
              </a:solidFill>
              <a:latin typeface="GillSans" charset="0"/>
              <a:ea typeface="ＭＳ Ｐゴシック" charset="0"/>
              <a:cs typeface="ＭＳ Ｐゴシック" charset="0"/>
              <a:sym typeface="GillSans" charset="0"/>
            </a:endParaRP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2980" y="-2948940"/>
            <a:ext cx="10881360" cy="980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3"/>
          <p:cNvSpPr>
            <a:spLocks noChangeShapeType="1" noTextEdit="1"/>
          </p:cNvSpPr>
          <p:nvPr/>
        </p:nvSpPr>
        <p:spPr bwMode="auto">
          <a:xfrm>
            <a:off x="731520" y="342900"/>
            <a:ext cx="7680960" cy="6103620"/>
          </a:xfrm>
          <a:prstGeom prst="rect">
            <a:avLst/>
          </a:prstGeom>
        </p:spPr>
        <p:txBody>
          <a:bodyPr wrap="none" lIns="82292" tIns="41148" rIns="82292" bIns="41148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8222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>
                <a:ln w="50800"/>
                <a:solidFill>
                  <a:srgbClr val="FFD020"/>
                </a:solidFill>
                <a:effectLst>
                  <a:glow rad="127000">
                    <a:srgbClr val="000000">
                      <a:alpha val="75000"/>
                    </a:srgbClr>
                  </a:glow>
                </a:effectLst>
                <a:latin typeface="Impact"/>
                <a:ea typeface="Capitals"/>
                <a:cs typeface="Impact"/>
                <a:sym typeface="GillSans" charset="0"/>
              </a:rPr>
              <a:t>THE TEMPLE</a:t>
            </a:r>
          </a:p>
          <a:p>
            <a:pPr algn="ctr" defTabSz="82228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10" dirty="0">
              <a:ln w="50800"/>
              <a:solidFill>
                <a:srgbClr val="FFE53E"/>
              </a:solidFill>
              <a:effectLst>
                <a:glow rad="127000">
                  <a:srgbClr val="000000">
                    <a:alpha val="75000"/>
                  </a:srgbClr>
                </a:glow>
              </a:effectLst>
              <a:latin typeface="Impact"/>
              <a:ea typeface="Capitals"/>
              <a:cs typeface="Impact"/>
              <a:sym typeface="GillSans" charset="0"/>
            </a:endParaRPr>
          </a:p>
          <a:p>
            <a:pPr algn="ctr" defTabSz="82228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10" dirty="0">
              <a:ln w="50800"/>
              <a:solidFill>
                <a:srgbClr val="FFE53E"/>
              </a:solidFill>
              <a:effectLst>
                <a:glow rad="127000">
                  <a:srgbClr val="000000">
                    <a:alpha val="75000"/>
                  </a:srgbClr>
                </a:glow>
              </a:effectLst>
              <a:latin typeface="Impact"/>
              <a:ea typeface="Capitals"/>
              <a:cs typeface="Impact"/>
              <a:sym typeface="GillSans" charset="0"/>
            </a:endParaRPr>
          </a:p>
          <a:p>
            <a:pPr algn="ctr" defTabSz="82228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10" dirty="0">
              <a:ln w="50800"/>
              <a:solidFill>
                <a:srgbClr val="FFE53E"/>
              </a:solidFill>
              <a:effectLst>
                <a:glow rad="127000">
                  <a:srgbClr val="000000">
                    <a:alpha val="75000"/>
                  </a:srgbClr>
                </a:glow>
              </a:effectLst>
              <a:latin typeface="Impact"/>
              <a:ea typeface="Capitals"/>
              <a:cs typeface="Impact"/>
              <a:sym typeface="GillSans" charset="0"/>
            </a:endParaRPr>
          </a:p>
          <a:p>
            <a:pPr algn="ctr" defTabSz="8222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kern="10" dirty="0">
                <a:ln w="50800"/>
                <a:solidFill>
                  <a:srgbClr val="FFE53E"/>
                </a:solidFill>
                <a:effectLst>
                  <a:glow rad="127000">
                    <a:srgbClr val="000000">
                      <a:alpha val="75000"/>
                    </a:srgbClr>
                  </a:glow>
                </a:effectLst>
                <a:latin typeface="Impact"/>
                <a:ea typeface="Capitals"/>
                <a:cs typeface="Impact"/>
                <a:sym typeface="GillSans" charset="0"/>
              </a:rPr>
              <a:t>IN PROPHECY</a:t>
            </a:r>
          </a:p>
        </p:txBody>
      </p:sp>
    </p:spTree>
    <p:extLst>
      <p:ext uri="{BB962C8B-B14F-4D97-AF65-F5344CB8AC3E}">
        <p14:creationId xmlns:p14="http://schemas.microsoft.com/office/powerpoint/2010/main" val="28453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668203" indent="-257003" eaLnBrk="0" hangingPunct="0">
              <a:defRPr sz="29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028021" indent="-205606" eaLnBrk="0" hangingPunct="0">
              <a:defRPr sz="29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439215" indent="-205606" eaLnBrk="0" hangingPunct="0">
              <a:defRPr sz="29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1850450" indent="-205606" eaLnBrk="0" hangingPunct="0">
              <a:defRPr sz="29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261633" indent="-20560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672811" indent="-20560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084032" indent="-20560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495235" indent="-20560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fld id="{41FDA1A8-0E21-0648-AA2A-7453E9BDB828}" type="slidenum">
              <a:rPr lang="en-US" sz="13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eaLnBrk="1" hangingPunct="1"/>
              <a:t>16</a:t>
            </a:fld>
            <a:endParaRPr lang="en-US" sz="13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6675" name="Rectangle 2"/>
          <p:cNvSpPr>
            <a:spLocks noChangeArrowheads="1"/>
          </p:cNvSpPr>
          <p:nvPr/>
        </p:nvSpPr>
        <p:spPr bwMode="auto">
          <a:xfrm>
            <a:off x="3943350" y="2960370"/>
            <a:ext cx="248603" cy="16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22830" fontAlgn="base">
              <a:spcBef>
                <a:spcPct val="0"/>
              </a:spcBef>
              <a:spcAft>
                <a:spcPct val="0"/>
              </a:spcAft>
              <a:tabLst>
                <a:tab pos="309838" algn="l"/>
                <a:tab pos="629675" algn="l"/>
                <a:tab pos="949514" algn="l"/>
                <a:tab pos="1269314" algn="l"/>
                <a:tab pos="1589144" algn="l"/>
                <a:tab pos="1908966" algn="l"/>
                <a:tab pos="2228774" algn="l"/>
                <a:tab pos="2548610" algn="l"/>
                <a:tab pos="2868449" algn="l"/>
                <a:tab pos="3188286" algn="l"/>
                <a:tab pos="3508094" algn="l"/>
                <a:tab pos="3827917" algn="l"/>
              </a:tabLst>
            </a:pPr>
            <a:r>
              <a:rPr lang="en-US" sz="110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Text</a:t>
            </a: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4400550" y="3303270"/>
            <a:ext cx="248603" cy="16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22830" fontAlgn="base">
              <a:spcBef>
                <a:spcPct val="0"/>
              </a:spcBef>
              <a:spcAft>
                <a:spcPct val="0"/>
              </a:spcAft>
              <a:tabLst>
                <a:tab pos="309838" algn="l"/>
                <a:tab pos="629675" algn="l"/>
                <a:tab pos="949514" algn="l"/>
                <a:tab pos="1269314" algn="l"/>
                <a:tab pos="1589144" algn="l"/>
                <a:tab pos="1908966" algn="l"/>
                <a:tab pos="2228774" algn="l"/>
                <a:tab pos="2548610" algn="l"/>
                <a:tab pos="2868449" algn="l"/>
                <a:tab pos="3188286" algn="l"/>
                <a:tab pos="3508094" algn="l"/>
                <a:tab pos="3827917" algn="l"/>
              </a:tabLst>
            </a:pPr>
            <a:r>
              <a:rPr lang="en-US" sz="110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Text</a:t>
            </a:r>
          </a:p>
        </p:txBody>
      </p:sp>
      <p:sp>
        <p:nvSpPr>
          <p:cNvPr id="156677" name="Rectangle 8"/>
          <p:cNvSpPr>
            <a:spLocks noChangeArrowheads="1"/>
          </p:cNvSpPr>
          <p:nvPr/>
        </p:nvSpPr>
        <p:spPr bwMode="auto">
          <a:xfrm>
            <a:off x="0" y="6515100"/>
            <a:ext cx="4572000" cy="34290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82292" tIns="41148" rIns="82292" bIns="41148"/>
          <a:lstStyle/>
          <a:p>
            <a:pPr algn="ctr" defTabSz="822830" fontAlgn="base">
              <a:spcBef>
                <a:spcPct val="0"/>
              </a:spcBef>
              <a:spcAft>
                <a:spcPct val="0"/>
              </a:spcAft>
              <a:tabLst>
                <a:tab pos="746735" algn="l"/>
              </a:tabLst>
            </a:pPr>
            <a:endParaRPr lang="en-US" sz="2900">
              <a:solidFill>
                <a:srgbClr val="000000"/>
              </a:solidFill>
              <a:latin typeface="GillSans" charset="0"/>
              <a:ea typeface="ＭＳ Ｐゴシック" charset="0"/>
              <a:cs typeface="ＭＳ Ｐゴシック" charset="0"/>
              <a:sym typeface="GillSans" charset="0"/>
            </a:endParaRPr>
          </a:p>
        </p:txBody>
      </p:sp>
      <p:pic>
        <p:nvPicPr>
          <p:cNvPr id="2" name="Picture 1" descr="black text bckgnd copy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1668"/>
          </a:xfrm>
          <a:prstGeom prst="rect">
            <a:avLst/>
          </a:prstGeom>
        </p:spPr>
      </p:pic>
      <p:pic>
        <p:nvPicPr>
          <p:cNvPr id="160154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3297" y="490061"/>
            <a:ext cx="4491312" cy="576214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190499" dir="6899992" algn="ctr" rotWithShape="0">
              <a:schemeClr val="bg2">
                <a:alpha val="56999"/>
              </a:schemeClr>
            </a:outerShdw>
          </a:effectLst>
        </p:spPr>
      </p:pic>
      <p:pic>
        <p:nvPicPr>
          <p:cNvPr id="3" name="Picture 2" descr="Screen Sh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5" y="6297930"/>
            <a:ext cx="6096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1026" descr="Temple thru Time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" y="34290"/>
            <a:ext cx="9133998" cy="678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63" name="Rectangle 1027"/>
          <p:cNvSpPr>
            <a:spLocks/>
          </p:cNvSpPr>
          <p:nvPr/>
        </p:nvSpPr>
        <p:spPr bwMode="auto">
          <a:xfrm>
            <a:off x="5887357" y="754381"/>
            <a:ext cx="3065681" cy="5077268"/>
          </a:xfrm>
          <a:prstGeom prst="rect">
            <a:avLst/>
          </a:prstGeom>
          <a:noFill/>
          <a:ln w="539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82193" tIns="41099" rIns="82193" bIns="41099" anchor="ctr"/>
          <a:lstStyle/>
          <a:p>
            <a:pPr algn="ctr" defTabSz="642128" fontAlgn="base">
              <a:spcBef>
                <a:spcPct val="0"/>
              </a:spcBef>
              <a:spcAft>
                <a:spcPct val="0"/>
              </a:spcAft>
            </a:pPr>
            <a:endParaRPr lang="en-US" sz="2900">
              <a:solidFill>
                <a:srgbClr val="FF0000"/>
              </a:solidFill>
              <a:latin typeface="GillSans" charset="0"/>
              <a:ea typeface="ＭＳ Ｐゴシック" charset="0"/>
              <a:cs typeface="ＭＳ Ｐゴシック" charset="0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7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7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63" grpId="0" animBg="1"/>
      <p:bldP spid="157696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Daniel 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81000" y="1219201"/>
            <a:ext cx="8458200" cy="547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6" tIns="45716" rIns="91436" bIns="45716">
            <a:spAutoFit/>
          </a:bodyPr>
          <a:lstStyle/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When will it appear?   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It was foreshadowed by Antiochus Epiphanes, but was not fulfilled in him because in Jesus</a:t>
            </a:r>
            <a:r>
              <a:rPr lang="ja-JP" alt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’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 day it was still future </a:t>
            </a:r>
            <a:r>
              <a:rPr lang="en-US" sz="2800" b="1" dirty="0">
                <a:solidFill>
                  <a:srgbClr val="FFF3C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(Matthew 24:15-22)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.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What is it?    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The only clue given is that it will be something standing (like an idol or image) in the holy place</a:t>
            </a:r>
            <a:r>
              <a:rPr lang="en-US" sz="2800" b="1" dirty="0">
                <a:solidFill>
                  <a:srgbClr val="FFF3C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 (Dan. 12:11; Matt. 24:15)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.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“</a:t>
            </a:r>
            <a:r>
              <a:rPr 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wing</a:t>
            </a:r>
            <a:r>
              <a:rPr lang="ja-JP" alt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”</a:t>
            </a:r>
            <a:r>
              <a:rPr 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=  refers to the pinnacle of the temple; it</a:t>
            </a:r>
            <a:r>
              <a:rPr lang="ja-JP" alt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’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s a Hebrew word that means </a:t>
            </a:r>
            <a:r>
              <a:rPr lang="ja-JP" alt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“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overspreading.” What begins there will spread to other places.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“</a:t>
            </a:r>
            <a:r>
              <a:rPr 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abomination</a:t>
            </a:r>
            <a:r>
              <a:rPr lang="ja-JP" alt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”</a:t>
            </a:r>
            <a:r>
              <a:rPr 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= an image or idol that being placed in the Holy place produces desecration that results in desolation.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228607"/>
            <a:ext cx="7104454" cy="646331"/>
          </a:xfrm>
          <a:prstGeom prst="rect">
            <a:avLst/>
          </a:prstGeom>
        </p:spPr>
        <p:txBody>
          <a:bodyPr wrap="none" lIns="91436" tIns="45716" rIns="91436" bIns="45716">
            <a:spAutoFit/>
          </a:bodyPr>
          <a:lstStyle/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lbertus Extra Bold"/>
                <a:ea typeface="ＭＳ Ｐゴシック" charset="0"/>
                <a:cs typeface="Albertus Extra Bold"/>
              </a:rPr>
              <a:t>The Abomination of Desolation</a:t>
            </a:r>
          </a:p>
        </p:txBody>
      </p:sp>
    </p:spTree>
    <p:extLst>
      <p:ext uri="{BB962C8B-B14F-4D97-AF65-F5344CB8AC3E}">
        <p14:creationId xmlns:p14="http://schemas.microsoft.com/office/powerpoint/2010/main" val="40258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9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4" name="Picture 6" descr="ojerus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5057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7"/>
          <p:cNvSpPr>
            <a:spLocks noChangeArrowheads="1" noChangeShapeType="1" noTextEdit="1"/>
          </p:cNvSpPr>
          <p:nvPr/>
        </p:nvSpPr>
        <p:spPr bwMode="auto">
          <a:xfrm>
            <a:off x="1371600" y="381005"/>
            <a:ext cx="7315200" cy="723900"/>
          </a:xfrm>
          <a:prstGeom prst="rect">
            <a:avLst/>
          </a:prstGeom>
        </p:spPr>
        <p:txBody>
          <a:bodyPr wrap="none" lIns="91436" tIns="45716" rIns="91436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9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A86"/>
                    </a:gs>
                    <a:gs pos="50000">
                      <a:srgbClr val="FFFDA6"/>
                    </a:gs>
                    <a:gs pos="100000">
                      <a:srgbClr val="FFEA86"/>
                    </a:gs>
                  </a:gsLst>
                  <a:lin ang="5400000" scaled="1"/>
                </a:gra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</a:rPr>
              <a:t>THE OLIVET DISCOURSE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1447800"/>
            <a:ext cx="3629569" cy="1301895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algn="ctr" defTabSz="913977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Techno"/>
                <a:ea typeface="ＭＳ Ｐゴシック" charset="0"/>
                <a:cs typeface="Techno"/>
              </a:rPr>
              <a:t>Jesus’ Teaching on </a:t>
            </a:r>
          </a:p>
          <a:p>
            <a:pPr algn="ctr" defTabSz="913977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Techno"/>
                <a:ea typeface="ＭＳ Ｐゴシック" charset="0"/>
                <a:cs typeface="Techno"/>
              </a:rPr>
              <a:t>the End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36647" y="2840561"/>
            <a:ext cx="1915840" cy="549380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algn="ctr" defTabSz="456989">
              <a:lnSpc>
                <a:spcPct val="90000"/>
              </a:lnSpc>
            </a:pPr>
            <a:r>
              <a:rPr lang="en-US" sz="3200" b="1" dirty="0">
                <a:solidFill>
                  <a:srgbClr val="FFEDB2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lbertus Extra Bold"/>
                <a:ea typeface="ＭＳ Ｐゴシック"/>
                <a:cs typeface="Albertus Extra Bold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1789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4" descr="4 horsemenw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647" y="53534"/>
            <a:ext cx="7391759" cy="707878"/>
          </a:xfrm>
          <a:prstGeom prst="rect">
            <a:avLst/>
          </a:prstGeom>
          <a:noFill/>
        </p:spPr>
        <p:txBody>
          <a:bodyPr wrap="none" lIns="91436" tIns="45716" rIns="91436" bIns="45716">
            <a:spAutoFit/>
          </a:bodyPr>
          <a:lstStyle/>
          <a:p>
            <a:pPr defTabSz="9139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badi MT Condensed Extra Bold"/>
                <a:ea typeface="ＭＳ Ｐゴシック" charset="0"/>
                <a:cs typeface="Abadi MT Condensed Extra Bold"/>
              </a:rPr>
              <a:t>Events at the Start of the 70</a:t>
            </a:r>
            <a:r>
              <a:rPr lang="en-US" sz="4000" b="1" baseline="300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badi MT Condensed Extra Bold"/>
                <a:ea typeface="ＭＳ Ｐゴシック" charset="0"/>
                <a:cs typeface="Abadi MT Condensed Extra Bold"/>
              </a:rPr>
              <a:t>th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badi MT Condensed Extra Bold"/>
                <a:ea typeface="ＭＳ Ｐゴシック" charset="0"/>
                <a:cs typeface="Abadi MT Condensed Extra Bold"/>
              </a:rPr>
              <a:t> Week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" y="3658443"/>
            <a:ext cx="8940800" cy="305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FFFFFF"/>
                </a:solidFill>
                <a:effectLst>
                  <a:glow rad="1651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“The Lamb broke one of the seven seals … And I looked, and behold, a white horse, and he who sat on it had a bow; and a crown was given to him; and he went out conquering, and to conquer … the second seal … a red horse … to take peace from the earth, and that </a:t>
            </a:r>
            <a:r>
              <a:rPr lang="en-US" sz="2400" b="1" i="1" dirty="0">
                <a:solidFill>
                  <a:srgbClr val="FFFFFF"/>
                </a:solidFill>
                <a:effectLst>
                  <a:glow rad="1651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men</a:t>
            </a:r>
            <a:r>
              <a:rPr lang="en-US" sz="2400" b="1" dirty="0">
                <a:solidFill>
                  <a:srgbClr val="FFFFFF"/>
                </a:solidFill>
                <a:effectLst>
                  <a:glow rad="1651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 should slay one another … the third seal … a black horse … (famine) … the fourth seal … an ashen horse … over a fourth of the earth, to kill with sword and with famine and with pestilence and by the wild beasts of the earth … the fifth seal … slain because of the word of God, and because of the testimony which they had maintained … the sixth seal … a great earthquake … sun became black … and the whole moon became like blood”  </a:t>
            </a:r>
            <a:r>
              <a:rPr lang="en-US" sz="2400" b="1" dirty="0">
                <a:solidFill>
                  <a:srgbClr val="F1EBA5"/>
                </a:solidFill>
                <a:effectLst>
                  <a:glow rad="1651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Rev. 6:1–12</a:t>
            </a:r>
            <a:endParaRPr lang="en-US" sz="2400" dirty="0">
              <a:solidFill>
                <a:srgbClr val="F1EBA5"/>
              </a:solidFill>
              <a:effectLst>
                <a:glow rad="165100">
                  <a:schemeClr val="tx1"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13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pompeii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81000" y="533401"/>
            <a:ext cx="8763000" cy="875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6" tIns="45716" rIns="91436" bIns="45716">
            <a:spAutoFit/>
          </a:bodyPr>
          <a:lstStyle/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  Topic             Daniel 9:27		         Revelation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3CE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Beg. of Trib.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	    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Peace Treaty	    Rider on White Horse (6:1)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3CE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Temple	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                  Sacrifices		     Temple (11:1-2)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3CE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Time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	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	     Half of 7 years	     1260 days; 42 months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3977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3CE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Antichrist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	        One who	                   Persecution (13:7)                </a:t>
            </a:r>
            <a:r>
              <a:rPr lang="en-US" sz="2400" b="1" dirty="0">
                <a:solidFill>
                  <a:srgbClr val="FFF3CE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Persecutes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	    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makes desolate					                                 </a:t>
            </a:r>
            <a:r>
              <a:rPr lang="en-US" sz="2400" b="1" dirty="0">
                <a:solidFill>
                  <a:srgbClr val="FFF3CE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Jews </a:t>
            </a:r>
          </a:p>
          <a:p>
            <a:pPr defTabSz="913977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8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3977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3CE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Antichrist’s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	      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Abomination of	    Image of Antichrist (13:11-15)           </a:t>
            </a:r>
            <a:r>
              <a:rPr lang="en-US" sz="2400" b="1" dirty="0">
                <a:solidFill>
                  <a:srgbClr val="FFF3CE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Image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		          Desolation</a:t>
            </a:r>
          </a:p>
          <a:p>
            <a:pPr algn="ctr" defTabSz="913977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3977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3CE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End of Trib.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	  Destruction of the	    Antichrist Defeated (19:20)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	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		           Desolator</a:t>
            </a: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		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						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25400"/>
            <a:ext cx="8458200" cy="523220"/>
          </a:xfrm>
          <a:prstGeom prst="rect">
            <a:avLst/>
          </a:prstGeom>
        </p:spPr>
        <p:txBody>
          <a:bodyPr lIns="91436" tIns="45716" rIns="91436" bIns="45716">
            <a:spAutoFit/>
          </a:bodyPr>
          <a:lstStyle/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C758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lbertus Extra Bold"/>
                <a:ea typeface="ＭＳ Ｐゴシック" charset="0"/>
                <a:cs typeface="Albertus Extra Bold"/>
              </a:rPr>
              <a:t>Parallels Between Daniel 9:27 and Revelation</a:t>
            </a:r>
            <a:endParaRPr lang="en-US" sz="2800" dirty="0">
              <a:solidFill>
                <a:srgbClr val="FFC758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lbertus Extra Bold"/>
              <a:ea typeface="ＭＳ Ｐゴシック" charset="0"/>
              <a:cs typeface="Albertus Extra Bold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04800" y="533402"/>
            <a:ext cx="0" cy="60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8915400" y="533402"/>
            <a:ext cx="0" cy="60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04802" y="533400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04802" y="1066800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04802" y="1828800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304802" y="2590800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304802" y="3505200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304802" y="4800600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04802" y="5867400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304802" y="6629400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029200" y="533402"/>
            <a:ext cx="0" cy="60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2133600" y="533402"/>
            <a:ext cx="0" cy="60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370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gold fog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8" descr="Prophecy Ch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7445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00" y="152400"/>
            <a:ext cx="79572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effectLst>
                  <a:glow rad="635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 charset="0"/>
                <a:cs typeface="Arial Black"/>
              </a:rPr>
              <a:t>Overview of Tribulation Events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3657600"/>
            <a:ext cx="29742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254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COVENANT WITH ANTICHRIST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3800" y="3733800"/>
            <a:ext cx="296401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254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CORRUPTION OF ANTICHRIST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3200" y="3733800"/>
            <a:ext cx="2902695" cy="5447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254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                CONDEMNATION OF 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254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                              ANTICHRIST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0" y="4419600"/>
            <a:ext cx="19934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CB8"/>
                </a:solidFill>
                <a:effectLst>
                  <a:glow rad="254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TEMPLE DESIGNED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62400" y="4724400"/>
            <a:ext cx="25052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CB8"/>
                </a:solidFill>
                <a:effectLst>
                  <a:glow rad="254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TEMPLE    DESECRATED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5200" y="4572000"/>
            <a:ext cx="20880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CB8"/>
                </a:solidFill>
                <a:effectLst>
                  <a:glow rad="254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TEMPLE DELIVERED</a:t>
            </a:r>
          </a:p>
        </p:txBody>
      </p:sp>
      <p:sp>
        <p:nvSpPr>
          <p:cNvPr id="100362" name="TextBox 11"/>
          <p:cNvSpPr txBox="1">
            <a:spLocks noChangeArrowheads="1"/>
          </p:cNvSpPr>
          <p:nvPr/>
        </p:nvSpPr>
        <p:spPr bwMode="auto">
          <a:xfrm>
            <a:off x="7696200" y="2971800"/>
            <a:ext cx="1736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cs typeface="Arial Narrow" charset="0"/>
              </a:rPr>
              <a:t>ISRA EL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cs typeface="Arial Narrow" charset="0"/>
              </a:rPr>
              <a:t>PRESERVED</a:t>
            </a:r>
          </a:p>
        </p:txBody>
      </p:sp>
    </p:spTree>
    <p:extLst>
      <p:ext uri="{BB962C8B-B14F-4D97-AF65-F5344CB8AC3E}">
        <p14:creationId xmlns:p14="http://schemas.microsoft.com/office/powerpoint/2010/main" val="12111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AGGREE~1.TIF                                                   00006AD8 Macintosh                      B55A88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7000" y="4852952"/>
            <a:ext cx="7175500" cy="1108225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“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“And </a:t>
            </a:r>
            <a:r>
              <a:rPr lang="en-US" sz="2400" b="1" dirty="0">
                <a:solidFill>
                  <a:srgbClr val="F1EBA5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he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 will make a firm covenant with </a:t>
            </a:r>
            <a:r>
              <a:rPr lang="en-US" sz="2400" b="1" dirty="0">
                <a:solidFill>
                  <a:srgbClr val="F1EBA5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the many 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for one week, but in the middle of the week he will put a stop to sacrifice and grain offering …” </a:t>
            </a:r>
            <a:r>
              <a:rPr lang="it-IT" sz="2400" b="1" dirty="0">
                <a:solidFill>
                  <a:srgbClr val="FFE143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Daniel 9:27a</a:t>
            </a:r>
            <a:endParaRPr lang="en-US" sz="2400" b="1" dirty="0">
              <a:solidFill>
                <a:srgbClr val="FFE143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0000" y="90557"/>
            <a:ext cx="5571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F8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The Start of the 70</a:t>
            </a:r>
            <a:r>
              <a:rPr lang="en-US" sz="4000" baseline="30000" dirty="0">
                <a:solidFill>
                  <a:srgbClr val="FFFFF8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th</a:t>
            </a:r>
            <a:r>
              <a:rPr lang="en-US" sz="4000" dirty="0">
                <a:solidFill>
                  <a:srgbClr val="FFFFF8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 Week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7100" y="4076700"/>
            <a:ext cx="1718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1EBA5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Antichrist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0662" y="4076700"/>
            <a:ext cx="24118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1EBA5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Jewish Leader</a:t>
            </a:r>
          </a:p>
        </p:txBody>
      </p:sp>
    </p:spTree>
    <p:extLst>
      <p:ext uri="{BB962C8B-B14F-4D97-AF65-F5344CB8AC3E}">
        <p14:creationId xmlns:p14="http://schemas.microsoft.com/office/powerpoint/2010/main" val="17158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6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building Templ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4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00" y="239931"/>
            <a:ext cx="834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8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Temple rebuilt at the Beginning of 70</a:t>
            </a:r>
            <a:r>
              <a:rPr lang="en-US" sz="3600" baseline="30000" dirty="0">
                <a:solidFill>
                  <a:srgbClr val="FFFFF8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th</a:t>
            </a:r>
            <a:r>
              <a:rPr lang="en-US" sz="3600" dirty="0">
                <a:solidFill>
                  <a:srgbClr val="FFFFF8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 Week</a:t>
            </a:r>
          </a:p>
        </p:txBody>
      </p:sp>
    </p:spTree>
    <p:extLst>
      <p:ext uri="{BB962C8B-B14F-4D97-AF65-F5344CB8AC3E}">
        <p14:creationId xmlns:p14="http://schemas.microsoft.com/office/powerpoint/2010/main" val="92826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4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74"/>
            <a:ext cx="9144000" cy="683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0180" y="4928755"/>
            <a:ext cx="880364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/>
          <a:p>
            <a:pPr marL="24289" defTabSz="82244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1437" algn="l"/>
                <a:tab pos="903697" algn="l"/>
                <a:tab pos="1725962" algn="l"/>
                <a:tab pos="2548330" algn="l"/>
                <a:tab pos="3370647" algn="l"/>
                <a:tab pos="4192964" algn="l"/>
                <a:tab pos="5015288" algn="l"/>
                <a:tab pos="5837596" algn="l"/>
                <a:tab pos="6659924" algn="l"/>
              </a:tabLs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Futura Condensed" charset="0"/>
                <a:ea typeface="GillSans" pitchFamily="1" charset="0"/>
                <a:cs typeface="GillSans" pitchFamily="1" charset="0"/>
                <a:sym typeface="GillSans" pitchFamily="1" charset="0"/>
              </a:rPr>
              <a:t>And there was given me a measuring rod like a staff; and someone said, “Rise and measure </a:t>
            </a:r>
            <a:r>
              <a:rPr lang="en-US" sz="2400" b="1" i="1" dirty="0">
                <a:solidFill>
                  <a:srgbClr val="F1EBA5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Futura Condensed" charset="0"/>
                <a:ea typeface="GillSans" pitchFamily="1" charset="0"/>
                <a:cs typeface="GillSans" pitchFamily="1" charset="0"/>
                <a:sym typeface="GillSans" pitchFamily="1" charset="0"/>
              </a:rPr>
              <a:t>the Temple of God</a:t>
            </a:r>
            <a:r>
              <a:rPr lang="en-US" sz="2400" b="1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Futura Condensed" charset="0"/>
                <a:ea typeface="GillSans" pitchFamily="1" charset="0"/>
                <a:cs typeface="GillSans" pitchFamily="1" charset="0"/>
                <a:sym typeface="GillSans" pitchFamily="1" charset="0"/>
              </a:rPr>
              <a:t>, and the altar, and those who worship in it.  And leave out the court which is out-side the temple, and do not measure it, for it has been </a:t>
            </a:r>
            <a:r>
              <a:rPr lang="en-US" sz="2400" b="1" dirty="0">
                <a:solidFill>
                  <a:srgbClr val="F1EBA5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Futura Condensed" charset="0"/>
                <a:ea typeface="GillSans" pitchFamily="1" charset="0"/>
                <a:cs typeface="GillSans" pitchFamily="1" charset="0"/>
                <a:sym typeface="GillSans" pitchFamily="1" charset="0"/>
              </a:rPr>
              <a:t>given to the </a:t>
            </a:r>
            <a:r>
              <a:rPr lang="en-US" sz="2400" b="1" i="1" dirty="0">
                <a:solidFill>
                  <a:srgbClr val="F1EBA5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Futura Condensed" charset="0"/>
                <a:ea typeface="GillSans" pitchFamily="1" charset="0"/>
                <a:cs typeface="GillSans" pitchFamily="1" charset="0"/>
                <a:sym typeface="GillSans" pitchFamily="1" charset="0"/>
              </a:rPr>
              <a:t>nations</a:t>
            </a:r>
            <a:r>
              <a:rPr lang="en-US" sz="2400" b="1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Futura Condensed" charset="0"/>
                <a:ea typeface="GillSans" pitchFamily="1" charset="0"/>
                <a:cs typeface="GillSans" pitchFamily="1" charset="0"/>
                <a:sym typeface="GillSans" pitchFamily="1" charset="0"/>
              </a:rPr>
              <a:t>; and they will </a:t>
            </a:r>
            <a:r>
              <a:rPr lang="en-US" sz="2400" b="1" i="1" dirty="0">
                <a:solidFill>
                  <a:srgbClr val="F1EBA5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Futura Condensed" charset="0"/>
                <a:ea typeface="GillSans" pitchFamily="1" charset="0"/>
                <a:cs typeface="GillSans" pitchFamily="1" charset="0"/>
                <a:sym typeface="GillSans" pitchFamily="1" charset="0"/>
              </a:rPr>
              <a:t>tread under foot the holy city for forty-two months</a:t>
            </a:r>
            <a:r>
              <a:rPr lang="en-US" sz="2400" b="1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Futura Condensed" charset="0"/>
                <a:ea typeface="GillSans" pitchFamily="1" charset="0"/>
                <a:cs typeface="GillSans" pitchFamily="1" charset="0"/>
                <a:sym typeface="GillSans" pitchFamily="1" charset="0"/>
              </a:rPr>
              <a:t>.” </a:t>
            </a:r>
            <a:r>
              <a:rPr lang="en-US" sz="2400" b="1" dirty="0">
                <a:solidFill>
                  <a:srgbClr val="FFE143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Futura Condensed" charset="0"/>
                <a:ea typeface="GillSans" pitchFamily="1" charset="0"/>
                <a:cs typeface="GillSans" pitchFamily="1" charset="0"/>
                <a:sym typeface="GillSans" pitchFamily="1" charset="0"/>
              </a:rPr>
              <a:t>Revelation 11:1-2</a:t>
            </a:r>
            <a:endParaRPr lang="en-US" sz="2400" b="1" dirty="0">
              <a:solidFill>
                <a:srgbClr val="FF8D29"/>
              </a:solidFill>
              <a:effectLst>
                <a:glow rad="139700">
                  <a:srgbClr val="000000">
                    <a:alpha val="75000"/>
                  </a:srgbClr>
                </a:glow>
              </a:effectLst>
              <a:latin typeface="Impact" charset="0"/>
              <a:ea typeface="GillSans" pitchFamily="1" charset="0"/>
              <a:cs typeface="GillSans" pitchFamily="1" charset="0"/>
              <a:sym typeface="GillSans" pitchFamily="1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5200" y="165100"/>
            <a:ext cx="6468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F8"/>
                </a:solidFill>
                <a:effectLst>
                  <a:glow rad="1524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The Mid-Point of the 70</a:t>
            </a:r>
            <a:r>
              <a:rPr lang="en-US" sz="4000" b="1" baseline="30000" dirty="0">
                <a:solidFill>
                  <a:srgbClr val="FFFFF8"/>
                </a:solidFill>
                <a:effectLst>
                  <a:glow rad="1524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th</a:t>
            </a:r>
            <a:r>
              <a:rPr lang="en-US" sz="4000" b="1" dirty="0">
                <a:solidFill>
                  <a:srgbClr val="FFFFF8"/>
                </a:solidFill>
                <a:effectLst>
                  <a:glow rad="1524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 Week</a:t>
            </a:r>
          </a:p>
        </p:txBody>
      </p:sp>
    </p:spTree>
    <p:extLst>
      <p:ext uri="{BB962C8B-B14F-4D97-AF65-F5344CB8AC3E}">
        <p14:creationId xmlns:p14="http://schemas.microsoft.com/office/powerpoint/2010/main" val="41930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ADRobert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900" y="151537"/>
            <a:ext cx="8674100" cy="1650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FFF8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“and they will fall by the edge of the sword, and will be led captive into all the nations; and Jerusalem will be trampled under foot by the Gentiles until the times of the Gentiles be fulfilled.”  </a:t>
            </a:r>
            <a:r>
              <a:rPr lang="en-US" sz="2400" b="1" dirty="0">
                <a:solidFill>
                  <a:srgbClr val="F1EBA5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Luke 21:24</a:t>
            </a:r>
          </a:p>
        </p:txBody>
      </p:sp>
    </p:spTree>
    <p:extLst>
      <p:ext uri="{BB962C8B-B14F-4D97-AF65-F5344CB8AC3E}">
        <p14:creationId xmlns:p14="http://schemas.microsoft.com/office/powerpoint/2010/main" val="26010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9"/>
          <a:stretch/>
        </p:blipFill>
        <p:spPr bwMode="auto">
          <a:xfrm>
            <a:off x="0" y="-628650"/>
            <a:ext cx="9144000" cy="748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152400" y="0"/>
            <a:ext cx="8839200" cy="20620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/>
          <a:p>
            <a:pPr defTabSz="9136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 I will gather all the nations against Jerusalem to battle, and the city will be captured, the houses plundered… and half the city exiled…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1E07A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Zechariah 14:2</a:t>
            </a:r>
          </a:p>
        </p:txBody>
      </p:sp>
    </p:spTree>
    <p:extLst>
      <p:ext uri="{BB962C8B-B14F-4D97-AF65-F5344CB8AC3E}">
        <p14:creationId xmlns:p14="http://schemas.microsoft.com/office/powerpoint/2010/main" val="5301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nibyt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campfiregif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92700"/>
            <a:ext cx="22860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3699" y="672241"/>
            <a:ext cx="3444875" cy="4975713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glow rad="1778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“Therefore when you see the ABOMINATION OF DESOLATION which was spoken of through Daniel the prophet, standing in the holy place </a:t>
            </a:r>
            <a:r>
              <a:rPr lang="en-US" sz="3200" b="1" dirty="0">
                <a:solidFill>
                  <a:srgbClr val="F1EBA5"/>
                </a:solidFill>
                <a:effectLst>
                  <a:glow rad="1778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(let the reader understand)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glow rad="1778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…”  </a:t>
            </a:r>
            <a:r>
              <a:rPr lang="en-US" sz="2400" b="1" dirty="0">
                <a:solidFill>
                  <a:srgbClr val="FFE143"/>
                </a:solidFill>
                <a:effectLst>
                  <a:glow rad="177800">
                    <a:schemeClr val="tx1">
                      <a:alpha val="75000"/>
                    </a:schemeClr>
                  </a:glow>
                </a:effectLst>
                <a:latin typeface="Arial Narrow"/>
                <a:cs typeface="Arial Narrow"/>
              </a:rPr>
              <a:t>Matthew 24:15</a:t>
            </a:r>
          </a:p>
        </p:txBody>
      </p:sp>
    </p:spTree>
    <p:extLst>
      <p:ext uri="{BB962C8B-B14F-4D97-AF65-F5344CB8AC3E}">
        <p14:creationId xmlns:p14="http://schemas.microsoft.com/office/powerpoint/2010/main" val="72534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ackle[1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Homepage at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1"/>
            <a:ext cx="3345366" cy="327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Use this QR Code for Access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79541"/>
            <a:ext cx="3425631" cy="2096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62EE6-866D-4143-9082-63CB2850C4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659" y="318942"/>
            <a:ext cx="5357029" cy="53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7962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Olivet Discourse link at 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14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Daniel 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609724" y="1219201"/>
            <a:ext cx="7229475" cy="204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6" tIns="45716" rIns="91436" bIns="45716">
            <a:spAutoFit/>
          </a:bodyPr>
          <a:lstStyle/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When will it appear?   </a:t>
            </a:r>
          </a:p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It was foreshadowed by Antiochus Epiphanes, but was not fulfilled in him because in Jesus</a:t>
            </a:r>
            <a:r>
              <a:rPr lang="ja-JP" alt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’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 day it was still future </a:t>
            </a:r>
            <a:r>
              <a:rPr lang="en-US" sz="2800" b="1" dirty="0">
                <a:solidFill>
                  <a:srgbClr val="FFF3C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(Matthew 24:15-22)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charset="0"/>
                <a:cs typeface="Arial Narrow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228607"/>
            <a:ext cx="7104454" cy="646331"/>
          </a:xfrm>
          <a:prstGeom prst="rect">
            <a:avLst/>
          </a:prstGeom>
        </p:spPr>
        <p:txBody>
          <a:bodyPr wrap="none" lIns="91436" tIns="45716" rIns="91436" bIns="45716">
            <a:spAutoFit/>
          </a:bodyPr>
          <a:lstStyle/>
          <a:p>
            <a:pPr defTabSz="9139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186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lbertus Extra Bold"/>
                <a:ea typeface="ＭＳ Ｐゴシック" charset="0"/>
                <a:cs typeface="Albertus Extra Bold"/>
              </a:rPr>
              <a:t>The Abomination of Desolation</a:t>
            </a:r>
          </a:p>
        </p:txBody>
      </p:sp>
    </p:spTree>
    <p:extLst>
      <p:ext uri="{BB962C8B-B14F-4D97-AF65-F5344CB8AC3E}">
        <p14:creationId xmlns:p14="http://schemas.microsoft.com/office/powerpoint/2010/main" val="15177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"/>
            <a:ext cx="9256872" cy="694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23" name="Rectangle 3"/>
          <p:cNvSpPr>
            <a:spLocks noChangeArrowheads="1"/>
          </p:cNvSpPr>
          <p:nvPr/>
        </p:nvSpPr>
        <p:spPr bwMode="auto">
          <a:xfrm>
            <a:off x="195282" y="2024380"/>
            <a:ext cx="1887537" cy="491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6199" dir="4860052" algn="ctr" rotWithShape="0">
              <a:schemeClr val="tx1">
                <a:alpha val="95000"/>
              </a:schemeClr>
            </a:outerShdw>
          </a:effectLst>
        </p:spPr>
        <p:txBody>
          <a:bodyPr lIns="0" tIns="0" rIns="0" bIns="0"/>
          <a:lstStyle/>
          <a:p>
            <a:pPr defTabSz="82121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17075" algn="l"/>
                <a:tab pos="636991" algn="l"/>
                <a:tab pos="956939" algn="l"/>
                <a:tab pos="1276840" algn="l"/>
                <a:tab pos="1596767" algn="l"/>
                <a:tab pos="1916695" algn="l"/>
                <a:tab pos="2236613" algn="l"/>
                <a:tab pos="2556537" algn="l"/>
                <a:tab pos="2876467" algn="l"/>
                <a:tab pos="3196391" algn="l"/>
                <a:tab pos="3516287" algn="l"/>
                <a:tab pos="3836246" algn="l"/>
              </a:tabLst>
            </a:pPr>
            <a:r>
              <a:rPr lang="en-US" sz="2400" b="1" dirty="0">
                <a:solidFill>
                  <a:srgbClr val="FFFFFF"/>
                </a:solidFill>
                <a:effectLst>
                  <a:glow rad="762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Techno" charset="0"/>
                <a:ea typeface="GillSans" charset="0"/>
                <a:cs typeface="Techno" charset="0"/>
                <a:sym typeface="Techno" charset="0"/>
              </a:rPr>
              <a:t>“And forces from him will arise, dese-crate the sanctuary fortress, and do away with the regular sacrifice. And they will set up the Abomination of Desolation.”</a:t>
            </a:r>
          </a:p>
          <a:p>
            <a:pPr defTabSz="82121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17075" algn="l"/>
                <a:tab pos="636991" algn="l"/>
                <a:tab pos="956939" algn="l"/>
                <a:tab pos="1276840" algn="l"/>
                <a:tab pos="1596767" algn="l"/>
                <a:tab pos="1916695" algn="l"/>
                <a:tab pos="2236613" algn="l"/>
                <a:tab pos="2556537" algn="l"/>
                <a:tab pos="2876467" algn="l"/>
                <a:tab pos="3196391" algn="l"/>
                <a:tab pos="3516287" algn="l"/>
                <a:tab pos="3836246" algn="l"/>
              </a:tabLst>
            </a:pPr>
            <a:endParaRPr lang="en-US" sz="1400" b="1" dirty="0">
              <a:solidFill>
                <a:srgbClr val="FFFFFF"/>
              </a:solidFill>
              <a:effectLst>
                <a:glow rad="76200">
                  <a:schemeClr val="tx1">
                    <a:alpha val="75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Techno" charset="0"/>
              <a:ea typeface="GillSans" charset="0"/>
              <a:cs typeface="Techno" charset="0"/>
              <a:sym typeface="Techno" charset="0"/>
            </a:endParaRPr>
          </a:p>
          <a:p>
            <a:pPr defTabSz="82121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17075" algn="l"/>
                <a:tab pos="636991" algn="l"/>
                <a:tab pos="956939" algn="l"/>
                <a:tab pos="1276840" algn="l"/>
                <a:tab pos="1596767" algn="l"/>
                <a:tab pos="1916695" algn="l"/>
                <a:tab pos="2236613" algn="l"/>
                <a:tab pos="2556537" algn="l"/>
                <a:tab pos="2876467" algn="l"/>
                <a:tab pos="3196391" algn="l"/>
                <a:tab pos="3516287" algn="l"/>
                <a:tab pos="3836246" algn="l"/>
              </a:tabLst>
            </a:pPr>
            <a:r>
              <a:rPr lang="en-US" sz="2400" b="1" dirty="0">
                <a:solidFill>
                  <a:srgbClr val="FFFAB7"/>
                </a:solidFill>
                <a:effectLst>
                  <a:glow rad="762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Techno" charset="0"/>
                <a:ea typeface="GillSans" charset="0"/>
                <a:cs typeface="Techno" charset="0"/>
                <a:sym typeface="Techno" charset="0"/>
              </a:rPr>
              <a:t>Daniel 11:31</a:t>
            </a:r>
          </a:p>
        </p:txBody>
      </p:sp>
    </p:spTree>
    <p:extLst>
      <p:ext uri="{BB962C8B-B14F-4D97-AF65-F5344CB8AC3E}">
        <p14:creationId xmlns:p14="http://schemas.microsoft.com/office/powerpoint/2010/main" val="4931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2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venly templ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95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" y="1303024"/>
            <a:ext cx="8366760" cy="1894673"/>
          </a:xfrm>
          <a:prstGeom prst="rect">
            <a:avLst/>
          </a:prstGeom>
          <a:noFill/>
        </p:spPr>
        <p:txBody>
          <a:bodyPr wrap="square" lIns="82292" tIns="41148" rIns="82292" bIns="41148" rtlCol="0">
            <a:spAutoFit/>
          </a:bodyPr>
          <a:lstStyle/>
          <a:p>
            <a:pPr algn="ctr" defTabSz="82039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5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illSans" charset="0"/>
              </a:rPr>
              <a:t>The Biblical Concept </a:t>
            </a:r>
          </a:p>
          <a:p>
            <a:pPr algn="ctr" defTabSz="82039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5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illSans" charset="0"/>
              </a:rPr>
              <a:t>of the Temple</a:t>
            </a:r>
          </a:p>
        </p:txBody>
      </p:sp>
    </p:spTree>
    <p:extLst>
      <p:ext uri="{BB962C8B-B14F-4D97-AF65-F5344CB8AC3E}">
        <p14:creationId xmlns:p14="http://schemas.microsoft.com/office/powerpoint/2010/main" val="20489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393700" y="457200"/>
            <a:ext cx="8432800" cy="143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1436" tIns="45716" rIns="91436" bIns="45716">
            <a:spAutoFit/>
          </a:bodyPr>
          <a:lstStyle/>
          <a:p>
            <a:pPr defTabSz="820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8"/>
                </a:solidFill>
                <a:effectLst>
                  <a:glow rad="63500">
                    <a:srgbClr val="000000">
                      <a:alpha val="75000"/>
                    </a:srgbClr>
                  </a:glow>
                </a:effectLst>
                <a:latin typeface="Techno" charset="0"/>
                <a:ea typeface="GillSans" charset="0"/>
                <a:cs typeface="GillSans" charset="0"/>
                <a:sym typeface="GillSans" charset="0"/>
              </a:rPr>
              <a:t>“The LORD is in His </a:t>
            </a:r>
            <a:r>
              <a:rPr lang="en-US" sz="3200" dirty="0">
                <a:solidFill>
                  <a:srgbClr val="F1EBA5"/>
                </a:solidFill>
                <a:effectLst>
                  <a:glow rad="63500">
                    <a:srgbClr val="000000">
                      <a:alpha val="75000"/>
                    </a:srgbClr>
                  </a:glow>
                </a:effectLst>
                <a:latin typeface="Techno" charset="0"/>
                <a:ea typeface="GillSans" charset="0"/>
                <a:cs typeface="GillSans" charset="0"/>
                <a:sym typeface="GillSans" charset="0"/>
              </a:rPr>
              <a:t>holy temple</a:t>
            </a:r>
            <a:r>
              <a:rPr lang="en-US" sz="3200" dirty="0">
                <a:solidFill>
                  <a:srgbClr val="FFFFF8"/>
                </a:solidFill>
                <a:effectLst>
                  <a:glow rad="63500">
                    <a:srgbClr val="000000">
                      <a:alpha val="75000"/>
                    </a:srgbClr>
                  </a:glow>
                </a:effectLst>
                <a:latin typeface="Techno" charset="0"/>
                <a:ea typeface="GillSans" charset="0"/>
                <a:cs typeface="GillSans" charset="0"/>
                <a:sym typeface="GillSans" charset="0"/>
              </a:rPr>
              <a:t>; the LORD’s </a:t>
            </a:r>
            <a:r>
              <a:rPr lang="en-US" sz="3200" dirty="0">
                <a:solidFill>
                  <a:srgbClr val="F1EBA5"/>
                </a:solidFill>
                <a:effectLst>
                  <a:glow rad="63500">
                    <a:srgbClr val="000000">
                      <a:alpha val="75000"/>
                    </a:srgbClr>
                  </a:glow>
                </a:effectLst>
                <a:latin typeface="Techno" charset="0"/>
                <a:ea typeface="GillSans" charset="0"/>
                <a:cs typeface="GillSans" charset="0"/>
                <a:sym typeface="GillSans" charset="0"/>
              </a:rPr>
              <a:t>throne is in heaven</a:t>
            </a:r>
            <a:r>
              <a:rPr lang="en-US" sz="3200" dirty="0">
                <a:solidFill>
                  <a:srgbClr val="FFFFF8"/>
                </a:solidFill>
                <a:effectLst>
                  <a:glow rad="63500">
                    <a:srgbClr val="000000">
                      <a:alpha val="75000"/>
                    </a:srgbClr>
                  </a:glow>
                </a:effectLst>
                <a:latin typeface="Techno" charset="0"/>
                <a:ea typeface="GillSans" charset="0"/>
                <a:cs typeface="GillSans" charset="0"/>
                <a:sym typeface="GillSans" charset="0"/>
              </a:rPr>
              <a:t>; His eyes behold, His eyelids test the sons of men.”   </a:t>
            </a:r>
            <a:r>
              <a:rPr lang="en-US" sz="2800" dirty="0">
                <a:solidFill>
                  <a:srgbClr val="FFD426"/>
                </a:solidFill>
                <a:effectLst>
                  <a:glow rad="63500">
                    <a:srgbClr val="000000">
                      <a:alpha val="75000"/>
                    </a:srgbClr>
                  </a:glow>
                </a:effectLst>
                <a:latin typeface="Techno" charset="0"/>
                <a:ea typeface="GillSans" charset="0"/>
                <a:cs typeface="GillSans" charset="0"/>
                <a:sym typeface="GillSans" charset="0"/>
              </a:rPr>
              <a:t>Psalm 11:4</a:t>
            </a:r>
          </a:p>
        </p:txBody>
      </p:sp>
      <p:sp>
        <p:nvSpPr>
          <p:cNvPr id="2" name="Rectangle 1"/>
          <p:cNvSpPr/>
          <p:nvPr/>
        </p:nvSpPr>
        <p:spPr>
          <a:xfrm>
            <a:off x="495300" y="4676345"/>
            <a:ext cx="8534400" cy="1899750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pPr defTabSz="455832">
              <a:lnSpc>
                <a:spcPct val="80000"/>
              </a:lnSpc>
            </a:pP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Times"/>
                <a:cs typeface="Arial Narrow"/>
              </a:rPr>
              <a:t>“the throne of the Majesty in the heavens … in the sanctuary … the true tabernacle … </a:t>
            </a:r>
            <a:r>
              <a:rPr lang="en-US" sz="2400" b="1" dirty="0">
                <a:solidFill>
                  <a:srgbClr val="FFFFC7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Times"/>
                <a:cs typeface="Arial Narrow"/>
              </a:rPr>
              <a:t>For every high priest … on earth … serve a copy and shadow of the heavenly things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Times"/>
                <a:cs typeface="Arial Narrow"/>
              </a:rPr>
              <a:t>, just as Moses was warned </a:t>
            </a:r>
            <a:r>
              <a:rPr lang="en-US" sz="2400" b="1" i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Times"/>
                <a:cs typeface="Arial Narrow"/>
              </a:rPr>
              <a:t>by  God</a:t>
            </a:r>
            <a:r>
              <a:rPr lang="en-US" sz="2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Times"/>
                <a:cs typeface="Arial Narrow"/>
              </a:rPr>
              <a:t> when he was about to erect the tabernacle; for, ‘See,’ He says, ‘that you make all things according to the pattern which was shown you on the mountain.’”  </a:t>
            </a:r>
            <a:r>
              <a:rPr lang="en-US" sz="2400" b="1" dirty="0">
                <a:solidFill>
                  <a:srgbClr val="FFE14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Times"/>
                <a:cs typeface="Arial Narrow"/>
              </a:rPr>
              <a:t>Hebrews 8:1–5</a:t>
            </a:r>
            <a:endParaRPr lang="en-US" sz="2400" dirty="0">
              <a:solidFill>
                <a:srgbClr val="FFE143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 Narrow"/>
              <a:ea typeface="Times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700" y="2013635"/>
            <a:ext cx="8331200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FFF8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Techno"/>
                <a:cs typeface="Techno"/>
              </a:rPr>
              <a:t>“then hear Thou in heaven Thy dwelling place”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E143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Techno"/>
                <a:cs typeface="Techno"/>
              </a:rPr>
              <a:t>													   1 Kings 8:39</a:t>
            </a:r>
          </a:p>
        </p:txBody>
      </p:sp>
    </p:spTree>
    <p:extLst>
      <p:ext uri="{BB962C8B-B14F-4D97-AF65-F5344CB8AC3E}">
        <p14:creationId xmlns:p14="http://schemas.microsoft.com/office/powerpoint/2010/main" val="13079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denic Sanctuar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4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Tabernacle comparison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6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Blank Presentation">
  <a:themeElements>
    <a:clrScheme name="Blank Presentatio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CC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2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 Presentation - Graphics Omitted">
  <a:themeElements>
    <a:clrScheme name="">
      <a:dk1>
        <a:srgbClr val="000000"/>
      </a:dk1>
      <a:lt1>
        <a:srgbClr val="FFFFC7"/>
      </a:lt1>
      <a:dk2>
        <a:srgbClr val="000000"/>
      </a:dk2>
      <a:lt2>
        <a:srgbClr val="000000"/>
      </a:lt2>
      <a:accent1>
        <a:srgbClr val="009D29"/>
      </a:accent1>
      <a:accent2>
        <a:srgbClr val="333399"/>
      </a:accent2>
      <a:accent3>
        <a:srgbClr val="FFFFE0"/>
      </a:accent3>
      <a:accent4>
        <a:srgbClr val="000000"/>
      </a:accent4>
      <a:accent5>
        <a:srgbClr val="AACCA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 - Graphics Omitted">
      <a:majorFont>
        <a:latin typeface="Times"/>
        <a:ea typeface="ＭＳ Ｐゴシック"/>
        <a:cs typeface="Times"/>
      </a:majorFont>
      <a:minorFont>
        <a:latin typeface="Times"/>
        <a:ea typeface="ＭＳ Ｐゴシック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Sans" charset="0"/>
            <a:ea typeface="ＭＳ Ｐゴシック" charset="0"/>
            <a:cs typeface="GillSans" charset="0"/>
            <a:sym typeface="Gill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Sans" charset="0"/>
            <a:ea typeface="ＭＳ Ｐゴシック" charset="0"/>
            <a:cs typeface="GillSans" charset="0"/>
            <a:sym typeface="GillSans" charset="0"/>
          </a:defRPr>
        </a:defPPr>
      </a:lstStyle>
    </a:lnDef>
  </a:objectDefaults>
  <a:extraClrSchemeLst>
    <a:extraClrScheme>
      <a:clrScheme name="Blank Presentation - Graphics Omit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 Presentation - Graphics Omitted">
  <a:themeElements>
    <a:clrScheme name="">
      <a:dk1>
        <a:srgbClr val="000000"/>
      </a:dk1>
      <a:lt1>
        <a:srgbClr val="FFFFC7"/>
      </a:lt1>
      <a:dk2>
        <a:srgbClr val="000000"/>
      </a:dk2>
      <a:lt2>
        <a:srgbClr val="000000"/>
      </a:lt2>
      <a:accent1>
        <a:srgbClr val="009D29"/>
      </a:accent1>
      <a:accent2>
        <a:srgbClr val="333399"/>
      </a:accent2>
      <a:accent3>
        <a:srgbClr val="FFFFE0"/>
      </a:accent3>
      <a:accent4>
        <a:srgbClr val="000000"/>
      </a:accent4>
      <a:accent5>
        <a:srgbClr val="AACCA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 - Graphics Omitted">
      <a:majorFont>
        <a:latin typeface="Times"/>
        <a:ea typeface="Times"/>
        <a:cs typeface="Times"/>
      </a:majorFont>
      <a:minorFont>
        <a:latin typeface="Times"/>
        <a:ea typeface="Times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lnDef>
  </a:objectDefaults>
  <a:extraClrSchemeLst>
    <a:extraClrScheme>
      <a:clrScheme name="Blank Presentation - Graphics Omit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 Presentation - Graphics Omitted">
  <a:themeElements>
    <a:clrScheme name="">
      <a:dk1>
        <a:srgbClr val="000000"/>
      </a:dk1>
      <a:lt1>
        <a:srgbClr val="FFFFC7"/>
      </a:lt1>
      <a:dk2>
        <a:srgbClr val="000000"/>
      </a:dk2>
      <a:lt2>
        <a:srgbClr val="000000"/>
      </a:lt2>
      <a:accent1>
        <a:srgbClr val="009D29"/>
      </a:accent1>
      <a:accent2>
        <a:srgbClr val="333399"/>
      </a:accent2>
      <a:accent3>
        <a:srgbClr val="FFFFE0"/>
      </a:accent3>
      <a:accent4>
        <a:srgbClr val="000000"/>
      </a:accent4>
      <a:accent5>
        <a:srgbClr val="AACCA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 - Graphics Omitted">
      <a:majorFont>
        <a:latin typeface="Times"/>
        <a:ea typeface="Times"/>
        <a:cs typeface="Times"/>
      </a:majorFont>
      <a:minorFont>
        <a:latin typeface="Times"/>
        <a:ea typeface="Times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lnDef>
  </a:objectDefaults>
  <a:extraClrSchemeLst>
    <a:extraClrScheme>
      <a:clrScheme name="Blank Presentation - Graphics Omit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lank Presentation - Graphics Omitted">
  <a:themeElements>
    <a:clrScheme name="">
      <a:dk1>
        <a:srgbClr val="000000"/>
      </a:dk1>
      <a:lt1>
        <a:srgbClr val="FFFFC7"/>
      </a:lt1>
      <a:dk2>
        <a:srgbClr val="000000"/>
      </a:dk2>
      <a:lt2>
        <a:srgbClr val="000000"/>
      </a:lt2>
      <a:accent1>
        <a:srgbClr val="009D29"/>
      </a:accent1>
      <a:accent2>
        <a:srgbClr val="333399"/>
      </a:accent2>
      <a:accent3>
        <a:srgbClr val="FFFFE0"/>
      </a:accent3>
      <a:accent4>
        <a:srgbClr val="000000"/>
      </a:accent4>
      <a:accent5>
        <a:srgbClr val="AACCA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 - Graphics Omitted">
      <a:majorFont>
        <a:latin typeface="Times"/>
        <a:ea typeface="Times"/>
        <a:cs typeface="Times"/>
      </a:majorFont>
      <a:minorFont>
        <a:latin typeface="Times"/>
        <a:ea typeface="Times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lnDef>
  </a:objectDefaults>
  <a:extraClrSchemeLst>
    <a:extraClrScheme>
      <a:clrScheme name="Blank Presentation - Graphics Omit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Blank Presentation">
  <a:themeElements>
    <a:clrScheme name="Blank Presentatio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CC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2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Blank Presentation - Graphics Omitted">
  <a:themeElements>
    <a:clrScheme name="">
      <a:dk1>
        <a:srgbClr val="000000"/>
      </a:dk1>
      <a:lt1>
        <a:srgbClr val="FFFFC7"/>
      </a:lt1>
      <a:dk2>
        <a:srgbClr val="000000"/>
      </a:dk2>
      <a:lt2>
        <a:srgbClr val="000000"/>
      </a:lt2>
      <a:accent1>
        <a:srgbClr val="009D29"/>
      </a:accent1>
      <a:accent2>
        <a:srgbClr val="333399"/>
      </a:accent2>
      <a:accent3>
        <a:srgbClr val="FFFFE0"/>
      </a:accent3>
      <a:accent4>
        <a:srgbClr val="000000"/>
      </a:accent4>
      <a:accent5>
        <a:srgbClr val="AACCA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 - Graphics Omitted">
      <a:majorFont>
        <a:latin typeface="Times"/>
        <a:ea typeface="Times"/>
        <a:cs typeface="Times"/>
      </a:majorFont>
      <a:minorFont>
        <a:latin typeface="Times"/>
        <a:ea typeface="Times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lnDef>
  </a:objectDefaults>
  <a:extraClrSchemeLst>
    <a:extraClrScheme>
      <a:clrScheme name="Blank Presentation - Graphics Omit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8_Blank Presentation - Graphics Omitted">
  <a:themeElements>
    <a:clrScheme name="">
      <a:dk1>
        <a:srgbClr val="000000"/>
      </a:dk1>
      <a:lt1>
        <a:srgbClr val="FFFFC7"/>
      </a:lt1>
      <a:dk2>
        <a:srgbClr val="000000"/>
      </a:dk2>
      <a:lt2>
        <a:srgbClr val="000000"/>
      </a:lt2>
      <a:accent1>
        <a:srgbClr val="009D29"/>
      </a:accent1>
      <a:accent2>
        <a:srgbClr val="333399"/>
      </a:accent2>
      <a:accent3>
        <a:srgbClr val="FFFFE0"/>
      </a:accent3>
      <a:accent4>
        <a:srgbClr val="000000"/>
      </a:accent4>
      <a:accent5>
        <a:srgbClr val="AACCA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 - Graphics Omitted">
      <a:majorFont>
        <a:latin typeface="Times"/>
        <a:ea typeface="Times"/>
        <a:cs typeface="Times"/>
      </a:majorFont>
      <a:minorFont>
        <a:latin typeface="Times"/>
        <a:ea typeface="Times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lnDef>
  </a:objectDefaults>
  <a:extraClrSchemeLst>
    <a:extraClrScheme>
      <a:clrScheme name="Blank Presentation - Graphics Omit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Blank Presentation - Graphics Omitted">
  <a:themeElements>
    <a:clrScheme name="">
      <a:dk1>
        <a:srgbClr val="000000"/>
      </a:dk1>
      <a:lt1>
        <a:srgbClr val="FFFFC7"/>
      </a:lt1>
      <a:dk2>
        <a:srgbClr val="000000"/>
      </a:dk2>
      <a:lt2>
        <a:srgbClr val="000000"/>
      </a:lt2>
      <a:accent1>
        <a:srgbClr val="009D29"/>
      </a:accent1>
      <a:accent2>
        <a:srgbClr val="333399"/>
      </a:accent2>
      <a:accent3>
        <a:srgbClr val="FFFFE0"/>
      </a:accent3>
      <a:accent4>
        <a:srgbClr val="000000"/>
      </a:accent4>
      <a:accent5>
        <a:srgbClr val="AACCA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 - Graphics Omitted">
      <a:majorFont>
        <a:latin typeface="Times"/>
        <a:ea typeface="Times"/>
        <a:cs typeface="Times"/>
      </a:majorFont>
      <a:minorFont>
        <a:latin typeface="Times"/>
        <a:ea typeface="Times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Sans" pitchFamily="1" charset="0"/>
            <a:ea typeface="GillSans" pitchFamily="1" charset="0"/>
            <a:cs typeface="GillSans" pitchFamily="1" charset="0"/>
            <a:sym typeface="GillSans" pitchFamily="1" charset="0"/>
          </a:defRPr>
        </a:defPPr>
      </a:lstStyle>
    </a:lnDef>
  </a:objectDefaults>
  <a:extraClrSchemeLst>
    <a:extraClrScheme>
      <a:clrScheme name="Blank Presentation - Graphics Omit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 Presentation">
  <a:themeElements>
    <a:clrScheme name="Blank Presentatio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CC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2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1075</Words>
  <Application>Microsoft Macintosh PowerPoint</Application>
  <PresentationFormat>On-screen Show (4:3)</PresentationFormat>
  <Paragraphs>97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31</vt:i4>
      </vt:variant>
    </vt:vector>
  </HeadingPairs>
  <TitlesOfParts>
    <vt:vector size="67" baseType="lpstr">
      <vt:lpstr>Albertus Extra Bold</vt:lpstr>
      <vt:lpstr>Hebrew</vt:lpstr>
      <vt:lpstr>Techno</vt:lpstr>
      <vt:lpstr>Times</vt:lpstr>
      <vt:lpstr>Abadi MT Condensed Extra Bold</vt:lpstr>
      <vt:lpstr>Arial</vt:lpstr>
      <vt:lpstr>Arial Black</vt:lpstr>
      <vt:lpstr>Arial Narrow</vt:lpstr>
      <vt:lpstr>Calibri</vt:lpstr>
      <vt:lpstr>Futura Condensed</vt:lpstr>
      <vt:lpstr>GillSans</vt:lpstr>
      <vt:lpstr>Helvetica</vt:lpstr>
      <vt:lpstr>Impact</vt:lpstr>
      <vt:lpstr>Lucida Grande</vt:lpstr>
      <vt:lpstr>Times New Roman</vt:lpstr>
      <vt:lpstr>Wingdings</vt:lpstr>
      <vt:lpstr>3_Blank Presentation</vt:lpstr>
      <vt:lpstr>6_Blank Presentation - Graphics Omitted</vt:lpstr>
      <vt:lpstr>8_Blank Presentation - Graphics Omitted</vt:lpstr>
      <vt:lpstr>9_Blank Presentation - Graphics Omitted</vt:lpstr>
      <vt:lpstr>Default Design</vt:lpstr>
      <vt:lpstr>1_Default Design</vt:lpstr>
      <vt:lpstr>5_Blank Presentation</vt:lpstr>
      <vt:lpstr>3_Default Design</vt:lpstr>
      <vt:lpstr>4_Default Design</vt:lpstr>
      <vt:lpstr>6_Blank Presentation</vt:lpstr>
      <vt:lpstr>10_Blank Presentation - Graphics Omitted</vt:lpstr>
      <vt:lpstr>11_Blank Presentation - Graphics Omitted</vt:lpstr>
      <vt:lpstr>12_Blank Presentation - Graphics Omitted</vt:lpstr>
      <vt:lpstr>1_Blank Presentation - Graphics Omitted</vt:lpstr>
      <vt:lpstr>4_Title &amp; Bullets</vt:lpstr>
      <vt:lpstr>8_Blank Presentation</vt:lpstr>
      <vt:lpstr>5_Default Design</vt:lpstr>
      <vt:lpstr>9_Blank Presentation</vt:lpstr>
      <vt:lpstr>2_Default Design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Homepage at BibleStudyDownloads.org</vt:lpstr>
      <vt:lpstr>Olivet Discourse link at BibleStudyDownloads.org</vt:lpstr>
    </vt:vector>
  </TitlesOfParts>
  <Company>World of the Bible Ministries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Randall  Price</dc:creator>
  <cp:lastModifiedBy>Rick Griffith</cp:lastModifiedBy>
  <cp:revision>134</cp:revision>
  <dcterms:created xsi:type="dcterms:W3CDTF">2012-11-25T16:56:15Z</dcterms:created>
  <dcterms:modified xsi:type="dcterms:W3CDTF">2023-02-14T18:37:30Z</dcterms:modified>
</cp:coreProperties>
</file>