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97" r:id="rId2"/>
    <p:sldMasterId id="2147484021" r:id="rId3"/>
    <p:sldMasterId id="2147484035" r:id="rId4"/>
    <p:sldMasterId id="2147484037" r:id="rId5"/>
    <p:sldMasterId id="2147484049" r:id="rId6"/>
    <p:sldMasterId id="2147484063" r:id="rId7"/>
    <p:sldMasterId id="2147484077" r:id="rId8"/>
    <p:sldMasterId id="2147484089" r:id="rId9"/>
    <p:sldMasterId id="2147484101" r:id="rId10"/>
    <p:sldMasterId id="2147484113" r:id="rId11"/>
    <p:sldMasterId id="2147484125" r:id="rId12"/>
    <p:sldMasterId id="2147484137" r:id="rId13"/>
  </p:sldMasterIdLst>
  <p:notesMasterIdLst>
    <p:notesMasterId r:id="rId46"/>
  </p:notesMasterIdLst>
  <p:sldIdLst>
    <p:sldId id="572" r:id="rId14"/>
    <p:sldId id="560" r:id="rId15"/>
    <p:sldId id="4689" r:id="rId16"/>
    <p:sldId id="4690" r:id="rId17"/>
    <p:sldId id="4691" r:id="rId18"/>
    <p:sldId id="4692" r:id="rId19"/>
    <p:sldId id="4686" r:id="rId20"/>
    <p:sldId id="330" r:id="rId21"/>
    <p:sldId id="331" r:id="rId22"/>
    <p:sldId id="332" r:id="rId23"/>
    <p:sldId id="333" r:id="rId24"/>
    <p:sldId id="334" r:id="rId25"/>
    <p:sldId id="4687" r:id="rId26"/>
    <p:sldId id="361" r:id="rId27"/>
    <p:sldId id="335" r:id="rId28"/>
    <p:sldId id="336" r:id="rId29"/>
    <p:sldId id="362" r:id="rId30"/>
    <p:sldId id="367" r:id="rId31"/>
    <p:sldId id="427" r:id="rId32"/>
    <p:sldId id="339" r:id="rId33"/>
    <p:sldId id="340" r:id="rId34"/>
    <p:sldId id="2427" r:id="rId35"/>
    <p:sldId id="2428" r:id="rId36"/>
    <p:sldId id="342" r:id="rId37"/>
    <p:sldId id="428" r:id="rId38"/>
    <p:sldId id="2418" r:id="rId39"/>
    <p:sldId id="429" r:id="rId40"/>
    <p:sldId id="430" r:id="rId41"/>
    <p:sldId id="431" r:id="rId42"/>
    <p:sldId id="432" r:id="rId43"/>
    <p:sldId id="329" r:id="rId44"/>
    <p:sldId id="467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14" autoAdjust="0"/>
    <p:restoredTop sz="97046" autoAdjust="0"/>
  </p:normalViewPr>
  <p:slideViewPr>
    <p:cSldViewPr snapToGrid="0" snapToObjects="1">
      <p:cViewPr>
        <p:scale>
          <a:sx n="132" d="100"/>
          <a:sy n="132" d="100"/>
        </p:scale>
        <p:origin x="2152" y="600"/>
      </p:cViewPr>
      <p:guideLst>
        <p:guide orient="horz" pos="2160"/>
        <p:guide pos="2880"/>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Nisan</a:t>
          </a: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Iyar</a:t>
          </a: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Sivan</a:t>
          </a: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Tammuz</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Av</a:t>
          </a: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Elul</a:t>
          </a: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Tishri</a:t>
          </a: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en-US" sz="1600" dirty="0" err="1">
              <a:solidFill>
                <a:srgbClr val="FFFFFF">
                  <a:hueOff val="0"/>
                  <a:satOff val="0"/>
                  <a:lumOff val="0"/>
                  <a:alphaOff val="0"/>
                </a:srgbClr>
              </a:solidFill>
              <a:latin typeface="Tahoma"/>
              <a:ea typeface="+mn-ea"/>
              <a:cs typeface="+mn-cs"/>
            </a:rPr>
            <a:t>Cheshvan</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Kislev</a:t>
          </a: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Tevet</a:t>
          </a: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Shevat</a:t>
          </a: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Adar</a:t>
          </a: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2BD67E0A-32D4-7247-8B6F-5850A41E6F18}" type="presOf" srcId="{19401D75-4FA1-2642-9C39-67D34D8AB9EC}" destId="{37E24780-EDFC-1D4D-B756-C90BE821441B}" srcOrd="0" destOrd="0" presId="urn:microsoft.com/office/officeart/2005/8/layout/cycle1"/>
    <dgm:cxn modelId="{ADE3E110-E3C4-7E4A-9F46-6AB3822276B3}" type="presOf" srcId="{6533DBF9-2933-D44A-B9F0-8FC24EC06F20}" destId="{C4FE94AE-AFAE-8743-9525-171FDA850E0F}"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B6EDE742-0BE3-FC47-B551-F12B8E14FEE9}" type="presOf" srcId="{CCCC52AB-CFB4-904A-B94C-E1998826B4F9}" destId="{7C0589C6-43EC-854D-966B-B0C5FE9A8192}"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D287B95A-6D25-094D-88E5-647B02229F81}" type="presOf" srcId="{B6065800-F57E-6842-B73C-614AFBC2DE05}" destId="{2990F259-A510-7044-A15A-189FB55AE5CB}" srcOrd="0" destOrd="0" presId="urn:microsoft.com/office/officeart/2005/8/layout/cycle1"/>
    <dgm:cxn modelId="{50850C70-843C-DB41-8136-C8A8D780A93E}" type="presOf" srcId="{610909C5-6334-264F-93E0-189A71FB6993}" destId="{54CDBF4B-9D09-3242-A1D5-0506BD1712C5}" srcOrd="0" destOrd="0" presId="urn:microsoft.com/office/officeart/2005/8/layout/cycle1"/>
    <dgm:cxn modelId="{35BA6271-ACD9-0342-A480-34CE01CB04E8}" type="presOf" srcId="{55B5CCF6-1B65-AC49-B1EC-CD09807E71EF}" destId="{76EDA6DC-5A32-7640-86D9-A3D1F65AC2D3}" srcOrd="0" destOrd="0" presId="urn:microsoft.com/office/officeart/2005/8/layout/cycle1"/>
    <dgm:cxn modelId="{9247D981-2CFE-7548-A614-9FC11E7FF59A}" type="presOf" srcId="{580AAA11-E1E4-FC4E-A546-63E521F462A7}" destId="{DAE7F6D9-575B-6C47-9F2C-6177EB4BA541}" srcOrd="0" destOrd="0" presId="urn:microsoft.com/office/officeart/2005/8/layout/cycle1"/>
    <dgm:cxn modelId="{D5DC3F82-22AA-0E4E-A957-1265ADF0FD12}" type="presOf" srcId="{D805A741-31F4-6D45-A082-4AD4C7B066F1}" destId="{7D368AA8-A897-6A44-B2ED-5420DBBF55CD}" srcOrd="0" destOrd="0" presId="urn:microsoft.com/office/officeart/2005/8/layout/cycle1"/>
    <dgm:cxn modelId="{BBEEE082-A807-8C4C-9441-D28D7D61E36F}" type="presOf" srcId="{A9914442-2057-0542-A0EA-F935FCA28993}" destId="{B4CE740F-E5F8-1040-9068-3C0CA6A81D60}" srcOrd="0" destOrd="0" presId="urn:microsoft.com/office/officeart/2005/8/layout/cycle1"/>
    <dgm:cxn modelId="{8EF17283-2D76-2047-8155-DB291CEE9636}" type="presOf" srcId="{81D20D5D-F15B-B844-BCE7-07FE2E88C5B6}" destId="{2467F156-8EB3-F044-8664-8B186FD19D40}" srcOrd="0" destOrd="0" presId="urn:microsoft.com/office/officeart/2005/8/layout/cycle1"/>
    <dgm:cxn modelId="{874E528A-3859-F647-A735-6E5079589200}" type="presOf" srcId="{931AD6AD-68AD-1F4D-802F-C6CD780A0CDB}" destId="{19DCBC3D-EF34-4444-B52C-E59D1C44CC9D}" srcOrd="0" destOrd="0" presId="urn:microsoft.com/office/officeart/2005/8/layout/cycle1"/>
    <dgm:cxn modelId="{5BD55C8C-281C-2F49-AE74-8C070E01DAA2}" type="presOf" srcId="{C62D126D-D94F-0A45-AAB3-A4A2804A9AA5}" destId="{49452468-AA65-834B-B75D-72A0A7810E13}" srcOrd="0" destOrd="0" presId="urn:microsoft.com/office/officeart/2005/8/layout/cycle1"/>
    <dgm:cxn modelId="{3320F98C-5219-694E-9F6E-55E37FB02181}" type="presOf" srcId="{325DB5A0-FE7A-8245-9663-7B515E4DF4C8}" destId="{EAEA7D1D-8D8A-4A4B-812D-D24179AFED27}" srcOrd="0" destOrd="0" presId="urn:microsoft.com/office/officeart/2005/8/layout/cycle1"/>
    <dgm:cxn modelId="{0C5BC28E-7012-D74B-97F7-BFA4AD0A483C}" type="presOf" srcId="{55E743FA-081E-B447-B4F2-DEEACC6857BC}" destId="{36444405-91CC-BC45-909E-8AE477F1EC7C}"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381B7895-0C0E-F94C-81B6-BE7B089EC2AD}" type="presOf" srcId="{B7792F1E-795A-8A40-9AF9-CBB036406804}" destId="{0EBEA1BD-8C57-A847-A4A1-BD492A397D4A}" srcOrd="0" destOrd="0" presId="urn:microsoft.com/office/officeart/2005/8/layout/cycle1"/>
    <dgm:cxn modelId="{3AFF9B96-A90E-344D-986C-02786565C834}" type="presOf" srcId="{0858D728-97B0-1A41-82DA-1572CE14754F}" destId="{9BE0E30D-6CC1-3143-BC4A-4FF2C5039316}"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608E39B2-C096-F542-A016-B781BD7DD044}" type="presOf" srcId="{63159F5F-19C4-974F-B4D9-6A8388E3A179}" destId="{DC85BF06-3190-2C49-B38C-CC01414F9567}" srcOrd="0" destOrd="0" presId="urn:microsoft.com/office/officeart/2005/8/layout/cycle1"/>
    <dgm:cxn modelId="{6C2FB9B5-F09B-1E43-9B70-25956B5EDF30}" type="presOf" srcId="{8E1255C9-F847-A440-83FF-7AA254CCB896}" destId="{974F300E-4386-5845-9047-D2E50BE5B9DF}"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29E419D5-89BD-4D4D-B320-2E6936463F70}" type="presOf" srcId="{12600BCB-5734-3F4B-9543-0CB09A3EC940}" destId="{92DA8A36-05F4-4B4C-B207-6FB4CBC9688F}"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8D4231DE-C961-2B41-BB56-8E457CC3A4A7}" type="presOf" srcId="{D7E87DE1-03EB-D748-89C5-D76845DF9F58}" destId="{12C576B8-5B2D-B04B-98C4-29D5E499FD83}" srcOrd="0" destOrd="0" presId="urn:microsoft.com/office/officeart/2005/8/layout/cycle1"/>
    <dgm:cxn modelId="{EF9FE7DE-96DF-A345-9D64-F279240876BA}" type="presOf" srcId="{54471214-3ABC-B64E-8935-4F53AC7091F5}" destId="{2257407E-2335-6E46-9533-50F1A4869162}" srcOrd="0" destOrd="0" presId="urn:microsoft.com/office/officeart/2005/8/layout/cycle1"/>
    <dgm:cxn modelId="{DA2D12DF-DA40-8847-9599-3624BDB12FD1}" type="presOf" srcId="{D548EBB6-B1A8-4E4A-94F3-38AFF917AA13}" destId="{A85B6194-0CD3-0046-9C07-12EA626BEFA3}" srcOrd="0" destOrd="0" presId="urn:microsoft.com/office/officeart/2005/8/layout/cycle1"/>
    <dgm:cxn modelId="{7329A8E7-3CB5-824C-8A63-B0DE37A64629}" type="presOf" srcId="{591E9484-33B2-714C-AA5D-D47E80DA12F9}" destId="{CDA9BE8C-41E5-BF45-BAB4-5B91BDDEFF8D}" srcOrd="0" destOrd="0" presId="urn:microsoft.com/office/officeart/2005/8/layout/cycle1"/>
    <dgm:cxn modelId="{94F2ADEE-95E9-1F4C-9B2B-37F9F2E0A98C}" type="presOf" srcId="{F73B3211-1799-3F44-92B6-7CEE57ECB2D3}" destId="{BF6C208F-01F8-574D-980A-D40F886CF760}" srcOrd="0" destOrd="0" presId="urn:microsoft.com/office/officeart/2005/8/layout/cycle1"/>
    <dgm:cxn modelId="{FF5D15F3-5D19-884D-846C-0C0E7513221B}" type="presOf" srcId="{527799A3-6798-F14C-9108-A99B044124B3}" destId="{CE064FAD-9527-C04A-986D-ADE7F29D4AAF}" srcOrd="0" destOrd="0" presId="urn:microsoft.com/office/officeart/2005/8/layout/cycle1"/>
    <dgm:cxn modelId="{5EDB5107-A7E1-FD44-B6FA-2D4F45D7EB75}" type="presParOf" srcId="{974F300E-4386-5845-9047-D2E50BE5B9DF}" destId="{BF1A72C0-4F23-214E-B2C0-EC3432C35438}" srcOrd="0" destOrd="0" presId="urn:microsoft.com/office/officeart/2005/8/layout/cycle1"/>
    <dgm:cxn modelId="{28539055-72CE-F44A-B9A2-760734AE9557}" type="presParOf" srcId="{974F300E-4386-5845-9047-D2E50BE5B9DF}" destId="{92DA8A36-05F4-4B4C-B207-6FB4CBC9688F}" srcOrd="1" destOrd="0" presId="urn:microsoft.com/office/officeart/2005/8/layout/cycle1"/>
    <dgm:cxn modelId="{617B03A4-620F-FC44-BCC5-12CA165834E8}" type="presParOf" srcId="{974F300E-4386-5845-9047-D2E50BE5B9DF}" destId="{2990F259-A510-7044-A15A-189FB55AE5CB}" srcOrd="2" destOrd="0" presId="urn:microsoft.com/office/officeart/2005/8/layout/cycle1"/>
    <dgm:cxn modelId="{0D0972C3-C5BD-EE4C-BA2D-3235888C6D8D}" type="presParOf" srcId="{974F300E-4386-5845-9047-D2E50BE5B9DF}" destId="{A7A1548F-03D0-7F43-8C4C-631804CE4126}" srcOrd="3" destOrd="0" presId="urn:microsoft.com/office/officeart/2005/8/layout/cycle1"/>
    <dgm:cxn modelId="{00DB5727-6691-364E-9E49-4A1AE24301BC}" type="presParOf" srcId="{974F300E-4386-5845-9047-D2E50BE5B9DF}" destId="{EAEA7D1D-8D8A-4A4B-812D-D24179AFED27}" srcOrd="4" destOrd="0" presId="urn:microsoft.com/office/officeart/2005/8/layout/cycle1"/>
    <dgm:cxn modelId="{E45EA19E-B352-8241-9607-F9FDA2C00D36}" type="presParOf" srcId="{974F300E-4386-5845-9047-D2E50BE5B9DF}" destId="{2257407E-2335-6E46-9533-50F1A4869162}" srcOrd="5" destOrd="0" presId="urn:microsoft.com/office/officeart/2005/8/layout/cycle1"/>
    <dgm:cxn modelId="{528B5001-4D99-4A4C-AD5F-3FC28EA36D4A}" type="presParOf" srcId="{974F300E-4386-5845-9047-D2E50BE5B9DF}" destId="{3467B5D4-61EB-4C46-BB87-881C0920F2D1}" srcOrd="6" destOrd="0" presId="urn:microsoft.com/office/officeart/2005/8/layout/cycle1"/>
    <dgm:cxn modelId="{B215AC4E-A926-7245-8679-10C23F5F8F97}" type="presParOf" srcId="{974F300E-4386-5845-9047-D2E50BE5B9DF}" destId="{2467F156-8EB3-F044-8664-8B186FD19D40}" srcOrd="7" destOrd="0" presId="urn:microsoft.com/office/officeart/2005/8/layout/cycle1"/>
    <dgm:cxn modelId="{CF2F7DA1-70B7-974C-B985-D830BA095077}" type="presParOf" srcId="{974F300E-4386-5845-9047-D2E50BE5B9DF}" destId="{DC85BF06-3190-2C49-B38C-CC01414F9567}" srcOrd="8" destOrd="0" presId="urn:microsoft.com/office/officeart/2005/8/layout/cycle1"/>
    <dgm:cxn modelId="{CE43EA37-D918-6F41-B157-A69484954DE2}" type="presParOf" srcId="{974F300E-4386-5845-9047-D2E50BE5B9DF}" destId="{818521AB-CB19-3245-AC47-32330EC1D05A}" srcOrd="9" destOrd="0" presId="urn:microsoft.com/office/officeart/2005/8/layout/cycle1"/>
    <dgm:cxn modelId="{7B2C91E0-1624-D549-9AFF-5940057500BF}" type="presParOf" srcId="{974F300E-4386-5845-9047-D2E50BE5B9DF}" destId="{A85B6194-0CD3-0046-9C07-12EA626BEFA3}" srcOrd="10" destOrd="0" presId="urn:microsoft.com/office/officeart/2005/8/layout/cycle1"/>
    <dgm:cxn modelId="{ED4CD360-1F71-0349-AADB-1F63814610DC}" type="presParOf" srcId="{974F300E-4386-5845-9047-D2E50BE5B9DF}" destId="{76EDA6DC-5A32-7640-86D9-A3D1F65AC2D3}" srcOrd="11" destOrd="0" presId="urn:microsoft.com/office/officeart/2005/8/layout/cycle1"/>
    <dgm:cxn modelId="{C0F2F50E-16E9-CC45-956A-D64F2A9D977E}" type="presParOf" srcId="{974F300E-4386-5845-9047-D2E50BE5B9DF}" destId="{5FEB966B-5E78-494C-B5A1-6F18B3A362B7}" srcOrd="12" destOrd="0" presId="urn:microsoft.com/office/officeart/2005/8/layout/cycle1"/>
    <dgm:cxn modelId="{D17231DA-E234-104E-971E-62187A88C9D3}" type="presParOf" srcId="{974F300E-4386-5845-9047-D2E50BE5B9DF}" destId="{9BE0E30D-6CC1-3143-BC4A-4FF2C5039316}" srcOrd="13" destOrd="0" presId="urn:microsoft.com/office/officeart/2005/8/layout/cycle1"/>
    <dgm:cxn modelId="{B7B06117-C483-E844-9BF7-4E28AACA8FCE}" type="presParOf" srcId="{974F300E-4386-5845-9047-D2E50BE5B9DF}" destId="{37E24780-EDFC-1D4D-B756-C90BE821441B}" srcOrd="14" destOrd="0" presId="urn:microsoft.com/office/officeart/2005/8/layout/cycle1"/>
    <dgm:cxn modelId="{BC287FCC-DD0E-D142-AD26-40BD5C0CA9B8}" type="presParOf" srcId="{974F300E-4386-5845-9047-D2E50BE5B9DF}" destId="{788B510C-5C6F-7E4F-BD2A-4B0F37349509}" srcOrd="15" destOrd="0" presId="urn:microsoft.com/office/officeart/2005/8/layout/cycle1"/>
    <dgm:cxn modelId="{A6391990-B97C-BA45-9F9F-28ED7BA674A4}" type="presParOf" srcId="{974F300E-4386-5845-9047-D2E50BE5B9DF}" destId="{BF6C208F-01F8-574D-980A-D40F886CF760}" srcOrd="16" destOrd="0" presId="urn:microsoft.com/office/officeart/2005/8/layout/cycle1"/>
    <dgm:cxn modelId="{CCBDA981-6960-C244-B804-48C18AF513FF}" type="presParOf" srcId="{974F300E-4386-5845-9047-D2E50BE5B9DF}" destId="{DAE7F6D9-575B-6C47-9F2C-6177EB4BA541}" srcOrd="17" destOrd="0" presId="urn:microsoft.com/office/officeart/2005/8/layout/cycle1"/>
    <dgm:cxn modelId="{12103F20-89EE-A149-818F-ABC82A8E6701}" type="presParOf" srcId="{974F300E-4386-5845-9047-D2E50BE5B9DF}" destId="{3AD74439-13B4-6B4C-A74C-96BE28333D49}" srcOrd="18" destOrd="0" presId="urn:microsoft.com/office/officeart/2005/8/layout/cycle1"/>
    <dgm:cxn modelId="{16901F11-7029-FE43-810C-84508C37C339}" type="presParOf" srcId="{974F300E-4386-5845-9047-D2E50BE5B9DF}" destId="{B4CE740F-E5F8-1040-9068-3C0CA6A81D60}" srcOrd="19" destOrd="0" presId="urn:microsoft.com/office/officeart/2005/8/layout/cycle1"/>
    <dgm:cxn modelId="{18714650-DAB2-AF47-8316-66CA11AAFBEE}" type="presParOf" srcId="{974F300E-4386-5845-9047-D2E50BE5B9DF}" destId="{7D368AA8-A897-6A44-B2ED-5420DBBF55CD}" srcOrd="20" destOrd="0" presId="urn:microsoft.com/office/officeart/2005/8/layout/cycle1"/>
    <dgm:cxn modelId="{5C2E5605-BB14-3340-B02B-CAC16B861707}" type="presParOf" srcId="{974F300E-4386-5845-9047-D2E50BE5B9DF}" destId="{256A8A82-B1CB-EF43-AB66-A3D1C8A54B59}" srcOrd="21" destOrd="0" presId="urn:microsoft.com/office/officeart/2005/8/layout/cycle1"/>
    <dgm:cxn modelId="{BCD818D5-CC82-1746-9F4F-4E705B857729}" type="presParOf" srcId="{974F300E-4386-5845-9047-D2E50BE5B9DF}" destId="{36444405-91CC-BC45-909E-8AE477F1EC7C}" srcOrd="22" destOrd="0" presId="urn:microsoft.com/office/officeart/2005/8/layout/cycle1"/>
    <dgm:cxn modelId="{261EDD92-CF4F-7D45-BA46-B60D35FED232}" type="presParOf" srcId="{974F300E-4386-5845-9047-D2E50BE5B9DF}" destId="{0EBEA1BD-8C57-A847-A4A1-BD492A397D4A}" srcOrd="23" destOrd="0" presId="urn:microsoft.com/office/officeart/2005/8/layout/cycle1"/>
    <dgm:cxn modelId="{3FCC574F-1CB6-FF4B-90A3-CEC8AB1FD31A}" type="presParOf" srcId="{974F300E-4386-5845-9047-D2E50BE5B9DF}" destId="{A1257670-91AA-B74E-AFCB-48382C466D43}" srcOrd="24" destOrd="0" presId="urn:microsoft.com/office/officeart/2005/8/layout/cycle1"/>
    <dgm:cxn modelId="{F6C0C4EE-6467-8048-829B-998F6021F6AA}" type="presParOf" srcId="{974F300E-4386-5845-9047-D2E50BE5B9DF}" destId="{19DCBC3D-EF34-4444-B52C-E59D1C44CC9D}" srcOrd="25" destOrd="0" presId="urn:microsoft.com/office/officeart/2005/8/layout/cycle1"/>
    <dgm:cxn modelId="{09333481-2BC8-1B48-A710-2E484CCDB399}" type="presParOf" srcId="{974F300E-4386-5845-9047-D2E50BE5B9DF}" destId="{CDA9BE8C-41E5-BF45-BAB4-5B91BDDEFF8D}" srcOrd="26" destOrd="0" presId="urn:microsoft.com/office/officeart/2005/8/layout/cycle1"/>
    <dgm:cxn modelId="{F3A3A5A6-436A-4146-96C3-648DAD53248F}" type="presParOf" srcId="{974F300E-4386-5845-9047-D2E50BE5B9DF}" destId="{731680F6-F070-374C-97C4-FB0156E03231}" srcOrd="27" destOrd="0" presId="urn:microsoft.com/office/officeart/2005/8/layout/cycle1"/>
    <dgm:cxn modelId="{FB8675A9-CC38-B34D-976B-0211F6F475E9}" type="presParOf" srcId="{974F300E-4386-5845-9047-D2E50BE5B9DF}" destId="{12C576B8-5B2D-B04B-98C4-29D5E499FD83}" srcOrd="28" destOrd="0" presId="urn:microsoft.com/office/officeart/2005/8/layout/cycle1"/>
    <dgm:cxn modelId="{93C1BB57-F5D2-404E-BA48-25255FA72B6D}" type="presParOf" srcId="{974F300E-4386-5845-9047-D2E50BE5B9DF}" destId="{C4FE94AE-AFAE-8743-9525-171FDA850E0F}" srcOrd="29" destOrd="0" presId="urn:microsoft.com/office/officeart/2005/8/layout/cycle1"/>
    <dgm:cxn modelId="{953F9F35-AE9B-344D-A4D8-22AB18ED56EB}" type="presParOf" srcId="{974F300E-4386-5845-9047-D2E50BE5B9DF}" destId="{FBD4D212-3E98-9843-8795-297F9EDDD657}" srcOrd="30" destOrd="0" presId="urn:microsoft.com/office/officeart/2005/8/layout/cycle1"/>
    <dgm:cxn modelId="{8DC83B03-EB8C-0A4B-8622-3FF1A51D8DFA}" type="presParOf" srcId="{974F300E-4386-5845-9047-D2E50BE5B9DF}" destId="{54CDBF4B-9D09-3242-A1D5-0506BD1712C5}" srcOrd="31" destOrd="0" presId="urn:microsoft.com/office/officeart/2005/8/layout/cycle1"/>
    <dgm:cxn modelId="{AA815587-1BA1-1C41-9D78-2F56E900C7F6}" type="presParOf" srcId="{974F300E-4386-5845-9047-D2E50BE5B9DF}" destId="{49452468-AA65-834B-B75D-72A0A7810E13}" srcOrd="32" destOrd="0" presId="urn:microsoft.com/office/officeart/2005/8/layout/cycle1"/>
    <dgm:cxn modelId="{495E898C-6D5E-2B4B-B5B2-E739F07E539E}" type="presParOf" srcId="{974F300E-4386-5845-9047-D2E50BE5B9DF}" destId="{B0C742D0-6463-FF41-BE88-36D0AF1ED5D5}" srcOrd="33" destOrd="0" presId="urn:microsoft.com/office/officeart/2005/8/layout/cycle1"/>
    <dgm:cxn modelId="{DE10D7D7-AD84-0A4D-B44A-5BC718EA7819}" type="presParOf" srcId="{974F300E-4386-5845-9047-D2E50BE5B9DF}" destId="{CE064FAD-9527-C04A-986D-ADE7F29D4AAF}" srcOrd="34" destOrd="0" presId="urn:microsoft.com/office/officeart/2005/8/layout/cycle1"/>
    <dgm:cxn modelId="{4D0A822F-D407-DF44-8514-1BDFBB7CB719}"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Nisan</a:t>
          </a: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Iyar</a:t>
          </a: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Sivan</a:t>
          </a: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Tammuz</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Av</a:t>
          </a: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Elul</a:t>
          </a: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Tishri</a:t>
          </a: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en-US" sz="1600" dirty="0" err="1">
              <a:solidFill>
                <a:srgbClr val="FFFFFF">
                  <a:hueOff val="0"/>
                  <a:satOff val="0"/>
                  <a:lumOff val="0"/>
                  <a:alphaOff val="0"/>
                </a:srgbClr>
              </a:solidFill>
              <a:latin typeface="Tahoma"/>
              <a:ea typeface="+mn-ea"/>
              <a:cs typeface="+mn-cs"/>
            </a:rPr>
            <a:t>Cheshvan</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Kislev</a:t>
          </a: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Tevet</a:t>
          </a: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Shevat</a:t>
          </a: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Adar</a:t>
          </a: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1C89B301-C403-5742-AFE0-C5B4FAF34B01}" type="presOf" srcId="{54471214-3ABC-B64E-8935-4F53AC7091F5}" destId="{2257407E-2335-6E46-9533-50F1A4869162}"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D815CB28-0F5E-CE4F-B4D7-C2D4D859BA23}" type="presOf" srcId="{81D20D5D-F15B-B844-BCE7-07FE2E88C5B6}" destId="{2467F156-8EB3-F044-8664-8B186FD19D40}"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A518943E-81D7-F148-9E40-1B5826E11E00}" type="presOf" srcId="{55E743FA-081E-B447-B4F2-DEEACC6857BC}" destId="{36444405-91CC-BC45-909E-8AE477F1EC7C}"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D951BA50-19DC-1B46-811E-A0FC1E7B9D10}" type="presOf" srcId="{8E1255C9-F847-A440-83FF-7AA254CCB896}" destId="{974F300E-4386-5845-9047-D2E50BE5B9DF}" srcOrd="0" destOrd="0" presId="urn:microsoft.com/office/officeart/2005/8/layout/cycle1"/>
    <dgm:cxn modelId="{74F8C85D-CED2-5847-BC3F-96F18FFF97E8}" type="presOf" srcId="{D805A741-31F4-6D45-A082-4AD4C7B066F1}" destId="{7D368AA8-A897-6A44-B2ED-5420DBBF55CD}" srcOrd="0" destOrd="0" presId="urn:microsoft.com/office/officeart/2005/8/layout/cycle1"/>
    <dgm:cxn modelId="{1E0A5976-9A79-934C-A8BB-4D1E34817055}" type="presOf" srcId="{931AD6AD-68AD-1F4D-802F-C6CD780A0CDB}" destId="{19DCBC3D-EF34-4444-B52C-E59D1C44CC9D}" srcOrd="0" destOrd="0" presId="urn:microsoft.com/office/officeart/2005/8/layout/cycle1"/>
    <dgm:cxn modelId="{EF057E80-8A42-6E46-AACD-82B7B6ED965E}" type="presOf" srcId="{C62D126D-D94F-0A45-AAB3-A4A2804A9AA5}" destId="{49452468-AA65-834B-B75D-72A0A7810E13}" srcOrd="0" destOrd="0" presId="urn:microsoft.com/office/officeart/2005/8/layout/cycle1"/>
    <dgm:cxn modelId="{29114985-F36D-8E4A-A07B-BDEDCAA8AE09}" type="presOf" srcId="{0858D728-97B0-1A41-82DA-1572CE14754F}" destId="{9BE0E30D-6CC1-3143-BC4A-4FF2C5039316}"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53751591-7ADD-0149-AC04-2C545F20E780}" type="presOf" srcId="{527799A3-6798-F14C-9108-A99B044124B3}" destId="{CE064FAD-9527-C04A-986D-ADE7F29D4AAF}" srcOrd="0" destOrd="0" presId="urn:microsoft.com/office/officeart/2005/8/layout/cycle1"/>
    <dgm:cxn modelId="{EDCC4094-0547-6F48-AA65-33D38C3DE2A1}" type="presOf" srcId="{B7792F1E-795A-8A40-9AF9-CBB036406804}" destId="{0EBEA1BD-8C57-A847-A4A1-BD492A397D4A}" srcOrd="0" destOrd="0" presId="urn:microsoft.com/office/officeart/2005/8/layout/cycle1"/>
    <dgm:cxn modelId="{D537AE99-9D69-984B-81DF-1AE63CDCEAFB}" type="presOf" srcId="{6533DBF9-2933-D44A-B9F0-8FC24EC06F20}" destId="{C4FE94AE-AFAE-8743-9525-171FDA850E0F}" srcOrd="0" destOrd="0" presId="urn:microsoft.com/office/officeart/2005/8/layout/cycle1"/>
    <dgm:cxn modelId="{B71EC9A2-A207-DC42-9749-FE4ED23CD021}" type="presOf" srcId="{D548EBB6-B1A8-4E4A-94F3-38AFF917AA13}" destId="{A85B6194-0CD3-0046-9C07-12EA626BEFA3}" srcOrd="0" destOrd="0" presId="urn:microsoft.com/office/officeart/2005/8/layout/cycle1"/>
    <dgm:cxn modelId="{221DB9A3-0EAE-AD4F-BE85-5615064FA5F3}" type="presOf" srcId="{A9914442-2057-0542-A0EA-F935FCA28993}" destId="{B4CE740F-E5F8-1040-9068-3C0CA6A81D60}"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4EBA44AE-A469-1141-B71A-4309E0181DEE}" type="presOf" srcId="{63159F5F-19C4-974F-B4D9-6A8388E3A179}" destId="{DC85BF06-3190-2C49-B38C-CC01414F9567}"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BA5D66BA-5DD4-4E4F-ABD7-FA178C5C9ECF}" type="presOf" srcId="{610909C5-6334-264F-93E0-189A71FB6993}" destId="{54CDBF4B-9D09-3242-A1D5-0506BD1712C5}" srcOrd="0" destOrd="0" presId="urn:microsoft.com/office/officeart/2005/8/layout/cycle1"/>
    <dgm:cxn modelId="{A88887BF-ADAA-554B-9264-43779B7A4D88}" type="presOf" srcId="{CCCC52AB-CFB4-904A-B94C-E1998826B4F9}" destId="{7C0589C6-43EC-854D-966B-B0C5FE9A8192}"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61E215CC-7488-6143-8A11-960423D1E177}" type="presOf" srcId="{591E9484-33B2-714C-AA5D-D47E80DA12F9}" destId="{CDA9BE8C-41E5-BF45-BAB4-5B91BDDEFF8D}"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B263D5DB-FD9A-F845-A29A-1C25305A814B}" srcId="{8E1255C9-F847-A440-83FF-7AA254CCB896}" destId="{931AD6AD-68AD-1F4D-802F-C6CD780A0CDB}" srcOrd="8" destOrd="0" parTransId="{1C7C9849-E661-3747-A64F-D6BD82FBC8C6}" sibTransId="{591E9484-33B2-714C-AA5D-D47E80DA12F9}"/>
    <dgm:cxn modelId="{EB2A53DF-CF55-5849-AA33-94BD6CE9F50D}" type="presOf" srcId="{580AAA11-E1E4-FC4E-A546-63E521F462A7}" destId="{DAE7F6D9-575B-6C47-9F2C-6177EB4BA541}" srcOrd="0" destOrd="0" presId="urn:microsoft.com/office/officeart/2005/8/layout/cycle1"/>
    <dgm:cxn modelId="{3E74F2E1-637E-E64A-B971-2572A24289E5}" type="presOf" srcId="{325DB5A0-FE7A-8245-9663-7B515E4DF4C8}" destId="{EAEA7D1D-8D8A-4A4B-812D-D24179AFED27}" srcOrd="0" destOrd="0" presId="urn:microsoft.com/office/officeart/2005/8/layout/cycle1"/>
    <dgm:cxn modelId="{DE6074EC-62A5-6041-8EAE-80EB047D89A1}" type="presOf" srcId="{19401D75-4FA1-2642-9C39-67D34D8AB9EC}" destId="{37E24780-EDFC-1D4D-B756-C90BE821441B}" srcOrd="0" destOrd="0" presId="urn:microsoft.com/office/officeart/2005/8/layout/cycle1"/>
    <dgm:cxn modelId="{E9731FEE-5EBA-A143-BEF4-C0A04FEC3CE1}" type="presOf" srcId="{F73B3211-1799-3F44-92B6-7CEE57ECB2D3}" destId="{BF6C208F-01F8-574D-980A-D40F886CF760}" srcOrd="0" destOrd="0" presId="urn:microsoft.com/office/officeart/2005/8/layout/cycle1"/>
    <dgm:cxn modelId="{C3E36CF1-8853-2649-BC73-2C04CE3A8D0D}" type="presOf" srcId="{D7E87DE1-03EB-D748-89C5-D76845DF9F58}" destId="{12C576B8-5B2D-B04B-98C4-29D5E499FD83}" srcOrd="0" destOrd="0" presId="urn:microsoft.com/office/officeart/2005/8/layout/cycle1"/>
    <dgm:cxn modelId="{B68378F1-D7BF-B544-8A64-0F7882140920}" type="presOf" srcId="{B6065800-F57E-6842-B73C-614AFBC2DE05}" destId="{2990F259-A510-7044-A15A-189FB55AE5CB}" srcOrd="0" destOrd="0" presId="urn:microsoft.com/office/officeart/2005/8/layout/cycle1"/>
    <dgm:cxn modelId="{18B909F7-E22F-E943-9FDA-96048E615C2E}" type="presOf" srcId="{55B5CCF6-1B65-AC49-B1EC-CD09807E71EF}" destId="{76EDA6DC-5A32-7640-86D9-A3D1F65AC2D3}" srcOrd="0" destOrd="0" presId="urn:microsoft.com/office/officeart/2005/8/layout/cycle1"/>
    <dgm:cxn modelId="{F1BDEAF9-38DB-5A46-A928-65059CCB0FB2}" type="presOf" srcId="{12600BCB-5734-3F4B-9543-0CB09A3EC940}" destId="{92DA8A36-05F4-4B4C-B207-6FB4CBC9688F}" srcOrd="0" destOrd="0" presId="urn:microsoft.com/office/officeart/2005/8/layout/cycle1"/>
    <dgm:cxn modelId="{D0890386-58F1-734D-8263-FA22440DD6E8}" type="presParOf" srcId="{974F300E-4386-5845-9047-D2E50BE5B9DF}" destId="{BF1A72C0-4F23-214E-B2C0-EC3432C35438}" srcOrd="0" destOrd="0" presId="urn:microsoft.com/office/officeart/2005/8/layout/cycle1"/>
    <dgm:cxn modelId="{D8F3F057-788D-D745-B33F-AF8D2C084FBA}" type="presParOf" srcId="{974F300E-4386-5845-9047-D2E50BE5B9DF}" destId="{92DA8A36-05F4-4B4C-B207-6FB4CBC9688F}" srcOrd="1" destOrd="0" presId="urn:microsoft.com/office/officeart/2005/8/layout/cycle1"/>
    <dgm:cxn modelId="{B321BF43-9E24-0841-AA51-6DD3FC8EBD41}" type="presParOf" srcId="{974F300E-4386-5845-9047-D2E50BE5B9DF}" destId="{2990F259-A510-7044-A15A-189FB55AE5CB}" srcOrd="2" destOrd="0" presId="urn:microsoft.com/office/officeart/2005/8/layout/cycle1"/>
    <dgm:cxn modelId="{4FCC5912-EF04-3743-A183-B720685561D6}" type="presParOf" srcId="{974F300E-4386-5845-9047-D2E50BE5B9DF}" destId="{A7A1548F-03D0-7F43-8C4C-631804CE4126}" srcOrd="3" destOrd="0" presId="urn:microsoft.com/office/officeart/2005/8/layout/cycle1"/>
    <dgm:cxn modelId="{F8676BB0-14D0-0A4A-8C7F-D97C03ED996F}" type="presParOf" srcId="{974F300E-4386-5845-9047-D2E50BE5B9DF}" destId="{EAEA7D1D-8D8A-4A4B-812D-D24179AFED27}" srcOrd="4" destOrd="0" presId="urn:microsoft.com/office/officeart/2005/8/layout/cycle1"/>
    <dgm:cxn modelId="{A1F256B9-1544-F24A-AED0-5770C9287CD7}" type="presParOf" srcId="{974F300E-4386-5845-9047-D2E50BE5B9DF}" destId="{2257407E-2335-6E46-9533-50F1A4869162}" srcOrd="5" destOrd="0" presId="urn:microsoft.com/office/officeart/2005/8/layout/cycle1"/>
    <dgm:cxn modelId="{EF16C636-A0B8-EC41-A8C5-E864D890F8A5}" type="presParOf" srcId="{974F300E-4386-5845-9047-D2E50BE5B9DF}" destId="{3467B5D4-61EB-4C46-BB87-881C0920F2D1}" srcOrd="6" destOrd="0" presId="urn:microsoft.com/office/officeart/2005/8/layout/cycle1"/>
    <dgm:cxn modelId="{BB956785-CA9D-B54D-A501-5CF2A7490E11}" type="presParOf" srcId="{974F300E-4386-5845-9047-D2E50BE5B9DF}" destId="{2467F156-8EB3-F044-8664-8B186FD19D40}" srcOrd="7" destOrd="0" presId="urn:microsoft.com/office/officeart/2005/8/layout/cycle1"/>
    <dgm:cxn modelId="{EF744C0D-3796-2440-BA61-458BF8DB4E0C}" type="presParOf" srcId="{974F300E-4386-5845-9047-D2E50BE5B9DF}" destId="{DC85BF06-3190-2C49-B38C-CC01414F9567}" srcOrd="8" destOrd="0" presId="urn:microsoft.com/office/officeart/2005/8/layout/cycle1"/>
    <dgm:cxn modelId="{2443C809-3EA9-5546-93B7-5D9FC85CE912}" type="presParOf" srcId="{974F300E-4386-5845-9047-D2E50BE5B9DF}" destId="{818521AB-CB19-3245-AC47-32330EC1D05A}" srcOrd="9" destOrd="0" presId="urn:microsoft.com/office/officeart/2005/8/layout/cycle1"/>
    <dgm:cxn modelId="{1CEE9791-16E3-5A4D-983F-9DDA629042E8}" type="presParOf" srcId="{974F300E-4386-5845-9047-D2E50BE5B9DF}" destId="{A85B6194-0CD3-0046-9C07-12EA626BEFA3}" srcOrd="10" destOrd="0" presId="urn:microsoft.com/office/officeart/2005/8/layout/cycle1"/>
    <dgm:cxn modelId="{111DE114-9893-7140-8DF6-105F020151EE}" type="presParOf" srcId="{974F300E-4386-5845-9047-D2E50BE5B9DF}" destId="{76EDA6DC-5A32-7640-86D9-A3D1F65AC2D3}" srcOrd="11" destOrd="0" presId="urn:microsoft.com/office/officeart/2005/8/layout/cycle1"/>
    <dgm:cxn modelId="{DB138763-6283-E64D-B406-CBD50D7765CB}" type="presParOf" srcId="{974F300E-4386-5845-9047-D2E50BE5B9DF}" destId="{5FEB966B-5E78-494C-B5A1-6F18B3A362B7}" srcOrd="12" destOrd="0" presId="urn:microsoft.com/office/officeart/2005/8/layout/cycle1"/>
    <dgm:cxn modelId="{E4FC4248-1C1F-3C4C-8EF4-A904DED347F4}" type="presParOf" srcId="{974F300E-4386-5845-9047-D2E50BE5B9DF}" destId="{9BE0E30D-6CC1-3143-BC4A-4FF2C5039316}" srcOrd="13" destOrd="0" presId="urn:microsoft.com/office/officeart/2005/8/layout/cycle1"/>
    <dgm:cxn modelId="{1C9BB1E0-7CE8-7542-91F2-EF46B5E10BE9}" type="presParOf" srcId="{974F300E-4386-5845-9047-D2E50BE5B9DF}" destId="{37E24780-EDFC-1D4D-B756-C90BE821441B}" srcOrd="14" destOrd="0" presId="urn:microsoft.com/office/officeart/2005/8/layout/cycle1"/>
    <dgm:cxn modelId="{F47C0F8D-02AF-FA41-9257-665DEF039C07}" type="presParOf" srcId="{974F300E-4386-5845-9047-D2E50BE5B9DF}" destId="{788B510C-5C6F-7E4F-BD2A-4B0F37349509}" srcOrd="15" destOrd="0" presId="urn:microsoft.com/office/officeart/2005/8/layout/cycle1"/>
    <dgm:cxn modelId="{1E08440E-B1A9-3C48-9716-DD44191E37BC}" type="presParOf" srcId="{974F300E-4386-5845-9047-D2E50BE5B9DF}" destId="{BF6C208F-01F8-574D-980A-D40F886CF760}" srcOrd="16" destOrd="0" presId="urn:microsoft.com/office/officeart/2005/8/layout/cycle1"/>
    <dgm:cxn modelId="{7335082B-3047-EE46-ADC8-9A7B50F50701}" type="presParOf" srcId="{974F300E-4386-5845-9047-D2E50BE5B9DF}" destId="{DAE7F6D9-575B-6C47-9F2C-6177EB4BA541}" srcOrd="17" destOrd="0" presId="urn:microsoft.com/office/officeart/2005/8/layout/cycle1"/>
    <dgm:cxn modelId="{E2AA3D40-7E8E-164D-8F16-878C07CB35A9}" type="presParOf" srcId="{974F300E-4386-5845-9047-D2E50BE5B9DF}" destId="{3AD74439-13B4-6B4C-A74C-96BE28333D49}" srcOrd="18" destOrd="0" presId="urn:microsoft.com/office/officeart/2005/8/layout/cycle1"/>
    <dgm:cxn modelId="{09E5C838-0835-254C-9DF0-5B1610962897}" type="presParOf" srcId="{974F300E-4386-5845-9047-D2E50BE5B9DF}" destId="{B4CE740F-E5F8-1040-9068-3C0CA6A81D60}" srcOrd="19" destOrd="0" presId="urn:microsoft.com/office/officeart/2005/8/layout/cycle1"/>
    <dgm:cxn modelId="{3E17CA7E-4957-1B4A-BA20-B4CB4A4362D0}" type="presParOf" srcId="{974F300E-4386-5845-9047-D2E50BE5B9DF}" destId="{7D368AA8-A897-6A44-B2ED-5420DBBF55CD}" srcOrd="20" destOrd="0" presId="urn:microsoft.com/office/officeart/2005/8/layout/cycle1"/>
    <dgm:cxn modelId="{D0426662-3F39-6848-BB4F-94BF576AD153}" type="presParOf" srcId="{974F300E-4386-5845-9047-D2E50BE5B9DF}" destId="{256A8A82-B1CB-EF43-AB66-A3D1C8A54B59}" srcOrd="21" destOrd="0" presId="urn:microsoft.com/office/officeart/2005/8/layout/cycle1"/>
    <dgm:cxn modelId="{8FF94550-954E-9346-8C39-1CB34E3A39B6}" type="presParOf" srcId="{974F300E-4386-5845-9047-D2E50BE5B9DF}" destId="{36444405-91CC-BC45-909E-8AE477F1EC7C}" srcOrd="22" destOrd="0" presId="urn:microsoft.com/office/officeart/2005/8/layout/cycle1"/>
    <dgm:cxn modelId="{1014BFA4-2DA0-7943-90BD-767F6EAC69EB}" type="presParOf" srcId="{974F300E-4386-5845-9047-D2E50BE5B9DF}" destId="{0EBEA1BD-8C57-A847-A4A1-BD492A397D4A}" srcOrd="23" destOrd="0" presId="urn:microsoft.com/office/officeart/2005/8/layout/cycle1"/>
    <dgm:cxn modelId="{BCC45D5B-254B-5B45-B82D-08D4177DDCA6}" type="presParOf" srcId="{974F300E-4386-5845-9047-D2E50BE5B9DF}" destId="{A1257670-91AA-B74E-AFCB-48382C466D43}" srcOrd="24" destOrd="0" presId="urn:microsoft.com/office/officeart/2005/8/layout/cycle1"/>
    <dgm:cxn modelId="{2D76C354-94F9-C943-A2B6-004525ACA1DA}" type="presParOf" srcId="{974F300E-4386-5845-9047-D2E50BE5B9DF}" destId="{19DCBC3D-EF34-4444-B52C-E59D1C44CC9D}" srcOrd="25" destOrd="0" presId="urn:microsoft.com/office/officeart/2005/8/layout/cycle1"/>
    <dgm:cxn modelId="{B2C7769D-2AFA-0044-B16E-6D99A17EAFE0}" type="presParOf" srcId="{974F300E-4386-5845-9047-D2E50BE5B9DF}" destId="{CDA9BE8C-41E5-BF45-BAB4-5B91BDDEFF8D}" srcOrd="26" destOrd="0" presId="urn:microsoft.com/office/officeart/2005/8/layout/cycle1"/>
    <dgm:cxn modelId="{24762197-400F-BA47-9378-0E94F4DA2082}" type="presParOf" srcId="{974F300E-4386-5845-9047-D2E50BE5B9DF}" destId="{731680F6-F070-374C-97C4-FB0156E03231}" srcOrd="27" destOrd="0" presId="urn:microsoft.com/office/officeart/2005/8/layout/cycle1"/>
    <dgm:cxn modelId="{276FF3F7-1D65-4E43-BA19-9E7AE4538D11}" type="presParOf" srcId="{974F300E-4386-5845-9047-D2E50BE5B9DF}" destId="{12C576B8-5B2D-B04B-98C4-29D5E499FD83}" srcOrd="28" destOrd="0" presId="urn:microsoft.com/office/officeart/2005/8/layout/cycle1"/>
    <dgm:cxn modelId="{A81D47C5-9DB3-A449-BBB4-6A2317DB48CD}" type="presParOf" srcId="{974F300E-4386-5845-9047-D2E50BE5B9DF}" destId="{C4FE94AE-AFAE-8743-9525-171FDA850E0F}" srcOrd="29" destOrd="0" presId="urn:microsoft.com/office/officeart/2005/8/layout/cycle1"/>
    <dgm:cxn modelId="{8312540A-0236-534D-863E-9B48CAD05E93}" type="presParOf" srcId="{974F300E-4386-5845-9047-D2E50BE5B9DF}" destId="{FBD4D212-3E98-9843-8795-297F9EDDD657}" srcOrd="30" destOrd="0" presId="urn:microsoft.com/office/officeart/2005/8/layout/cycle1"/>
    <dgm:cxn modelId="{1A98B97F-6FE0-884F-A39C-328C019254D4}" type="presParOf" srcId="{974F300E-4386-5845-9047-D2E50BE5B9DF}" destId="{54CDBF4B-9D09-3242-A1D5-0506BD1712C5}" srcOrd="31" destOrd="0" presId="urn:microsoft.com/office/officeart/2005/8/layout/cycle1"/>
    <dgm:cxn modelId="{124F32A7-D9C5-1F4D-BD56-54FA6D1CE0E5}" type="presParOf" srcId="{974F300E-4386-5845-9047-D2E50BE5B9DF}" destId="{49452468-AA65-834B-B75D-72A0A7810E13}" srcOrd="32" destOrd="0" presId="urn:microsoft.com/office/officeart/2005/8/layout/cycle1"/>
    <dgm:cxn modelId="{C681B371-CFCE-994A-AC1F-19F236424F4E}" type="presParOf" srcId="{974F300E-4386-5845-9047-D2E50BE5B9DF}" destId="{B0C742D0-6463-FF41-BE88-36D0AF1ED5D5}" srcOrd="33" destOrd="0" presId="urn:microsoft.com/office/officeart/2005/8/layout/cycle1"/>
    <dgm:cxn modelId="{40119BF1-0113-1146-B8F1-69F72DE20A97}" type="presParOf" srcId="{974F300E-4386-5845-9047-D2E50BE5B9DF}" destId="{CE064FAD-9527-C04A-986D-ADE7F29D4AAF}" srcOrd="34" destOrd="0" presId="urn:microsoft.com/office/officeart/2005/8/layout/cycle1"/>
    <dgm:cxn modelId="{6D6B4A89-4582-7541-A694-B199BFBFD70F}"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Nisan</a:t>
          </a: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Iyar</a:t>
          </a: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Sivan</a:t>
          </a: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Tammuz</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Av</a:t>
          </a: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Elul</a:t>
          </a: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Tishri</a:t>
          </a: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en-US" sz="1600" kern="1200" dirty="0" err="1">
              <a:solidFill>
                <a:srgbClr val="FFFFFF">
                  <a:hueOff val="0"/>
                  <a:satOff val="0"/>
                  <a:lumOff val="0"/>
                  <a:alphaOff val="0"/>
                </a:srgbClr>
              </a:solidFill>
              <a:latin typeface="Tahoma"/>
              <a:ea typeface="+mn-ea"/>
              <a:cs typeface="+mn-cs"/>
            </a:rPr>
            <a:t>Cheshvan</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Kislev</a:t>
          </a: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Tevet</a:t>
          </a: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Shevat</a:t>
          </a: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Adar</a:t>
          </a: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Nisan</a:t>
          </a: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Iyar</a:t>
          </a: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Sivan</a:t>
          </a: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Tammuz</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Av</a:t>
          </a: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Elul</a:t>
          </a: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Tishri</a:t>
          </a: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en-US" sz="1600" kern="1200" dirty="0" err="1">
              <a:solidFill>
                <a:srgbClr val="FFFFFF">
                  <a:hueOff val="0"/>
                  <a:satOff val="0"/>
                  <a:lumOff val="0"/>
                  <a:alphaOff val="0"/>
                </a:srgbClr>
              </a:solidFill>
              <a:latin typeface="Tahoma"/>
              <a:ea typeface="+mn-ea"/>
              <a:cs typeface="+mn-cs"/>
            </a:rPr>
            <a:t>Cheshvan</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Kislev</a:t>
          </a: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Tevet</a:t>
          </a: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Shevat</a:t>
          </a: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Adar</a:t>
          </a: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E57AD-5A21-3B46-B7EF-3F06318127C1}" type="datetimeFigureOut">
              <a:rPr lang="en-US" smtClean="0"/>
              <a:t>5/30/26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D7EAA-0D36-F44C-8297-859FD03034AA}" type="slidenum">
              <a:rPr lang="en-US" smtClean="0"/>
              <a:t>‹#›</a:t>
            </a:fld>
            <a:endParaRPr lang="en-US"/>
          </a:p>
        </p:txBody>
      </p:sp>
    </p:spTree>
    <p:extLst>
      <p:ext uri="{BB962C8B-B14F-4D97-AF65-F5344CB8AC3E}">
        <p14:creationId xmlns:p14="http://schemas.microsoft.com/office/powerpoint/2010/main" val="3653104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443CAC-29E8-F84D-9154-B00997D665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70338" name="Rectangle 1026"/>
          <p:cNvSpPr>
            <a:spLocks noGrp="1" noRot="1" noChangeAspect="1" noChangeArrowheads="1"/>
          </p:cNvSpPr>
          <p:nvPr>
            <p:ph type="sldImg"/>
          </p:nvPr>
        </p:nvSpPr>
        <p:spPr>
          <a:solidFill>
            <a:srgbClr val="FFFFFF"/>
          </a:solidFill>
          <a:ln/>
        </p:spPr>
      </p:sp>
      <p:sp>
        <p:nvSpPr>
          <p:cNvPr id="270339"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cs typeface="ＭＳ Ｐゴシック" charset="0"/>
              </a:rPr>
              <a:t>The books of Samuel and Kings follow a straight chronology. But 1 Chronicles overlaps 2 Samuel with the life of David and 2 Chronicles covers the time of 1-2 Kings and even beyond it with the return from the exile. </a:t>
            </a:r>
          </a:p>
          <a:p>
            <a:pPr eaLnBrk="1" hangingPunct="1"/>
            <a:r>
              <a:rPr lang="en-US" dirty="0">
                <a:latin typeface="Arial" charset="0"/>
                <a:cs typeface="ＭＳ Ｐゴシック" charset="0"/>
              </a:rPr>
              <a:t>_____________</a:t>
            </a:r>
          </a:p>
          <a:p>
            <a:pPr eaLnBrk="1" hangingPunct="1"/>
            <a:r>
              <a:rPr lang="en-US" dirty="0">
                <a:latin typeface="Arial" charset="0"/>
                <a:cs typeface="ＭＳ Ｐゴシック" charset="0"/>
              </a:rPr>
              <a:t>OS-09-1Sam-210</a:t>
            </a:r>
          </a:p>
          <a:p>
            <a:pPr eaLnBrk="1" hangingPunct="1"/>
            <a:r>
              <a:rPr lang="en-US" dirty="0">
                <a:latin typeface="Arial" charset="0"/>
                <a:cs typeface="ＭＳ Ｐゴシック" charset="0"/>
              </a:rPr>
              <a:t>OS-11-1Kings-217</a:t>
            </a:r>
          </a:p>
          <a:p>
            <a:pPr eaLnBrk="1" hangingPunct="1"/>
            <a:r>
              <a:rPr lang="en-US" dirty="0">
                <a:latin typeface="Arial" charset="0"/>
                <a:cs typeface="ＭＳ Ｐゴシック" charset="0"/>
              </a:rPr>
              <a:t>OS-12-2Kings-66</a:t>
            </a:r>
          </a:p>
          <a:p>
            <a:pPr eaLnBrk="1" hangingPunct="1"/>
            <a:r>
              <a:rPr lang="en-US" dirty="0">
                <a:latin typeface="Arial" charset="0"/>
                <a:cs typeface="ＭＳ Ｐゴシック" charset="0"/>
              </a:rPr>
              <a:t>OS-13-1Chron-56</a:t>
            </a:r>
          </a:p>
          <a:p>
            <a:pPr eaLnBrk="1" hangingPunct="1"/>
            <a:r>
              <a:rPr lang="en-US" dirty="0">
                <a:latin typeface="Arial" charset="0"/>
                <a:cs typeface="ＭＳ Ｐゴシック" charset="0"/>
              </a:rPr>
              <a:t>OS-14-2Chron-43</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DC456E5-D51E-6742-9D49-EBC4EE35CD0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9DEB0A-B26A-F64C-8721-3953111F229E}"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OS-11-1Kings-48</a:t>
            </a:r>
          </a:p>
          <a:p>
            <a:r>
              <a:rPr lang="en-US" dirty="0"/>
              <a:t>OS-13-1Chron-44</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D367443-EFDD-CC4D-BD2F-DFA95323960F}"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1885679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FAFFAAF-57A7-8445-B9B9-435B5A49BD2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322048-F28E-6240-B085-65F9A056803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0034" name="Rectangle 2"/>
          <p:cNvSpPr>
            <a:spLocks noGrp="1" noRot="1" noChangeAspect="1" noChangeArrowheads="1" noTextEdit="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This limestone tablet found by archaeologists in 1908 has seven lines of archaic script.  It was revealed to be in Old Phoenician script used in 1000 BC (time of Solomon).  It contains the annual farming cycle with the plural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months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designating two months.  The fact that it has erasures shows that it is a schoolboy</a:t>
            </a:r>
            <a:r>
              <a:rPr lang="fr-FR" altLang="ja-JP">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exercise tablet where he wrote this poem which may have been a popular memory device similar to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Thirty days has September…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This may be the oldest Hebrew inscription we have today.</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4E1E78E-30B3-3547-BFBA-0F50ACEFC89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2082" name="Rectangle 2"/>
          <p:cNvSpPr>
            <a:spLocks noGrp="1" noRot="1" noChangeAspect="1" noChangeArrowheads="1" noTextEdit="1"/>
          </p:cNvSpPr>
          <p:nvPr>
            <p:ph type="sldImg"/>
          </p:nvPr>
        </p:nvSpPr>
        <p:spPr>
          <a:solidFill>
            <a:srgbClr val="FFFFFF"/>
          </a:solidFill>
          <a:ln/>
        </p:spPr>
      </p:sp>
      <p:sp>
        <p:nvSpPr>
          <p:cNvPr id="302083"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This limestone tablet found by archaeologists in 1908 has seven lines of archaic script.  It was revealed to be in Old Phoenician script used in 1000 BC (time of Solomon).  It contains the annual farming cycle with the plural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months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designating two months.  The fact that it has erasures shows that it is a schoolboy</a:t>
            </a:r>
            <a:r>
              <a:rPr lang="fr-FR" altLang="ja-JP">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exercise tablet where he wrote this poem which may have been a popular memory device similar to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Thirty days has September…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This may be the oldest Hebrew inscription we have today.  Image: Wilson, The Stones Still Shout, 89; Text: Arnold, 171</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1120D65-8E29-114D-8107-F316F79A5E3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BE81578-52FE-E64E-9918-3A09B2F0636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0670C3C6-9995-0241-8584-E4C4622010E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For many centuries no one was able to decipher the chronology of the kings of Israel and Judah, as it was so complicated in many ways: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System: Israel had two calendars: a civil calendar that begins with the Feast of Trumpets in Sept (in Tishri, ironically called the 7</a:t>
            </a:r>
            <a:r>
              <a:rPr lang="en-US" baseline="30000" dirty="0">
                <a:latin typeface="Arial" panose="020B0604020202020204" pitchFamily="34" charset="0"/>
                <a:ea typeface="ＭＳ Ｐゴシック" charset="0"/>
                <a:cs typeface="Arial" panose="020B0604020202020204" pitchFamily="34" charset="0"/>
              </a:rPr>
              <a:t>th</a:t>
            </a:r>
            <a:r>
              <a:rPr lang="en-US" dirty="0">
                <a:latin typeface="Arial" panose="020B0604020202020204" pitchFamily="34" charset="0"/>
                <a:ea typeface="ＭＳ Ｐゴシック" charset="0"/>
                <a:cs typeface="Arial" panose="020B0604020202020204" pitchFamily="34" charset="0"/>
              </a:rPr>
              <a:t> month!) and the sacred calendar that began in Nisan at the Exodus in March-April. But which calendar did God’s people use?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Accession: Did the author of Kings count as a full year that portion of the year left when a king was crowned? This accession year would change the dates significantly, considering that we are talking about 39 rules in both Israel and Judah.</a:t>
            </a:r>
          </a:p>
          <a:p>
            <a:r>
              <a:rPr lang="en-US" dirty="0">
                <a:latin typeface="Arial" panose="020B0604020202020204" pitchFamily="34" charset="0"/>
                <a:cs typeface="Arial" panose="020B0604020202020204" pitchFamily="34" charset="0"/>
              </a:rPr>
              <a:t>Finally, in the late 20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century, Seventh-day OT scholar Edwin Thiele (pronounced TEE-lee) figured out the chronology. </a:t>
            </a:r>
          </a:p>
          <a:p>
            <a:r>
              <a:rPr lang="en-US" dirty="0">
                <a:latin typeface="Arial" panose="020B0604020202020204" pitchFamily="34" charset="0"/>
                <a:cs typeface="Arial" panose="020B0604020202020204" pitchFamily="34" charset="0"/>
              </a:rPr>
              <a:t>a) Judah and Israel had two dating systems of accession years based on different calendars (civil v. secular). Further, this switched twice in terms of whether the accession or non-accession system was used. </a:t>
            </a:r>
          </a:p>
          <a:p>
            <a:r>
              <a:rPr lang="en-US" dirty="0">
                <a:latin typeface="Arial" panose="020B0604020202020204" pitchFamily="34" charset="0"/>
                <a:cs typeface="Arial" panose="020B0604020202020204" pitchFamily="34" charset="0"/>
              </a:rPr>
              <a:t>b) Added to the above, several times a king continued to rule after his son had already been crowned, leading to a co-regency—both in Israel and in Judah.</a:t>
            </a:r>
          </a:p>
          <a:p>
            <a:r>
              <a:rPr lang="en-US" dirty="0">
                <a:latin typeface="Arial" panose="020B0604020202020204" pitchFamily="34" charset="0"/>
                <a:cs typeface="Arial" panose="020B0604020202020204" pitchFamily="34" charset="0"/>
              </a:rPr>
              <a:t>c) Twice in Israel, two kings were vying for rule at the same time, and</a:t>
            </a:r>
          </a:p>
          <a:p>
            <a:r>
              <a:rPr lang="en-US" dirty="0">
                <a:latin typeface="Arial" panose="020B0604020202020204" pitchFamily="34" charset="0"/>
                <a:cs typeface="Arial" panose="020B0604020202020204" pitchFamily="34" charset="0"/>
              </a:rPr>
              <a:t>d) A scholar misunderstood the above factors along the way and tried to correct the chronology in 2 Kings 17–18, but this only complicated matters. Instead, we should just accept the original text as it stands. </a:t>
            </a:r>
          </a:p>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22441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0670C3C6-9995-0241-8584-E4C4622010E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Here is the beginning of the divided kingdom where Jeroboam received the 10 northern tribes called Israel while Rehoboam continued the dynasty of David and Solomon in the southern kingdom of Judah. </a:t>
            </a:r>
          </a:p>
        </p:txBody>
      </p:sp>
    </p:spTree>
    <p:extLst>
      <p:ext uri="{BB962C8B-B14F-4D97-AF65-F5344CB8AC3E}">
        <p14:creationId xmlns:p14="http://schemas.microsoft.com/office/powerpoint/2010/main" val="302936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“﻿Outdated Solomonic stelae, for example, might have been reused in fresh masonry by later kings; the Babylonians thoroughly destroyed the temple and palace of the “City of David” area in 586; Zerubbabel’s “second temple” rebuilding, and even more, the massive rebuilding under Herod would have removed the last traces of prior Iron Age structures. Then, in turn, the Romans thoroughly destroyed Jerusalem; and the temple of Jupiter in </a:t>
            </a:r>
            <a:r>
              <a:rPr lang="en-US" dirty="0" err="1"/>
              <a:t>Aelia</a:t>
            </a:r>
            <a:r>
              <a:rPr lang="en-US" dirty="0"/>
              <a:t> </a:t>
            </a:r>
            <a:r>
              <a:rPr lang="en-US" dirty="0" err="1"/>
              <a:t>Capitolina</a:t>
            </a:r>
            <a:r>
              <a:rPr lang="en-US" dirty="0"/>
              <a:t> would not help survival of older work on the Temple Mount. Byzantine </a:t>
            </a:r>
            <a:r>
              <a:rPr lang="en-US" dirty="0" err="1"/>
              <a:t>rebuildings</a:t>
            </a:r>
            <a:r>
              <a:rPr lang="en-US" dirty="0"/>
              <a:t>, a damaging Persian incursion, and Muslim, Crusader, and later destructions and rebuilds all have taken their toll of earlier remains. It would be a miracle if anything like individual slabs such as inscribed stelae were to survive such a history of devastation and reuse.”</a:t>
            </a:r>
          </a:p>
          <a:p>
            <a:endParaRPr lang="en-US" dirty="0"/>
          </a:p>
          <a:p>
            <a:r>
              <a:rPr lang="en-US" dirty="0"/>
              <a:t>Kenneth Kitchen. </a:t>
            </a:r>
            <a:r>
              <a:rPr lang="en-US" i="1" dirty="0"/>
              <a:t>On the Reliability of the Old Testament </a:t>
            </a:r>
            <a:r>
              <a:rPr lang="en-US" dirty="0"/>
              <a:t>(Eerdmans). Kindle Edition. </a:t>
            </a:r>
          </a:p>
          <a:p>
            <a:endParaRPr lang="en-US" dirty="0"/>
          </a:p>
          <a:p>
            <a:r>
              <a:rPr lang="en-US" dirty="0"/>
              <a:t>2. “﻿This can be seen from the state of minimal survival in other, comparable Levantine kingdoms. Aram-Damascus has left us almost nothing from over two hundred years of its kingdom. Damascus has been repeatedly rebuilt during millennia, yielding (so far) no Iron Age inscriptions whatsoever. For all his power, Hazael of Aram-Damascus has left us only bits from elsewhere: the shattered Tel Dan stela, his name on ivories carried off to Assyria, and a couple of stray horse-blinker pieces. Just one stela of a </a:t>
            </a:r>
            <a:r>
              <a:rPr lang="en-US" dirty="0" err="1"/>
              <a:t>Benhadad</a:t>
            </a:r>
            <a:r>
              <a:rPr lang="en-US" dirty="0"/>
              <a:t> survives that may represent Aleppo. From all Moab’s kings, only </a:t>
            </a:r>
            <a:r>
              <a:rPr lang="en-US" dirty="0" err="1"/>
              <a:t>Mesha’s</a:t>
            </a:r>
            <a:r>
              <a:rPr lang="en-US" dirty="0"/>
              <a:t> stela and one other fragment have so far turned up.12 Sealings apart, only about three small pieces commemorate kings of Ammon, and none commemorate the kings of Edom. We have short epigraphs of about four of the earlier kings of Byblos, but none pre–sixth century from Tyre and Sidon. And so on. Thus, in such a context we can hardly grumble at the near-total failure so far of texts to surface mentioning or belonging to David and Solomon.”</a:t>
            </a:r>
          </a:p>
          <a:p>
            <a:endParaRPr lang="en-US" dirty="0"/>
          </a:p>
          <a:p>
            <a:r>
              <a:rPr lang="en-US" dirty="0"/>
              <a:t>Kenneth Kitchen. </a:t>
            </a:r>
            <a:r>
              <a:rPr lang="en-US" i="1" dirty="0"/>
              <a:t>On the Reliability of the Old Testament </a:t>
            </a:r>
            <a:r>
              <a:rPr lang="en-US" dirty="0"/>
              <a:t>(Eerdmans). Kindle Edition. Loc 2134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t>3</a:t>
            </a:fld>
            <a:endParaRPr lang="en-US"/>
          </a:p>
        </p:txBody>
      </p:sp>
    </p:spTree>
    <p:extLst>
      <p:ext uri="{BB962C8B-B14F-4D97-AF65-F5344CB8AC3E}">
        <p14:creationId xmlns:p14="http://schemas.microsoft.com/office/powerpoint/2010/main" val="84191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E16CCF-FC5F-334F-B85E-785F50C201B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65E7C011-F7CD-9746-B5BE-42BD13BBF64C}"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Arial" panose="020B0604020202020204" pitchFamily="34" charset="0"/>
                <a:ea typeface="ＭＳ Ｐゴシック" charset="0"/>
                <a:cs typeface="Arial" panose="020B0604020202020204" pitchFamily="34" charset="0"/>
              </a:rPr>
              <a:t>Here you see all 20 kings of Israel and all 20 kings of Judah—laid out without animation and with the memory devices to help you recall their names.</a:t>
            </a:r>
          </a:p>
          <a:p>
            <a:r>
              <a:rPr lang="en-US"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65E7C011-F7CD-9746-B5BE-42BD13BBF64C}"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Arial" panose="020B0604020202020204" pitchFamily="34" charset="0"/>
                <a:ea typeface="ＭＳ Ｐゴシック" charset="0"/>
                <a:cs typeface="Arial" panose="020B0604020202020204" pitchFamily="34" charset="0"/>
              </a:rPr>
              <a:t>Here you see all 20 kings of Israel and all 20 kings of Judah—laid out with animation and with the memory devices to help you recall their names. Try to guess their names before you advance the animation.</a:t>
            </a:r>
          </a:p>
          <a:p>
            <a:r>
              <a:rPr lang="en-US"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p:txBody>
      </p:sp>
    </p:spTree>
    <p:extLst>
      <p:ext uri="{BB962C8B-B14F-4D97-AF65-F5344CB8AC3E}">
        <p14:creationId xmlns:p14="http://schemas.microsoft.com/office/powerpoint/2010/main" val="4203168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A89EE653-5878-4A43-9145-773862B80FA5}"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70BF7CF8-8268-194F-8CDC-E8E970A53967}"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84002" name="Rectangle 2"/>
          <p:cNvSpPr>
            <a:spLocks noGrp="1" noRot="1" noChangeAspect="1" noChangeArrowheads="1"/>
          </p:cNvSpPr>
          <p:nvPr>
            <p:ph type="sldImg"/>
          </p:nvPr>
        </p:nvSpPr>
        <p:spPr>
          <a:solidFill>
            <a:srgbClr val="FFFFFF"/>
          </a:solidFill>
          <a:ln/>
        </p:spPr>
      </p:sp>
      <p:sp>
        <p:nvSpPr>
          <p:cNvPr id="384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B838101B-98BA-2C4D-9165-352B5620F0DF}"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86050" name="Rectangle 2"/>
          <p:cNvSpPr>
            <a:spLocks noGrp="1" noRot="1" noChangeAspect="1" noChangeArrowheads="1"/>
          </p:cNvSpPr>
          <p:nvPr>
            <p:ph type="sldImg"/>
          </p:nvPr>
        </p:nvSpPr>
        <p:spPr>
          <a:solidFill>
            <a:srgbClr val="FFFFFF"/>
          </a:solidFill>
          <a:ln/>
        </p:spPr>
      </p:sp>
      <p:sp>
        <p:nvSpPr>
          <p:cNvPr id="386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7EA4AEA7-8E8F-8F4E-A754-25EDEF08B357}"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973E59-6DDC-804F-9CB4-8FEDD44271CB}" type="slidenum">
              <a:rPr lang="en-US" sz="1200">
                <a:solidFill>
                  <a:prstClr val="black"/>
                </a:solidFill>
              </a:rPr>
              <a:pPr eaLnBrk="1" hangingPunct="1"/>
              <a:t>31</a:t>
            </a:fld>
            <a:endParaRPr lang="en-US" sz="1200">
              <a:solidFill>
                <a:prstClr val="black"/>
              </a:solidFill>
            </a:endParaRPr>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OC Criticism (</a:t>
            </a:r>
            <a:r>
              <a:rPr lang="en-US" sz="1200" b="0" dirty="0" err="1">
                <a:solidFill>
                  <a:srgbClr val="FFFFFF"/>
                </a:solidFill>
                <a:latin typeface="Arial" charset="0"/>
                <a:ea typeface="ＭＳ Ｐゴシック" charset="0"/>
              </a:rPr>
              <a:t>oc</a:t>
            </a:r>
            <a:r>
              <a:rPr lang="en-US" sz="1200" b="0" dirty="0">
                <a:solidFill>
                  <a:srgbClr val="FFFFFF"/>
                </a:solidFill>
                <a:latin typeface="Arial" charset="0"/>
                <a:ea typeface="ＭＳ Ｐゴシック" charset="0"/>
              </a:rPr>
              <a:t>)</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632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publication of fragments of an Old Aramaic stela from Tell Dan in 1993/1995 brought to light the first recognized nonbiblical mention of the tenth-century king David, in a text that reflected events of the year 841 and would have been set up at no great interval after that date.13 On the simplest interpretation (cf. pp. 36-37 above, with the footnotes) of the surviving middle lines (3-9) of this text, we have here the killing or defeating of “[…]ram, son of […], king of Israel,” and in parallel, the killing of “[…]</a:t>
            </a:r>
            <a:r>
              <a:rPr lang="en-US" dirty="0" err="1"/>
              <a:t>iah</a:t>
            </a:r>
            <a:r>
              <a:rPr lang="en-US" dirty="0"/>
              <a:t> son of […],” relating to </a:t>
            </a:r>
            <a:r>
              <a:rPr lang="en-US" dirty="0" err="1"/>
              <a:t>Byt-Dwd</a:t>
            </a:r>
            <a:r>
              <a:rPr lang="en-US" dirty="0"/>
              <a:t>, “the House of David” — a phrase which cannot seriously be interpreted in any other way, it being of a very well known type.”</a:t>
            </a:r>
          </a:p>
          <a:p>
            <a:endParaRPr lang="en-US" dirty="0"/>
          </a:p>
          <a:p>
            <a:r>
              <a:rPr lang="en-US" dirty="0"/>
              <a:t>Kenneth Kitchen. </a:t>
            </a:r>
            <a:r>
              <a:rPr lang="en-US" i="1" dirty="0"/>
              <a:t>On the Reliability of the Old Testament </a:t>
            </a:r>
            <a:r>
              <a:rPr lang="en-US" dirty="0"/>
              <a:t>(Eerdmans). Kindle Edition. Loc 2142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t>4</a:t>
            </a:fld>
            <a:endParaRPr lang="en-US"/>
          </a:p>
        </p:txBody>
      </p:sp>
    </p:spTree>
    <p:extLst>
      <p:ext uri="{BB962C8B-B14F-4D97-AF65-F5344CB8AC3E}">
        <p14:creationId xmlns:p14="http://schemas.microsoft.com/office/powerpoint/2010/main" val="90181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Second for David As often happens, one discovery can lead to others. Equally convincingly, Lemaire was subsequently able to show that </a:t>
            </a:r>
            <a:r>
              <a:rPr lang="en-US" dirty="0" err="1"/>
              <a:t>bt</a:t>
            </a:r>
            <a:r>
              <a:rPr lang="en-US" dirty="0"/>
              <a:t>-[d]wd is to be read in line 31 of the famous stela of Mesha king of Moab, dating to about the same period. Cf. fig. 13B. This links the “House of David” (= Judah) with an occupation of part of southern Moab (around </a:t>
            </a:r>
            <a:r>
              <a:rPr lang="en-US" dirty="0" err="1"/>
              <a:t>Horonen</a:t>
            </a:r>
            <a:r>
              <a:rPr lang="en-US" dirty="0"/>
              <a:t>), corresponding to Israel’s penetration in the north under Omri and his dynasty. So we have David mentioned twice in retrospect, some six generations after his death.”</a:t>
            </a:r>
          </a:p>
          <a:p>
            <a:endParaRPr lang="en-US" dirty="0"/>
          </a:p>
          <a:p>
            <a:r>
              <a:rPr lang="en-US" dirty="0"/>
              <a:t>Kenneth Kitchen. </a:t>
            </a:r>
            <a:r>
              <a:rPr lang="en-US" i="1" dirty="0"/>
              <a:t>On the Reliability of the Old Testament </a:t>
            </a:r>
            <a:r>
              <a:rPr lang="en-US" dirty="0"/>
              <a:t>(Eerdmans). Kindle Edition. Loc 2160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t>5</a:t>
            </a:fld>
            <a:endParaRPr lang="en-US"/>
          </a:p>
        </p:txBody>
      </p:sp>
    </p:spTree>
    <p:extLst>
      <p:ext uri="{BB962C8B-B14F-4D97-AF65-F5344CB8AC3E}">
        <p14:creationId xmlns:p14="http://schemas.microsoft.com/office/powerpoint/2010/main" val="106099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 is this all, it seems. After his victory over Rehoboam and Jeroboam in 926/925, </a:t>
            </a:r>
            <a:r>
              <a:rPr lang="en-US" dirty="0" err="1"/>
              <a:t>Shoshenq</a:t>
            </a:r>
            <a:r>
              <a:rPr lang="en-US" dirty="0"/>
              <a:t> I of Egypt had engraved at Karnak a long list of Palestinian place-names. Some of these are now destroyed, and thus lost to us; many can be readily identified with known places in Israel, Judah, the Negev, and a few in western Transjordan. But quite a few have remained obscure. Among these, in a group of names clearly located by association in the Negev/south Judah area, is “the heights of Dwt.”15 It could not really be Dothan — no final n, and in entirely the wrong context for a north Palestinian settlement. However, in an Ethiopic victory inscription of the early sixth century A.D. in southwest Arabia, the emperor of Axum cited explicitly passages (Pss. 65; 19) from the “Psalms of Dawit,” exactly the consonants Dwt as found with </a:t>
            </a:r>
            <a:r>
              <a:rPr lang="en-US" dirty="0" err="1"/>
              <a:t>Shoshenq</a:t>
            </a:r>
            <a:r>
              <a:rPr lang="en-US" dirty="0"/>
              <a:t>. In Egyptian transcriptions of foreign names (both places and personal), a t could and sometimes did transcribe a Semitic d. This happens in the New Kingdom in such familiar place-names as Megiddo (</a:t>
            </a:r>
            <a:r>
              <a:rPr lang="en-US" dirty="0" err="1"/>
              <a:t>Egyp</a:t>
            </a:r>
            <a:r>
              <a:rPr lang="en-US" dirty="0"/>
              <a:t>. Mkt), </a:t>
            </a:r>
            <a:r>
              <a:rPr lang="en-US" dirty="0" err="1"/>
              <a:t>Edreʿi</a:t>
            </a:r>
            <a:r>
              <a:rPr lang="en-US" dirty="0"/>
              <a:t> (</a:t>
            </a:r>
            <a:r>
              <a:rPr lang="en-US" dirty="0" err="1"/>
              <a:t>Egyp</a:t>
            </a:r>
            <a:r>
              <a:rPr lang="en-US" dirty="0"/>
              <a:t>. ’</a:t>
            </a:r>
            <a:r>
              <a:rPr lang="en-US" dirty="0" err="1"/>
              <a:t>itrʿ</a:t>
            </a:r>
            <a:r>
              <a:rPr lang="en-US" dirty="0"/>
              <a:t>), </a:t>
            </a:r>
            <a:r>
              <a:rPr lang="en-US" dirty="0" err="1"/>
              <a:t>Adummim</a:t>
            </a:r>
            <a:r>
              <a:rPr lang="en-US" dirty="0"/>
              <a:t> (</a:t>
            </a:r>
            <a:r>
              <a:rPr lang="en-US" dirty="0" err="1"/>
              <a:t>Egyp</a:t>
            </a:r>
            <a:r>
              <a:rPr lang="en-US" dirty="0"/>
              <a:t>. </a:t>
            </a:r>
            <a:r>
              <a:rPr lang="en-US" dirty="0" err="1"/>
              <a:t>itmm</a:t>
            </a:r>
            <a:r>
              <a:rPr lang="en-US" dirty="0"/>
              <a:t>), Damascus (</a:t>
            </a:r>
            <a:r>
              <a:rPr lang="en-US" dirty="0" err="1"/>
              <a:t>Egyp</a:t>
            </a:r>
            <a:r>
              <a:rPr lang="en-US" dirty="0"/>
              <a:t>. </a:t>
            </a:r>
            <a:r>
              <a:rPr lang="en-US" dirty="0" err="1"/>
              <a:t>Tmsq</a:t>
            </a:r>
            <a:r>
              <a:rPr lang="en-US" dirty="0"/>
              <a:t>), ﻿﻿</a:t>
            </a:r>
            <a:r>
              <a:rPr lang="en-US" dirty="0" err="1"/>
              <a:t>Dothaim</a:t>
            </a:r>
            <a:r>
              <a:rPr lang="en-US" dirty="0"/>
              <a:t>/n (</a:t>
            </a:r>
            <a:r>
              <a:rPr lang="en-US" dirty="0" err="1"/>
              <a:t>Egyp</a:t>
            </a:r>
            <a:r>
              <a:rPr lang="en-US" dirty="0"/>
              <a:t>. </a:t>
            </a:r>
            <a:r>
              <a:rPr lang="en-US" dirty="0" err="1"/>
              <a:t>Ttyn</a:t>
            </a:r>
            <a:r>
              <a:rPr lang="en-US" dirty="0"/>
              <a:t>). Back in the Middle Kingdom the Execration Texts have a prince of </a:t>
            </a:r>
            <a:r>
              <a:rPr lang="en-US" dirty="0" err="1"/>
              <a:t>Magdali</a:t>
            </a:r>
            <a:r>
              <a:rPr lang="en-US" dirty="0"/>
              <a:t> (</a:t>
            </a:r>
            <a:r>
              <a:rPr lang="en-US" dirty="0" err="1"/>
              <a:t>Egyp</a:t>
            </a:r>
            <a:r>
              <a:rPr lang="en-US" dirty="0"/>
              <a:t>. </a:t>
            </a:r>
            <a:r>
              <a:rPr lang="en-US" dirty="0" err="1"/>
              <a:t>Mktry</a:t>
            </a:r>
            <a:r>
              <a:rPr lang="en-US" dirty="0"/>
              <a:t>). And just then, we have this use in personal names also, including a “David” — “the Asiatic, chief carpenter, </a:t>
            </a:r>
            <a:r>
              <a:rPr lang="en-US" dirty="0" err="1"/>
              <a:t>Twti</a:t>
            </a:r>
            <a:r>
              <a:rPr lang="en-US" dirty="0"/>
              <a:t>” is for a </a:t>
            </a:r>
            <a:r>
              <a:rPr lang="en-US" dirty="0" err="1"/>
              <a:t>Dawid</a:t>
            </a:r>
            <a:r>
              <a:rPr lang="en-US" dirty="0"/>
              <a:t> or Dodi on a stela; another is a probable Dodi-(H)</a:t>
            </a:r>
            <a:r>
              <a:rPr lang="en-US" dirty="0" err="1"/>
              <a:t>uatu</a:t>
            </a:r>
            <a:r>
              <a:rPr lang="en-US" dirty="0"/>
              <a:t>, Egyptian Tt-</a:t>
            </a:r>
            <a:r>
              <a:rPr lang="en-US" dirty="0" err="1"/>
              <a:t>w’t</a:t>
            </a:r>
            <a:r>
              <a:rPr lang="en-US" dirty="0"/>
              <a:t>, in a papyrus. Thus there is no reason to doubt a final -d becoming a voiceless t in both Egyptian and Ethiopic (both, Afro-Asiatic languages).16 And no better alternative seems forthcoming. This would give us a place-name that commemorated David in the Negev barely fifty years after his death, within living memory of the man. The Negev was an area where David had been prominent in Saul’s time (1 Sam. 24:1; 27; 30; p. 84 above). His name being in such a place-name is analogous with the “field of Abram,” also in </a:t>
            </a:r>
            <a:r>
              <a:rPr lang="en-US" dirty="0" err="1"/>
              <a:t>Shoshenq’s</a:t>
            </a:r>
            <a:r>
              <a:rPr lang="en-US" dirty="0"/>
              <a:t> list. So, historically, we would be within fifty years of David’s own lifetime. Cf. fig. 13C.”</a:t>
            </a:r>
          </a:p>
          <a:p>
            <a:endParaRPr lang="en-US" dirty="0"/>
          </a:p>
          <a:p>
            <a:r>
              <a:rPr lang="en-US" dirty="0"/>
              <a:t>Kenneth Kitchen, </a:t>
            </a:r>
            <a:r>
              <a:rPr lang="en-US" i="1" dirty="0"/>
              <a:t>On the Reliability of the Old Testament </a:t>
            </a:r>
            <a:r>
              <a:rPr lang="en-US" dirty="0"/>
              <a:t>(Grand Rapids, MI: Eerdmans, 2003). Kindle Edition. Loc 2178-2169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t>6</a:t>
            </a:fld>
            <a:endParaRPr lang="en-US"/>
          </a:p>
        </p:txBody>
      </p:sp>
    </p:spTree>
    <p:extLst>
      <p:ext uri="{BB962C8B-B14F-4D97-AF65-F5344CB8AC3E}">
        <p14:creationId xmlns:p14="http://schemas.microsoft.com/office/powerpoint/2010/main" val="72795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OS-11-1Kings-47</a:t>
            </a:r>
          </a:p>
          <a:p>
            <a:r>
              <a:rPr lang="en-US" dirty="0"/>
              <a:t>OS-13-1Chron-43</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D367443-EFDD-CC4D-BD2F-DFA95323960F}"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11522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706B6B3-CDF5-B443-B48D-F66FE459258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B3F2DDB-08AF-E44C-9F5F-50271393E60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28C8FA-6C91-9344-AA63-BFE3120095C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7"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solidFill>
                <a:srgbClr val="EAEAEA"/>
              </a:solidFill>
              <a:latin typeface="Times New Roman"/>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solidFill>
                <a:srgbClr val="EAEAEA"/>
              </a:solidFill>
              <a:latin typeface="Times New Roman"/>
            </a:endParaRPr>
          </a:p>
        </p:txBody>
      </p:sp>
      <p:sp>
        <p:nvSpPr>
          <p:cNvPr id="10" name="Rectangle 10"/>
          <p:cNvSpPr>
            <a:spLocks noGrp="1" noChangeArrowheads="1"/>
          </p:cNvSpPr>
          <p:nvPr>
            <p:ph type="sldNum" sz="quarter" idx="12"/>
          </p:nvPr>
        </p:nvSpPr>
        <p:spPr/>
        <p:txBody>
          <a:bodyPr/>
          <a:lstStyle>
            <a:lvl1pPr>
              <a:defRPr/>
            </a:lvl1pPr>
          </a:lstStyle>
          <a:p>
            <a:pPr>
              <a:defRPr/>
            </a:pPr>
            <a:fld id="{B9C47087-08E5-AC40-A9BD-7D677E68910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4003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65395C6-CD56-6F4C-BE0E-76B0EC43898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89630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FBD1CA06-8B4B-484C-B9F1-3F169DB3B7C1}" type="slidenum">
              <a:rPr lang="en-US"/>
              <a:pPr>
                <a:defRPr/>
              </a:pPr>
              <a:t>‹#›</a:t>
            </a:fld>
            <a:endParaRPr lang="en-US"/>
          </a:p>
        </p:txBody>
      </p:sp>
    </p:spTree>
    <p:extLst>
      <p:ext uri="{BB962C8B-B14F-4D97-AF65-F5344CB8AC3E}">
        <p14:creationId xmlns:p14="http://schemas.microsoft.com/office/powerpoint/2010/main" val="7433791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873C2E18-2AB8-8346-912B-A5FB041137B8}" type="slidenum">
              <a:rPr lang="en-US"/>
              <a:pPr>
                <a:defRPr/>
              </a:pPr>
              <a:t>‹#›</a:t>
            </a:fld>
            <a:endParaRPr lang="en-US"/>
          </a:p>
        </p:txBody>
      </p:sp>
    </p:spTree>
    <p:extLst>
      <p:ext uri="{BB962C8B-B14F-4D97-AF65-F5344CB8AC3E}">
        <p14:creationId xmlns:p14="http://schemas.microsoft.com/office/powerpoint/2010/main" val="23798392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1C5E97B5-A63D-2A45-A3A5-6340F09C6912}" type="slidenum">
              <a:rPr lang="en-US"/>
              <a:pPr>
                <a:defRPr/>
              </a:pPr>
              <a:t>‹#›</a:t>
            </a:fld>
            <a:endParaRPr lang="en-US"/>
          </a:p>
        </p:txBody>
      </p:sp>
    </p:spTree>
    <p:extLst>
      <p:ext uri="{BB962C8B-B14F-4D97-AF65-F5344CB8AC3E}">
        <p14:creationId xmlns:p14="http://schemas.microsoft.com/office/powerpoint/2010/main" val="25554850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DD521481-F232-4E40-96D1-8392F192847F}" type="slidenum">
              <a:rPr lang="en-US"/>
              <a:pPr>
                <a:defRPr/>
              </a:pPr>
              <a:t>‹#›</a:t>
            </a:fld>
            <a:endParaRPr lang="en-US"/>
          </a:p>
        </p:txBody>
      </p:sp>
    </p:spTree>
    <p:extLst>
      <p:ext uri="{BB962C8B-B14F-4D97-AF65-F5344CB8AC3E}">
        <p14:creationId xmlns:p14="http://schemas.microsoft.com/office/powerpoint/2010/main" val="1154225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55F7AB72-02ED-AC41-A0DA-6B1B14CF6A38}" type="slidenum">
              <a:rPr lang="en-US"/>
              <a:pPr>
                <a:defRPr/>
              </a:pPr>
              <a:t>‹#›</a:t>
            </a:fld>
            <a:endParaRPr lang="en-US"/>
          </a:p>
        </p:txBody>
      </p:sp>
    </p:spTree>
    <p:extLst>
      <p:ext uri="{BB962C8B-B14F-4D97-AF65-F5344CB8AC3E}">
        <p14:creationId xmlns:p14="http://schemas.microsoft.com/office/powerpoint/2010/main" val="980655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94781DE6-B4FA-554A-A9D9-62DD80A7E195}" type="slidenum">
              <a:rPr lang="en-US"/>
              <a:pPr>
                <a:defRPr/>
              </a:pPr>
              <a:t>‹#›</a:t>
            </a:fld>
            <a:endParaRPr lang="en-US"/>
          </a:p>
        </p:txBody>
      </p:sp>
    </p:spTree>
    <p:extLst>
      <p:ext uri="{BB962C8B-B14F-4D97-AF65-F5344CB8AC3E}">
        <p14:creationId xmlns:p14="http://schemas.microsoft.com/office/powerpoint/2010/main" val="19210284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66FE268D-E3C7-5547-A613-9D5C74FDDA72}" type="slidenum">
              <a:rPr lang="en-US"/>
              <a:pPr>
                <a:defRPr/>
              </a:pPr>
              <a:t>‹#›</a:t>
            </a:fld>
            <a:endParaRPr lang="en-US"/>
          </a:p>
        </p:txBody>
      </p:sp>
    </p:spTree>
    <p:extLst>
      <p:ext uri="{BB962C8B-B14F-4D97-AF65-F5344CB8AC3E}">
        <p14:creationId xmlns:p14="http://schemas.microsoft.com/office/powerpoint/2010/main" val="804547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val="13290795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val="15040051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val="421498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81866A5-DA76-8744-AAEE-660766AB5A4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108312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val="27266129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val="16906362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val="9000476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val="35443013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val="3632326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val="25738836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val="21319975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val="1081640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132" name="Freeform 14"/>
                    <p:cNvSpPr>
                      <a:spLocks/>
                    </p:cNvSpPr>
                    <p:nvPr/>
                  </p:nvSpPr>
                  <p:spPr bwMode="hidden">
                    <a:xfrm rot="2711884">
                      <a:off x="4022" y="3149"/>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30" name="Freeform 17"/>
                    <p:cNvSpPr>
                      <a:spLocks/>
                    </p:cNvSpPr>
                    <p:nvPr/>
                  </p:nvSpPr>
                  <p:spPr bwMode="hidden">
                    <a:xfrm rot="2104081">
                      <a:off x="4352" y="2806"/>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8" name="Freeform 20"/>
                    <p:cNvSpPr>
                      <a:spLocks/>
                    </p:cNvSpPr>
                    <p:nvPr/>
                  </p:nvSpPr>
                  <p:spPr bwMode="hidden">
                    <a:xfrm rot="1582915">
                      <a:off x="4442" y="2420"/>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6" name="Freeform 23"/>
                    <p:cNvSpPr>
                      <a:spLocks/>
                    </p:cNvSpPr>
                    <p:nvPr/>
                  </p:nvSpPr>
                  <p:spPr bwMode="hidden">
                    <a:xfrm rot="1080363">
                      <a:off x="4495" y="2036"/>
                      <a:ext cx="901" cy="52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4" name="Freeform 26"/>
                    <p:cNvSpPr>
                      <a:spLocks/>
                    </p:cNvSpPr>
                    <p:nvPr/>
                  </p:nvSpPr>
                  <p:spPr bwMode="hidden">
                    <a:xfrm rot="463793">
                      <a:off x="4469" y="1582"/>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2" name="Freeform 29"/>
                    <p:cNvSpPr>
                      <a:spLocks/>
                    </p:cNvSpPr>
                    <p:nvPr/>
                  </p:nvSpPr>
                  <p:spPr bwMode="hidden">
                    <a:xfrm rot="-84182">
                      <a:off x="4379" y="1269"/>
                      <a:ext cx="754" cy="3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0" name="Freeform 32"/>
                    <p:cNvSpPr>
                      <a:spLocks/>
                    </p:cNvSpPr>
                    <p:nvPr/>
                  </p:nvSpPr>
                  <p:spPr bwMode="hidden">
                    <a:xfrm rot="-802576">
                      <a:off x="4155" y="918"/>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8" name="Freeform 35"/>
                    <p:cNvSpPr>
                      <a:spLocks/>
                    </p:cNvSpPr>
                    <p:nvPr/>
                  </p:nvSpPr>
                  <p:spPr bwMode="hidden">
                    <a:xfrm rot="18888116" flipH="1">
                      <a:off x="419" y="3271"/>
                      <a:ext cx="926"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2" cy="348"/>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6" name="Freeform 38"/>
                    <p:cNvSpPr>
                      <a:spLocks/>
                    </p:cNvSpPr>
                    <p:nvPr/>
                  </p:nvSpPr>
                  <p:spPr bwMode="hidden">
                    <a:xfrm rot="19495919" flipH="1">
                      <a:off x="-5" y="2984"/>
                      <a:ext cx="973" cy="54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4" name="Freeform 41"/>
                    <p:cNvSpPr>
                      <a:spLocks/>
                    </p:cNvSpPr>
                    <p:nvPr/>
                  </p:nvSpPr>
                  <p:spPr bwMode="hidden">
                    <a:xfrm rot="20017085" flipH="1">
                      <a:off x="-52" y="2596"/>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2" name="Freeform 44"/>
                    <p:cNvSpPr>
                      <a:spLocks/>
                    </p:cNvSpPr>
                    <p:nvPr/>
                  </p:nvSpPr>
                  <p:spPr bwMode="hidden">
                    <a:xfrm rot="20519637" flipH="1">
                      <a:off x="-74" y="2214"/>
                      <a:ext cx="901" cy="52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6" name="Group 183"/>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8" y="1591"/>
                      <a:ext cx="154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0" name="Freeform 47"/>
                    <p:cNvSpPr>
                      <a:spLocks/>
                    </p:cNvSpPr>
                    <p:nvPr/>
                  </p:nvSpPr>
                  <p:spPr bwMode="hidden">
                    <a:xfrm rot="21136207" flipH="1">
                      <a:off x="23" y="1758"/>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8" name="Freeform 50"/>
                    <p:cNvSpPr>
                      <a:spLocks/>
                    </p:cNvSpPr>
                    <p:nvPr/>
                  </p:nvSpPr>
                  <p:spPr bwMode="hidden">
                    <a:xfrm rot="84182" flipH="1">
                      <a:off x="189" y="1445"/>
                      <a:ext cx="754" cy="34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6" name="Freeform 53"/>
                    <p:cNvSpPr>
                      <a:spLocks/>
                    </p:cNvSpPr>
                    <p:nvPr/>
                  </p:nvSpPr>
                  <p:spPr bwMode="hidden">
                    <a:xfrm rot="802576" flipH="1">
                      <a:off x="505" y="1094"/>
                      <a:ext cx="662"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4" name="Freeform 56"/>
                    <p:cNvSpPr>
                      <a:spLocks/>
                    </p:cNvSpPr>
                    <p:nvPr/>
                  </p:nvSpPr>
                  <p:spPr bwMode="hidden">
                    <a:xfrm rot="1277471" flipH="1">
                      <a:off x="616" y="900"/>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2" name="Freeform 59"/>
                    <p:cNvSpPr>
                      <a:spLocks/>
                    </p:cNvSpPr>
                    <p:nvPr/>
                  </p:nvSpPr>
                  <p:spPr bwMode="hidden">
                    <a:xfrm rot="2028410" flipH="1">
                      <a:off x="911" y="590"/>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0" name="Freeform 62"/>
                    <p:cNvSpPr>
                      <a:spLocks/>
                    </p:cNvSpPr>
                    <p:nvPr/>
                  </p:nvSpPr>
                  <p:spPr bwMode="hidden">
                    <a:xfrm rot="2664424" flipH="1">
                      <a:off x="1120" y="300"/>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8" name="Freeform 65"/>
                    <p:cNvSpPr>
                      <a:spLocks/>
                    </p:cNvSpPr>
                    <p:nvPr/>
                  </p:nvSpPr>
                  <p:spPr bwMode="hidden">
                    <a:xfrm rot="3473776" flipH="1">
                      <a:off x="1506" y="229"/>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6" name="Freeform 68"/>
                    <p:cNvSpPr>
                      <a:spLocks/>
                    </p:cNvSpPr>
                    <p:nvPr/>
                  </p:nvSpPr>
                  <p:spPr bwMode="hidden">
                    <a:xfrm rot="4126480" flipH="1">
                      <a:off x="1819" y="145"/>
                      <a:ext cx="570"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4" name="Freeform 71"/>
                    <p:cNvSpPr>
                      <a:spLocks/>
                    </p:cNvSpPr>
                    <p:nvPr/>
                  </p:nvSpPr>
                  <p:spPr bwMode="hidden">
                    <a:xfrm rot="-1325434">
                      <a:off x="4005" y="672"/>
                      <a:ext cx="66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2" name="Freeform 74"/>
                    <p:cNvSpPr>
                      <a:spLocks/>
                    </p:cNvSpPr>
                    <p:nvPr/>
                  </p:nvSpPr>
                  <p:spPr bwMode="hidden">
                    <a:xfrm rot="-1921064">
                      <a:off x="3803" y="445"/>
                      <a:ext cx="663"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sp>
                <p:nvSpPr>
                  <p:cNvPr id="56" name="Freeform 75"/>
                  <p:cNvSpPr>
                    <a:spLocks/>
                  </p:cNvSpPr>
                  <p:nvPr/>
                </p:nvSpPr>
                <p:spPr bwMode="hidden">
                  <a:xfrm rot="4578755" flipH="1">
                    <a:off x="2176" y="949"/>
                    <a:ext cx="1026" cy="14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57" name="Freeform 76"/>
                  <p:cNvSpPr>
                    <a:spLocks/>
                  </p:cNvSpPr>
                  <p:nvPr/>
                </p:nvSpPr>
                <p:spPr bwMode="hidden">
                  <a:xfrm rot="4578755" flipH="1">
                    <a:off x="2199" y="196"/>
                    <a:ext cx="552"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0" name="Freeform 79"/>
                    <p:cNvSpPr>
                      <a:spLocks/>
                    </p:cNvSpPr>
                    <p:nvPr/>
                  </p:nvSpPr>
                  <p:spPr bwMode="hidden">
                    <a:xfrm rot="-3857755">
                      <a:off x="3009" y="182"/>
                      <a:ext cx="570"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3" y="913"/>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8" name="Freeform 82"/>
                    <p:cNvSpPr>
                      <a:spLocks/>
                    </p:cNvSpPr>
                    <p:nvPr/>
                  </p:nvSpPr>
                  <p:spPr bwMode="hidden">
                    <a:xfrm rot="-2777260">
                      <a:off x="3429" y="262"/>
                      <a:ext cx="621"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0" name="Group 83"/>
                  <p:cNvGrpSpPr>
                    <a:grpSpLocks/>
                  </p:cNvGrpSpPr>
                  <p:nvPr/>
                </p:nvGrpSpPr>
                <p:grpSpPr bwMode="auto">
                  <a:xfrm>
                    <a:off x="2805" y="4"/>
                    <a:ext cx="241" cy="1448"/>
                    <a:chOff x="2731" y="32"/>
                    <a:chExt cx="241" cy="1448"/>
                  </a:xfrm>
                </p:grpSpPr>
                <p:sp>
                  <p:nvSpPr>
                    <p:cNvPr id="85" name="Freeform 222"/>
                    <p:cNvSpPr>
                      <a:spLocks/>
                    </p:cNvSpPr>
                    <p:nvPr/>
                  </p:nvSpPr>
                  <p:spPr bwMode="hidden">
                    <a:xfrm rot="-4903748">
                      <a:off x="2297"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6" name="Freeform 223"/>
                    <p:cNvSpPr>
                      <a:spLocks/>
                    </p:cNvSpPr>
                    <p:nvPr/>
                  </p:nvSpPr>
                  <p:spPr bwMode="hidden">
                    <a:xfrm rot="-4903748">
                      <a:off x="2649"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08" y="2475"/>
                      <a:ext cx="1725" cy="31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4" name="Freeform 88"/>
                    <p:cNvSpPr>
                      <a:spLocks/>
                    </p:cNvSpPr>
                    <p:nvPr/>
                  </p:nvSpPr>
                  <p:spPr bwMode="hidden">
                    <a:xfrm rot="18335692" flipH="1">
                      <a:off x="726" y="3511"/>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2" name="Freeform 91"/>
                    <p:cNvSpPr>
                      <a:spLocks/>
                    </p:cNvSpPr>
                    <p:nvPr/>
                  </p:nvSpPr>
                  <p:spPr bwMode="hidden">
                    <a:xfrm rot="17542885" flipH="1">
                      <a:off x="1272" y="3635"/>
                      <a:ext cx="856"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0" y="2693"/>
                      <a:ext cx="1711" cy="30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0" name="Freeform 94"/>
                    <p:cNvSpPr>
                      <a:spLocks/>
                    </p:cNvSpPr>
                    <p:nvPr/>
                  </p:nvSpPr>
                  <p:spPr bwMode="hidden">
                    <a:xfrm rot="16782062" flipH="1">
                      <a:off x="1731" y="3896"/>
                      <a:ext cx="918"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78" name="Freeform 97"/>
                    <p:cNvSpPr>
                      <a:spLocks/>
                    </p:cNvSpPr>
                    <p:nvPr/>
                  </p:nvSpPr>
                  <p:spPr bwMode="hidden">
                    <a:xfrm rot="3144576">
                      <a:off x="3752" y="3435"/>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76" name="Freeform 100"/>
                    <p:cNvSpPr>
                      <a:spLocks/>
                    </p:cNvSpPr>
                    <p:nvPr/>
                  </p:nvSpPr>
                  <p:spPr bwMode="hidden">
                    <a:xfrm rot="3745735">
                      <a:off x="3387" y="3615"/>
                      <a:ext cx="884" cy="46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74" name="Freeform 103"/>
                    <p:cNvSpPr>
                      <a:spLocks/>
                    </p:cNvSpPr>
                    <p:nvPr/>
                  </p:nvSpPr>
                  <p:spPr bwMode="hidden">
                    <a:xfrm rot="4286818">
                      <a:off x="3004" y="3747"/>
                      <a:ext cx="85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2"/>
                      <a:ext cx="1471"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72" name="Freeform 106"/>
                    <p:cNvSpPr>
                      <a:spLocks/>
                    </p:cNvSpPr>
                    <p:nvPr/>
                  </p:nvSpPr>
                  <p:spPr bwMode="hidden">
                    <a:xfrm rot="4898956">
                      <a:off x="2636" y="3732"/>
                      <a:ext cx="790" cy="38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2" y="2760"/>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70" name="Freeform 109"/>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7" name="Arc 113"/>
                  <p:cNvSpPr>
                    <a:spLocks/>
                  </p:cNvSpPr>
                  <p:nvPr/>
                </p:nvSpPr>
                <p:spPr bwMode="hidden">
                  <a:xfrm flipH="1">
                    <a:off x="387" y="1601"/>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9" name="Arc 115"/>
                  <p:cNvSpPr>
                    <a:spLocks/>
                  </p:cNvSpPr>
                  <p:nvPr/>
                </p:nvSpPr>
                <p:spPr bwMode="hidden">
                  <a:xfrm flipH="1">
                    <a:off x="73" y="812"/>
                    <a:ext cx="2541"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32" name="Freeform 118"/>
                  <p:cNvSpPr>
                    <a:spLocks/>
                  </p:cNvSpPr>
                  <p:nvPr/>
                </p:nvSpPr>
                <p:spPr bwMode="hidden">
                  <a:xfrm flipH="1">
                    <a:off x="1799" y="438"/>
                    <a:ext cx="418" cy="1524"/>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2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grpSp>
            <p:sp>
              <p:nvSpPr>
                <p:cNvPr id="25" name="Freeform 119"/>
                <p:cNvSpPr>
                  <a:spLocks/>
                </p:cNvSpPr>
                <p:nvPr/>
              </p:nvSpPr>
              <p:spPr bwMode="hidden">
                <a:xfrm rot="-1346631">
                  <a:off x="3279" y="1529"/>
                  <a:ext cx="443"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grpSp>
        </p:grpSp>
        <p:grpSp>
          <p:nvGrpSpPr>
            <p:cNvPr id="7" name="Group 120"/>
            <p:cNvGrpSpPr>
              <a:grpSpLocks/>
            </p:cNvGrpSpPr>
            <p:nvPr/>
          </p:nvGrpSpPr>
          <p:grpSpPr bwMode="auto">
            <a:xfrm>
              <a:off x="1476" y="45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6" name="Freeform 129"/>
              <p:cNvSpPr>
                <a:spLocks/>
              </p:cNvSpPr>
              <p:nvPr/>
            </p:nvSpPr>
            <p:spPr bwMode="hidden">
              <a:xfrm flipH="1">
                <a:off x="489" y="2503"/>
                <a:ext cx="1085" cy="1524"/>
              </a:xfrm>
              <a:custGeom>
                <a:avLst/>
                <a:gdLst>
                  <a:gd name="T0" fmla="*/ 0 w 776"/>
                  <a:gd name="T1" fmla="*/ 1 h 2368"/>
                  <a:gd name="T2" fmla="*/ 51319 w 776"/>
                  <a:gd name="T3" fmla="*/ 1 h 2368"/>
                  <a:gd name="T4" fmla="*/ 20359 w 776"/>
                  <a:gd name="T5" fmla="*/ 1 h 2368"/>
                  <a:gd name="T6" fmla="*/ 71754 w 776"/>
                  <a:gd name="T7" fmla="*/ 1 h 2368"/>
                  <a:gd name="T8" fmla="*/ 40927 w 776"/>
                  <a:gd name="T9" fmla="*/ 1 h 2368"/>
                  <a:gd name="T10" fmla="*/ 81955 w 776"/>
                  <a:gd name="T11" fmla="*/ 1 h 2368"/>
                  <a:gd name="T12" fmla="*/ 61395 w 776"/>
                  <a:gd name="T13" fmla="*/ 1 h 2368"/>
                  <a:gd name="T14" fmla="*/ 102375 w 776"/>
                  <a:gd name="T15" fmla="*/ 1 h 2368"/>
                  <a:gd name="T16" fmla="*/ 81955 w 776"/>
                  <a:gd name="T17" fmla="*/ 1 h 2368"/>
                  <a:gd name="T18" fmla="*/ 112675 w 776"/>
                  <a:gd name="T19" fmla="*/ 1 h 2368"/>
                  <a:gd name="T20" fmla="*/ 102375 w 776"/>
                  <a:gd name="T21" fmla="*/ 1 h 2368"/>
                  <a:gd name="T22" fmla="*/ 122841 w 776"/>
                  <a:gd name="T23" fmla="*/ 1 h 2368"/>
                  <a:gd name="T24" fmla="*/ 122841 w 776"/>
                  <a:gd name="T25" fmla="*/ 1 h 2368"/>
                  <a:gd name="T26" fmla="*/ 143353 w 776"/>
                  <a:gd name="T27" fmla="*/ 1 h 2368"/>
                  <a:gd name="T28" fmla="*/ 133034 w 776"/>
                  <a:gd name="T29" fmla="*/ 1 h 2368"/>
                  <a:gd name="T30" fmla="*/ 153669 w 776"/>
                  <a:gd name="T31" fmla="*/ 1 h 2368"/>
                  <a:gd name="T32" fmla="*/ 143353 w 776"/>
                  <a:gd name="T33" fmla="*/ 1 h 2368"/>
                  <a:gd name="T34" fmla="*/ 153669 w 776"/>
                  <a:gd name="T35" fmla="*/ 1 h 2368"/>
                  <a:gd name="T36" fmla="*/ 143353 w 776"/>
                  <a:gd name="T37" fmla="*/ 2 h 2368"/>
                  <a:gd name="T38" fmla="*/ 163919 w 776"/>
                  <a:gd name="T39" fmla="*/ 2 h 2368"/>
                  <a:gd name="T40" fmla="*/ 153669 w 776"/>
                  <a:gd name="T41" fmla="*/ 2 h 2368"/>
                  <a:gd name="T42" fmla="*/ 163919 w 776"/>
                  <a:gd name="T43" fmla="*/ 2 h 2368"/>
                  <a:gd name="T44" fmla="*/ 153669 w 776"/>
                  <a:gd name="T45" fmla="*/ 2 h 2368"/>
                  <a:gd name="T46" fmla="*/ 163919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7" name="Freeform 130"/>
              <p:cNvSpPr>
                <a:spLocks/>
              </p:cNvSpPr>
              <p:nvPr/>
            </p:nvSpPr>
            <p:spPr bwMode="hidden">
              <a:xfrm flipH="1">
                <a:off x="1000" y="893"/>
                <a:ext cx="696" cy="1524"/>
              </a:xfrm>
              <a:custGeom>
                <a:avLst/>
                <a:gdLst>
                  <a:gd name="T0" fmla="*/ 0 w 776"/>
                  <a:gd name="T1" fmla="*/ 1 h 2368"/>
                  <a:gd name="T2" fmla="*/ 42 w 776"/>
                  <a:gd name="T3" fmla="*/ 1 h 2368"/>
                  <a:gd name="T4" fmla="*/ 17 w 776"/>
                  <a:gd name="T5" fmla="*/ 1 h 2368"/>
                  <a:gd name="T6" fmla="*/ 59 w 776"/>
                  <a:gd name="T7" fmla="*/ 1 h 2368"/>
                  <a:gd name="T8" fmla="*/ 34 w 776"/>
                  <a:gd name="T9" fmla="*/ 1 h 2368"/>
                  <a:gd name="T10" fmla="*/ 66 w 776"/>
                  <a:gd name="T11" fmla="*/ 1 h 2368"/>
                  <a:gd name="T12" fmla="*/ 51 w 776"/>
                  <a:gd name="T13" fmla="*/ 1 h 2368"/>
                  <a:gd name="T14" fmla="*/ 83 w 776"/>
                  <a:gd name="T15" fmla="*/ 1 h 2368"/>
                  <a:gd name="T16" fmla="*/ 66 w 776"/>
                  <a:gd name="T17" fmla="*/ 1 h 2368"/>
                  <a:gd name="T18" fmla="*/ 93 w 776"/>
                  <a:gd name="T19" fmla="*/ 1 h 2368"/>
                  <a:gd name="T20" fmla="*/ 83 w 776"/>
                  <a:gd name="T21" fmla="*/ 1 h 2368"/>
                  <a:gd name="T22" fmla="*/ 101 w 776"/>
                  <a:gd name="T23" fmla="*/ 1 h 2368"/>
                  <a:gd name="T24" fmla="*/ 101 w 776"/>
                  <a:gd name="T25" fmla="*/ 1 h 2368"/>
                  <a:gd name="T26" fmla="*/ 118 w 776"/>
                  <a:gd name="T27" fmla="*/ 1 h 2368"/>
                  <a:gd name="T28" fmla="*/ 109 w 776"/>
                  <a:gd name="T29" fmla="*/ 1 h 2368"/>
                  <a:gd name="T30" fmla="*/ 126 w 776"/>
                  <a:gd name="T31" fmla="*/ 1 h 2368"/>
                  <a:gd name="T32" fmla="*/ 118 w 776"/>
                  <a:gd name="T33" fmla="*/ 1 h 2368"/>
                  <a:gd name="T34" fmla="*/ 126 w 776"/>
                  <a:gd name="T35" fmla="*/ 1 h 2368"/>
                  <a:gd name="T36" fmla="*/ 118 w 776"/>
                  <a:gd name="T37" fmla="*/ 2 h 2368"/>
                  <a:gd name="T38" fmla="*/ 135 w 776"/>
                  <a:gd name="T39" fmla="*/ 2 h 2368"/>
                  <a:gd name="T40" fmla="*/ 126 w 776"/>
                  <a:gd name="T41" fmla="*/ 2 h 2368"/>
                  <a:gd name="T42" fmla="*/ 135 w 776"/>
                  <a:gd name="T43" fmla="*/ 2 h 2368"/>
                  <a:gd name="T44" fmla="*/ 126 w 776"/>
                  <a:gd name="T45" fmla="*/ 2 h 2368"/>
                  <a:gd name="T46" fmla="*/ 135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8" name="Freeform 131"/>
              <p:cNvSpPr>
                <a:spLocks/>
              </p:cNvSpPr>
              <p:nvPr/>
            </p:nvSpPr>
            <p:spPr bwMode="hidden">
              <a:xfrm>
                <a:off x="4401" y="2279"/>
                <a:ext cx="1007" cy="1600"/>
              </a:xfrm>
              <a:custGeom>
                <a:avLst/>
                <a:gdLst>
                  <a:gd name="T0" fmla="*/ 0 w 776"/>
                  <a:gd name="T1" fmla="*/ 1 h 2368"/>
                  <a:gd name="T2" fmla="*/ 15506 w 776"/>
                  <a:gd name="T3" fmla="*/ 1 h 2368"/>
                  <a:gd name="T4" fmla="*/ 6218 w 776"/>
                  <a:gd name="T5" fmla="*/ 1 h 2368"/>
                  <a:gd name="T6" fmla="*/ 21700 w 776"/>
                  <a:gd name="T7" fmla="*/ 1 h 2368"/>
                  <a:gd name="T8" fmla="*/ 12405 w 776"/>
                  <a:gd name="T9" fmla="*/ 1 h 2368"/>
                  <a:gd name="T10" fmla="*/ 24796 w 776"/>
                  <a:gd name="T11" fmla="*/ 1 h 2368"/>
                  <a:gd name="T12" fmla="*/ 18607 w 776"/>
                  <a:gd name="T13" fmla="*/ 1 h 2368"/>
                  <a:gd name="T14" fmla="*/ 31038 w 776"/>
                  <a:gd name="T15" fmla="*/ 1 h 2368"/>
                  <a:gd name="T16" fmla="*/ 24796 w 776"/>
                  <a:gd name="T17" fmla="*/ 1 h 2368"/>
                  <a:gd name="T18" fmla="*/ 34169 w 776"/>
                  <a:gd name="T19" fmla="*/ 1 h 2368"/>
                  <a:gd name="T20" fmla="*/ 31038 w 776"/>
                  <a:gd name="T21" fmla="*/ 1 h 2368"/>
                  <a:gd name="T22" fmla="*/ 37199 w 776"/>
                  <a:gd name="T23" fmla="*/ 1 h 2368"/>
                  <a:gd name="T24" fmla="*/ 37199 w 776"/>
                  <a:gd name="T25" fmla="*/ 1 h 2368"/>
                  <a:gd name="T26" fmla="*/ 43461 w 776"/>
                  <a:gd name="T27" fmla="*/ 2 h 2368"/>
                  <a:gd name="T28" fmla="*/ 40362 w 776"/>
                  <a:gd name="T29" fmla="*/ 2 h 2368"/>
                  <a:gd name="T30" fmla="*/ 46552 w 776"/>
                  <a:gd name="T31" fmla="*/ 2 h 2368"/>
                  <a:gd name="T32" fmla="*/ 43461 w 776"/>
                  <a:gd name="T33" fmla="*/ 3 h 2368"/>
                  <a:gd name="T34" fmla="*/ 46552 w 776"/>
                  <a:gd name="T35" fmla="*/ 3 h 2368"/>
                  <a:gd name="T36" fmla="*/ 43461 w 776"/>
                  <a:gd name="T37" fmla="*/ 3 h 2368"/>
                  <a:gd name="T38" fmla="*/ 49697 w 776"/>
                  <a:gd name="T39" fmla="*/ 3 h 2368"/>
                  <a:gd name="T40" fmla="*/ 46552 w 776"/>
                  <a:gd name="T41" fmla="*/ 3 h 2368"/>
                  <a:gd name="T42" fmla="*/ 49697 w 776"/>
                  <a:gd name="T43" fmla="*/ 4 h 2368"/>
                  <a:gd name="T44" fmla="*/ 46552 w 776"/>
                  <a:gd name="T45" fmla="*/ 4 h 2368"/>
                  <a:gd name="T46" fmla="*/ 49697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9" name="Freeform 132"/>
              <p:cNvSpPr>
                <a:spLocks/>
              </p:cNvSpPr>
              <p:nvPr/>
            </p:nvSpPr>
            <p:spPr bwMode="hidden">
              <a:xfrm>
                <a:off x="3878" y="1470"/>
                <a:ext cx="1518" cy="1067"/>
              </a:xfrm>
              <a:custGeom>
                <a:avLst/>
                <a:gdLst>
                  <a:gd name="T0" fmla="*/ 0 w 776"/>
                  <a:gd name="T1" fmla="*/ 0 h 2368"/>
                  <a:gd name="T2" fmla="*/ 11017499 w 776"/>
                  <a:gd name="T3" fmla="*/ 0 h 2368"/>
                  <a:gd name="T4" fmla="*/ 4420222 w 776"/>
                  <a:gd name="T5" fmla="*/ 0 h 2368"/>
                  <a:gd name="T6" fmla="*/ 15442434 w 776"/>
                  <a:gd name="T7" fmla="*/ 0 h 2368"/>
                  <a:gd name="T8" fmla="*/ 8846382 w 776"/>
                  <a:gd name="T9" fmla="*/ 0 h 2368"/>
                  <a:gd name="T10" fmla="*/ 17652969 w 776"/>
                  <a:gd name="T11" fmla="*/ 0 h 2368"/>
                  <a:gd name="T12" fmla="*/ 13230966 w 776"/>
                  <a:gd name="T13" fmla="*/ 0 h 2368"/>
                  <a:gd name="T14" fmla="*/ 22076591 w 776"/>
                  <a:gd name="T15" fmla="*/ 0 h 2368"/>
                  <a:gd name="T16" fmla="*/ 17652969 w 776"/>
                  <a:gd name="T17" fmla="*/ 0 h 2368"/>
                  <a:gd name="T18" fmla="*/ 24280518 w 776"/>
                  <a:gd name="T19" fmla="*/ 0 h 2368"/>
                  <a:gd name="T20" fmla="*/ 22076591 w 776"/>
                  <a:gd name="T21" fmla="*/ 0 h 2368"/>
                  <a:gd name="T22" fmla="*/ 26490974 w 776"/>
                  <a:gd name="T23" fmla="*/ 0 h 2368"/>
                  <a:gd name="T24" fmla="*/ 26490974 w 776"/>
                  <a:gd name="T25" fmla="*/ 0 h 2368"/>
                  <a:gd name="T26" fmla="*/ 30903250 w 776"/>
                  <a:gd name="T27" fmla="*/ 0 h 2368"/>
                  <a:gd name="T28" fmla="*/ 28701522 w 776"/>
                  <a:gd name="T29" fmla="*/ 0 h 2368"/>
                  <a:gd name="T30" fmla="*/ 33088282 w 776"/>
                  <a:gd name="T31" fmla="*/ 0 h 2368"/>
                  <a:gd name="T32" fmla="*/ 30903250 w 776"/>
                  <a:gd name="T33" fmla="*/ 0 h 2368"/>
                  <a:gd name="T34" fmla="*/ 33088282 w 776"/>
                  <a:gd name="T35" fmla="*/ 0 h 2368"/>
                  <a:gd name="T36" fmla="*/ 30903250 w 776"/>
                  <a:gd name="T37" fmla="*/ 0 h 2368"/>
                  <a:gd name="T38" fmla="*/ 35297923 w 776"/>
                  <a:gd name="T39" fmla="*/ 0 h 2368"/>
                  <a:gd name="T40" fmla="*/ 33088282 w 776"/>
                  <a:gd name="T41" fmla="*/ 0 h 2368"/>
                  <a:gd name="T42" fmla="*/ 35297923 w 776"/>
                  <a:gd name="T43" fmla="*/ 0 h 2368"/>
                  <a:gd name="T44" fmla="*/ 33088282 w 776"/>
                  <a:gd name="T45" fmla="*/ 0 h 2368"/>
                  <a:gd name="T46" fmla="*/ 35297923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0" name="Freeform 133"/>
              <p:cNvSpPr>
                <a:spLocks/>
              </p:cNvSpPr>
              <p:nvPr/>
            </p:nvSpPr>
            <p:spPr bwMode="hidden">
              <a:xfrm>
                <a:off x="3934" y="337"/>
                <a:ext cx="664" cy="1434"/>
              </a:xfrm>
              <a:custGeom>
                <a:avLst/>
                <a:gdLst>
                  <a:gd name="T0" fmla="*/ 0 w 776"/>
                  <a:gd name="T1" fmla="*/ 1 h 2368"/>
                  <a:gd name="T2" fmla="*/ 20 w 776"/>
                  <a:gd name="T3" fmla="*/ 1 h 2368"/>
                  <a:gd name="T4" fmla="*/ 8 w 776"/>
                  <a:gd name="T5" fmla="*/ 1 h 2368"/>
                  <a:gd name="T6" fmla="*/ 28 w 776"/>
                  <a:gd name="T7" fmla="*/ 1 h 2368"/>
                  <a:gd name="T8" fmla="*/ 15 w 776"/>
                  <a:gd name="T9" fmla="*/ 1 h 2368"/>
                  <a:gd name="T10" fmla="*/ 32 w 776"/>
                  <a:gd name="T11" fmla="*/ 1 h 2368"/>
                  <a:gd name="T12" fmla="*/ 24 w 776"/>
                  <a:gd name="T13" fmla="*/ 1 h 2368"/>
                  <a:gd name="T14" fmla="*/ 39 w 776"/>
                  <a:gd name="T15" fmla="*/ 1 h 2368"/>
                  <a:gd name="T16" fmla="*/ 32 w 776"/>
                  <a:gd name="T17" fmla="*/ 1 h 2368"/>
                  <a:gd name="T18" fmla="*/ 43 w 776"/>
                  <a:gd name="T19" fmla="*/ 1 h 2368"/>
                  <a:gd name="T20" fmla="*/ 39 w 776"/>
                  <a:gd name="T21" fmla="*/ 1 h 2368"/>
                  <a:gd name="T22" fmla="*/ 48 w 776"/>
                  <a:gd name="T23" fmla="*/ 1 h 2368"/>
                  <a:gd name="T24" fmla="*/ 48 w 776"/>
                  <a:gd name="T25" fmla="*/ 1 h 2368"/>
                  <a:gd name="T26" fmla="*/ 56 w 776"/>
                  <a:gd name="T27" fmla="*/ 1 h 2368"/>
                  <a:gd name="T28" fmla="*/ 52 w 776"/>
                  <a:gd name="T29" fmla="*/ 1 h 2368"/>
                  <a:gd name="T30" fmla="*/ 58 w 776"/>
                  <a:gd name="T31" fmla="*/ 1 h 2368"/>
                  <a:gd name="T32" fmla="*/ 56 w 776"/>
                  <a:gd name="T33" fmla="*/ 1 h 2368"/>
                  <a:gd name="T34" fmla="*/ 58 w 776"/>
                  <a:gd name="T35" fmla="*/ 1 h 2368"/>
                  <a:gd name="T36" fmla="*/ 56 w 776"/>
                  <a:gd name="T37" fmla="*/ 1 h 2368"/>
                  <a:gd name="T38" fmla="*/ 63 w 776"/>
                  <a:gd name="T39" fmla="*/ 1 h 2368"/>
                  <a:gd name="T40" fmla="*/ 58 w 776"/>
                  <a:gd name="T41" fmla="*/ 1 h 2368"/>
                  <a:gd name="T42" fmla="*/ 63 w 776"/>
                  <a:gd name="T43" fmla="*/ 1 h 2368"/>
                  <a:gd name="T44" fmla="*/ 58 w 776"/>
                  <a:gd name="T45" fmla="*/ 1 h 2368"/>
                  <a:gd name="T46" fmla="*/ 63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grpSp>
      </p:grpSp>
      <p:sp>
        <p:nvSpPr>
          <p:cNvPr id="116871"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1687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solidFill>
                <a:srgbClr val="FFCC00"/>
              </a:solidFill>
            </a:endParaRPr>
          </a:p>
        </p:txBody>
      </p:sp>
      <p:sp>
        <p:nvSpPr>
          <p:cNvPr id="138" name="Rectangle 138"/>
          <p:cNvSpPr>
            <a:spLocks noGrp="1" noChangeArrowheads="1"/>
          </p:cNvSpPr>
          <p:nvPr>
            <p:ph type="ftr" sz="quarter" idx="11"/>
          </p:nvPr>
        </p:nvSpPr>
        <p:spPr/>
        <p:txBody>
          <a:bodyPr/>
          <a:lstStyle>
            <a:lvl1pPr>
              <a:defRPr/>
            </a:lvl1pPr>
          </a:lstStyle>
          <a:p>
            <a:pPr>
              <a:defRPr/>
            </a:pPr>
            <a:endParaRPr lang="en-US">
              <a:solidFill>
                <a:srgbClr val="FFCC00"/>
              </a:solidFill>
            </a:endParaRPr>
          </a:p>
        </p:txBody>
      </p:sp>
      <p:sp>
        <p:nvSpPr>
          <p:cNvPr id="139" name="Rectangle 139"/>
          <p:cNvSpPr>
            <a:spLocks noGrp="1" noChangeArrowheads="1"/>
          </p:cNvSpPr>
          <p:nvPr>
            <p:ph type="sldNum" sz="quarter" idx="12"/>
          </p:nvPr>
        </p:nvSpPr>
        <p:spPr/>
        <p:txBody>
          <a:bodyPr/>
          <a:lstStyle>
            <a:lvl1pPr>
              <a:defRPr/>
            </a:lvl1pPr>
          </a:lstStyle>
          <a:p>
            <a:pPr>
              <a:defRPr/>
            </a:pPr>
            <a:fld id="{5779B6C3-F1DF-734B-8C18-87440A41A573}"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4860989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80C8C376-AD5B-DE4A-A11F-29DBCD6D4C7E}"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88500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009596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09228ECF-38BC-A043-BD91-8A0C235C990D}"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8431508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DB1E2FE4-CF2A-BA49-9FA6-8F39390D2953}"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458235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141"/>
          <p:cNvSpPr>
            <a:spLocks noGrp="1" noChangeArrowheads="1"/>
          </p:cNvSpPr>
          <p:nvPr>
            <p:ph type="sldNum" sz="quarter" idx="12"/>
          </p:nvPr>
        </p:nvSpPr>
        <p:spPr>
          <a:ln/>
        </p:spPr>
        <p:txBody>
          <a:bodyPr/>
          <a:lstStyle>
            <a:lvl1pPr>
              <a:defRPr/>
            </a:lvl1pPr>
          </a:lstStyle>
          <a:p>
            <a:pPr>
              <a:defRPr/>
            </a:pPr>
            <a:fld id="{487B2B7F-B93F-C046-9E49-D023325E4390}"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33874308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141"/>
          <p:cNvSpPr>
            <a:spLocks noGrp="1" noChangeArrowheads="1"/>
          </p:cNvSpPr>
          <p:nvPr>
            <p:ph type="sldNum" sz="quarter" idx="12"/>
          </p:nvPr>
        </p:nvSpPr>
        <p:spPr>
          <a:ln/>
        </p:spPr>
        <p:txBody>
          <a:bodyPr/>
          <a:lstStyle>
            <a:lvl1pPr>
              <a:defRPr/>
            </a:lvl1pPr>
          </a:lstStyle>
          <a:p>
            <a:pPr>
              <a:defRPr/>
            </a:pPr>
            <a:fld id="{19C334C2-9953-7648-8CFB-0448C5DDA5AB}"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6672130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141"/>
          <p:cNvSpPr>
            <a:spLocks noGrp="1" noChangeArrowheads="1"/>
          </p:cNvSpPr>
          <p:nvPr>
            <p:ph type="sldNum" sz="quarter" idx="12"/>
          </p:nvPr>
        </p:nvSpPr>
        <p:spPr>
          <a:ln/>
        </p:spPr>
        <p:txBody>
          <a:bodyPr/>
          <a:lstStyle>
            <a:lvl1pPr>
              <a:defRPr/>
            </a:lvl1pPr>
          </a:lstStyle>
          <a:p>
            <a:pPr>
              <a:defRPr/>
            </a:pPr>
            <a:fld id="{94EB53A7-0E1A-5449-98E4-586883FAE208}"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0016600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AECA5DA2-C275-F345-B92C-8A4870753EF6}"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143790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30A0CAAF-C134-0241-BE3A-432429077DC7}"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167507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E539601A-DD4C-3E4A-A804-6FFAD29FBE5F}"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0444602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E997CBD3-DCDC-8C47-B02D-C1771AF69978}"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22771376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26"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pic>
        <p:nvPicPr>
          <p:cNvPr id="5" name="Picture 1027" descr="minisp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028"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pic>
        <p:nvPicPr>
          <p:cNvPr id="7" name="Picture 1029"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10" name="Rectangle 1030"/>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123911" name="Rectangle 1031"/>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1032"/>
          <p:cNvSpPr>
            <a:spLocks noGrp="1" noChangeArrowheads="1"/>
          </p:cNvSpPr>
          <p:nvPr>
            <p:ph type="dt" sz="quarter" idx="10"/>
          </p:nvPr>
        </p:nvSpPr>
        <p:spPr>
          <a:xfrm>
            <a:off x="1084263" y="6096000"/>
            <a:ext cx="1905000" cy="457200"/>
          </a:xfrm>
        </p:spPr>
        <p:txBody>
          <a:bodyPr/>
          <a:lstStyle>
            <a:lvl1pPr>
              <a:spcBef>
                <a:spcPct val="50000"/>
              </a:spcBef>
              <a:defRPr/>
            </a:lvl1pPr>
          </a:lstStyle>
          <a:p>
            <a:pPr>
              <a:defRPr/>
            </a:pPr>
            <a:endParaRPr lang="en-US"/>
          </a:p>
        </p:txBody>
      </p:sp>
      <p:sp>
        <p:nvSpPr>
          <p:cNvPr id="9" name="Rectangle 1033"/>
          <p:cNvSpPr>
            <a:spLocks noGrp="1" noChangeArrowheads="1"/>
          </p:cNvSpPr>
          <p:nvPr>
            <p:ph type="ftr" sz="quarter" idx="11"/>
          </p:nvPr>
        </p:nvSpPr>
        <p:spPr>
          <a:xfrm>
            <a:off x="3522663" y="6096000"/>
            <a:ext cx="2895600" cy="457200"/>
          </a:xfrm>
        </p:spPr>
        <p:txBody>
          <a:bodyPr/>
          <a:lstStyle>
            <a:lvl1pPr algn="l">
              <a:spcBef>
                <a:spcPct val="50000"/>
              </a:spcBef>
              <a:defRPr/>
            </a:lvl1pPr>
          </a:lstStyle>
          <a:p>
            <a:pPr>
              <a:defRPr/>
            </a:pPr>
            <a:endParaRPr lang="en-US"/>
          </a:p>
        </p:txBody>
      </p:sp>
      <p:sp>
        <p:nvSpPr>
          <p:cNvPr id="10" name="Rectangle 1034"/>
          <p:cNvSpPr>
            <a:spLocks noGrp="1" noChangeArrowheads="1"/>
          </p:cNvSpPr>
          <p:nvPr>
            <p:ph type="sldNum" sz="quarter" idx="12"/>
          </p:nvPr>
        </p:nvSpPr>
        <p:spPr>
          <a:xfrm>
            <a:off x="6951663" y="6096000"/>
            <a:ext cx="1905000" cy="457200"/>
          </a:xfrm>
        </p:spPr>
        <p:txBody>
          <a:bodyPr/>
          <a:lstStyle>
            <a:lvl1pPr>
              <a:spcBef>
                <a:spcPct val="50000"/>
              </a:spcBef>
              <a:defRPr/>
            </a:lvl1pPr>
          </a:lstStyle>
          <a:p>
            <a:pPr>
              <a:defRPr/>
            </a:pPr>
            <a:fld id="{11F6BE99-8AA0-F549-89B6-5AACEA0C7C13}" type="slidenum">
              <a:rPr lang="en-US"/>
              <a:pPr>
                <a:defRPr/>
              </a:pPr>
              <a:t>‹#›</a:t>
            </a:fld>
            <a:endParaRPr lang="en-US"/>
          </a:p>
        </p:txBody>
      </p:sp>
    </p:spTree>
    <p:extLst>
      <p:ext uri="{BB962C8B-B14F-4D97-AF65-F5344CB8AC3E}">
        <p14:creationId xmlns:p14="http://schemas.microsoft.com/office/powerpoint/2010/main" val="183308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873781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C98D340E-A0BC-0342-8E3C-F7D2CB51F7B4}" type="slidenum">
              <a:rPr lang="en-US"/>
              <a:pPr>
                <a:defRPr/>
              </a:pPr>
              <a:t>‹#›</a:t>
            </a:fld>
            <a:endParaRPr lang="en-US"/>
          </a:p>
        </p:txBody>
      </p:sp>
    </p:spTree>
    <p:extLst>
      <p:ext uri="{BB962C8B-B14F-4D97-AF65-F5344CB8AC3E}">
        <p14:creationId xmlns:p14="http://schemas.microsoft.com/office/powerpoint/2010/main" val="35159197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B5B15FEA-2955-AA42-8C6C-DB0CF9A155B4}" type="slidenum">
              <a:rPr lang="en-US"/>
              <a:pPr>
                <a:defRPr/>
              </a:pPr>
              <a:t>‹#›</a:t>
            </a:fld>
            <a:endParaRPr lang="en-US"/>
          </a:p>
        </p:txBody>
      </p:sp>
    </p:spTree>
    <p:extLst>
      <p:ext uri="{BB962C8B-B14F-4D97-AF65-F5344CB8AC3E}">
        <p14:creationId xmlns:p14="http://schemas.microsoft.com/office/powerpoint/2010/main" val="38325313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D2341F23-D9B5-A646-9835-165713789887}" type="slidenum">
              <a:rPr lang="en-US"/>
              <a:pPr>
                <a:defRPr/>
              </a:pPr>
              <a:t>‹#›</a:t>
            </a:fld>
            <a:endParaRPr lang="en-US"/>
          </a:p>
        </p:txBody>
      </p:sp>
    </p:spTree>
    <p:extLst>
      <p:ext uri="{BB962C8B-B14F-4D97-AF65-F5344CB8AC3E}">
        <p14:creationId xmlns:p14="http://schemas.microsoft.com/office/powerpoint/2010/main" val="11051765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9" name="Rectangle 1034"/>
          <p:cNvSpPr>
            <a:spLocks noGrp="1" noChangeArrowheads="1"/>
          </p:cNvSpPr>
          <p:nvPr>
            <p:ph type="sldNum" sz="quarter" idx="12"/>
          </p:nvPr>
        </p:nvSpPr>
        <p:spPr/>
        <p:txBody>
          <a:bodyPr/>
          <a:lstStyle>
            <a:lvl1pPr>
              <a:spcBef>
                <a:spcPct val="50000"/>
              </a:spcBef>
              <a:defRPr/>
            </a:lvl1pPr>
          </a:lstStyle>
          <a:p>
            <a:pPr>
              <a:defRPr/>
            </a:pPr>
            <a:fld id="{BC6F4142-E966-1A45-87B4-B192DEB11139}" type="slidenum">
              <a:rPr lang="en-US"/>
              <a:pPr>
                <a:defRPr/>
              </a:pPr>
              <a:t>‹#›</a:t>
            </a:fld>
            <a:endParaRPr lang="en-US"/>
          </a:p>
        </p:txBody>
      </p:sp>
    </p:spTree>
    <p:extLst>
      <p:ext uri="{BB962C8B-B14F-4D97-AF65-F5344CB8AC3E}">
        <p14:creationId xmlns:p14="http://schemas.microsoft.com/office/powerpoint/2010/main" val="30681427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5" name="Rectangle 1034"/>
          <p:cNvSpPr>
            <a:spLocks noGrp="1" noChangeArrowheads="1"/>
          </p:cNvSpPr>
          <p:nvPr>
            <p:ph type="sldNum" sz="quarter" idx="12"/>
          </p:nvPr>
        </p:nvSpPr>
        <p:spPr/>
        <p:txBody>
          <a:bodyPr/>
          <a:lstStyle>
            <a:lvl1pPr>
              <a:spcBef>
                <a:spcPct val="50000"/>
              </a:spcBef>
              <a:defRPr/>
            </a:lvl1pPr>
          </a:lstStyle>
          <a:p>
            <a:pPr>
              <a:defRPr/>
            </a:pPr>
            <a:fld id="{2E4881CC-3C00-174F-B844-5F56BFB67186}" type="slidenum">
              <a:rPr lang="en-US"/>
              <a:pPr>
                <a:defRPr/>
              </a:pPr>
              <a:t>‹#›</a:t>
            </a:fld>
            <a:endParaRPr lang="en-US"/>
          </a:p>
        </p:txBody>
      </p:sp>
    </p:spTree>
    <p:extLst>
      <p:ext uri="{BB962C8B-B14F-4D97-AF65-F5344CB8AC3E}">
        <p14:creationId xmlns:p14="http://schemas.microsoft.com/office/powerpoint/2010/main" val="39807387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4" name="Rectangle 1034"/>
          <p:cNvSpPr>
            <a:spLocks noGrp="1" noChangeArrowheads="1"/>
          </p:cNvSpPr>
          <p:nvPr>
            <p:ph type="sldNum" sz="quarter" idx="12"/>
          </p:nvPr>
        </p:nvSpPr>
        <p:spPr/>
        <p:txBody>
          <a:bodyPr/>
          <a:lstStyle>
            <a:lvl1pPr>
              <a:spcBef>
                <a:spcPct val="50000"/>
              </a:spcBef>
              <a:defRPr/>
            </a:lvl1pPr>
          </a:lstStyle>
          <a:p>
            <a:pPr>
              <a:defRPr/>
            </a:pPr>
            <a:fld id="{A859A6A1-4E20-6948-B669-03C1F319E9D7}" type="slidenum">
              <a:rPr lang="en-US"/>
              <a:pPr>
                <a:defRPr/>
              </a:pPr>
              <a:t>‹#›</a:t>
            </a:fld>
            <a:endParaRPr lang="en-US"/>
          </a:p>
        </p:txBody>
      </p:sp>
    </p:spTree>
    <p:extLst>
      <p:ext uri="{BB962C8B-B14F-4D97-AF65-F5344CB8AC3E}">
        <p14:creationId xmlns:p14="http://schemas.microsoft.com/office/powerpoint/2010/main" val="21142617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380A8D40-BC8E-154E-BC14-88A8EE096204}" type="slidenum">
              <a:rPr lang="en-US"/>
              <a:pPr>
                <a:defRPr/>
              </a:pPr>
              <a:t>‹#›</a:t>
            </a:fld>
            <a:endParaRPr lang="en-US"/>
          </a:p>
        </p:txBody>
      </p:sp>
    </p:spTree>
    <p:extLst>
      <p:ext uri="{BB962C8B-B14F-4D97-AF65-F5344CB8AC3E}">
        <p14:creationId xmlns:p14="http://schemas.microsoft.com/office/powerpoint/2010/main" val="36745465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A823B273-B251-604D-A206-51CE8EEE12A0}" type="slidenum">
              <a:rPr lang="en-US"/>
              <a:pPr>
                <a:defRPr/>
              </a:pPr>
              <a:t>‹#›</a:t>
            </a:fld>
            <a:endParaRPr lang="en-US"/>
          </a:p>
        </p:txBody>
      </p:sp>
    </p:spTree>
    <p:extLst>
      <p:ext uri="{BB962C8B-B14F-4D97-AF65-F5344CB8AC3E}">
        <p14:creationId xmlns:p14="http://schemas.microsoft.com/office/powerpoint/2010/main" val="41853709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63E9E7BD-6AF1-CA44-905F-24C9142EC099}" type="slidenum">
              <a:rPr lang="en-US"/>
              <a:pPr>
                <a:defRPr/>
              </a:pPr>
              <a:t>‹#›</a:t>
            </a:fld>
            <a:endParaRPr lang="en-US"/>
          </a:p>
        </p:txBody>
      </p:sp>
    </p:spTree>
    <p:extLst>
      <p:ext uri="{BB962C8B-B14F-4D97-AF65-F5344CB8AC3E}">
        <p14:creationId xmlns:p14="http://schemas.microsoft.com/office/powerpoint/2010/main" val="568567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05325A35-9A1B-7945-9839-23FD4793314E}" type="slidenum">
              <a:rPr lang="en-US"/>
              <a:pPr>
                <a:defRPr/>
              </a:pPr>
              <a:t>‹#›</a:t>
            </a:fld>
            <a:endParaRPr lang="en-US"/>
          </a:p>
        </p:txBody>
      </p:sp>
    </p:spTree>
    <p:extLst>
      <p:ext uri="{BB962C8B-B14F-4D97-AF65-F5344CB8AC3E}">
        <p14:creationId xmlns:p14="http://schemas.microsoft.com/office/powerpoint/2010/main" val="2738965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645420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91361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247031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856399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19239371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495446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E8AAD9-6244-E749-9FF2-4EB35480A5B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00757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005522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08148558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232145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665676B9-7A44-1048-A83E-5B56336CA2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651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ABA50C6-B9E8-3F48-90DF-9D0A55EED9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0856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A9AD4266-5C54-E248-864B-28B21F4026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7973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6979984C-8A45-FE41-87AD-8B2D3CF4C2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8929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19AC96D6-707F-0441-99C6-4CCEC9E79D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0542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C407B19F-9E98-544D-8D78-C613B3C1BB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8322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8C298C53-BCD4-4B45-9695-A7903F8AB4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893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7A2F7E9-260B-9047-A1CD-53F95D9BF3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482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CABE266C-1471-654A-8A7C-26C5E470D4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9342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9F1EB1A8-5FB8-5847-9C6D-3EB52EAD95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6562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615ABB5-C8EE-AA45-A8FA-408FE47C4E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3205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929419F3-012A-4646-9004-86E84A620A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590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sldNum" sz="quarter" idx="12"/>
          </p:nvPr>
        </p:nvSpPr>
        <p:spPr>
          <a:ln/>
        </p:spPr>
        <p:txBody>
          <a:bodyPr/>
          <a:lstStyle>
            <a:lvl1pPr>
              <a:defRPr/>
            </a:lvl1pPr>
          </a:lstStyle>
          <a:p>
            <a:pPr>
              <a:defRPr/>
            </a:pPr>
            <a:fld id="{0DB5FF5D-036E-7B4B-9342-D324380057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1263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83862AA7-1A67-7746-A27D-3738475DC7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538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D0A6723C-E7CE-914A-8F2E-30CBEDAB2B71}" type="slidenum">
              <a:rPr lang="en-US"/>
              <a:pPr>
                <a:defRPr/>
              </a:pPr>
              <a:t>‹#›</a:t>
            </a:fld>
            <a:endParaRPr lang="en-US"/>
          </a:p>
        </p:txBody>
      </p:sp>
    </p:spTree>
    <p:extLst>
      <p:ext uri="{BB962C8B-B14F-4D97-AF65-F5344CB8AC3E}">
        <p14:creationId xmlns:p14="http://schemas.microsoft.com/office/powerpoint/2010/main" val="987678259"/>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76132"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7613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1" charset="2"/>
              <a:buNone/>
              <a:defRPr b="0">
                <a:latin typeface="Times New Roman" pitchFamily="-111"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latin typeface="Times New Roman"/>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Times New Roman"/>
            </a:endParaRPr>
          </a:p>
        </p:txBody>
      </p:sp>
      <p:sp>
        <p:nvSpPr>
          <p:cNvPr id="9" name="Rectangle 8"/>
          <p:cNvSpPr>
            <a:spLocks noGrp="1" noChangeArrowheads="1"/>
          </p:cNvSpPr>
          <p:nvPr>
            <p:ph type="sldNum" sz="quarter" idx="12"/>
          </p:nvPr>
        </p:nvSpPr>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301140842"/>
      </p:ext>
    </p:extLst>
  </p:cSld>
  <p:clrMapOvr>
    <a:masterClrMapping/>
  </p:clrMapOvr>
  <p:transition spd="med">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065343860"/>
      </p:ext>
    </p:extLst>
  </p:cSld>
  <p:clrMapOvr>
    <a:masterClrMapping/>
  </p:clrMapOvr>
  <p:transition spd="med">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4048656760"/>
      </p:ext>
    </p:extLst>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91BBF38-70FF-D940-A855-E2AD005250F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81261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907859143"/>
      </p:ext>
    </p:extLst>
  </p:cSld>
  <p:clrMapOvr>
    <a:masterClrMapping/>
  </p:clrMapOvr>
  <p:transition spd="med">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569200233"/>
      </p:ext>
    </p:extLst>
  </p:cSld>
  <p:clrMapOvr>
    <a:masterClrMapping/>
  </p:clrMapOvr>
  <p:transition spd="med">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746258779"/>
      </p:ext>
    </p:extLst>
  </p:cSld>
  <p:clrMapOvr>
    <a:masterClrMapping/>
  </p:clrMapOvr>
  <p:transition spd="med">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289153231"/>
      </p:ext>
    </p:extLst>
  </p:cSld>
  <p:clrMapOvr>
    <a:masterClrMapping/>
  </p:clrMapOvr>
  <p:transition spd="med">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1932713702"/>
      </p:ext>
    </p:extLst>
  </p:cSld>
  <p:clrMapOvr>
    <a:masterClrMapping/>
  </p:clrMapOvr>
  <p:transition spd="med">
    <p:zoom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188627944"/>
      </p:ext>
    </p:extLst>
  </p:cSld>
  <p:clrMapOvr>
    <a:masterClrMapping/>
  </p:clrMapOvr>
  <p:transition spd="med">
    <p:zoom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051607557"/>
      </p:ext>
    </p:extLst>
  </p:cSld>
  <p:clrMapOvr>
    <a:masterClrMapping/>
  </p:clrMapOvr>
  <p:transition spd="med">
    <p:zoom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506750225"/>
      </p:ext>
    </p:extLst>
  </p:cSld>
  <p:clrMapOvr>
    <a:masterClrMapping/>
  </p:clrMapOvr>
  <p:transition spd="med">
    <p:zoom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71E1C-EBC8-E541-B3D1-A1BCEDA563C8}" type="slidenum">
              <a:rPr lang="en-US"/>
              <a:pPr>
                <a:defRPr/>
              </a:pPr>
              <a:t>‹#›</a:t>
            </a:fld>
            <a:endParaRPr lang="en-US"/>
          </a:p>
        </p:txBody>
      </p:sp>
    </p:spTree>
    <p:extLst>
      <p:ext uri="{BB962C8B-B14F-4D97-AF65-F5344CB8AC3E}">
        <p14:creationId xmlns:p14="http://schemas.microsoft.com/office/powerpoint/2010/main" val="3481756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953B5-363E-C942-AC28-A7FD1A9FB1B7}" type="slidenum">
              <a:rPr lang="en-US"/>
              <a:pPr>
                <a:defRPr/>
              </a:pPr>
              <a:t>‹#›</a:t>
            </a:fld>
            <a:endParaRPr lang="en-US"/>
          </a:p>
        </p:txBody>
      </p:sp>
    </p:spTree>
    <p:extLst>
      <p:ext uri="{BB962C8B-B14F-4D97-AF65-F5344CB8AC3E}">
        <p14:creationId xmlns:p14="http://schemas.microsoft.com/office/powerpoint/2010/main" val="179767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fld id="{2C7BED0F-C3C6-E44B-ADB3-92E5EF218C8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39691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D0AE8-05BB-004A-BC39-D858AB86A00A}" type="slidenum">
              <a:rPr lang="en-US"/>
              <a:pPr>
                <a:defRPr/>
              </a:pPr>
              <a:t>‹#›</a:t>
            </a:fld>
            <a:endParaRPr lang="en-US"/>
          </a:p>
        </p:txBody>
      </p:sp>
    </p:spTree>
    <p:extLst>
      <p:ext uri="{BB962C8B-B14F-4D97-AF65-F5344CB8AC3E}">
        <p14:creationId xmlns:p14="http://schemas.microsoft.com/office/powerpoint/2010/main" val="1677869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E3D5F0-92E7-0849-9099-979636383710}" type="slidenum">
              <a:rPr lang="en-US"/>
              <a:pPr>
                <a:defRPr/>
              </a:pPr>
              <a:t>‹#›</a:t>
            </a:fld>
            <a:endParaRPr lang="en-US"/>
          </a:p>
        </p:txBody>
      </p:sp>
    </p:spTree>
    <p:extLst>
      <p:ext uri="{BB962C8B-B14F-4D97-AF65-F5344CB8AC3E}">
        <p14:creationId xmlns:p14="http://schemas.microsoft.com/office/powerpoint/2010/main" val="1055782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066E84-B27A-4140-B9EB-F660EFB5A38B}" type="slidenum">
              <a:rPr lang="en-US"/>
              <a:pPr>
                <a:defRPr/>
              </a:pPr>
              <a:t>‹#›</a:t>
            </a:fld>
            <a:endParaRPr lang="en-US"/>
          </a:p>
        </p:txBody>
      </p:sp>
    </p:spTree>
    <p:extLst>
      <p:ext uri="{BB962C8B-B14F-4D97-AF65-F5344CB8AC3E}">
        <p14:creationId xmlns:p14="http://schemas.microsoft.com/office/powerpoint/2010/main" val="7483370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4C4F1C-D3A7-5B4A-B02B-8DBF201DE44A}" type="slidenum">
              <a:rPr lang="en-US"/>
              <a:pPr>
                <a:defRPr/>
              </a:pPr>
              <a:t>‹#›</a:t>
            </a:fld>
            <a:endParaRPr lang="en-US"/>
          </a:p>
        </p:txBody>
      </p:sp>
    </p:spTree>
    <p:extLst>
      <p:ext uri="{BB962C8B-B14F-4D97-AF65-F5344CB8AC3E}">
        <p14:creationId xmlns:p14="http://schemas.microsoft.com/office/powerpoint/2010/main" val="3043506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8050DB-4F3E-604B-904F-3A53185013CC}" type="slidenum">
              <a:rPr lang="en-US"/>
              <a:pPr>
                <a:defRPr/>
              </a:pPr>
              <a:t>‹#›</a:t>
            </a:fld>
            <a:endParaRPr lang="en-US"/>
          </a:p>
        </p:txBody>
      </p:sp>
    </p:spTree>
    <p:extLst>
      <p:ext uri="{BB962C8B-B14F-4D97-AF65-F5344CB8AC3E}">
        <p14:creationId xmlns:p14="http://schemas.microsoft.com/office/powerpoint/2010/main" val="1432068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240F17-9344-184C-B549-3B8CCBA3D351}" type="slidenum">
              <a:rPr lang="en-US"/>
              <a:pPr>
                <a:defRPr/>
              </a:pPr>
              <a:t>‹#›</a:t>
            </a:fld>
            <a:endParaRPr lang="en-US"/>
          </a:p>
        </p:txBody>
      </p:sp>
    </p:spTree>
    <p:extLst>
      <p:ext uri="{BB962C8B-B14F-4D97-AF65-F5344CB8AC3E}">
        <p14:creationId xmlns:p14="http://schemas.microsoft.com/office/powerpoint/2010/main" val="1705055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C0FAA2-1F98-9049-A39D-A14F42066EEE}" type="slidenum">
              <a:rPr lang="en-US"/>
              <a:pPr>
                <a:defRPr/>
              </a:pPr>
              <a:t>‹#›</a:t>
            </a:fld>
            <a:endParaRPr lang="en-US"/>
          </a:p>
        </p:txBody>
      </p:sp>
    </p:spTree>
    <p:extLst>
      <p:ext uri="{BB962C8B-B14F-4D97-AF65-F5344CB8AC3E}">
        <p14:creationId xmlns:p14="http://schemas.microsoft.com/office/powerpoint/2010/main" val="3859411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0C5E90-189D-434E-B8C5-BE72C049297C}" type="slidenum">
              <a:rPr lang="en-US"/>
              <a:pPr>
                <a:defRPr/>
              </a:pPr>
              <a:t>‹#›</a:t>
            </a:fld>
            <a:endParaRPr lang="en-US"/>
          </a:p>
        </p:txBody>
      </p:sp>
    </p:spTree>
    <p:extLst>
      <p:ext uri="{BB962C8B-B14F-4D97-AF65-F5344CB8AC3E}">
        <p14:creationId xmlns:p14="http://schemas.microsoft.com/office/powerpoint/2010/main" val="557418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652B3-B953-DF49-8E25-FF7E85DB7409}" type="slidenum">
              <a:rPr lang="en-US"/>
              <a:pPr>
                <a:defRPr/>
              </a:pPr>
              <a:t>‹#›</a:t>
            </a:fld>
            <a:endParaRPr lang="en-US"/>
          </a:p>
        </p:txBody>
      </p:sp>
    </p:spTree>
    <p:extLst>
      <p:ext uri="{BB962C8B-B14F-4D97-AF65-F5344CB8AC3E}">
        <p14:creationId xmlns:p14="http://schemas.microsoft.com/office/powerpoint/2010/main" val="2408297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CED240-3236-6540-9E1A-C53714E76E7A}" type="slidenum">
              <a:rPr lang="en-US"/>
              <a:pPr>
                <a:defRPr/>
              </a:pPr>
              <a:t>‹#›</a:t>
            </a:fld>
            <a:endParaRPr lang="en-US"/>
          </a:p>
        </p:txBody>
      </p:sp>
    </p:spTree>
    <p:extLst>
      <p:ext uri="{BB962C8B-B14F-4D97-AF65-F5344CB8AC3E}">
        <p14:creationId xmlns:p14="http://schemas.microsoft.com/office/powerpoint/2010/main" val="128022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fld id="{840CFAC0-80A8-F84A-8808-EA31EAE3A60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228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BD62C1-ED6A-2146-B226-0DD64B066935}" type="slidenum">
              <a:rPr lang="en-US"/>
              <a:pPr>
                <a:defRPr/>
              </a:pPr>
              <a:t>‹#›</a:t>
            </a:fld>
            <a:endParaRPr lang="en-US"/>
          </a:p>
        </p:txBody>
      </p:sp>
    </p:spTree>
    <p:extLst>
      <p:ext uri="{BB962C8B-B14F-4D97-AF65-F5344CB8AC3E}">
        <p14:creationId xmlns:p14="http://schemas.microsoft.com/office/powerpoint/2010/main" val="645962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8938227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485521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4172232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4592959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6778530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4065923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42738503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117821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77536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fld id="{A9DB6F36-9008-084C-9E7C-44A42B9F30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951941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82532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203542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591735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2587858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604"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53605"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2" charset="2"/>
              <a:buNone/>
              <a:defRPr b="0">
                <a:latin typeface="Times New Roman" pitchFamily="-112"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09018789"/>
      </p:ext>
    </p:extLst>
  </p:cSld>
  <p:clrMapOvr>
    <a:masterClrMapping/>
  </p:clrMapOvr>
  <p:transition spd="med">
    <p:zoom dir="in"/>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5896210"/>
      </p:ext>
    </p:extLst>
  </p:cSld>
  <p:clrMapOvr>
    <a:masterClrMapping/>
  </p:clrMapOvr>
  <p:transition spd="med">
    <p:zoom dir="in"/>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9990721"/>
      </p:ext>
    </p:extLst>
  </p:cSld>
  <p:clrMapOvr>
    <a:masterClrMapping/>
  </p:clrMapOvr>
  <p:transition spd="med">
    <p:zoom dir="in"/>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4572646"/>
      </p:ext>
    </p:extLst>
  </p:cSld>
  <p:clrMapOvr>
    <a:masterClrMapping/>
  </p:clrMapOvr>
  <p:transition spd="med">
    <p:zoom dir="in"/>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5013081"/>
      </p:ext>
    </p:extLst>
  </p:cSld>
  <p:clrMapOvr>
    <a:masterClrMapping/>
  </p:clrMapOvr>
  <p:transition spd="med">
    <p:zoom dir="in"/>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134986"/>
      </p:ext>
    </p:extLst>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5DDD037-40E0-884B-A286-A5A395499D0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086823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98191436"/>
      </p:ext>
    </p:extLst>
  </p:cSld>
  <p:clrMapOvr>
    <a:masterClrMapping/>
  </p:clrMapOvr>
  <p:transition spd="med">
    <p:zoom dir="in"/>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0462862"/>
      </p:ext>
    </p:extLst>
  </p:cSld>
  <p:clrMapOvr>
    <a:masterClrMapping/>
  </p:clrMapOvr>
  <p:transition spd="med">
    <p:zoom dir="in"/>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5821656"/>
      </p:ext>
    </p:extLst>
  </p:cSld>
  <p:clrMapOvr>
    <a:masterClrMapping/>
  </p:clrMapOvr>
  <p:transition spd="med">
    <p:zoom dir="in"/>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0897462"/>
      </p:ext>
    </p:extLst>
  </p:cSld>
  <p:clrMapOvr>
    <a:masterClrMapping/>
  </p:clrMapOvr>
  <p:transition spd="med">
    <p:zoom dir="in"/>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5826764"/>
      </p:ext>
    </p:extLst>
  </p:cSld>
  <p:clrMapOvr>
    <a:masterClrMapping/>
  </p:clrMapOvr>
  <p:transition spd="med">
    <p:zoom dir="in"/>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9987"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169988" name="Rectangle 4"/>
          <p:cNvSpPr>
            <a:spLocks noGrp="1" noChangeArrowheads="1"/>
          </p:cNvSpPr>
          <p:nvPr>
            <p:ph type="subTitle" idx="1"/>
          </p:nvPr>
        </p:nvSpPr>
        <p:spPr>
          <a:xfrm>
            <a:off x="2286000" y="2438400"/>
            <a:ext cx="6400800" cy="1752600"/>
          </a:xfrm>
        </p:spPr>
        <p:txBody>
          <a:bodyPr/>
          <a:lstStyle>
            <a:lvl1pPr marL="0" indent="0" algn="r">
              <a:buFont typeface="Wingdings" pitchFamily="-108" charset="2"/>
              <a:buNone/>
              <a:defRPr/>
            </a:lvl1pPr>
          </a:lstStyle>
          <a:p>
            <a:r>
              <a:rPr lang="en-US"/>
              <a:t>Click to edit Master subtitle style</a:t>
            </a:r>
          </a:p>
        </p:txBody>
      </p:sp>
      <p:sp>
        <p:nvSpPr>
          <p:cNvPr id="5" name="Rectangle 5"/>
          <p:cNvSpPr>
            <a:spLocks noGrp="1" noChangeArrowheads="1"/>
          </p:cNvSpPr>
          <p:nvPr>
            <p:ph type="dt" sz="half" idx="10"/>
          </p:nvPr>
        </p:nvSpPr>
        <p:spPr>
          <a:xfrm>
            <a:off x="1905000" y="6248400"/>
            <a:ext cx="1905000" cy="457200"/>
          </a:xfrm>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a:xfrm>
            <a:off x="3886200" y="6248400"/>
            <a:ext cx="2895600" cy="457200"/>
          </a:xfrm>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a:xfrm>
            <a:off x="6858000" y="6248400"/>
            <a:ext cx="1905000" cy="457200"/>
          </a:xfrm>
        </p:spPr>
        <p:txBody>
          <a:bodyPr/>
          <a:lstStyle>
            <a:lvl1pPr eaLnBrk="1" hangingPunct="1">
              <a:spcBef>
                <a:spcPct val="50000"/>
              </a:spcBef>
              <a:defRPr/>
            </a:lvl1pPr>
          </a:lstStyle>
          <a:p>
            <a:pPr>
              <a:defRPr/>
            </a:pPr>
            <a:fld id="{06983A81-464D-3240-A44D-A607C8EDDA81}" type="slidenum">
              <a:rPr lang="en-US"/>
              <a:pPr>
                <a:defRPr/>
              </a:pPr>
              <a:t>‹#›</a:t>
            </a:fld>
            <a:endParaRPr lang="en-US"/>
          </a:p>
        </p:txBody>
      </p:sp>
    </p:spTree>
    <p:extLst>
      <p:ext uri="{BB962C8B-B14F-4D97-AF65-F5344CB8AC3E}">
        <p14:creationId xmlns:p14="http://schemas.microsoft.com/office/powerpoint/2010/main" val="40548563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63DE8AC8-4EB5-BC4E-8E6E-05FF19320800}" type="slidenum">
              <a:rPr lang="en-US"/>
              <a:pPr>
                <a:defRPr/>
              </a:pPr>
              <a:t>‹#›</a:t>
            </a:fld>
            <a:endParaRPr lang="en-US"/>
          </a:p>
        </p:txBody>
      </p:sp>
    </p:spTree>
    <p:extLst>
      <p:ext uri="{BB962C8B-B14F-4D97-AF65-F5344CB8AC3E}">
        <p14:creationId xmlns:p14="http://schemas.microsoft.com/office/powerpoint/2010/main" val="6789040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DCC5BABE-C505-C544-87D7-74CD85A7CED4}" type="slidenum">
              <a:rPr lang="en-US"/>
              <a:pPr>
                <a:defRPr/>
              </a:pPr>
              <a:t>‹#›</a:t>
            </a:fld>
            <a:endParaRPr lang="en-US"/>
          </a:p>
        </p:txBody>
      </p:sp>
    </p:spTree>
    <p:extLst>
      <p:ext uri="{BB962C8B-B14F-4D97-AF65-F5344CB8AC3E}">
        <p14:creationId xmlns:p14="http://schemas.microsoft.com/office/powerpoint/2010/main" val="20706831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A8E43B-D00A-A34E-A5D0-06DCF34FF1E6}" type="slidenum">
              <a:rPr lang="en-US"/>
              <a:pPr>
                <a:defRPr/>
              </a:pPr>
              <a:t>‹#›</a:t>
            </a:fld>
            <a:endParaRPr lang="en-US"/>
          </a:p>
        </p:txBody>
      </p:sp>
    </p:spTree>
    <p:extLst>
      <p:ext uri="{BB962C8B-B14F-4D97-AF65-F5344CB8AC3E}">
        <p14:creationId xmlns:p14="http://schemas.microsoft.com/office/powerpoint/2010/main" val="1186563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8"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9" name="Rectangle 7"/>
          <p:cNvSpPr>
            <a:spLocks noGrp="1" noChangeArrowheads="1"/>
          </p:cNvSpPr>
          <p:nvPr>
            <p:ph type="sldNum" sz="quarter" idx="12"/>
          </p:nvPr>
        </p:nvSpPr>
        <p:spPr/>
        <p:txBody>
          <a:bodyPr/>
          <a:lstStyle>
            <a:lvl1pPr eaLnBrk="1" hangingPunct="1">
              <a:spcBef>
                <a:spcPct val="50000"/>
              </a:spcBef>
              <a:defRPr/>
            </a:lvl1pPr>
          </a:lstStyle>
          <a:p>
            <a:pPr>
              <a:defRPr/>
            </a:pPr>
            <a:fld id="{06810E02-B549-7B4B-B7F2-1FF1C8A4F27C}" type="slidenum">
              <a:rPr lang="en-US"/>
              <a:pPr>
                <a:defRPr/>
              </a:pPr>
              <a:t>‹#›</a:t>
            </a:fld>
            <a:endParaRPr lang="en-US"/>
          </a:p>
        </p:txBody>
      </p:sp>
    </p:spTree>
    <p:extLst>
      <p:ext uri="{BB962C8B-B14F-4D97-AF65-F5344CB8AC3E}">
        <p14:creationId xmlns:p14="http://schemas.microsoft.com/office/powerpoint/2010/main" val="9989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E37A79C-835E-CE4D-BDB6-5F7D8C205D7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43340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4"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5" name="Rectangle 7"/>
          <p:cNvSpPr>
            <a:spLocks noGrp="1" noChangeArrowheads="1"/>
          </p:cNvSpPr>
          <p:nvPr>
            <p:ph type="sldNum" sz="quarter" idx="12"/>
          </p:nvPr>
        </p:nvSpPr>
        <p:spPr/>
        <p:txBody>
          <a:bodyPr/>
          <a:lstStyle>
            <a:lvl1pPr eaLnBrk="1" hangingPunct="1">
              <a:spcBef>
                <a:spcPct val="50000"/>
              </a:spcBef>
              <a:defRPr/>
            </a:lvl1pPr>
          </a:lstStyle>
          <a:p>
            <a:pPr>
              <a:defRPr/>
            </a:pPr>
            <a:fld id="{D9E61B80-AE66-FA44-9C5D-D316F02F26DF}" type="slidenum">
              <a:rPr lang="en-US"/>
              <a:pPr>
                <a:defRPr/>
              </a:pPr>
              <a:t>‹#›</a:t>
            </a:fld>
            <a:endParaRPr lang="en-US"/>
          </a:p>
        </p:txBody>
      </p:sp>
    </p:spTree>
    <p:extLst>
      <p:ext uri="{BB962C8B-B14F-4D97-AF65-F5344CB8AC3E}">
        <p14:creationId xmlns:p14="http://schemas.microsoft.com/office/powerpoint/2010/main" val="22303698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3"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4" name="Rectangle 7"/>
          <p:cNvSpPr>
            <a:spLocks noGrp="1" noChangeArrowheads="1"/>
          </p:cNvSpPr>
          <p:nvPr>
            <p:ph type="sldNum" sz="quarter" idx="12"/>
          </p:nvPr>
        </p:nvSpPr>
        <p:spPr/>
        <p:txBody>
          <a:bodyPr/>
          <a:lstStyle>
            <a:lvl1pPr eaLnBrk="1" hangingPunct="1">
              <a:spcBef>
                <a:spcPct val="50000"/>
              </a:spcBef>
              <a:defRPr/>
            </a:lvl1pPr>
          </a:lstStyle>
          <a:p>
            <a:pPr>
              <a:defRPr/>
            </a:pPr>
            <a:fld id="{CABF2699-166A-E04C-8CB1-47041AF885DC}" type="slidenum">
              <a:rPr lang="en-US"/>
              <a:pPr>
                <a:defRPr/>
              </a:pPr>
              <a:t>‹#›</a:t>
            </a:fld>
            <a:endParaRPr lang="en-US"/>
          </a:p>
        </p:txBody>
      </p:sp>
    </p:spTree>
    <p:extLst>
      <p:ext uri="{BB962C8B-B14F-4D97-AF65-F5344CB8AC3E}">
        <p14:creationId xmlns:p14="http://schemas.microsoft.com/office/powerpoint/2010/main" val="39053414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5AAADE-81C1-4B43-9720-E4056FEEA7E9}" type="slidenum">
              <a:rPr lang="en-US"/>
              <a:pPr>
                <a:defRPr/>
              </a:pPr>
              <a:t>‹#›</a:t>
            </a:fld>
            <a:endParaRPr lang="en-US"/>
          </a:p>
        </p:txBody>
      </p:sp>
    </p:spTree>
    <p:extLst>
      <p:ext uri="{BB962C8B-B14F-4D97-AF65-F5344CB8AC3E}">
        <p14:creationId xmlns:p14="http://schemas.microsoft.com/office/powerpoint/2010/main" val="6316426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96A9E566-3663-2B42-9B9F-8673F75CEE80}" type="slidenum">
              <a:rPr lang="en-US"/>
              <a:pPr>
                <a:defRPr/>
              </a:pPr>
              <a:t>‹#›</a:t>
            </a:fld>
            <a:endParaRPr lang="en-US"/>
          </a:p>
        </p:txBody>
      </p:sp>
    </p:spTree>
    <p:extLst>
      <p:ext uri="{BB962C8B-B14F-4D97-AF65-F5344CB8AC3E}">
        <p14:creationId xmlns:p14="http://schemas.microsoft.com/office/powerpoint/2010/main" val="11575919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BB0E8C14-3A13-2142-A1C3-4D4440CFACDE}" type="slidenum">
              <a:rPr lang="en-US"/>
              <a:pPr>
                <a:defRPr/>
              </a:pPr>
              <a:t>‹#›</a:t>
            </a:fld>
            <a:endParaRPr lang="en-US"/>
          </a:p>
        </p:txBody>
      </p:sp>
    </p:spTree>
    <p:extLst>
      <p:ext uri="{BB962C8B-B14F-4D97-AF65-F5344CB8AC3E}">
        <p14:creationId xmlns:p14="http://schemas.microsoft.com/office/powerpoint/2010/main" val="12681722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3048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AA3F6566-EAAE-8A46-BE80-BA3BA66153B0}" type="slidenum">
              <a:rPr lang="en-US"/>
              <a:pPr>
                <a:defRPr/>
              </a:pPr>
              <a:t>‹#›</a:t>
            </a:fld>
            <a:endParaRPr lang="en-US"/>
          </a:p>
        </p:txBody>
      </p:sp>
    </p:spTree>
    <p:extLst>
      <p:ext uri="{BB962C8B-B14F-4D97-AF65-F5344CB8AC3E}">
        <p14:creationId xmlns:p14="http://schemas.microsoft.com/office/powerpoint/2010/main" val="24225487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47C7B366-43D3-0844-8856-36CE3DCFA15A}" type="slidenum">
              <a:rPr lang="en-US"/>
              <a:pPr>
                <a:defRPr/>
              </a:pPr>
              <a:t>‹#›</a:t>
            </a:fld>
            <a:endParaRPr lang="en-US"/>
          </a:p>
        </p:txBody>
      </p:sp>
    </p:spTree>
    <p:extLst>
      <p:ext uri="{BB962C8B-B14F-4D97-AF65-F5344CB8AC3E}">
        <p14:creationId xmlns:p14="http://schemas.microsoft.com/office/powerpoint/2010/main" val="37856160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5E963365-3868-AD49-BD51-4A79F6ACF985}" type="slidenum">
              <a:rPr lang="en-US"/>
              <a:pPr>
                <a:defRPr/>
              </a:pPr>
              <a:t>‹#›</a:t>
            </a:fld>
            <a:endParaRPr lang="en-US"/>
          </a:p>
        </p:txBody>
      </p:sp>
    </p:spTree>
    <p:extLst>
      <p:ext uri="{BB962C8B-B14F-4D97-AF65-F5344CB8AC3E}">
        <p14:creationId xmlns:p14="http://schemas.microsoft.com/office/powerpoint/2010/main" val="18058421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8BE4E000-B3A5-3747-A89D-A95A2BAC5315}" type="slidenum">
              <a:rPr lang="en-US"/>
              <a:pPr>
                <a:defRPr/>
              </a:pPr>
              <a:t>‹#›</a:t>
            </a:fld>
            <a:endParaRPr lang="en-US"/>
          </a:p>
        </p:txBody>
      </p:sp>
    </p:spTree>
    <p:extLst>
      <p:ext uri="{BB962C8B-B14F-4D97-AF65-F5344CB8AC3E}">
        <p14:creationId xmlns:p14="http://schemas.microsoft.com/office/powerpoint/2010/main" val="26045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9EB80099-1AF7-414D-A4AC-920E11381C7D}" type="slidenum">
              <a:rPr lang="en-US"/>
              <a:pPr>
                <a:defRPr/>
              </a:pPr>
              <a:t>‹#›</a:t>
            </a:fld>
            <a:endParaRPr lang="en-US"/>
          </a:p>
        </p:txBody>
      </p:sp>
    </p:spTree>
    <p:extLst>
      <p:ext uri="{BB962C8B-B14F-4D97-AF65-F5344CB8AC3E}">
        <p14:creationId xmlns:p14="http://schemas.microsoft.com/office/powerpoint/2010/main" val="307597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4.jpeg"/><Relationship Id="rId18" Type="http://schemas.openxmlformats.org/officeDocument/2006/relationships/image" Target="../media/image9.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17" Type="http://schemas.openxmlformats.org/officeDocument/2006/relationships/image" Target="../media/image8.jpeg"/><Relationship Id="rId2" Type="http://schemas.openxmlformats.org/officeDocument/2006/relationships/slideLayout" Target="../slideLayouts/slideLayout86.xml"/><Relationship Id="rId16" Type="http://schemas.openxmlformats.org/officeDocument/2006/relationships/image" Target="../media/image7.jpe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6.jpe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1034"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6B2414AF-C472-6F47-AC66-048B40B0E1EC}" type="slidenum">
              <a:rPr lang="en-US">
                <a:solidFill>
                  <a:srgbClr val="EAEAEA"/>
                </a:solidFill>
                <a:ea typeface="ＭＳ Ｐゴシック" charset="0"/>
                <a:cs typeface="ＭＳ Ｐゴシック" charset="0"/>
              </a:rPr>
              <a:pPr defTabSz="914400" fontAlgn="base">
                <a:spcBef>
                  <a:spcPct val="0"/>
                </a:spcBef>
                <a:spcAft>
                  <a:spcPct val="0"/>
                </a:spcAft>
                <a:defRPr/>
              </a:pPr>
              <a:t>‹#›</a:t>
            </a:fld>
            <a:endParaRPr lang="en-US">
              <a:solidFill>
                <a:srgbClr val="EAEAEA"/>
              </a:solidFill>
              <a:ea typeface="ＭＳ Ｐゴシック" charset="0"/>
              <a:cs typeface="ＭＳ Ｐゴシック" charset="0"/>
            </a:endParaRPr>
          </a:p>
        </p:txBody>
      </p:sp>
    </p:spTree>
    <p:extLst>
      <p:ext uri="{BB962C8B-B14F-4D97-AF65-F5344CB8AC3E}">
        <p14:creationId xmlns:p14="http://schemas.microsoft.com/office/powerpoint/2010/main" val="41752151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22" name="Group 2"/>
          <p:cNvGrpSpPr>
            <a:grpSpLocks/>
          </p:cNvGrpSpPr>
          <p:nvPr/>
        </p:nvGrpSpPr>
        <p:grpSpPr bwMode="auto">
          <a:xfrm>
            <a:off x="0" y="0"/>
            <a:ext cx="8839200" cy="6858000"/>
            <a:chOff x="0" y="0"/>
            <a:chExt cx="5568" cy="4320"/>
          </a:xfrm>
        </p:grpSpPr>
        <p:grpSp>
          <p:nvGrpSpPr>
            <p:cNvPr id="133128" name="Group 3"/>
            <p:cNvGrpSpPr>
              <a:grpSpLocks/>
            </p:cNvGrpSpPr>
            <p:nvPr userDrawn="1"/>
          </p:nvGrpSpPr>
          <p:grpSpPr bwMode="auto">
            <a:xfrm>
              <a:off x="0" y="0"/>
              <a:ext cx="3216" cy="3072"/>
              <a:chOff x="0" y="0"/>
              <a:chExt cx="2928" cy="2784"/>
            </a:xfrm>
          </p:grpSpPr>
          <p:sp>
            <p:nvSpPr>
              <p:cNvPr id="13314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4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4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4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4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33129" name="Group 9"/>
            <p:cNvGrpSpPr>
              <a:grpSpLocks/>
            </p:cNvGrpSpPr>
            <p:nvPr userDrawn="1"/>
          </p:nvGrpSpPr>
          <p:grpSpPr bwMode="auto">
            <a:xfrm>
              <a:off x="2016" y="2016"/>
              <a:ext cx="2448" cy="2304"/>
              <a:chOff x="0" y="0"/>
              <a:chExt cx="2928" cy="2784"/>
            </a:xfrm>
          </p:grpSpPr>
          <p:sp>
            <p:nvSpPr>
              <p:cNvPr id="13313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4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33130" name="Group 15"/>
            <p:cNvGrpSpPr>
              <a:grpSpLocks/>
            </p:cNvGrpSpPr>
            <p:nvPr userDrawn="1"/>
          </p:nvGrpSpPr>
          <p:grpSpPr bwMode="auto">
            <a:xfrm>
              <a:off x="2832" y="96"/>
              <a:ext cx="2736" cy="2592"/>
              <a:chOff x="0" y="0"/>
              <a:chExt cx="2928" cy="2784"/>
            </a:xfrm>
          </p:grpSpPr>
          <p:sp>
            <p:nvSpPr>
              <p:cNvPr id="13313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3312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2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0D4C0E0D-6A11-A143-8703-1E1CBEF36CDC}" type="slidenum">
              <a:rPr lang="en-US"/>
              <a:pPr>
                <a:defRPr/>
              </a:pPr>
              <a:t>‹#›</a:t>
            </a:fld>
            <a:endParaRPr lang="en-US"/>
          </a:p>
        </p:txBody>
      </p:sp>
    </p:spTree>
    <p:extLst>
      <p:ext uri="{BB962C8B-B14F-4D97-AF65-F5344CB8AC3E}">
        <p14:creationId xmlns:p14="http://schemas.microsoft.com/office/powerpoint/2010/main" val="2076036098"/>
      </p:ext>
    </p:extLst>
  </p:cSld>
  <p:clrMap bg1="dk2" tx1="lt1" bg2="dk1"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0"/>
            <a:ext cx="8839200" cy="6858000"/>
            <a:chOff x="0" y="0"/>
            <a:chExt cx="5568" cy="4320"/>
          </a:xfrm>
        </p:grpSpPr>
        <p:grpSp>
          <p:nvGrpSpPr>
            <p:cNvPr id="145416"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7"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8"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val="3179279164"/>
      </p:ext>
    </p:extLst>
  </p:cSld>
  <p:clrMap bg1="dk2" tx1="lt1" bg2="dk1" tx2="lt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6303963" y="0"/>
            <a:ext cx="2840037" cy="3254375"/>
            <a:chOff x="3115" y="0"/>
            <a:chExt cx="2170" cy="2486"/>
          </a:xfrm>
        </p:grpSpPr>
        <p:grpSp>
          <p:nvGrpSpPr>
            <p:cNvPr id="26632" name="Group 3"/>
            <p:cNvGrpSpPr>
              <a:grpSpLocks/>
            </p:cNvGrpSpPr>
            <p:nvPr/>
          </p:nvGrpSpPr>
          <p:grpSpPr bwMode="auto">
            <a:xfrm>
              <a:off x="4080" y="1910"/>
              <a:ext cx="768" cy="576"/>
              <a:chOff x="0" y="0"/>
              <a:chExt cx="768" cy="576"/>
            </a:xfrm>
          </p:grpSpPr>
          <p:sp>
            <p:nvSpPr>
              <p:cNvPr id="26764"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5"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3" name="Group 6"/>
            <p:cNvGrpSpPr>
              <a:grpSpLocks/>
            </p:cNvGrpSpPr>
            <p:nvPr/>
          </p:nvGrpSpPr>
          <p:grpSpPr bwMode="auto">
            <a:xfrm>
              <a:off x="4257" y="1103"/>
              <a:ext cx="768" cy="576"/>
              <a:chOff x="0" y="0"/>
              <a:chExt cx="768" cy="576"/>
            </a:xfrm>
          </p:grpSpPr>
          <p:sp>
            <p:nvSpPr>
              <p:cNvPr id="26762"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3"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4" name="Group 9"/>
            <p:cNvGrpSpPr>
              <a:grpSpLocks/>
            </p:cNvGrpSpPr>
            <p:nvPr/>
          </p:nvGrpSpPr>
          <p:grpSpPr bwMode="auto">
            <a:xfrm>
              <a:off x="3134" y="0"/>
              <a:ext cx="768" cy="576"/>
              <a:chOff x="0" y="0"/>
              <a:chExt cx="768" cy="576"/>
            </a:xfrm>
          </p:grpSpPr>
          <p:sp>
            <p:nvSpPr>
              <p:cNvPr id="267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1"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5" name="Group 12"/>
            <p:cNvGrpSpPr>
              <a:grpSpLocks/>
            </p:cNvGrpSpPr>
            <p:nvPr/>
          </p:nvGrpSpPr>
          <p:grpSpPr bwMode="auto">
            <a:xfrm>
              <a:off x="3115" y="0"/>
              <a:ext cx="2170" cy="1702"/>
              <a:chOff x="3115" y="0"/>
              <a:chExt cx="2170" cy="1702"/>
            </a:xfrm>
          </p:grpSpPr>
          <p:grpSp>
            <p:nvGrpSpPr>
              <p:cNvPr id="26636" name="Group 13"/>
              <p:cNvGrpSpPr>
                <a:grpSpLocks/>
              </p:cNvGrpSpPr>
              <p:nvPr/>
            </p:nvGrpSpPr>
            <p:grpSpPr bwMode="auto">
              <a:xfrm>
                <a:off x="3640" y="308"/>
                <a:ext cx="1145" cy="844"/>
                <a:chOff x="1265" y="814"/>
                <a:chExt cx="2919" cy="2151"/>
              </a:xfrm>
            </p:grpSpPr>
            <p:sp>
              <p:nvSpPr>
                <p:cNvPr id="267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7" name="Group 16"/>
              <p:cNvGrpSpPr>
                <a:grpSpLocks/>
              </p:cNvGrpSpPr>
              <p:nvPr/>
            </p:nvGrpSpPr>
            <p:grpSpPr bwMode="auto">
              <a:xfrm>
                <a:off x="3115" y="0"/>
                <a:ext cx="2145" cy="1702"/>
                <a:chOff x="3115" y="0"/>
                <a:chExt cx="2145" cy="1702"/>
              </a:xfrm>
            </p:grpSpPr>
            <p:grpSp>
              <p:nvGrpSpPr>
                <p:cNvPr id="26660" name="Group 17"/>
                <p:cNvGrpSpPr>
                  <a:grpSpLocks/>
                </p:cNvGrpSpPr>
                <p:nvPr/>
              </p:nvGrpSpPr>
              <p:grpSpPr bwMode="auto">
                <a:xfrm>
                  <a:off x="4505" y="589"/>
                  <a:ext cx="493" cy="912"/>
                  <a:chOff x="3471" y="1530"/>
                  <a:chExt cx="1258" cy="2327"/>
                </a:xfrm>
              </p:grpSpPr>
              <p:sp>
                <p:nvSpPr>
                  <p:cNvPr id="26756" name="Freeform 18"/>
                  <p:cNvSpPr>
                    <a:spLocks/>
                  </p:cNvSpPr>
                  <p:nvPr/>
                </p:nvSpPr>
                <p:spPr bwMode="hidden">
                  <a:xfrm rot="2711884">
                    <a:off x="2769" y="2236"/>
                    <a:ext cx="1717"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57" name="Freeform 19"/>
                  <p:cNvSpPr>
                    <a:spLocks/>
                  </p:cNvSpPr>
                  <p:nvPr/>
                </p:nvSpPr>
                <p:spPr bwMode="hidden">
                  <a:xfrm rot="2711884">
                    <a:off x="4022" y="3146"/>
                    <a:ext cx="922"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1" name="Group 20"/>
                <p:cNvGrpSpPr>
                  <a:grpSpLocks/>
                </p:cNvGrpSpPr>
                <p:nvPr/>
              </p:nvGrpSpPr>
              <p:grpSpPr bwMode="auto">
                <a:xfrm>
                  <a:off x="4267" y="781"/>
                  <a:ext cx="966" cy="522"/>
                  <a:chOff x="2864" y="2019"/>
                  <a:chExt cx="2463" cy="1332"/>
                </a:xfrm>
              </p:grpSpPr>
              <p:sp>
                <p:nvSpPr>
                  <p:cNvPr id="26754" name="Freeform 21"/>
                  <p:cNvSpPr>
                    <a:spLocks/>
                  </p:cNvSpPr>
                  <p:nvPr/>
                </p:nvSpPr>
                <p:spPr bwMode="hidden">
                  <a:xfrm rot="2104081">
                    <a:off x="2865" y="2019"/>
                    <a:ext cx="1812" cy="347"/>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2" name="Group 23"/>
                <p:cNvGrpSpPr>
                  <a:grpSpLocks/>
                </p:cNvGrpSpPr>
                <p:nvPr/>
              </p:nvGrpSpPr>
              <p:grpSpPr bwMode="auto">
                <a:xfrm>
                  <a:off x="4280" y="707"/>
                  <a:ext cx="971" cy="417"/>
                  <a:chOff x="2897" y="1832"/>
                  <a:chExt cx="2477" cy="1064"/>
                </a:xfrm>
              </p:grpSpPr>
              <p:sp>
                <p:nvSpPr>
                  <p:cNvPr id="26752" name="Freeform 24"/>
                  <p:cNvSpPr>
                    <a:spLocks/>
                  </p:cNvSpPr>
                  <p:nvPr/>
                </p:nvSpPr>
                <p:spPr bwMode="hidden">
                  <a:xfrm rot="1582915">
                    <a:off x="2896" y="1832"/>
                    <a:ext cx="1736" cy="30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3" name="Group 26"/>
                <p:cNvGrpSpPr>
                  <a:grpSpLocks/>
                </p:cNvGrpSpPr>
                <p:nvPr/>
              </p:nvGrpSpPr>
              <p:grpSpPr bwMode="auto">
                <a:xfrm>
                  <a:off x="4291" y="630"/>
                  <a:ext cx="969" cy="364"/>
                  <a:chOff x="2924" y="1636"/>
                  <a:chExt cx="2472" cy="927"/>
                </a:xfrm>
              </p:grpSpPr>
              <p:sp>
                <p:nvSpPr>
                  <p:cNvPr id="26750" name="Freeform 27"/>
                  <p:cNvSpPr>
                    <a:spLocks/>
                  </p:cNvSpPr>
                  <p:nvPr/>
                </p:nvSpPr>
                <p:spPr bwMode="hidden">
                  <a:xfrm rot="1080363">
                    <a:off x="2919" y="1631"/>
                    <a:ext cx="1677" cy="334"/>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1" name="Freeform 28"/>
                  <p:cNvSpPr>
                    <a:spLocks/>
                  </p:cNvSpPr>
                  <p:nvPr/>
                </p:nvSpPr>
                <p:spPr bwMode="hidden">
                  <a:xfrm rot="1080363">
                    <a:off x="4491" y="2033"/>
                    <a:ext cx="900" cy="52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4" name="Group 29"/>
                <p:cNvGrpSpPr>
                  <a:grpSpLocks/>
                </p:cNvGrpSpPr>
                <p:nvPr/>
              </p:nvGrpSpPr>
              <p:grpSpPr bwMode="auto">
                <a:xfrm>
                  <a:off x="4304" y="543"/>
                  <a:ext cx="918" cy="258"/>
                  <a:chOff x="2958" y="1414"/>
                  <a:chExt cx="2342" cy="657"/>
                </a:xfrm>
              </p:grpSpPr>
              <p:sp>
                <p:nvSpPr>
                  <p:cNvPr id="26748" name="Freeform 30"/>
                  <p:cNvSpPr>
                    <a:spLocks/>
                  </p:cNvSpPr>
                  <p:nvPr/>
                </p:nvSpPr>
                <p:spPr bwMode="hidden">
                  <a:xfrm rot="463793">
                    <a:off x="2957" y="1415"/>
                    <a:ext cx="154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9" name="Freeform 31"/>
                  <p:cNvSpPr>
                    <a:spLocks/>
                  </p:cNvSpPr>
                  <p:nvPr/>
                </p:nvSpPr>
                <p:spPr bwMode="hidden">
                  <a:xfrm rot="463793">
                    <a:off x="4470" y="1581"/>
                    <a:ext cx="829" cy="485"/>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5" name="Group 32"/>
                <p:cNvGrpSpPr>
                  <a:grpSpLocks/>
                </p:cNvGrpSpPr>
                <p:nvPr/>
              </p:nvGrpSpPr>
              <p:grpSpPr bwMode="auto">
                <a:xfrm>
                  <a:off x="4314" y="487"/>
                  <a:ext cx="843" cy="134"/>
                  <a:chOff x="2983" y="1269"/>
                  <a:chExt cx="2150" cy="343"/>
                </a:xfrm>
              </p:grpSpPr>
              <p:sp>
                <p:nvSpPr>
                  <p:cNvPr id="267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7" name="Freeform 34"/>
                  <p:cNvSpPr>
                    <a:spLocks/>
                  </p:cNvSpPr>
                  <p:nvPr/>
                </p:nvSpPr>
                <p:spPr bwMode="hidden">
                  <a:xfrm rot="-84182">
                    <a:off x="4377" y="1264"/>
                    <a:ext cx="755" cy="34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6" name="Group 35"/>
                <p:cNvGrpSpPr>
                  <a:grpSpLocks/>
                </p:cNvGrpSpPr>
                <p:nvPr/>
              </p:nvGrpSpPr>
              <p:grpSpPr bwMode="auto">
                <a:xfrm>
                  <a:off x="4296" y="349"/>
                  <a:ext cx="737" cy="167"/>
                  <a:chOff x="2938" y="917"/>
                  <a:chExt cx="1879" cy="427"/>
                </a:xfrm>
              </p:grpSpPr>
              <p:sp>
                <p:nvSpPr>
                  <p:cNvPr id="26744" name="Freeform 36"/>
                  <p:cNvSpPr>
                    <a:spLocks/>
                  </p:cNvSpPr>
                  <p:nvPr/>
                </p:nvSpPr>
                <p:spPr bwMode="hidden">
                  <a:xfrm rot="-802576">
                    <a:off x="2933" y="1128"/>
                    <a:ext cx="1237" cy="21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5" name="Freeform 37"/>
                  <p:cNvSpPr>
                    <a:spLocks/>
                  </p:cNvSpPr>
                  <p:nvPr/>
                </p:nvSpPr>
                <p:spPr bwMode="hidden">
                  <a:xfrm rot="-802576">
                    <a:off x="4151" y="918"/>
                    <a:ext cx="665"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7" name="Group 38"/>
                <p:cNvGrpSpPr>
                  <a:grpSpLocks/>
                </p:cNvGrpSpPr>
                <p:nvPr/>
              </p:nvGrpSpPr>
              <p:grpSpPr bwMode="auto">
                <a:xfrm>
                  <a:off x="3394" y="637"/>
                  <a:ext cx="493" cy="912"/>
                  <a:chOff x="637" y="1653"/>
                  <a:chExt cx="1257" cy="2326"/>
                </a:xfrm>
              </p:grpSpPr>
              <p:sp>
                <p:nvSpPr>
                  <p:cNvPr id="26742" name="Freeform 39"/>
                  <p:cNvSpPr>
                    <a:spLocks/>
                  </p:cNvSpPr>
                  <p:nvPr/>
                </p:nvSpPr>
                <p:spPr bwMode="hidden">
                  <a:xfrm rot="18888116" flipH="1">
                    <a:off x="875" y="2354"/>
                    <a:ext cx="1723" cy="31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8" name="Group 41"/>
                <p:cNvGrpSpPr>
                  <a:grpSpLocks/>
                </p:cNvGrpSpPr>
                <p:nvPr/>
              </p:nvGrpSpPr>
              <p:grpSpPr bwMode="auto">
                <a:xfrm>
                  <a:off x="3142" y="850"/>
                  <a:ext cx="966" cy="522"/>
                  <a:chOff x="-5" y="2196"/>
                  <a:chExt cx="2463" cy="1332"/>
                </a:xfrm>
              </p:grpSpPr>
              <p:sp>
                <p:nvSpPr>
                  <p:cNvPr id="26740" name="Freeform 42"/>
                  <p:cNvSpPr>
                    <a:spLocks/>
                  </p:cNvSpPr>
                  <p:nvPr/>
                </p:nvSpPr>
                <p:spPr bwMode="hidden">
                  <a:xfrm rot="19495919" flipH="1">
                    <a:off x="644" y="2196"/>
                    <a:ext cx="1809" cy="347"/>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1" name="Freeform 43"/>
                  <p:cNvSpPr>
                    <a:spLocks/>
                  </p:cNvSpPr>
                  <p:nvPr/>
                </p:nvSpPr>
                <p:spPr bwMode="hidden">
                  <a:xfrm rot="19495919" flipH="1">
                    <a:off x="-6" y="2982"/>
                    <a:ext cx="971"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9" name="Group 44"/>
                <p:cNvGrpSpPr>
                  <a:grpSpLocks/>
                </p:cNvGrpSpPr>
                <p:nvPr/>
              </p:nvGrpSpPr>
              <p:grpSpPr bwMode="auto">
                <a:xfrm>
                  <a:off x="3124" y="777"/>
                  <a:ext cx="971" cy="417"/>
                  <a:chOff x="-52" y="2009"/>
                  <a:chExt cx="2477" cy="1064"/>
                </a:xfrm>
              </p:grpSpPr>
              <p:sp>
                <p:nvSpPr>
                  <p:cNvPr id="26738" name="Freeform 45"/>
                  <p:cNvSpPr>
                    <a:spLocks/>
                  </p:cNvSpPr>
                  <p:nvPr/>
                </p:nvSpPr>
                <p:spPr bwMode="hidden">
                  <a:xfrm rot="20017085" flipH="1">
                    <a:off x="689" y="2010"/>
                    <a:ext cx="1736" cy="30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9" name="Freeform 46"/>
                  <p:cNvSpPr>
                    <a:spLocks/>
                  </p:cNvSpPr>
                  <p:nvPr/>
                </p:nvSpPr>
                <p:spPr bwMode="hidden">
                  <a:xfrm rot="20017085" flipH="1">
                    <a:off x="-53" y="2598"/>
                    <a:ext cx="931" cy="47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0" name="Group 47"/>
                <p:cNvGrpSpPr>
                  <a:grpSpLocks/>
                </p:cNvGrpSpPr>
                <p:nvPr/>
              </p:nvGrpSpPr>
              <p:grpSpPr bwMode="auto">
                <a:xfrm>
                  <a:off x="3115" y="700"/>
                  <a:ext cx="969" cy="363"/>
                  <a:chOff x="-74" y="1813"/>
                  <a:chExt cx="2472" cy="927"/>
                </a:xfrm>
              </p:grpSpPr>
              <p:sp>
                <p:nvSpPr>
                  <p:cNvPr id="26736" name="Freeform 48"/>
                  <p:cNvSpPr>
                    <a:spLocks/>
                  </p:cNvSpPr>
                  <p:nvPr/>
                </p:nvSpPr>
                <p:spPr bwMode="hidden">
                  <a:xfrm rot="20519637" flipH="1">
                    <a:off x="721" y="1812"/>
                    <a:ext cx="1677" cy="33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7" name="Freeform 49"/>
                  <p:cNvSpPr>
                    <a:spLocks/>
                  </p:cNvSpPr>
                  <p:nvPr/>
                </p:nvSpPr>
                <p:spPr bwMode="hidden">
                  <a:xfrm rot="20519637" flipH="1">
                    <a:off x="-74" y="2212"/>
                    <a:ext cx="900" cy="52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1" name="Group 50"/>
                <p:cNvGrpSpPr>
                  <a:grpSpLocks/>
                </p:cNvGrpSpPr>
                <p:nvPr/>
              </p:nvGrpSpPr>
              <p:grpSpPr bwMode="auto">
                <a:xfrm>
                  <a:off x="3153" y="613"/>
                  <a:ext cx="918" cy="257"/>
                  <a:chOff x="22" y="1591"/>
                  <a:chExt cx="2342" cy="657"/>
                </a:xfrm>
              </p:grpSpPr>
              <p:sp>
                <p:nvSpPr>
                  <p:cNvPr id="26734" name="Freeform 51"/>
                  <p:cNvSpPr>
                    <a:spLocks/>
                  </p:cNvSpPr>
                  <p:nvPr/>
                </p:nvSpPr>
                <p:spPr bwMode="hidden">
                  <a:xfrm rot="21136207" flipH="1">
                    <a:off x="819" y="1586"/>
                    <a:ext cx="154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2" name="Group 53"/>
                <p:cNvGrpSpPr>
                  <a:grpSpLocks/>
                </p:cNvGrpSpPr>
                <p:nvPr/>
              </p:nvGrpSpPr>
              <p:grpSpPr bwMode="auto">
                <a:xfrm>
                  <a:off x="3218" y="556"/>
                  <a:ext cx="843" cy="134"/>
                  <a:chOff x="189" y="1446"/>
                  <a:chExt cx="2150" cy="343"/>
                </a:xfrm>
              </p:grpSpPr>
              <p:sp>
                <p:nvSpPr>
                  <p:cNvPr id="267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3" name="Freeform 55"/>
                  <p:cNvSpPr>
                    <a:spLocks/>
                  </p:cNvSpPr>
                  <p:nvPr/>
                </p:nvSpPr>
                <p:spPr bwMode="hidden">
                  <a:xfrm rot="84182" flipH="1">
                    <a:off x="189" y="1441"/>
                    <a:ext cx="755" cy="34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3" name="Group 56"/>
                <p:cNvGrpSpPr>
                  <a:grpSpLocks/>
                </p:cNvGrpSpPr>
                <p:nvPr/>
              </p:nvGrpSpPr>
              <p:grpSpPr bwMode="auto">
                <a:xfrm>
                  <a:off x="3342" y="418"/>
                  <a:ext cx="737" cy="167"/>
                  <a:chOff x="505" y="1094"/>
                  <a:chExt cx="1879" cy="427"/>
                </a:xfrm>
              </p:grpSpPr>
              <p:sp>
                <p:nvSpPr>
                  <p:cNvPr id="267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4" name="Group 59"/>
                <p:cNvGrpSpPr>
                  <a:grpSpLocks/>
                </p:cNvGrpSpPr>
                <p:nvPr/>
              </p:nvGrpSpPr>
              <p:grpSpPr bwMode="auto">
                <a:xfrm>
                  <a:off x="3386" y="341"/>
                  <a:ext cx="725" cy="218"/>
                  <a:chOff x="616" y="899"/>
                  <a:chExt cx="1850" cy="554"/>
                </a:xfrm>
              </p:grpSpPr>
              <p:sp>
                <p:nvSpPr>
                  <p:cNvPr id="267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5" name="Group 62"/>
                <p:cNvGrpSpPr>
                  <a:grpSpLocks/>
                </p:cNvGrpSpPr>
                <p:nvPr/>
              </p:nvGrpSpPr>
              <p:grpSpPr bwMode="auto">
                <a:xfrm>
                  <a:off x="3472" y="231"/>
                  <a:ext cx="693" cy="291"/>
                  <a:chOff x="3472" y="231"/>
                  <a:chExt cx="693" cy="291"/>
                </a:xfrm>
              </p:grpSpPr>
              <p:sp>
                <p:nvSpPr>
                  <p:cNvPr id="26726" name="Freeform 63"/>
                  <p:cNvSpPr>
                    <a:spLocks/>
                  </p:cNvSpPr>
                  <p:nvPr/>
                </p:nvSpPr>
                <p:spPr bwMode="hidden">
                  <a:xfrm rot="2028410" flipH="1">
                    <a:off x="3679"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7" name="Freeform 64"/>
                  <p:cNvSpPr>
                    <a:spLocks/>
                  </p:cNvSpPr>
                  <p:nvPr/>
                </p:nvSpPr>
                <p:spPr bwMode="hidden">
                  <a:xfrm rot="2028410" flipH="1">
                    <a:off x="3472" y="229"/>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6" name="Group 65"/>
                <p:cNvGrpSpPr>
                  <a:grpSpLocks/>
                </p:cNvGrpSpPr>
                <p:nvPr/>
              </p:nvGrpSpPr>
              <p:grpSpPr bwMode="auto">
                <a:xfrm>
                  <a:off x="3554" y="118"/>
                  <a:ext cx="664" cy="349"/>
                  <a:chOff x="3554" y="118"/>
                  <a:chExt cx="664" cy="349"/>
                </a:xfrm>
              </p:grpSpPr>
              <p:sp>
                <p:nvSpPr>
                  <p:cNvPr id="267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7" name="Group 68"/>
                <p:cNvGrpSpPr>
                  <a:grpSpLocks/>
                </p:cNvGrpSpPr>
                <p:nvPr/>
              </p:nvGrpSpPr>
              <p:grpSpPr bwMode="auto">
                <a:xfrm>
                  <a:off x="3784" y="30"/>
                  <a:ext cx="305" cy="593"/>
                  <a:chOff x="1633" y="104"/>
                  <a:chExt cx="778" cy="1512"/>
                </a:xfrm>
              </p:grpSpPr>
              <p:sp>
                <p:nvSpPr>
                  <p:cNvPr id="267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8" name="Group 71"/>
                <p:cNvGrpSpPr>
                  <a:grpSpLocks/>
                </p:cNvGrpSpPr>
                <p:nvPr/>
              </p:nvGrpSpPr>
              <p:grpSpPr bwMode="auto">
                <a:xfrm>
                  <a:off x="3903" y="0"/>
                  <a:ext cx="248" cy="601"/>
                  <a:chOff x="1935" y="28"/>
                  <a:chExt cx="634" cy="1534"/>
                </a:xfrm>
              </p:grpSpPr>
              <p:sp>
                <p:nvSpPr>
                  <p:cNvPr id="26720" name="Freeform 72"/>
                  <p:cNvSpPr>
                    <a:spLocks/>
                  </p:cNvSpPr>
                  <p:nvPr/>
                </p:nvSpPr>
                <p:spPr bwMode="hidden">
                  <a:xfrm rot="4126480" flipH="1">
                    <a:off x="1934" y="922"/>
                    <a:ext cx="1055"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9" name="Group 74"/>
                <p:cNvGrpSpPr>
                  <a:grpSpLocks/>
                </p:cNvGrpSpPr>
                <p:nvPr/>
              </p:nvGrpSpPr>
              <p:grpSpPr bwMode="auto">
                <a:xfrm>
                  <a:off x="4251" y="252"/>
                  <a:ext cx="723" cy="222"/>
                  <a:chOff x="2822" y="672"/>
                  <a:chExt cx="1845" cy="566"/>
                </a:xfrm>
              </p:grpSpPr>
              <p:sp>
                <p:nvSpPr>
                  <p:cNvPr id="26718" name="Freeform 75"/>
                  <p:cNvSpPr>
                    <a:spLocks/>
                  </p:cNvSpPr>
                  <p:nvPr/>
                </p:nvSpPr>
                <p:spPr bwMode="hidden">
                  <a:xfrm rot="-1325434">
                    <a:off x="2817" y="1022"/>
                    <a:ext cx="1232"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9" name="Freeform 76"/>
                  <p:cNvSpPr>
                    <a:spLocks/>
                  </p:cNvSpPr>
                  <p:nvPr/>
                </p:nvSpPr>
                <p:spPr bwMode="hidden">
                  <a:xfrm rot="-1325434">
                    <a:off x="4003" y="673"/>
                    <a:ext cx="659"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0" name="Group 77"/>
                <p:cNvGrpSpPr>
                  <a:grpSpLocks/>
                </p:cNvGrpSpPr>
                <p:nvPr/>
              </p:nvGrpSpPr>
              <p:grpSpPr bwMode="auto">
                <a:xfrm>
                  <a:off x="4196" y="163"/>
                  <a:ext cx="699" cy="282"/>
                  <a:chOff x="2683" y="445"/>
                  <a:chExt cx="1781" cy="717"/>
                </a:xfrm>
              </p:grpSpPr>
              <p:sp>
                <p:nvSpPr>
                  <p:cNvPr id="26716" name="Freeform 78"/>
                  <p:cNvSpPr>
                    <a:spLocks/>
                  </p:cNvSpPr>
                  <p:nvPr/>
                </p:nvSpPr>
                <p:spPr bwMode="hidden">
                  <a:xfrm rot="-1921064">
                    <a:off x="2682" y="946"/>
                    <a:ext cx="1230"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7" name="Freeform 79"/>
                  <p:cNvSpPr>
                    <a:spLocks/>
                  </p:cNvSpPr>
                  <p:nvPr/>
                </p:nvSpPr>
                <p:spPr bwMode="hidden">
                  <a:xfrm rot="-1921064">
                    <a:off x="3801" y="444"/>
                    <a:ext cx="658"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sp>
              <p:nvSpPr>
                <p:cNvPr id="266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nvGrpSpPr>
                <p:cNvPr id="26683" name="Group 82"/>
                <p:cNvGrpSpPr>
                  <a:grpSpLocks/>
                </p:cNvGrpSpPr>
                <p:nvPr/>
              </p:nvGrpSpPr>
              <p:grpSpPr bwMode="auto">
                <a:xfrm>
                  <a:off x="4242" y="5"/>
                  <a:ext cx="251" cy="596"/>
                  <a:chOff x="2800" y="41"/>
                  <a:chExt cx="640" cy="1520"/>
                </a:xfrm>
              </p:grpSpPr>
              <p:sp>
                <p:nvSpPr>
                  <p:cNvPr id="26714" name="Freeform 83"/>
                  <p:cNvSpPr>
                    <a:spLocks/>
                  </p:cNvSpPr>
                  <p:nvPr/>
                </p:nvSpPr>
                <p:spPr bwMode="hidden">
                  <a:xfrm rot="-3857755">
                    <a:off x="2364" y="934"/>
                    <a:ext cx="1058"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4" name="Group 85"/>
                <p:cNvGrpSpPr>
                  <a:grpSpLocks/>
                </p:cNvGrpSpPr>
                <p:nvPr/>
              </p:nvGrpSpPr>
              <p:grpSpPr bwMode="auto">
                <a:xfrm>
                  <a:off x="4295" y="53"/>
                  <a:ext cx="398" cy="574"/>
                  <a:chOff x="2934" y="163"/>
                  <a:chExt cx="1017" cy="1464"/>
                </a:xfrm>
              </p:grpSpPr>
              <p:sp>
                <p:nvSpPr>
                  <p:cNvPr id="267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5" name="Group 88"/>
                <p:cNvGrpSpPr>
                  <a:grpSpLocks/>
                </p:cNvGrpSpPr>
                <p:nvPr/>
              </p:nvGrpSpPr>
              <p:grpSpPr bwMode="auto">
                <a:xfrm>
                  <a:off x="4215" y="2"/>
                  <a:ext cx="95" cy="567"/>
                  <a:chOff x="2730" y="32"/>
                  <a:chExt cx="243" cy="1448"/>
                </a:xfrm>
              </p:grpSpPr>
              <p:sp>
                <p:nvSpPr>
                  <p:cNvPr id="267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6" name="Group 91"/>
                <p:cNvGrpSpPr>
                  <a:grpSpLocks/>
                </p:cNvGrpSpPr>
                <p:nvPr/>
              </p:nvGrpSpPr>
              <p:grpSpPr bwMode="auto">
                <a:xfrm>
                  <a:off x="3514" y="683"/>
                  <a:ext cx="425" cy="960"/>
                  <a:chOff x="943" y="1769"/>
                  <a:chExt cx="1085" cy="2450"/>
                </a:xfrm>
              </p:grpSpPr>
              <p:sp>
                <p:nvSpPr>
                  <p:cNvPr id="26708" name="Freeform 92"/>
                  <p:cNvSpPr>
                    <a:spLocks/>
                  </p:cNvSpPr>
                  <p:nvPr/>
                </p:nvSpPr>
                <p:spPr bwMode="hidden">
                  <a:xfrm rot="18335692" flipH="1">
                    <a:off x="1009" y="2474"/>
                    <a:ext cx="1724"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9" name="Freeform 93"/>
                  <p:cNvSpPr>
                    <a:spLocks/>
                  </p:cNvSpPr>
                  <p:nvPr/>
                </p:nvSpPr>
                <p:spPr bwMode="hidden">
                  <a:xfrm rot="18335692" flipH="1">
                    <a:off x="725" y="3506"/>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7" name="Group 94"/>
                <p:cNvGrpSpPr>
                  <a:grpSpLocks/>
                </p:cNvGrpSpPr>
                <p:nvPr/>
              </p:nvGrpSpPr>
              <p:grpSpPr bwMode="auto">
                <a:xfrm>
                  <a:off x="3715" y="748"/>
                  <a:ext cx="300" cy="930"/>
                  <a:chOff x="1455" y="1936"/>
                  <a:chExt cx="766" cy="2373"/>
                </a:xfrm>
              </p:grpSpPr>
              <p:sp>
                <p:nvSpPr>
                  <p:cNvPr id="267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7" name="Freeform 96"/>
                  <p:cNvSpPr>
                    <a:spLocks/>
                  </p:cNvSpPr>
                  <p:nvPr/>
                </p:nvSpPr>
                <p:spPr bwMode="hidden">
                  <a:xfrm rot="17542885" flipH="1">
                    <a:off x="1275" y="3634"/>
                    <a:ext cx="851"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8" name="Group 97"/>
                <p:cNvGrpSpPr>
                  <a:grpSpLocks/>
                </p:cNvGrpSpPr>
                <p:nvPr/>
              </p:nvGrpSpPr>
              <p:grpSpPr bwMode="auto">
                <a:xfrm rot="88588">
                  <a:off x="3923" y="769"/>
                  <a:ext cx="180" cy="913"/>
                  <a:chOff x="1956" y="1990"/>
                  <a:chExt cx="492" cy="2604"/>
                </a:xfrm>
              </p:grpSpPr>
              <p:sp>
                <p:nvSpPr>
                  <p:cNvPr id="26704" name="Freeform 98"/>
                  <p:cNvSpPr>
                    <a:spLocks/>
                  </p:cNvSpPr>
                  <p:nvPr/>
                </p:nvSpPr>
                <p:spPr bwMode="hidden">
                  <a:xfrm rot="16782062" flipH="1">
                    <a:off x="1435" y="2689"/>
                    <a:ext cx="1712" cy="30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5" name="Freeform 99"/>
                  <p:cNvSpPr>
                    <a:spLocks/>
                  </p:cNvSpPr>
                  <p:nvPr/>
                </p:nvSpPr>
                <p:spPr bwMode="hidden">
                  <a:xfrm rot="16782062" flipH="1">
                    <a:off x="1727" y="3894"/>
                    <a:ext cx="917" cy="471"/>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9" name="Group 100"/>
                <p:cNvGrpSpPr>
                  <a:grpSpLocks/>
                </p:cNvGrpSpPr>
                <p:nvPr/>
              </p:nvGrpSpPr>
              <p:grpSpPr bwMode="auto">
                <a:xfrm>
                  <a:off x="4451" y="662"/>
                  <a:ext cx="442" cy="951"/>
                  <a:chOff x="3334" y="1717"/>
                  <a:chExt cx="1125" cy="2426"/>
                </a:xfrm>
              </p:grpSpPr>
              <p:sp>
                <p:nvSpPr>
                  <p:cNvPr id="26702" name="Freeform 101"/>
                  <p:cNvSpPr>
                    <a:spLocks/>
                  </p:cNvSpPr>
                  <p:nvPr/>
                </p:nvSpPr>
                <p:spPr bwMode="hidden">
                  <a:xfrm rot="3144576">
                    <a:off x="2627" y="2423"/>
                    <a:ext cx="1723" cy="31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90" name="Group 103"/>
                <p:cNvGrpSpPr>
                  <a:grpSpLocks/>
                </p:cNvGrpSpPr>
                <p:nvPr/>
              </p:nvGrpSpPr>
              <p:grpSpPr bwMode="auto">
                <a:xfrm>
                  <a:off x="4391" y="721"/>
                  <a:ext cx="347" cy="951"/>
                  <a:chOff x="3181" y="1866"/>
                  <a:chExt cx="883" cy="2426"/>
                </a:xfrm>
              </p:grpSpPr>
              <p:sp>
                <p:nvSpPr>
                  <p:cNvPr id="26700" name="Freeform 104"/>
                  <p:cNvSpPr>
                    <a:spLocks/>
                  </p:cNvSpPr>
                  <p:nvPr/>
                </p:nvSpPr>
                <p:spPr bwMode="hidden">
                  <a:xfrm rot="3745735">
                    <a:off x="2506" y="2536"/>
                    <a:ext cx="1649" cy="299"/>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01" name="Freeform 105"/>
                  <p:cNvSpPr>
                    <a:spLocks/>
                  </p:cNvSpPr>
                  <p:nvPr/>
                </p:nvSpPr>
                <p:spPr bwMode="hidden">
                  <a:xfrm rot="3745735">
                    <a:off x="3387" y="3610"/>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91" name="Group 106"/>
                <p:cNvGrpSpPr>
                  <a:grpSpLocks/>
                </p:cNvGrpSpPr>
                <p:nvPr/>
              </p:nvGrpSpPr>
              <p:grpSpPr bwMode="auto">
                <a:xfrm>
                  <a:off x="4323" y="767"/>
                  <a:ext cx="243" cy="935"/>
                  <a:chOff x="3006" y="1983"/>
                  <a:chExt cx="619" cy="2386"/>
                </a:xfrm>
              </p:grpSpPr>
              <p:sp>
                <p:nvSpPr>
                  <p:cNvPr id="26698" name="Freeform 107"/>
                  <p:cNvSpPr>
                    <a:spLocks/>
                  </p:cNvSpPr>
                  <p:nvPr/>
                </p:nvSpPr>
                <p:spPr bwMode="hidden">
                  <a:xfrm rot="4286818">
                    <a:off x="2328" y="2656"/>
                    <a:ext cx="1600" cy="244"/>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9" name="Freeform 108"/>
                  <p:cNvSpPr>
                    <a:spLocks/>
                  </p:cNvSpPr>
                  <p:nvPr/>
                </p:nvSpPr>
                <p:spPr bwMode="hidden">
                  <a:xfrm rot="4286818">
                    <a:off x="3001" y="3741"/>
                    <a:ext cx="86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92" name="Group 109"/>
                <p:cNvGrpSpPr>
                  <a:grpSpLocks/>
                </p:cNvGrpSpPr>
                <p:nvPr/>
              </p:nvGrpSpPr>
              <p:grpSpPr bwMode="auto">
                <a:xfrm>
                  <a:off x="4249" y="813"/>
                  <a:ext cx="159" cy="870"/>
                  <a:chOff x="2819" y="2101"/>
                  <a:chExt cx="405" cy="2219"/>
                </a:xfrm>
              </p:grpSpPr>
              <p:sp>
                <p:nvSpPr>
                  <p:cNvPr id="26696" name="Freeform 110"/>
                  <p:cNvSpPr>
                    <a:spLocks/>
                  </p:cNvSpPr>
                  <p:nvPr/>
                </p:nvSpPr>
                <p:spPr bwMode="hidden">
                  <a:xfrm rot="4898956">
                    <a:off x="2210" y="2709"/>
                    <a:ext cx="1466"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7" name="Freeform 111"/>
                  <p:cNvSpPr>
                    <a:spLocks/>
                  </p:cNvSpPr>
                  <p:nvPr/>
                </p:nvSpPr>
                <p:spPr bwMode="hidden">
                  <a:xfrm rot="4898956">
                    <a:off x="2637" y="3727"/>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93" name="Group 112"/>
                <p:cNvGrpSpPr>
                  <a:grpSpLocks/>
                </p:cNvGrpSpPr>
                <p:nvPr/>
              </p:nvGrpSpPr>
              <p:grpSpPr bwMode="auto">
                <a:xfrm>
                  <a:off x="4045" y="826"/>
                  <a:ext cx="167" cy="857"/>
                  <a:chOff x="2287" y="2135"/>
                  <a:chExt cx="426" cy="2185"/>
                </a:xfrm>
              </p:grpSpPr>
              <p:sp>
                <p:nvSpPr>
                  <p:cNvPr id="266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5" name="Freeform 114"/>
                  <p:cNvSpPr>
                    <a:spLocks/>
                  </p:cNvSpPr>
                  <p:nvPr/>
                </p:nvSpPr>
                <p:spPr bwMode="hidden">
                  <a:xfrm rot="5755659">
                    <a:off x="2051" y="3784"/>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sp>
            <p:nvSpPr>
              <p:cNvPr id="266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39" name="Arc 116"/>
              <p:cNvSpPr>
                <a:spLocks/>
              </p:cNvSpPr>
              <p:nvPr/>
            </p:nvSpPr>
            <p:spPr bwMode="hidden">
              <a:xfrm flipH="1">
                <a:off x="3527" y="725"/>
                <a:ext cx="832" cy="902"/>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2" name="Arc 119"/>
              <p:cNvSpPr>
                <a:spLocks/>
              </p:cNvSpPr>
              <p:nvPr/>
            </p:nvSpPr>
            <p:spPr bwMode="hidden">
              <a:xfrm flipH="1">
                <a:off x="3267" y="628"/>
                <a:ext cx="791" cy="93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0" name="Arc 127"/>
              <p:cNvSpPr>
                <a:spLocks/>
              </p:cNvSpPr>
              <p:nvPr/>
            </p:nvSpPr>
            <p:spPr bwMode="hidden">
              <a:xfrm flipH="1">
                <a:off x="3426" y="122"/>
                <a:ext cx="724" cy="902"/>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1" name="Arc 128"/>
              <p:cNvSpPr>
                <a:spLocks/>
              </p:cNvSpPr>
              <p:nvPr/>
            </p:nvSpPr>
            <p:spPr bwMode="hidden">
              <a:xfrm>
                <a:off x="4199" y="502"/>
                <a:ext cx="297" cy="902"/>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6" name="Freeform 133"/>
              <p:cNvSpPr>
                <a:spLocks/>
              </p:cNvSpPr>
              <p:nvPr/>
            </p:nvSpPr>
            <p:spPr bwMode="hidden">
              <a:xfrm>
                <a:off x="4636" y="576"/>
                <a:ext cx="594" cy="417"/>
              </a:xfrm>
              <a:custGeom>
                <a:avLst/>
                <a:gdLst>
                  <a:gd name="T0" fmla="*/ 0 w 776"/>
                  <a:gd name="T1" fmla="*/ 0 h 2368"/>
                  <a:gd name="T2" fmla="*/ 4 w 776"/>
                  <a:gd name="T3" fmla="*/ 0 h 2368"/>
                  <a:gd name="T4" fmla="*/ 2 w 776"/>
                  <a:gd name="T5" fmla="*/ 0 h 2368"/>
                  <a:gd name="T6" fmla="*/ 5 w 776"/>
                  <a:gd name="T7" fmla="*/ 0 h 2368"/>
                  <a:gd name="T8" fmla="*/ 3 w 776"/>
                  <a:gd name="T9" fmla="*/ 0 h 2368"/>
                  <a:gd name="T10" fmla="*/ 5 w 776"/>
                  <a:gd name="T11" fmla="*/ 0 h 2368"/>
                  <a:gd name="T12" fmla="*/ 4 w 776"/>
                  <a:gd name="T13" fmla="*/ 0 h 2368"/>
                  <a:gd name="T14" fmla="*/ 6 w 776"/>
                  <a:gd name="T15" fmla="*/ 0 h 2368"/>
                  <a:gd name="T16" fmla="*/ 5 w 776"/>
                  <a:gd name="T17" fmla="*/ 0 h 2368"/>
                  <a:gd name="T18" fmla="*/ 7 w 776"/>
                  <a:gd name="T19" fmla="*/ 0 h 2368"/>
                  <a:gd name="T20" fmla="*/ 6 w 776"/>
                  <a:gd name="T21" fmla="*/ 0 h 2368"/>
                  <a:gd name="T22" fmla="*/ 8 w 776"/>
                  <a:gd name="T23" fmla="*/ 0 h 2368"/>
                  <a:gd name="T24" fmla="*/ 8 w 776"/>
                  <a:gd name="T25" fmla="*/ 0 h 2368"/>
                  <a:gd name="T26" fmla="*/ 9 w 776"/>
                  <a:gd name="T27" fmla="*/ 0 h 2368"/>
                  <a:gd name="T28" fmla="*/ 8 w 776"/>
                  <a:gd name="T29" fmla="*/ 0 h 2368"/>
                  <a:gd name="T30" fmla="*/ 10 w 776"/>
                  <a:gd name="T31" fmla="*/ 0 h 2368"/>
                  <a:gd name="T32" fmla="*/ 9 w 776"/>
                  <a:gd name="T33" fmla="*/ 0 h 2368"/>
                  <a:gd name="T34" fmla="*/ 10 w 776"/>
                  <a:gd name="T35" fmla="*/ 0 h 2368"/>
                  <a:gd name="T36" fmla="*/ 9 w 776"/>
                  <a:gd name="T37" fmla="*/ 0 h 2368"/>
                  <a:gd name="T38" fmla="*/ 11 w 776"/>
                  <a:gd name="T39" fmla="*/ 0 h 2368"/>
                  <a:gd name="T40" fmla="*/ 10 w 776"/>
                  <a:gd name="T41" fmla="*/ 0 h 2368"/>
                  <a:gd name="T42" fmla="*/ 11 w 776"/>
                  <a:gd name="T43" fmla="*/ 0 h 2368"/>
                  <a:gd name="T44" fmla="*/ 10 w 776"/>
                  <a:gd name="T45" fmla="*/ 0 h 2368"/>
                  <a:gd name="T46" fmla="*/ 1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7" name="Freeform 134"/>
              <p:cNvSpPr>
                <a:spLocks/>
              </p:cNvSpPr>
              <p:nvPr/>
            </p:nvSpPr>
            <p:spPr bwMode="hidden">
              <a:xfrm>
                <a:off x="4658" y="132"/>
                <a:ext cx="260" cy="56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grpSp>
      </p:grpSp>
      <p:sp>
        <p:nvSpPr>
          <p:cNvPr id="266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85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Black" pitchFamily="-112" charset="0"/>
                <a:ea typeface="+mn-ea"/>
                <a:cs typeface="+mn-cs"/>
              </a:defRPr>
            </a:lvl1pPr>
          </a:lstStyle>
          <a:p>
            <a:pPr>
              <a:defRPr/>
            </a:pPr>
            <a:endParaRPr lang="en-US">
              <a:solidFill>
                <a:srgbClr val="FFCC00"/>
              </a:solidFill>
            </a:endParaRPr>
          </a:p>
        </p:txBody>
      </p:sp>
      <p:sp>
        <p:nvSpPr>
          <p:cNvPr id="11585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Black" pitchFamily="-112" charset="0"/>
                <a:ea typeface="+mn-ea"/>
                <a:cs typeface="+mn-cs"/>
              </a:defRPr>
            </a:lvl1pPr>
          </a:lstStyle>
          <a:p>
            <a:pPr algn="ctr">
              <a:defRPr/>
            </a:pPr>
            <a:endParaRPr lang="en-US">
              <a:solidFill>
                <a:srgbClr val="FFCC00"/>
              </a:solidFill>
            </a:endParaRPr>
          </a:p>
        </p:txBody>
      </p:sp>
      <p:sp>
        <p:nvSpPr>
          <p:cNvPr id="11585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a:defRPr/>
            </a:pPr>
            <a:fld id="{E5A96751-6AAC-1F48-9EB4-0DD682B164ED}"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48436806"/>
      </p:ext>
    </p:extLst>
  </p:cSld>
  <p:clrMap bg1="dk2" tx1="lt1" bg2="dk1" tx2="lt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Black" pitchFamily="-111" charset="0"/>
        </a:defRPr>
      </a:lvl6pPr>
      <a:lvl7pPr marL="914400" algn="l" rtl="0" fontAlgn="base">
        <a:spcBef>
          <a:spcPct val="0"/>
        </a:spcBef>
        <a:spcAft>
          <a:spcPct val="0"/>
        </a:spcAft>
        <a:defRPr sz="4400">
          <a:solidFill>
            <a:schemeClr val="tx2"/>
          </a:solidFill>
          <a:latin typeface="Arial Black" pitchFamily="-111" charset="0"/>
        </a:defRPr>
      </a:lvl7pPr>
      <a:lvl8pPr marL="1371600" algn="l" rtl="0" fontAlgn="base">
        <a:spcBef>
          <a:spcPct val="0"/>
        </a:spcBef>
        <a:spcAft>
          <a:spcPct val="0"/>
        </a:spcAft>
        <a:defRPr sz="4400">
          <a:solidFill>
            <a:schemeClr val="tx2"/>
          </a:solidFill>
          <a:latin typeface="Arial Black" pitchFamily="-111" charset="0"/>
        </a:defRPr>
      </a:lvl8pPr>
      <a:lvl9pPr marL="1828800" algn="l" rtl="0" fontAlgn="base">
        <a:spcBef>
          <a:spcPct val="0"/>
        </a:spcBef>
        <a:spcAft>
          <a:spcPct val="0"/>
        </a:spcAft>
        <a:defRPr sz="4400">
          <a:solidFill>
            <a:schemeClr val="tx2"/>
          </a:solidFill>
          <a:latin typeface="Arial Black" pitchFamily="-111"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96258" name="Rectangle 1026"/>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sp>
        <p:nvSpPr>
          <p:cNvPr id="96259" name="Line 1027"/>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a:spcBef>
                <a:spcPct val="50000"/>
              </a:spcBef>
            </a:pPr>
            <a:endParaRPr lang="en-US" sz="2800">
              <a:solidFill>
                <a:srgbClr val="000000"/>
              </a:solidFill>
              <a:latin typeface="Times New Roman" charset="0"/>
            </a:endParaRPr>
          </a:p>
        </p:txBody>
      </p:sp>
      <p:pic>
        <p:nvPicPr>
          <p:cNvPr id="96260" name="Picture 1028"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261" name="Picture 1029"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2" name="Rectangle 1030"/>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63" name="Rectangle 1031"/>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888" name="Rectangle 1032"/>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22889" name="Rectangle 1033"/>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22890" name="Rectangle 1034"/>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Times New Roman" charset="0"/>
              </a:defRPr>
            </a:lvl1pPr>
          </a:lstStyle>
          <a:p>
            <a:pPr>
              <a:defRPr/>
            </a:pPr>
            <a:fld id="{5CB48710-C7CF-534E-8D2A-6B61F7CF80DE}" type="slidenum">
              <a:rPr lang="en-US"/>
              <a:pPr>
                <a:defRPr/>
              </a:pPr>
              <a:t>‹#›</a:t>
            </a:fld>
            <a:endParaRPr lang="en-US"/>
          </a:p>
        </p:txBody>
      </p:sp>
    </p:spTree>
    <p:extLst>
      <p:ext uri="{BB962C8B-B14F-4D97-AF65-F5344CB8AC3E}">
        <p14:creationId xmlns:p14="http://schemas.microsoft.com/office/powerpoint/2010/main" val="450061876"/>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805834356"/>
      </p:ext>
    </p:extLst>
  </p:cSld>
  <p:clrMap bg1="dk2" tx1="lt1" bg2="dk1"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07"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07"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defTabSz="914400" fontAlgn="base">
              <a:spcBef>
                <a:spcPct val="0"/>
              </a:spcBef>
              <a:spcAft>
                <a:spcPct val="0"/>
              </a:spcAft>
              <a:defRPr/>
            </a:pPr>
            <a:fld id="{10813CCA-7EDE-CA46-871F-DE61D0920A95}" type="slidenum">
              <a:rPr lang="en-US">
                <a:solidFill>
                  <a:srgbClr val="FFFFFF"/>
                </a:solidFill>
                <a:latin typeface="Tahoma"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4055635188"/>
      </p:ext>
    </p:extLst>
  </p:cSld>
  <p:clrMap bg1="dk2" tx1="lt1" bg2="dk1" tx2="lt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defTabSz="914400" fontAlgn="base">
              <a:spcBef>
                <a:spcPct val="0"/>
              </a:spcBef>
              <a:spcAft>
                <a:spcPct val="0"/>
              </a:spcAft>
              <a:defRPr/>
            </a:pPr>
            <a:fld id="{228F0D45-48CF-094E-B097-0F6BA8353AA4}"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3288366861"/>
      </p:ext>
    </p:extLst>
  </p:cSld>
  <p:clrMap bg1="lt1" tx1="dk1" bg2="lt2" tx2="dk2" accent1="accent1" accent2="accent2" accent3="accent3" accent4="accent4" accent5="accent5" accent6="accent6" hlink="hlink" folHlink="folHlink"/>
  <p:sldLayoutIdLst>
    <p:sldLayoutId id="2147484036"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3315"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7510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7510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7511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13319"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11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
        <p:nvSpPr>
          <p:cNvPr id="17511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ct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
        <p:nvSpPr>
          <p:cNvPr id="17511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Tree>
    <p:extLst>
      <p:ext uri="{BB962C8B-B14F-4D97-AF65-F5344CB8AC3E}">
        <p14:creationId xmlns:p14="http://schemas.microsoft.com/office/powerpoint/2010/main" val="2631105435"/>
      </p:ext>
    </p:extLst>
  </p:cSld>
  <p:clrMap bg1="dk2" tx1="lt1" bg2="dk1"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213F4819-1B1A-1142-B18C-990A59B71003}" type="slidenum">
              <a:rPr lang="en-US"/>
              <a:pPr>
                <a:defRPr/>
              </a:pPr>
              <a:t>‹#›</a:t>
            </a:fld>
            <a:endParaRPr lang="en-US"/>
          </a:p>
        </p:txBody>
      </p:sp>
    </p:spTree>
    <p:extLst>
      <p:ext uri="{BB962C8B-B14F-4D97-AF65-F5344CB8AC3E}">
        <p14:creationId xmlns:p14="http://schemas.microsoft.com/office/powerpoint/2010/main" val="2118379348"/>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2092237888"/>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27651"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258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15258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15258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55"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kumimoji="1" sz="1400">
                <a:latin typeface="Times New Roman" pitchFamily="-112" charset="0"/>
                <a:ea typeface="+mn-ea"/>
                <a:cs typeface="+mn-cs"/>
              </a:defRPr>
            </a:lvl1pPr>
          </a:lstStyle>
          <a:p>
            <a:pPr>
              <a:defRPr/>
            </a:pPr>
            <a:endParaRPr lang="en-US"/>
          </a:p>
        </p:txBody>
      </p:sp>
      <p:sp>
        <p:nvSpPr>
          <p:cNvPr id="15258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kumimoji="1" sz="1400">
                <a:latin typeface="Times New Roman" pitchFamily="-112" charset="0"/>
                <a:ea typeface="+mn-ea"/>
                <a:cs typeface="+mn-cs"/>
              </a:defRPr>
            </a:lvl1pPr>
          </a:lstStyle>
          <a:p>
            <a:pPr>
              <a:defRPr/>
            </a:pPr>
            <a:endParaRPr lang="en-US"/>
          </a:p>
        </p:txBody>
      </p:sp>
      <p:sp>
        <p:nvSpPr>
          <p:cNvPr id="15258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kumimoji="1" sz="1400">
                <a:latin typeface="Times New Roman" pitchFamily="-112" charset="0"/>
                <a:ea typeface="+mn-ea"/>
                <a:cs typeface="+mn-cs"/>
              </a:defRPr>
            </a:lvl1pPr>
          </a:lstStyle>
          <a:p>
            <a:pPr>
              <a:defRPr/>
            </a:pPr>
            <a:endParaRPr lang="en-US"/>
          </a:p>
        </p:txBody>
      </p:sp>
    </p:spTree>
    <p:extLst>
      <p:ext uri="{BB962C8B-B14F-4D97-AF65-F5344CB8AC3E}">
        <p14:creationId xmlns:p14="http://schemas.microsoft.com/office/powerpoint/2010/main" val="1479326883"/>
      </p:ext>
    </p:extLst>
  </p:cSld>
  <p:clrMap bg1="dk2" tx1="lt1" bg2="dk1"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5" name="Rectangle 3"/>
          <p:cNvSpPr>
            <a:spLocks noGrp="1" noChangeArrowheads="1"/>
          </p:cNvSpPr>
          <p:nvPr>
            <p:ph type="title"/>
          </p:nvPr>
        </p:nvSpPr>
        <p:spPr bwMode="auto">
          <a:xfrm>
            <a:off x="11430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6" name="Rectangle 4"/>
          <p:cNvSpPr>
            <a:spLocks noGrp="1" noChangeArrowheads="1"/>
          </p:cNvSpPr>
          <p:nvPr>
            <p:ph type="body" idx="1"/>
          </p:nvPr>
        </p:nvSpPr>
        <p:spPr bwMode="auto">
          <a:xfrm>
            <a:off x="1143000" y="1676400"/>
            <a:ext cx="7772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65" name="Rectangle 5"/>
          <p:cNvSpPr>
            <a:spLocks noGrp="1" noChangeArrowheads="1"/>
          </p:cNvSpPr>
          <p:nvPr>
            <p:ph type="dt" sz="half" idx="2"/>
          </p:nvPr>
        </p:nvSpPr>
        <p:spPr bwMode="auto">
          <a:xfrm>
            <a:off x="2057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pitchFamily="-112" charset="0"/>
                <a:ea typeface="ＭＳ Ｐゴシック"/>
                <a:cs typeface="ＭＳ Ｐゴシック"/>
              </a:defRPr>
            </a:lvl1pPr>
          </a:lstStyle>
          <a:p>
            <a:pPr>
              <a:defRPr/>
            </a:pPr>
            <a:endParaRPr lang="en-US"/>
          </a:p>
        </p:txBody>
      </p:sp>
      <p:sp>
        <p:nvSpPr>
          <p:cNvPr id="168966" name="Rectangle 6"/>
          <p:cNvSpPr>
            <a:spLocks noGrp="1" noChangeArrowheads="1"/>
          </p:cNvSpPr>
          <p:nvPr>
            <p:ph type="ftr" sz="quarter" idx="3"/>
          </p:nvPr>
        </p:nvSpPr>
        <p:spPr bwMode="auto">
          <a:xfrm>
            <a:off x="40386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Helvetica" pitchFamily="-112" charset="0"/>
                <a:ea typeface="ＭＳ Ｐゴシック"/>
                <a:cs typeface="ＭＳ Ｐゴシック"/>
              </a:defRPr>
            </a:lvl1pPr>
          </a:lstStyle>
          <a:p>
            <a:pPr>
              <a:defRPr/>
            </a:pPr>
            <a:endParaRPr lang="en-US"/>
          </a:p>
        </p:txBody>
      </p:sp>
      <p:sp>
        <p:nvSpPr>
          <p:cNvPr id="16896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charset="0"/>
              </a:defRPr>
            </a:lvl1pPr>
          </a:lstStyle>
          <a:p>
            <a:pPr>
              <a:defRPr/>
            </a:pPr>
            <a:fld id="{5B8332CC-BA10-9A45-AE2D-035E5D5D582F}" type="slidenum">
              <a:rPr lang="en-US"/>
              <a:pPr>
                <a:defRPr/>
              </a:pPr>
              <a:t>‹#›</a:t>
            </a:fld>
            <a:endParaRPr lang="en-US"/>
          </a:p>
        </p:txBody>
      </p:sp>
    </p:spTree>
    <p:extLst>
      <p:ext uri="{BB962C8B-B14F-4D97-AF65-F5344CB8AC3E}">
        <p14:creationId xmlns:p14="http://schemas.microsoft.com/office/powerpoint/2010/main" val="231188061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5pPr>
      <a:lvl6pPr marL="4572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6pPr>
      <a:lvl7pPr marL="9144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7pPr>
      <a:lvl8pPr marL="13716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8pPr>
      <a:lvl9pPr marL="18288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lr>
          <a:srgbClr val="126CBB"/>
        </a:buClr>
        <a:buFont typeface="Wingdings" charset="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687"/>
        </a:buClr>
        <a:buSzPct val="95000"/>
        <a:buFont typeface="Wingdings" charset="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8"/>
        </a:buBlip>
        <a:defRPr kumimoji="1" sz="2000">
          <a:solidFill>
            <a:schemeClr val="tx1"/>
          </a:solidFill>
          <a:latin typeface="+mn-lt"/>
          <a:ea typeface="+mn-ea"/>
        </a:defRPr>
      </a:lvl5pPr>
      <a:lvl6pPr marL="2514600" indent="-228600" algn="l" rtl="0" fontAlgn="base">
        <a:spcBef>
          <a:spcPct val="20000"/>
        </a:spcBef>
        <a:spcAft>
          <a:spcPct val="0"/>
        </a:spcAft>
        <a:buBlip>
          <a:blip r:embed="rId18"/>
        </a:buBlip>
        <a:defRPr kumimoji="1" sz="2000">
          <a:solidFill>
            <a:schemeClr val="tx1"/>
          </a:solidFill>
          <a:latin typeface="+mn-lt"/>
          <a:ea typeface="+mn-ea"/>
        </a:defRPr>
      </a:lvl6pPr>
      <a:lvl7pPr marL="2971800" indent="-228600" algn="l" rtl="0" fontAlgn="base">
        <a:spcBef>
          <a:spcPct val="20000"/>
        </a:spcBef>
        <a:spcAft>
          <a:spcPct val="0"/>
        </a:spcAft>
        <a:buBlip>
          <a:blip r:embed="rId18"/>
        </a:buBlip>
        <a:defRPr kumimoji="1" sz="2000">
          <a:solidFill>
            <a:schemeClr val="tx1"/>
          </a:solidFill>
          <a:latin typeface="+mn-lt"/>
          <a:ea typeface="+mn-ea"/>
        </a:defRPr>
      </a:lvl7pPr>
      <a:lvl8pPr marL="3429000" indent="-228600" algn="l" rtl="0" fontAlgn="base">
        <a:spcBef>
          <a:spcPct val="20000"/>
        </a:spcBef>
        <a:spcAft>
          <a:spcPct val="0"/>
        </a:spcAft>
        <a:buBlip>
          <a:blip r:embed="rId18"/>
        </a:buBlip>
        <a:defRPr kumimoji="1" sz="2000">
          <a:solidFill>
            <a:schemeClr val="tx1"/>
          </a:solidFill>
          <a:latin typeface="+mn-lt"/>
          <a:ea typeface="+mn-ea"/>
        </a:defRPr>
      </a:lvl8pPr>
      <a:lvl9pPr marL="3886200" indent="-228600" algn="l" rtl="0" fontAlgn="base">
        <a:spcBef>
          <a:spcPct val="20000"/>
        </a:spcBef>
        <a:spcAft>
          <a:spcPct val="0"/>
        </a:spcAft>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29.jpeg"/><Relationship Id="rId4"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9.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12.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921" name="Picture 2"/>
          <p:cNvPicPr>
            <a:picLocks noChangeAspect="1"/>
          </p:cNvPicPr>
          <p:nvPr/>
        </p:nvPicPr>
        <p:blipFill>
          <a:blip r:embed="rId2" cstate="screen">
            <a:extLst>
              <a:ext uri="{28A0092B-C50C-407E-A947-70E740481C1C}">
                <a14:useLocalDpi xmlns:a14="http://schemas.microsoft.com/office/drawing/2010/main"/>
              </a:ext>
            </a:extLst>
          </a:blip>
          <a:srcRect l="1617" r="1582"/>
          <a:stretch>
            <a:fillRect/>
          </a:stretch>
        </p:blipFill>
        <p:spPr bwMode="auto">
          <a:xfrm>
            <a:off x="0" y="468313"/>
            <a:ext cx="9144000" cy="638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764" name="Text Box 1057"/>
          <p:cNvSpPr txBox="1">
            <a:spLocks noChangeArrowheads="1"/>
          </p:cNvSpPr>
          <p:nvPr/>
        </p:nvSpPr>
        <p:spPr bwMode="auto">
          <a:xfrm>
            <a:off x="3760133" y="103525"/>
            <a:ext cx="12604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Solomon</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26" name="AutoShape 1058"/>
          <p:cNvCxnSpPr>
            <a:cxnSpLocks noChangeShapeType="1"/>
          </p:cNvCxnSpPr>
          <p:nvPr/>
        </p:nvCxnSpPr>
        <p:spPr bwMode="auto">
          <a:xfrm>
            <a:off x="4623733" y="325775"/>
            <a:ext cx="361950" cy="20955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66" name="Text Box 1059"/>
          <p:cNvSpPr txBox="1">
            <a:spLocks noChangeArrowheads="1"/>
          </p:cNvSpPr>
          <p:nvPr/>
        </p:nvSpPr>
        <p:spPr bwMode="auto">
          <a:xfrm>
            <a:off x="4906308" y="373400"/>
            <a:ext cx="12557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Rehoboam</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28" name="AutoShape 1060"/>
          <p:cNvCxnSpPr>
            <a:cxnSpLocks noChangeShapeType="1"/>
          </p:cNvCxnSpPr>
          <p:nvPr/>
        </p:nvCxnSpPr>
        <p:spPr bwMode="auto">
          <a:xfrm rot="16200000" flipH="1">
            <a:off x="5117445" y="6639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68" name="Text Box 1061"/>
          <p:cNvSpPr txBox="1">
            <a:spLocks noChangeArrowheads="1"/>
          </p:cNvSpPr>
          <p:nvPr/>
        </p:nvSpPr>
        <p:spPr bwMode="auto">
          <a:xfrm>
            <a:off x="5103158" y="811550"/>
            <a:ext cx="1292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Abijah</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30" name="AutoShape 1062"/>
          <p:cNvCxnSpPr>
            <a:cxnSpLocks noChangeShapeType="1"/>
          </p:cNvCxnSpPr>
          <p:nvPr/>
        </p:nvCxnSpPr>
        <p:spPr bwMode="auto">
          <a:xfrm rot="16200000" flipH="1">
            <a:off x="5326995" y="11020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70" name="Text Box 1063"/>
          <p:cNvSpPr txBox="1">
            <a:spLocks noChangeArrowheads="1"/>
          </p:cNvSpPr>
          <p:nvPr/>
        </p:nvSpPr>
        <p:spPr bwMode="auto">
          <a:xfrm>
            <a:off x="5312708" y="1249700"/>
            <a:ext cx="968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Asa</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32" name="AutoShape 1064"/>
          <p:cNvCxnSpPr>
            <a:cxnSpLocks noChangeShapeType="1"/>
          </p:cNvCxnSpPr>
          <p:nvPr/>
        </p:nvCxnSpPr>
        <p:spPr bwMode="auto">
          <a:xfrm rot="16200000" flipH="1">
            <a:off x="5511145" y="15497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72" name="Text Box 1065"/>
          <p:cNvSpPr txBox="1">
            <a:spLocks noChangeArrowheads="1"/>
          </p:cNvSpPr>
          <p:nvPr/>
        </p:nvSpPr>
        <p:spPr bwMode="auto">
          <a:xfrm>
            <a:off x="5496858" y="1697375"/>
            <a:ext cx="13954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Jehoshaphat</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34" name="AutoShape 1066"/>
          <p:cNvCxnSpPr>
            <a:cxnSpLocks noChangeShapeType="1"/>
          </p:cNvCxnSpPr>
          <p:nvPr/>
        </p:nvCxnSpPr>
        <p:spPr bwMode="auto">
          <a:xfrm rot="16200000" flipH="1">
            <a:off x="5720695" y="19878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74" name="Text Box 1067"/>
          <p:cNvSpPr txBox="1">
            <a:spLocks noChangeArrowheads="1"/>
          </p:cNvSpPr>
          <p:nvPr/>
        </p:nvSpPr>
        <p:spPr bwMode="auto">
          <a:xfrm>
            <a:off x="5706408" y="2135525"/>
            <a:ext cx="13620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Jehoram</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36" name="AutoShape 1068"/>
          <p:cNvCxnSpPr>
            <a:cxnSpLocks noChangeShapeType="1"/>
          </p:cNvCxnSpPr>
          <p:nvPr/>
        </p:nvCxnSpPr>
        <p:spPr bwMode="auto">
          <a:xfrm rot="16200000" flipH="1">
            <a:off x="5930245" y="24260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76" name="Text Box 1069"/>
          <p:cNvSpPr txBox="1">
            <a:spLocks noChangeArrowheads="1"/>
          </p:cNvSpPr>
          <p:nvPr/>
        </p:nvSpPr>
        <p:spPr bwMode="auto">
          <a:xfrm>
            <a:off x="5915958" y="2573675"/>
            <a:ext cx="968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Uzziah</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38" name="AutoShape 1070"/>
          <p:cNvCxnSpPr>
            <a:cxnSpLocks noChangeShapeType="1"/>
          </p:cNvCxnSpPr>
          <p:nvPr/>
        </p:nvCxnSpPr>
        <p:spPr bwMode="auto">
          <a:xfrm rot="16200000" flipH="1">
            <a:off x="6139795" y="28546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78" name="Text Box 1071"/>
          <p:cNvSpPr txBox="1">
            <a:spLocks noChangeArrowheads="1"/>
          </p:cNvSpPr>
          <p:nvPr/>
        </p:nvSpPr>
        <p:spPr bwMode="auto">
          <a:xfrm>
            <a:off x="6125508" y="3002300"/>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Jotham</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40" name="AutoShape 1072"/>
          <p:cNvCxnSpPr>
            <a:cxnSpLocks noChangeShapeType="1"/>
          </p:cNvCxnSpPr>
          <p:nvPr/>
        </p:nvCxnSpPr>
        <p:spPr bwMode="auto">
          <a:xfrm rot="16200000" flipH="1">
            <a:off x="6368395" y="32928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80" name="Text Box 1073"/>
          <p:cNvSpPr txBox="1">
            <a:spLocks noChangeArrowheads="1"/>
          </p:cNvSpPr>
          <p:nvPr/>
        </p:nvSpPr>
        <p:spPr bwMode="auto">
          <a:xfrm>
            <a:off x="6354108" y="3440450"/>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Ahaz</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42" name="AutoShape 1074"/>
          <p:cNvCxnSpPr>
            <a:cxnSpLocks noChangeShapeType="1"/>
          </p:cNvCxnSpPr>
          <p:nvPr/>
        </p:nvCxnSpPr>
        <p:spPr bwMode="auto">
          <a:xfrm rot="16200000" flipH="1">
            <a:off x="6558895" y="37214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82" name="Text Box 1075"/>
          <p:cNvSpPr txBox="1">
            <a:spLocks noChangeArrowheads="1"/>
          </p:cNvSpPr>
          <p:nvPr/>
        </p:nvSpPr>
        <p:spPr bwMode="auto">
          <a:xfrm>
            <a:off x="6544608" y="3869075"/>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Hezekiah</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44" name="AutoShape 1076"/>
          <p:cNvCxnSpPr>
            <a:cxnSpLocks noChangeShapeType="1"/>
          </p:cNvCxnSpPr>
          <p:nvPr/>
        </p:nvCxnSpPr>
        <p:spPr bwMode="auto">
          <a:xfrm rot="16200000" flipH="1">
            <a:off x="6749395" y="41500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84" name="Text Box 1077"/>
          <p:cNvSpPr txBox="1">
            <a:spLocks noChangeArrowheads="1"/>
          </p:cNvSpPr>
          <p:nvPr/>
        </p:nvSpPr>
        <p:spPr bwMode="auto">
          <a:xfrm>
            <a:off x="6735108" y="4297700"/>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Manasseh</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46" name="AutoShape 1078"/>
          <p:cNvCxnSpPr>
            <a:cxnSpLocks noChangeShapeType="1"/>
          </p:cNvCxnSpPr>
          <p:nvPr/>
        </p:nvCxnSpPr>
        <p:spPr bwMode="auto">
          <a:xfrm rot="16200000" flipH="1">
            <a:off x="6958945" y="45786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86" name="Text Box 1079"/>
          <p:cNvSpPr txBox="1">
            <a:spLocks noChangeArrowheads="1"/>
          </p:cNvSpPr>
          <p:nvPr/>
        </p:nvSpPr>
        <p:spPr bwMode="auto">
          <a:xfrm>
            <a:off x="6944658" y="4726325"/>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rPr>
              <a:t>Amon</a:t>
            </a:r>
            <a:endParaRPr kumimoji="0" lang="en-GB" sz="1400" b="1" i="0" u="none" strike="noStrike" kern="1200" cap="none" spc="0" normalizeH="0" baseline="0" noProof="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48" name="AutoShape 1080"/>
          <p:cNvCxnSpPr>
            <a:cxnSpLocks noChangeShapeType="1"/>
          </p:cNvCxnSpPr>
          <p:nvPr/>
        </p:nvCxnSpPr>
        <p:spPr bwMode="auto">
          <a:xfrm rot="16200000" flipH="1">
            <a:off x="7178020" y="50168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88" name="Text Box 1081"/>
          <p:cNvSpPr txBox="1">
            <a:spLocks noChangeArrowheads="1"/>
          </p:cNvSpPr>
          <p:nvPr/>
        </p:nvSpPr>
        <p:spPr bwMode="auto">
          <a:xfrm>
            <a:off x="7163733" y="5164475"/>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Josiah</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50" name="AutoShape 1082"/>
          <p:cNvCxnSpPr>
            <a:cxnSpLocks noChangeShapeType="1"/>
          </p:cNvCxnSpPr>
          <p:nvPr/>
        </p:nvCxnSpPr>
        <p:spPr bwMode="auto">
          <a:xfrm rot="16200000" flipH="1">
            <a:off x="7349470" y="54454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90" name="Text Box 1083"/>
          <p:cNvSpPr txBox="1">
            <a:spLocks noChangeArrowheads="1"/>
          </p:cNvSpPr>
          <p:nvPr/>
        </p:nvSpPr>
        <p:spPr bwMode="auto">
          <a:xfrm>
            <a:off x="6818823" y="5598238"/>
            <a:ext cx="21777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Jeconiah (Exile)</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sp>
        <p:nvSpPr>
          <p:cNvPr id="117824" name="Rectangle 1117"/>
          <p:cNvSpPr>
            <a:spLocks noGrp="1" noChangeArrowheads="1"/>
          </p:cNvSpPr>
          <p:nvPr>
            <p:ph type="title" idx="4294967295"/>
          </p:nvPr>
        </p:nvSpPr>
        <p:spPr>
          <a:xfrm>
            <a:off x="182562" y="2480340"/>
            <a:ext cx="4276725" cy="3305176"/>
          </a:xfrm>
        </p:spPr>
        <p:txBody>
          <a:bodyPr/>
          <a:lstStyle/>
          <a:p>
            <a:pPr eaLnBrk="1" hangingPunct="1">
              <a:defRPr/>
            </a:pPr>
            <a:r>
              <a:rPr lang="en-US" sz="4000" b="1" i="1" dirty="0">
                <a:solidFill>
                  <a:srgbClr val="FFFFFF"/>
                </a:solidFill>
                <a:effectLst>
                  <a:glow rad="228600">
                    <a:schemeClr val="bg1">
                      <a:lumMod val="95000"/>
                      <a:lumOff val="5000"/>
                    </a:schemeClr>
                  </a:glow>
                </a:effectLst>
                <a:latin typeface="Arial Black" charset="0"/>
                <a:ea typeface="ＭＳ Ｐゴシック" charset="0"/>
                <a:cs typeface="ＭＳ Ｐゴシック" charset="0"/>
              </a:rPr>
              <a:t>Kings &amp; Chronicles Chronology</a:t>
            </a:r>
          </a:p>
        </p:txBody>
      </p:sp>
      <p:sp>
        <p:nvSpPr>
          <p:cNvPr id="97" name="Rectangle 96">
            <a:extLst>
              <a:ext uri="{FF2B5EF4-FFF2-40B4-BE49-F238E27FC236}">
                <a16:creationId xmlns:a16="http://schemas.microsoft.com/office/drawing/2014/main" id="{DAD66D6E-4907-B44B-B003-5190F85B72CB}"/>
              </a:ext>
            </a:extLst>
          </p:cNvPr>
          <p:cNvSpPr>
            <a:spLocks noChangeArrowheads="1"/>
          </p:cNvSpPr>
          <p:nvPr/>
        </p:nvSpPr>
        <p:spPr bwMode="auto">
          <a:xfrm>
            <a:off x="0" y="6016625"/>
            <a:ext cx="9144000" cy="85250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Jordan Evangelical Theological Seminary BibleStudyDownloads.org</a:t>
            </a:r>
          </a:p>
        </p:txBody>
      </p:sp>
    </p:spTree>
    <p:extLst>
      <p:ext uri="{BB962C8B-B14F-4D97-AF65-F5344CB8AC3E}">
        <p14:creationId xmlns:p14="http://schemas.microsoft.com/office/powerpoint/2010/main" val="22613827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ChangeArrowheads="1"/>
          </p:cNvSpPr>
          <p:nvPr>
            <p:ph type="title"/>
          </p:nvPr>
        </p:nvSpPr>
        <p:spPr>
          <a:xfrm>
            <a:off x="1219200" y="304800"/>
            <a:ext cx="7924800" cy="1206500"/>
          </a:xfrm>
        </p:spPr>
        <p:txBody>
          <a:bodyPr/>
          <a:lstStyle/>
          <a:p>
            <a:pPr eaLnBrk="1" hangingPunct="1"/>
            <a:r>
              <a:rPr lang="en-US" sz="4000" dirty="0">
                <a:latin typeface="Arial" charset="0"/>
                <a:ea typeface="ＭＳ Ｐゴシック" charset="0"/>
                <a:cs typeface="Arial" charset="0"/>
              </a:rPr>
              <a:t>Years Kings of Judah Ruled</a:t>
            </a:r>
          </a:p>
        </p:txBody>
      </p:sp>
      <p:sp>
        <p:nvSpPr>
          <p:cNvPr id="246787" name="Rectangle 3"/>
          <p:cNvSpPr>
            <a:spLocks noGrp="1" noChangeArrowheads="1"/>
          </p:cNvSpPr>
          <p:nvPr>
            <p:ph type="body" sz="half" idx="1"/>
          </p:nvPr>
        </p:nvSpPr>
        <p:spPr/>
        <p:txBody>
          <a:bodyPr/>
          <a:lstStyle/>
          <a:p>
            <a:pPr eaLnBrk="1" hangingPunct="1">
              <a:tabLst>
                <a:tab pos="3198813" algn="r"/>
              </a:tabLst>
            </a:pPr>
            <a:r>
              <a:rPr lang="en-US" sz="2400">
                <a:latin typeface="Arial" charset="0"/>
                <a:ea typeface="ＭＳ Ｐゴシック" charset="0"/>
                <a:cs typeface="Arial" charset="0"/>
              </a:rPr>
              <a:t>Rehoboam	17</a:t>
            </a:r>
          </a:p>
          <a:p>
            <a:pPr eaLnBrk="1" hangingPunct="1">
              <a:tabLst>
                <a:tab pos="3198813" algn="r"/>
              </a:tabLst>
            </a:pPr>
            <a:r>
              <a:rPr lang="en-US" sz="2400">
                <a:latin typeface="Arial" charset="0"/>
                <a:ea typeface="ＭＳ Ｐゴシック" charset="0"/>
                <a:cs typeface="Arial" charset="0"/>
              </a:rPr>
              <a:t>Abijam	3</a:t>
            </a:r>
          </a:p>
          <a:p>
            <a:pPr eaLnBrk="1" hangingPunct="1">
              <a:tabLst>
                <a:tab pos="3198813" algn="r"/>
              </a:tabLst>
            </a:pPr>
            <a:r>
              <a:rPr lang="en-US" sz="2400">
                <a:latin typeface="Arial" charset="0"/>
                <a:ea typeface="ＭＳ Ｐゴシック" charset="0"/>
                <a:cs typeface="Arial" charset="0"/>
              </a:rPr>
              <a:t>Asa	41</a:t>
            </a:r>
          </a:p>
          <a:p>
            <a:pPr eaLnBrk="1" hangingPunct="1">
              <a:tabLst>
                <a:tab pos="3198813" algn="r"/>
              </a:tabLst>
            </a:pPr>
            <a:r>
              <a:rPr lang="en-US" sz="2400">
                <a:latin typeface="Arial" charset="0"/>
                <a:ea typeface="ＭＳ Ｐゴシック" charset="0"/>
                <a:cs typeface="Arial" charset="0"/>
              </a:rPr>
              <a:t>Jehoshaphat	25</a:t>
            </a:r>
          </a:p>
          <a:p>
            <a:pPr eaLnBrk="1" hangingPunct="1">
              <a:tabLst>
                <a:tab pos="3198813" algn="r"/>
              </a:tabLst>
            </a:pPr>
            <a:r>
              <a:rPr lang="en-US" sz="2400">
                <a:latin typeface="Arial" charset="0"/>
                <a:ea typeface="ＭＳ Ｐゴシック" charset="0"/>
                <a:cs typeface="Arial" charset="0"/>
              </a:rPr>
              <a:t>Jehoram	8</a:t>
            </a:r>
          </a:p>
          <a:p>
            <a:pPr eaLnBrk="1" hangingPunct="1">
              <a:tabLst>
                <a:tab pos="3198813" algn="r"/>
              </a:tabLst>
            </a:pPr>
            <a:r>
              <a:rPr lang="en-US" sz="2400">
                <a:latin typeface="Arial" charset="0"/>
                <a:ea typeface="ＭＳ Ｐゴシック" charset="0"/>
                <a:cs typeface="Arial" charset="0"/>
              </a:rPr>
              <a:t>Ahaziah	1</a:t>
            </a:r>
          </a:p>
          <a:p>
            <a:pPr eaLnBrk="1" hangingPunct="1">
              <a:tabLst>
                <a:tab pos="3198813" algn="r"/>
              </a:tabLst>
            </a:pPr>
            <a:r>
              <a:rPr lang="en-US" sz="2400">
                <a:latin typeface="Arial" charset="0"/>
                <a:ea typeface="ＭＳ Ｐゴシック" charset="0"/>
                <a:cs typeface="Arial" charset="0"/>
              </a:rPr>
              <a:t>Athaliah	6</a:t>
            </a:r>
          </a:p>
          <a:p>
            <a:pPr eaLnBrk="1" hangingPunct="1">
              <a:tabLst>
                <a:tab pos="3198813" algn="r"/>
              </a:tabLst>
            </a:pPr>
            <a:r>
              <a:rPr lang="en-US" sz="2400">
                <a:latin typeface="Arial" charset="0"/>
                <a:ea typeface="ＭＳ Ｐゴシック" charset="0"/>
                <a:cs typeface="Arial" charset="0"/>
              </a:rPr>
              <a:t>Joash	40</a:t>
            </a:r>
          </a:p>
          <a:p>
            <a:pPr eaLnBrk="1" hangingPunct="1">
              <a:tabLst>
                <a:tab pos="3198813" algn="r"/>
              </a:tabLst>
            </a:pPr>
            <a:r>
              <a:rPr lang="en-US" sz="2400">
                <a:latin typeface="Arial" charset="0"/>
                <a:ea typeface="ＭＳ Ｐゴシック" charset="0"/>
                <a:cs typeface="Arial" charset="0"/>
              </a:rPr>
              <a:t>Amaziah	29</a:t>
            </a:r>
          </a:p>
          <a:p>
            <a:pPr eaLnBrk="1" hangingPunct="1">
              <a:tabLst>
                <a:tab pos="3198813" algn="r"/>
              </a:tabLst>
            </a:pPr>
            <a:r>
              <a:rPr lang="en-US" sz="2400">
                <a:latin typeface="Arial" charset="0"/>
                <a:ea typeface="ＭＳ Ｐゴシック" charset="0"/>
                <a:cs typeface="Arial" charset="0"/>
              </a:rPr>
              <a:t>Azariah (Uzziah)	52</a:t>
            </a:r>
          </a:p>
        </p:txBody>
      </p:sp>
      <p:sp>
        <p:nvSpPr>
          <p:cNvPr id="246788" name="Rectangle 4"/>
          <p:cNvSpPr>
            <a:spLocks noGrp="1" noChangeArrowheads="1"/>
          </p:cNvSpPr>
          <p:nvPr>
            <p:ph type="body" sz="half" idx="2"/>
          </p:nvPr>
        </p:nvSpPr>
        <p:spPr>
          <a:xfrm>
            <a:off x="5181600" y="1600200"/>
            <a:ext cx="3810000" cy="4876800"/>
          </a:xfrm>
        </p:spPr>
        <p:txBody>
          <a:bodyPr/>
          <a:lstStyle/>
          <a:p>
            <a:pPr eaLnBrk="1" hangingPunct="1">
              <a:tabLst>
                <a:tab pos="3367088" algn="r"/>
              </a:tabLst>
            </a:pPr>
            <a:r>
              <a:rPr lang="en-US" sz="2400">
                <a:latin typeface="Arial" charset="0"/>
                <a:ea typeface="ＭＳ Ｐゴシック" charset="0"/>
                <a:cs typeface="Arial" charset="0"/>
              </a:rPr>
              <a:t>Jotham	18</a:t>
            </a:r>
          </a:p>
          <a:p>
            <a:pPr eaLnBrk="1" hangingPunct="1">
              <a:tabLst>
                <a:tab pos="3367088" algn="r"/>
              </a:tabLst>
            </a:pPr>
            <a:r>
              <a:rPr lang="en-US" sz="2400">
                <a:latin typeface="Arial" charset="0"/>
                <a:ea typeface="ＭＳ Ｐゴシック" charset="0"/>
                <a:cs typeface="Arial" charset="0"/>
              </a:rPr>
              <a:t>Ahaz	19</a:t>
            </a:r>
          </a:p>
          <a:p>
            <a:pPr eaLnBrk="1" hangingPunct="1">
              <a:tabLst>
                <a:tab pos="3367088" algn="r"/>
              </a:tabLst>
            </a:pPr>
            <a:r>
              <a:rPr lang="en-US" sz="2400">
                <a:latin typeface="Arial" charset="0"/>
                <a:ea typeface="ＭＳ Ｐゴシック" charset="0"/>
                <a:cs typeface="Arial" charset="0"/>
              </a:rPr>
              <a:t>Hezekiah	29</a:t>
            </a:r>
          </a:p>
          <a:p>
            <a:pPr eaLnBrk="1" hangingPunct="1">
              <a:tabLst>
                <a:tab pos="3367088" algn="r"/>
              </a:tabLst>
            </a:pPr>
            <a:r>
              <a:rPr lang="en-US" sz="2400">
                <a:latin typeface="Arial" charset="0"/>
                <a:ea typeface="ＭＳ Ｐゴシック" charset="0"/>
                <a:cs typeface="Arial" charset="0"/>
              </a:rPr>
              <a:t>Manasseh	55</a:t>
            </a:r>
          </a:p>
          <a:p>
            <a:pPr eaLnBrk="1" hangingPunct="1">
              <a:tabLst>
                <a:tab pos="3367088" algn="r"/>
              </a:tabLst>
            </a:pPr>
            <a:r>
              <a:rPr lang="en-US" sz="2400">
                <a:latin typeface="Arial" charset="0"/>
                <a:ea typeface="ＭＳ Ｐゴシック" charset="0"/>
                <a:cs typeface="Arial" charset="0"/>
              </a:rPr>
              <a:t>Amon	2</a:t>
            </a:r>
          </a:p>
          <a:p>
            <a:pPr eaLnBrk="1" hangingPunct="1">
              <a:tabLst>
                <a:tab pos="3367088" algn="r"/>
              </a:tabLst>
            </a:pPr>
            <a:r>
              <a:rPr lang="en-US" sz="2400">
                <a:latin typeface="Arial" charset="0"/>
                <a:ea typeface="ＭＳ Ｐゴシック" charset="0"/>
                <a:cs typeface="Arial" charset="0"/>
              </a:rPr>
              <a:t>Josiah	31</a:t>
            </a:r>
          </a:p>
          <a:p>
            <a:pPr eaLnBrk="1" hangingPunct="1">
              <a:tabLst>
                <a:tab pos="3367088" algn="r"/>
              </a:tabLst>
            </a:pPr>
            <a:r>
              <a:rPr lang="en-US" sz="2400">
                <a:latin typeface="Arial" charset="0"/>
                <a:ea typeface="ＭＳ Ｐゴシック" charset="0"/>
                <a:cs typeface="Arial" charset="0"/>
              </a:rPr>
              <a:t>Jehoahaz	3 months</a:t>
            </a:r>
          </a:p>
          <a:p>
            <a:pPr eaLnBrk="1" hangingPunct="1">
              <a:tabLst>
                <a:tab pos="3367088" algn="r"/>
              </a:tabLst>
            </a:pPr>
            <a:r>
              <a:rPr lang="en-US" sz="2400">
                <a:latin typeface="Arial" charset="0"/>
                <a:ea typeface="ＭＳ Ｐゴシック" charset="0"/>
                <a:cs typeface="Arial" charset="0"/>
              </a:rPr>
              <a:t>Jehoiakim	11</a:t>
            </a:r>
          </a:p>
          <a:p>
            <a:pPr eaLnBrk="1" hangingPunct="1">
              <a:tabLst>
                <a:tab pos="3367088" algn="r"/>
              </a:tabLst>
            </a:pPr>
            <a:r>
              <a:rPr lang="en-US" sz="2400">
                <a:latin typeface="Arial" charset="0"/>
                <a:ea typeface="ＭＳ Ｐゴシック" charset="0"/>
                <a:cs typeface="Arial" charset="0"/>
              </a:rPr>
              <a:t>Jehoiachin	3 months</a:t>
            </a:r>
          </a:p>
          <a:p>
            <a:pPr eaLnBrk="1" hangingPunct="1">
              <a:tabLst>
                <a:tab pos="3367088" algn="r"/>
              </a:tabLst>
            </a:pPr>
            <a:r>
              <a:rPr lang="en-US" sz="2400">
                <a:latin typeface="Arial" charset="0"/>
                <a:ea typeface="ＭＳ Ｐゴシック" charset="0"/>
                <a:cs typeface="Arial" charset="0"/>
              </a:rPr>
              <a:t>Zedekiah	</a:t>
            </a:r>
            <a:r>
              <a:rPr lang="en-US" sz="2400" u="sng">
                <a:latin typeface="Arial" charset="0"/>
                <a:ea typeface="ＭＳ Ｐゴシック" charset="0"/>
                <a:cs typeface="Arial" charset="0"/>
              </a:rPr>
              <a:t>11</a:t>
            </a:r>
            <a:endParaRPr lang="en-US" sz="2400">
              <a:latin typeface="Arial" charset="0"/>
              <a:ea typeface="ＭＳ Ｐゴシック" charset="0"/>
              <a:cs typeface="Arial" charset="0"/>
            </a:endParaRPr>
          </a:p>
          <a:p>
            <a:pPr eaLnBrk="1" hangingPunct="1">
              <a:tabLst>
                <a:tab pos="3367088" algn="r"/>
              </a:tabLst>
            </a:pPr>
            <a:r>
              <a:rPr lang="en-US" sz="2400">
                <a:latin typeface="Arial" charset="0"/>
                <a:ea typeface="ＭＳ Ｐゴシック" charset="0"/>
                <a:cs typeface="Arial" charset="0"/>
              </a:rPr>
              <a:t>Total	398</a:t>
            </a:r>
          </a:p>
        </p:txBody>
      </p:sp>
      <p:sp>
        <p:nvSpPr>
          <p:cNvPr id="246789" name="Text Box 5"/>
          <p:cNvSpPr txBox="1">
            <a:spLocks noChangeArrowheads="1"/>
          </p:cNvSpPr>
          <p:nvPr/>
        </p:nvSpPr>
        <p:spPr bwMode="auto">
          <a:xfrm rot="-512295">
            <a:off x="2414588" y="2649538"/>
            <a:ext cx="5638800" cy="1200150"/>
          </a:xfrm>
          <a:prstGeom prst="rect">
            <a:avLst/>
          </a:prstGeom>
          <a:solidFill>
            <a:srgbClr val="DF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cs typeface="Arial" charset="0"/>
              </a:rPr>
              <a:t>Rehoboam began		931 BC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EAEAEA"/>
                </a:solidFill>
                <a:effectLst/>
                <a:uLnTx/>
                <a:uFillTx/>
                <a:latin typeface="Arial" charset="0"/>
                <a:ea typeface="ＭＳ Ｐゴシック" charset="0"/>
                <a:cs typeface="Arial" charset="0"/>
              </a:rPr>
              <a:t>Zedekiah ended		586 BC</a:t>
            </a:r>
            <a:endParaRPr kumimoji="0" lang="en-US" sz="2400" b="1" i="0" u="none" strike="noStrike" kern="1200" cap="none" spc="0" normalizeH="0" baseline="0" noProof="0">
              <a:ln>
                <a:noFill/>
              </a:ln>
              <a:solidFill>
                <a:srgbClr val="EAEAEA"/>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cs typeface="Arial" charset="0"/>
              </a:rPr>
              <a:t>Total Years			345 years</a:t>
            </a:r>
          </a:p>
        </p:txBody>
      </p:sp>
      <p:sp>
        <p:nvSpPr>
          <p:cNvPr id="246790" name="Freeform 6"/>
          <p:cNvSpPr>
            <a:spLocks/>
          </p:cNvSpPr>
          <p:nvPr/>
        </p:nvSpPr>
        <p:spPr bwMode="auto">
          <a:xfrm>
            <a:off x="6002338" y="3168650"/>
            <a:ext cx="1549400" cy="677863"/>
          </a:xfrm>
          <a:custGeom>
            <a:avLst/>
            <a:gdLst>
              <a:gd name="T0" fmla="*/ 2147483647 w 976"/>
              <a:gd name="T1" fmla="*/ 2147483647 h 427"/>
              <a:gd name="T2" fmla="*/ 2147483647 w 976"/>
              <a:gd name="T3" fmla="*/ 2147483647 h 427"/>
              <a:gd name="T4" fmla="*/ 2147483647 w 976"/>
              <a:gd name="T5" fmla="*/ 2147483647 h 427"/>
              <a:gd name="T6" fmla="*/ 2147483647 w 976"/>
              <a:gd name="T7" fmla="*/ 2147483647 h 427"/>
              <a:gd name="T8" fmla="*/ 2147483647 w 976"/>
              <a:gd name="T9" fmla="*/ 2147483647 h 427"/>
              <a:gd name="T10" fmla="*/ 2147483647 w 976"/>
              <a:gd name="T11" fmla="*/ 2147483647 h 427"/>
              <a:gd name="T12" fmla="*/ 2147483647 w 976"/>
              <a:gd name="T13" fmla="*/ 2147483647 h 427"/>
              <a:gd name="T14" fmla="*/ 2147483647 w 976"/>
              <a:gd name="T15" fmla="*/ 2147483647 h 427"/>
              <a:gd name="T16" fmla="*/ 2147483647 w 976"/>
              <a:gd name="T17" fmla="*/ 2147483647 h 427"/>
              <a:gd name="T18" fmla="*/ 2147483647 w 976"/>
              <a:gd name="T19" fmla="*/ 2147483647 h 427"/>
              <a:gd name="T20" fmla="*/ 2147483647 w 976"/>
              <a:gd name="T21" fmla="*/ 2147483647 h 427"/>
              <a:gd name="T22" fmla="*/ 0 w 976"/>
              <a:gd name="T23" fmla="*/ 2147483647 h 427"/>
              <a:gd name="T24" fmla="*/ 2147483647 w 976"/>
              <a:gd name="T25" fmla="*/ 2147483647 h 427"/>
              <a:gd name="T26" fmla="*/ 2147483647 w 976"/>
              <a:gd name="T27" fmla="*/ 2147483647 h 427"/>
              <a:gd name="T28" fmla="*/ 2147483647 w 976"/>
              <a:gd name="T29" fmla="*/ 2147483647 h 427"/>
              <a:gd name="T30" fmla="*/ 2147483647 w 976"/>
              <a:gd name="T31" fmla="*/ 2147483647 h 427"/>
              <a:gd name="T32" fmla="*/ 2147483647 w 976"/>
              <a:gd name="T33" fmla="*/ 2147483647 h 4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6"/>
              <a:gd name="T52" fmla="*/ 0 h 427"/>
              <a:gd name="T53" fmla="*/ 976 w 976"/>
              <a:gd name="T54" fmla="*/ 427 h 4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6" h="427">
                <a:moveTo>
                  <a:pt x="732" y="427"/>
                </a:moveTo>
                <a:cubicBezTo>
                  <a:pt x="739" y="419"/>
                  <a:pt x="746" y="410"/>
                  <a:pt x="755" y="404"/>
                </a:cubicBezTo>
                <a:cubicBezTo>
                  <a:pt x="761" y="398"/>
                  <a:pt x="770" y="394"/>
                  <a:pt x="777" y="389"/>
                </a:cubicBezTo>
                <a:cubicBezTo>
                  <a:pt x="820" y="349"/>
                  <a:pt x="856" y="301"/>
                  <a:pt x="905" y="268"/>
                </a:cubicBezTo>
                <a:cubicBezTo>
                  <a:pt x="916" y="237"/>
                  <a:pt x="932" y="205"/>
                  <a:pt x="951" y="178"/>
                </a:cubicBezTo>
                <a:cubicBezTo>
                  <a:pt x="958" y="136"/>
                  <a:pt x="976" y="91"/>
                  <a:pt x="958" y="49"/>
                </a:cubicBezTo>
                <a:cubicBezTo>
                  <a:pt x="936" y="0"/>
                  <a:pt x="853" y="30"/>
                  <a:pt x="800" y="27"/>
                </a:cubicBezTo>
                <a:cubicBezTo>
                  <a:pt x="741" y="23"/>
                  <a:pt x="684" y="16"/>
                  <a:pt x="626" y="12"/>
                </a:cubicBezTo>
                <a:cubicBezTo>
                  <a:pt x="528" y="15"/>
                  <a:pt x="370" y="17"/>
                  <a:pt x="264" y="27"/>
                </a:cubicBezTo>
                <a:cubicBezTo>
                  <a:pt x="225" y="30"/>
                  <a:pt x="162" y="45"/>
                  <a:pt x="128" y="57"/>
                </a:cubicBezTo>
                <a:cubicBezTo>
                  <a:pt x="105" y="64"/>
                  <a:pt x="60" y="80"/>
                  <a:pt x="60" y="80"/>
                </a:cubicBezTo>
                <a:cubicBezTo>
                  <a:pt x="37" y="107"/>
                  <a:pt x="10" y="129"/>
                  <a:pt x="0" y="163"/>
                </a:cubicBezTo>
                <a:cubicBezTo>
                  <a:pt x="1" y="179"/>
                  <a:pt x="12" y="272"/>
                  <a:pt x="30" y="291"/>
                </a:cubicBezTo>
                <a:cubicBezTo>
                  <a:pt x="80" y="342"/>
                  <a:pt x="135" y="344"/>
                  <a:pt x="204" y="351"/>
                </a:cubicBezTo>
                <a:cubicBezTo>
                  <a:pt x="263" y="370"/>
                  <a:pt x="306" y="375"/>
                  <a:pt x="370" y="381"/>
                </a:cubicBezTo>
                <a:cubicBezTo>
                  <a:pt x="509" y="376"/>
                  <a:pt x="590" y="368"/>
                  <a:pt x="717" y="359"/>
                </a:cubicBezTo>
                <a:cubicBezTo>
                  <a:pt x="782" y="341"/>
                  <a:pt x="824" y="344"/>
                  <a:pt x="898" y="344"/>
                </a:cubicBezTo>
              </a:path>
            </a:pathLst>
          </a:cu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EAEAEA"/>
              </a:solidFill>
              <a:effectLst/>
              <a:uLnTx/>
              <a:uFillTx/>
              <a:latin typeface="Arial" charset="0"/>
              <a:ea typeface="ＭＳ Ｐゴシック" charset="0"/>
              <a:cs typeface="ＭＳ Ｐゴシック" charset="0"/>
            </a:endParaRPr>
          </a:p>
        </p:txBody>
      </p:sp>
      <p:sp>
        <p:nvSpPr>
          <p:cNvPr id="246791" name="Freeform 7"/>
          <p:cNvSpPr>
            <a:spLocks/>
          </p:cNvSpPr>
          <p:nvPr/>
        </p:nvSpPr>
        <p:spPr bwMode="auto">
          <a:xfrm>
            <a:off x="6816725" y="3773488"/>
            <a:ext cx="1939925" cy="2700337"/>
          </a:xfrm>
          <a:custGeom>
            <a:avLst/>
            <a:gdLst>
              <a:gd name="T0" fmla="*/ 2147483647 w 1222"/>
              <a:gd name="T1" fmla="*/ 2147483647 h 1701"/>
              <a:gd name="T2" fmla="*/ 2147483647 w 1222"/>
              <a:gd name="T3" fmla="*/ 2147483647 h 1701"/>
              <a:gd name="T4" fmla="*/ 2147483647 w 1222"/>
              <a:gd name="T5" fmla="*/ 2147483647 h 1701"/>
              <a:gd name="T6" fmla="*/ 2147483647 w 1222"/>
              <a:gd name="T7" fmla="*/ 2147483647 h 1701"/>
              <a:gd name="T8" fmla="*/ 2147483647 w 1222"/>
              <a:gd name="T9" fmla="*/ 2147483647 h 1701"/>
              <a:gd name="T10" fmla="*/ 2147483647 w 1222"/>
              <a:gd name="T11" fmla="*/ 2147483647 h 1701"/>
              <a:gd name="T12" fmla="*/ 2147483647 w 1222"/>
              <a:gd name="T13" fmla="*/ 2147483647 h 1701"/>
              <a:gd name="T14" fmla="*/ 2147483647 w 1222"/>
              <a:gd name="T15" fmla="*/ 2147483647 h 1701"/>
              <a:gd name="T16" fmla="*/ 2147483647 w 1222"/>
              <a:gd name="T17" fmla="*/ 2147483647 h 1701"/>
              <a:gd name="T18" fmla="*/ 2147483647 w 1222"/>
              <a:gd name="T19" fmla="*/ 2147483647 h 1701"/>
              <a:gd name="T20" fmla="*/ 2147483647 w 1222"/>
              <a:gd name="T21" fmla="*/ 2147483647 h 1701"/>
              <a:gd name="T22" fmla="*/ 2147483647 w 1222"/>
              <a:gd name="T23" fmla="*/ 2147483647 h 1701"/>
              <a:gd name="T24" fmla="*/ 2147483647 w 1222"/>
              <a:gd name="T25" fmla="*/ 2147483647 h 1701"/>
              <a:gd name="T26" fmla="*/ 2147483647 w 1222"/>
              <a:gd name="T27" fmla="*/ 2147483647 h 1701"/>
              <a:gd name="T28" fmla="*/ 2147483647 w 1222"/>
              <a:gd name="T29" fmla="*/ 2147483647 h 1701"/>
              <a:gd name="T30" fmla="*/ 2147483647 w 1222"/>
              <a:gd name="T31" fmla="*/ 2147483647 h 1701"/>
              <a:gd name="T32" fmla="*/ 2147483647 w 1222"/>
              <a:gd name="T33" fmla="*/ 2147483647 h 1701"/>
              <a:gd name="T34" fmla="*/ 2147483647 w 1222"/>
              <a:gd name="T35" fmla="*/ 2147483647 h 1701"/>
              <a:gd name="T36" fmla="*/ 2147483647 w 1222"/>
              <a:gd name="T37" fmla="*/ 2147483647 h 1701"/>
              <a:gd name="T38" fmla="*/ 2147483647 w 1222"/>
              <a:gd name="T39" fmla="*/ 2147483647 h 1701"/>
              <a:gd name="T40" fmla="*/ 2147483647 w 1222"/>
              <a:gd name="T41" fmla="*/ 2147483647 h 1701"/>
              <a:gd name="T42" fmla="*/ 2147483647 w 1222"/>
              <a:gd name="T43" fmla="*/ 2147483647 h 1701"/>
              <a:gd name="T44" fmla="*/ 2147483647 w 1222"/>
              <a:gd name="T45" fmla="*/ 2147483647 h 1701"/>
              <a:gd name="T46" fmla="*/ 0 w 1222"/>
              <a:gd name="T47" fmla="*/ 2147483647 h 1701"/>
              <a:gd name="T48" fmla="*/ 2147483647 w 1222"/>
              <a:gd name="T49" fmla="*/ 0 h 1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2"/>
              <a:gd name="T76" fmla="*/ 0 h 1701"/>
              <a:gd name="T77" fmla="*/ 1222 w 1222"/>
              <a:gd name="T78" fmla="*/ 1701 h 1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2" h="1701">
                <a:moveTo>
                  <a:pt x="845" y="1382"/>
                </a:moveTo>
                <a:cubicBezTo>
                  <a:pt x="822" y="1415"/>
                  <a:pt x="794" y="1444"/>
                  <a:pt x="777" y="1480"/>
                </a:cubicBezTo>
                <a:cubicBezTo>
                  <a:pt x="766" y="1539"/>
                  <a:pt x="750" y="1561"/>
                  <a:pt x="770" y="1631"/>
                </a:cubicBezTo>
                <a:cubicBezTo>
                  <a:pt x="772" y="1639"/>
                  <a:pt x="785" y="1640"/>
                  <a:pt x="792" y="1646"/>
                </a:cubicBezTo>
                <a:cubicBezTo>
                  <a:pt x="820" y="1669"/>
                  <a:pt x="847" y="1680"/>
                  <a:pt x="883" y="1691"/>
                </a:cubicBezTo>
                <a:cubicBezTo>
                  <a:pt x="1120" y="1679"/>
                  <a:pt x="973" y="1701"/>
                  <a:pt x="1057" y="1676"/>
                </a:cubicBezTo>
                <a:cubicBezTo>
                  <a:pt x="1082" y="1668"/>
                  <a:pt x="1132" y="1653"/>
                  <a:pt x="1132" y="1653"/>
                </a:cubicBezTo>
                <a:cubicBezTo>
                  <a:pt x="1154" y="1631"/>
                  <a:pt x="1178" y="1614"/>
                  <a:pt x="1200" y="1593"/>
                </a:cubicBezTo>
                <a:cubicBezTo>
                  <a:pt x="1212" y="1546"/>
                  <a:pt x="1222" y="1516"/>
                  <a:pt x="1208" y="1465"/>
                </a:cubicBezTo>
                <a:cubicBezTo>
                  <a:pt x="1202" y="1446"/>
                  <a:pt x="1149" y="1435"/>
                  <a:pt x="1147" y="1434"/>
                </a:cubicBezTo>
                <a:cubicBezTo>
                  <a:pt x="1058" y="1374"/>
                  <a:pt x="981" y="1386"/>
                  <a:pt x="868" y="1382"/>
                </a:cubicBezTo>
                <a:cubicBezTo>
                  <a:pt x="778" y="1371"/>
                  <a:pt x="760" y="1369"/>
                  <a:pt x="687" y="1321"/>
                </a:cubicBezTo>
                <a:cubicBezTo>
                  <a:pt x="660" y="1303"/>
                  <a:pt x="631" y="1294"/>
                  <a:pt x="611" y="1268"/>
                </a:cubicBezTo>
                <a:cubicBezTo>
                  <a:pt x="595" y="1248"/>
                  <a:pt x="579" y="1229"/>
                  <a:pt x="566" y="1208"/>
                </a:cubicBezTo>
                <a:cubicBezTo>
                  <a:pt x="553" y="1188"/>
                  <a:pt x="528" y="1148"/>
                  <a:pt x="528" y="1148"/>
                </a:cubicBezTo>
                <a:cubicBezTo>
                  <a:pt x="523" y="1133"/>
                  <a:pt x="508" y="1073"/>
                  <a:pt x="506" y="1072"/>
                </a:cubicBezTo>
                <a:cubicBezTo>
                  <a:pt x="493" y="1063"/>
                  <a:pt x="475" y="1067"/>
                  <a:pt x="460" y="1065"/>
                </a:cubicBezTo>
                <a:cubicBezTo>
                  <a:pt x="382" y="1038"/>
                  <a:pt x="415" y="1048"/>
                  <a:pt x="362" y="1034"/>
                </a:cubicBezTo>
                <a:cubicBezTo>
                  <a:pt x="309" y="999"/>
                  <a:pt x="327" y="1018"/>
                  <a:pt x="302" y="982"/>
                </a:cubicBezTo>
                <a:cubicBezTo>
                  <a:pt x="285" y="871"/>
                  <a:pt x="285" y="747"/>
                  <a:pt x="257" y="642"/>
                </a:cubicBezTo>
                <a:cubicBezTo>
                  <a:pt x="243" y="593"/>
                  <a:pt x="210" y="586"/>
                  <a:pt x="181" y="559"/>
                </a:cubicBezTo>
                <a:cubicBezTo>
                  <a:pt x="132" y="514"/>
                  <a:pt x="118" y="473"/>
                  <a:pt x="76" y="431"/>
                </a:cubicBezTo>
                <a:cubicBezTo>
                  <a:pt x="52" y="362"/>
                  <a:pt x="21" y="299"/>
                  <a:pt x="8" y="227"/>
                </a:cubicBezTo>
                <a:cubicBezTo>
                  <a:pt x="5" y="194"/>
                  <a:pt x="0" y="161"/>
                  <a:pt x="0" y="129"/>
                </a:cubicBezTo>
                <a:cubicBezTo>
                  <a:pt x="0" y="83"/>
                  <a:pt x="15" y="44"/>
                  <a:pt x="15" y="0"/>
                </a:cubicBezTo>
              </a:path>
            </a:pathLst>
          </a:cu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EAEAEA"/>
              </a:solidFill>
              <a:effectLst/>
              <a:uLnTx/>
              <a:uFillTx/>
              <a:latin typeface="Arial" charset="0"/>
              <a:ea typeface="ＭＳ Ｐゴシック" charset="0"/>
              <a:cs typeface="ＭＳ Ｐゴシック" charset="0"/>
            </a:endParaRPr>
          </a:p>
        </p:txBody>
      </p:sp>
      <p:sp>
        <p:nvSpPr>
          <p:cNvPr id="246792" name="Text Box 8"/>
          <p:cNvSpPr txBox="1">
            <a:spLocks noChangeArrowheads="1"/>
          </p:cNvSpPr>
          <p:nvPr/>
        </p:nvSpPr>
        <p:spPr bwMode="auto">
          <a:xfrm rot="-512295">
            <a:off x="3733800" y="4567238"/>
            <a:ext cx="4217988" cy="831850"/>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cs typeface="Arial" charset="0"/>
              </a:rPr>
              <a:t>Why the difference?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cs typeface="Arial" charset="0"/>
              </a:rPr>
              <a:t>How can we explain this?</a:t>
            </a:r>
          </a:p>
        </p:txBody>
      </p:sp>
      <p:sp>
        <p:nvSpPr>
          <p:cNvPr id="292872" name="Text Box 9"/>
          <p:cNvSpPr txBox="1">
            <a:spLocks noChangeArrowheads="1"/>
          </p:cNvSpPr>
          <p:nvPr/>
        </p:nvSpPr>
        <p:spPr bwMode="auto">
          <a:xfrm>
            <a:off x="83756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cs typeface="Arial" charset="0"/>
              </a:rPr>
              <a:t>65c</a:t>
            </a:r>
          </a:p>
        </p:txBody>
      </p:sp>
    </p:spTree>
    <p:extLst>
      <p:ext uri="{BB962C8B-B14F-4D97-AF65-F5344CB8AC3E}">
        <p14:creationId xmlns:p14="http://schemas.microsoft.com/office/powerpoint/2010/main" val="100700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fade">
                                      <p:cBhvr>
                                        <p:cTn id="7" dur="500"/>
                                        <p:tgtEl>
                                          <p:spTgt spid="246787"/>
                                        </p:tgtEl>
                                      </p:cBhvr>
                                    </p:animEffect>
                                  </p:childTnLst>
                                </p:cTn>
                              </p:par>
                            </p:childTnLst>
                          </p:cTn>
                        </p:par>
                        <p:par>
                          <p:cTn id="8" fill="hold" nodeType="afterGroup">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246788"/>
                                        </p:tgtEl>
                                        <p:attrNameLst>
                                          <p:attrName>style.visibility</p:attrName>
                                        </p:attrNameLst>
                                      </p:cBhvr>
                                      <p:to>
                                        <p:strVal val="visible"/>
                                      </p:to>
                                    </p:set>
                                    <p:animEffect transition="in" filter="fade">
                                      <p:cBhvr>
                                        <p:cTn id="11" dur="500"/>
                                        <p:tgtEl>
                                          <p:spTgt spid="2467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6789"/>
                                        </p:tgtEl>
                                        <p:attrNameLst>
                                          <p:attrName>style.visibility</p:attrName>
                                        </p:attrNameLst>
                                      </p:cBhvr>
                                      <p:to>
                                        <p:strVal val="visible"/>
                                      </p:to>
                                    </p:set>
                                    <p:animEffect transition="in" filter="fade">
                                      <p:cBhvr>
                                        <p:cTn id="16" dur="500"/>
                                        <p:tgtEl>
                                          <p:spTgt spid="2467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6790"/>
                                        </p:tgtEl>
                                        <p:attrNameLst>
                                          <p:attrName>style.visibility</p:attrName>
                                        </p:attrNameLst>
                                      </p:cBhvr>
                                      <p:to>
                                        <p:strVal val="visible"/>
                                      </p:to>
                                    </p:set>
                                    <p:animEffect transition="in" filter="fade">
                                      <p:cBhvr>
                                        <p:cTn id="21" dur="500"/>
                                        <p:tgtEl>
                                          <p:spTgt spid="2467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46791"/>
                                        </p:tgtEl>
                                        <p:attrNameLst>
                                          <p:attrName>style.visibility</p:attrName>
                                        </p:attrNameLst>
                                      </p:cBhvr>
                                      <p:to>
                                        <p:strVal val="visible"/>
                                      </p:to>
                                    </p:set>
                                    <p:animEffect transition="in" filter="wipe(up)">
                                      <p:cBhvr>
                                        <p:cTn id="26" dur="500"/>
                                        <p:tgtEl>
                                          <p:spTgt spid="24679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6792"/>
                                        </p:tgtEl>
                                        <p:attrNameLst>
                                          <p:attrName>style.visibility</p:attrName>
                                        </p:attrNameLst>
                                      </p:cBhvr>
                                      <p:to>
                                        <p:strVal val="visible"/>
                                      </p:to>
                                    </p:set>
                                    <p:animEffect transition="in" filter="fade">
                                      <p:cBhvr>
                                        <p:cTn id="31" dur="500"/>
                                        <p:tgtEl>
                                          <p:spTgt spid="246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utoUpdateAnimBg="0"/>
      <p:bldP spid="246788" grpId="0" autoUpdateAnimBg="0"/>
      <p:bldP spid="246789" grpId="0" animBg="1" autoUpdateAnimBg="0"/>
      <p:bldP spid="246790" grpId="0" animBg="1"/>
      <p:bldP spid="246791" grpId="0" animBg="1"/>
      <p:bldP spid="24679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p:txBody>
          <a:bodyPr/>
          <a:lstStyle/>
          <a:p>
            <a:pPr algn="ctr" eaLnBrk="1" hangingPunct="1"/>
            <a:r>
              <a:rPr lang="en-US" b="1">
                <a:latin typeface="Arial" charset="0"/>
                <a:ea typeface="ＭＳ Ｐゴシック" charset="0"/>
                <a:cs typeface="ＭＳ Ｐゴシック" charset="0"/>
              </a:rPr>
              <a:t>Proposed Reasons for Discrepancies</a:t>
            </a:r>
          </a:p>
        </p:txBody>
      </p:sp>
      <p:sp>
        <p:nvSpPr>
          <p:cNvPr id="74755" name="Rectangle 3"/>
          <p:cNvSpPr>
            <a:spLocks noGrp="1" noChangeArrowheads="1"/>
          </p:cNvSpPr>
          <p:nvPr>
            <p:ph type="body" idx="1"/>
          </p:nvPr>
        </p:nvSpPr>
        <p:spPr>
          <a:xfrm>
            <a:off x="1219200" y="1905000"/>
            <a:ext cx="7772400" cy="4495800"/>
          </a:xfrm>
        </p:spPr>
        <p:txBody>
          <a:bodyPr/>
          <a:lstStyle/>
          <a:p>
            <a:pPr marL="622300" indent="-514350">
              <a:buClrTx/>
              <a:buSzTx/>
              <a:buFontTx/>
              <a:buAutoNum type="alphaLcParenR"/>
            </a:pPr>
            <a:r>
              <a:rPr lang="en-US" sz="2800" b="1" dirty="0">
                <a:latin typeface="Arial" charset="0"/>
                <a:ea typeface="ＭＳ Ｐゴシック" charset="0"/>
                <a:cs typeface="ＭＳ Ｐゴシック" charset="0"/>
              </a:rPr>
              <a:t> </a:t>
            </a:r>
            <a:r>
              <a:rPr lang="en-US" sz="2800" b="1" dirty="0">
                <a:solidFill>
                  <a:schemeClr val="accent1"/>
                </a:solidFill>
                <a:latin typeface="Arial" charset="0"/>
                <a:ea typeface="ＭＳ Ｐゴシック" charset="0"/>
                <a:cs typeface="ＭＳ Ｐゴシック" charset="0"/>
              </a:rPr>
              <a:t>Inaccurate </a:t>
            </a:r>
            <a:r>
              <a:rPr lang="en-US" sz="2800" b="1" dirty="0">
                <a:latin typeface="Arial" charset="0"/>
                <a:ea typeface="ＭＳ Ｐゴシック" charset="0"/>
                <a:cs typeface="ＭＳ Ｐゴシック" charset="0"/>
              </a:rPr>
              <a:t>systems used by biblical historians</a:t>
            </a:r>
          </a:p>
          <a:p>
            <a:pPr marL="622300" indent="-514350">
              <a:buClrTx/>
              <a:buSzTx/>
              <a:buFontTx/>
              <a:buAutoNum type="alphaLcParenR"/>
            </a:pPr>
            <a:r>
              <a:rPr lang="en-US" sz="2800" b="1" dirty="0">
                <a:latin typeface="Arial" charset="0"/>
                <a:ea typeface="ＭＳ Ｐゴシック" charset="0"/>
                <a:cs typeface="ＭＳ Ｐゴシック" charset="0"/>
              </a:rPr>
              <a:t> Accidental </a:t>
            </a:r>
            <a:r>
              <a:rPr lang="en-US" sz="2800" b="1" dirty="0">
                <a:solidFill>
                  <a:schemeClr val="accent1"/>
                </a:solidFill>
                <a:latin typeface="Arial" charset="0"/>
                <a:ea typeface="ＭＳ Ｐゴシック" charset="0"/>
                <a:cs typeface="ＭＳ Ｐゴシック" charset="0"/>
              </a:rPr>
              <a:t>errors of transmission</a:t>
            </a:r>
          </a:p>
          <a:p>
            <a:pPr marL="622300" indent="-514350">
              <a:buClrTx/>
              <a:buSzTx/>
              <a:buFontTx/>
              <a:buAutoNum type="alphaLcParenR"/>
            </a:pPr>
            <a:r>
              <a:rPr lang="en-US" sz="2800" b="1" dirty="0">
                <a:latin typeface="Arial" charset="0"/>
                <a:ea typeface="ＭＳ Ｐゴシック" charset="0"/>
                <a:cs typeface="ＭＳ Ｐゴシック" charset="0"/>
              </a:rPr>
              <a:t> Largely </a:t>
            </a:r>
            <a:r>
              <a:rPr lang="en-US" sz="2800" b="1" dirty="0">
                <a:solidFill>
                  <a:schemeClr val="accent1"/>
                </a:solidFill>
                <a:latin typeface="Arial" charset="0"/>
                <a:ea typeface="ＭＳ Ｐゴシック" charset="0"/>
                <a:cs typeface="ＭＳ Ｐゴシック" charset="0"/>
              </a:rPr>
              <a:t>schematic</a:t>
            </a:r>
            <a:r>
              <a:rPr lang="en-US" sz="2800" b="1" dirty="0">
                <a:latin typeface="Arial" charset="0"/>
                <a:ea typeface="ＭＳ Ｐゴシック" charset="0"/>
                <a:cs typeface="ＭＳ Ｐゴシック" charset="0"/>
              </a:rPr>
              <a:t> and </a:t>
            </a:r>
            <a:r>
              <a:rPr lang="en-US" sz="2800" b="1" dirty="0">
                <a:solidFill>
                  <a:schemeClr val="accent1"/>
                </a:solidFill>
                <a:latin typeface="Arial" charset="0"/>
                <a:ea typeface="ＭＳ Ｐゴシック" charset="0"/>
                <a:cs typeface="ＭＳ Ｐゴシック" charset="0"/>
              </a:rPr>
              <a:t>artificial</a:t>
            </a:r>
            <a:r>
              <a:rPr lang="en-US" sz="2800" b="1" dirty="0">
                <a:latin typeface="Arial" charset="0"/>
                <a:ea typeface="ＭＳ Ｐゴシック" charset="0"/>
                <a:cs typeface="ＭＳ Ｐゴシック" charset="0"/>
              </a:rPr>
              <a:t> </a:t>
            </a:r>
            <a:br>
              <a:rPr lang="en-US" sz="2800" b="1" dirty="0">
                <a:latin typeface="Arial" charset="0"/>
                <a:ea typeface="ＭＳ Ｐゴシック" charset="0"/>
                <a:cs typeface="ＭＳ Ｐゴシック" charset="0"/>
              </a:rPr>
            </a:br>
            <a:r>
              <a:rPr lang="en-US" sz="2800" b="1" dirty="0">
                <a:latin typeface="Arial" charset="0"/>
                <a:ea typeface="ＭＳ Ｐゴシック" charset="0"/>
                <a:cs typeface="ＭＳ Ｐゴシック" charset="0"/>
              </a:rPr>
              <a:t> chronology </a:t>
            </a:r>
          </a:p>
          <a:p>
            <a:pPr marL="622300" indent="-514350">
              <a:buClrTx/>
              <a:buSzTx/>
              <a:buFontTx/>
              <a:buAutoNum type="alphaLcParenR"/>
            </a:pPr>
            <a:r>
              <a:rPr lang="en-US" sz="2800" b="1" dirty="0">
                <a:latin typeface="Arial" charset="0"/>
                <a:ea typeface="ＭＳ Ｐゴシック" charset="0"/>
                <a:cs typeface="ＭＳ Ｐゴシック" charset="0"/>
              </a:rPr>
              <a:t> </a:t>
            </a:r>
            <a:r>
              <a:rPr lang="en-US" sz="2800" b="1" dirty="0">
                <a:solidFill>
                  <a:schemeClr val="accent1"/>
                </a:solidFill>
                <a:latin typeface="Arial" charset="0"/>
                <a:ea typeface="ＭＳ Ｐゴシック" charset="0"/>
                <a:cs typeface="ＭＳ Ｐゴシック" charset="0"/>
              </a:rPr>
              <a:t>Intentional mutilation</a:t>
            </a:r>
            <a:r>
              <a:rPr lang="en-US" sz="2800" b="1" dirty="0">
                <a:latin typeface="Arial" charset="0"/>
                <a:ea typeface="ＭＳ Ｐゴシック" charset="0"/>
                <a:cs typeface="ＭＳ Ｐゴシック" charset="0"/>
              </a:rPr>
              <a:t> of text to cover up various facts</a:t>
            </a:r>
          </a:p>
        </p:txBody>
      </p:sp>
      <p:sp>
        <p:nvSpPr>
          <p:cNvPr id="294915" name="Text Box 4"/>
          <p:cNvSpPr txBox="1">
            <a:spLocks noChangeArrowheads="1"/>
          </p:cNvSpPr>
          <p:nvPr/>
        </p:nvSpPr>
        <p:spPr bwMode="auto">
          <a:xfrm>
            <a:off x="8459788" y="76200"/>
            <a:ext cx="608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70i</a:t>
            </a:r>
          </a:p>
        </p:txBody>
      </p:sp>
    </p:spTree>
    <p:extLst>
      <p:ext uri="{BB962C8B-B14F-4D97-AF65-F5344CB8AC3E}">
        <p14:creationId xmlns:p14="http://schemas.microsoft.com/office/powerpoint/2010/main" val="1408576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p:txBody>
          <a:bodyPr/>
          <a:lstStyle/>
          <a:p>
            <a:pPr algn="ctr" eaLnBrk="1" hangingPunct="1"/>
            <a:r>
              <a:rPr lang="en-US" b="1">
                <a:latin typeface="Arial" charset="0"/>
                <a:ea typeface="ＭＳ Ｐゴシック" charset="0"/>
                <a:cs typeface="ＭＳ Ｐゴシック" charset="0"/>
              </a:rPr>
              <a:t>Proposed Solutions</a:t>
            </a:r>
          </a:p>
        </p:txBody>
      </p:sp>
      <p:sp>
        <p:nvSpPr>
          <p:cNvPr id="75779" name="Rectangle 3"/>
          <p:cNvSpPr>
            <a:spLocks noGrp="1" noChangeArrowheads="1"/>
          </p:cNvSpPr>
          <p:nvPr>
            <p:ph type="body" idx="1"/>
          </p:nvPr>
        </p:nvSpPr>
        <p:spPr/>
        <p:txBody>
          <a:bodyPr/>
          <a:lstStyle/>
          <a:p>
            <a:pPr marL="609600" indent="-609600">
              <a:buClrTx/>
              <a:buSzTx/>
              <a:buFontTx/>
              <a:buAutoNum type="arabicParenR"/>
            </a:pPr>
            <a:r>
              <a:rPr lang="en-US" sz="2800" b="1" dirty="0">
                <a:solidFill>
                  <a:schemeClr val="accent1"/>
                </a:solidFill>
                <a:latin typeface="Arial" charset="0"/>
                <a:ea typeface="ＭＳ Ｐゴシック" charset="0"/>
                <a:cs typeface="ＭＳ Ｐゴシック" charset="0"/>
              </a:rPr>
              <a:t>Editorial changes</a:t>
            </a:r>
            <a:r>
              <a:rPr lang="en-US" sz="2800" b="1" dirty="0">
                <a:latin typeface="Arial" charset="0"/>
                <a:ea typeface="ＭＳ Ｐゴシック" charset="0"/>
                <a:cs typeface="ＭＳ Ｐゴシック" charset="0"/>
              </a:rPr>
              <a:t> to the chronological data (3</a:t>
            </a:r>
            <a:r>
              <a:rPr lang="en-US" sz="2800" b="1" baseline="30000" dirty="0">
                <a:latin typeface="Arial" charset="0"/>
                <a:ea typeface="ＭＳ Ｐゴシック" charset="0"/>
                <a:cs typeface="ＭＳ Ｐゴシック" charset="0"/>
              </a:rPr>
              <a:t>rd</a:t>
            </a:r>
            <a:r>
              <a:rPr lang="en-US" sz="2800" b="1" dirty="0">
                <a:latin typeface="Arial" charset="0"/>
                <a:ea typeface="ＭＳ Ｐゴシック" charset="0"/>
                <a:cs typeface="ＭＳ Ｐゴシック" charset="0"/>
              </a:rPr>
              <a:t> century B.C. Septuagint) </a:t>
            </a:r>
          </a:p>
          <a:p>
            <a:pPr marL="609600" indent="-609600">
              <a:buClrTx/>
              <a:buSzTx/>
              <a:buFontTx/>
              <a:buAutoNum type="arabicParenR"/>
            </a:pPr>
            <a:r>
              <a:rPr lang="en-US" sz="2800" b="1" dirty="0">
                <a:solidFill>
                  <a:schemeClr val="accent1"/>
                </a:solidFill>
                <a:latin typeface="Arial" charset="0"/>
                <a:ea typeface="ＭＳ Ｐゴシック" charset="0"/>
                <a:cs typeface="ＭＳ Ｐゴシック" charset="0"/>
              </a:rPr>
              <a:t>Include periods of political chaos</a:t>
            </a:r>
            <a:r>
              <a:rPr lang="en-US" sz="2800" b="1" dirty="0">
                <a:latin typeface="Arial" charset="0"/>
                <a:ea typeface="ＭＳ Ｐゴシック" charset="0"/>
                <a:cs typeface="ＭＳ Ｐゴシック" charset="0"/>
              </a:rPr>
              <a:t> in which no king sat on the throne</a:t>
            </a:r>
          </a:p>
          <a:p>
            <a:pPr marL="609600" indent="-609600">
              <a:buClrTx/>
              <a:buSzTx/>
              <a:buFontTx/>
              <a:buAutoNum type="arabicParenR"/>
            </a:pPr>
            <a:r>
              <a:rPr lang="en-US" sz="2800" b="1" dirty="0">
                <a:solidFill>
                  <a:schemeClr val="accent1"/>
                </a:solidFill>
                <a:latin typeface="Arial" charset="0"/>
                <a:ea typeface="ＭＳ Ｐゴシック" charset="0"/>
                <a:cs typeface="ＭＳ Ｐゴシック" charset="0"/>
              </a:rPr>
              <a:t>Disregard the data</a:t>
            </a:r>
            <a:r>
              <a:rPr lang="en-US" sz="2800" b="1" dirty="0">
                <a:latin typeface="Arial" charset="0"/>
                <a:ea typeface="ＭＳ Ｐゴシック" charset="0"/>
                <a:cs typeface="ＭＳ Ｐゴシック" charset="0"/>
              </a:rPr>
              <a:t> in the Masoretic Text and determine dates with synchronisms with ANE history</a:t>
            </a:r>
          </a:p>
          <a:p>
            <a:pPr marL="609600" indent="-609600">
              <a:buClrTx/>
              <a:buSzTx/>
              <a:buFontTx/>
              <a:buAutoNum type="arabicParenR"/>
            </a:pPr>
            <a:r>
              <a:rPr lang="en-US" sz="2800" b="1" dirty="0">
                <a:solidFill>
                  <a:schemeClr val="accent1"/>
                </a:solidFill>
                <a:latin typeface="Arial" charset="0"/>
                <a:ea typeface="ＭＳ Ｐゴシック" charset="0"/>
                <a:cs typeface="ＭＳ Ｐゴシック" charset="0"/>
              </a:rPr>
              <a:t>Discover</a:t>
            </a:r>
            <a:r>
              <a:rPr lang="en-US" sz="2800" b="1" dirty="0">
                <a:latin typeface="Arial" charset="0"/>
                <a:ea typeface="ＭＳ Ｐゴシック" charset="0"/>
                <a:cs typeface="ＭＳ Ｐゴシック" charset="0"/>
              </a:rPr>
              <a:t> </a:t>
            </a:r>
            <a:r>
              <a:rPr lang="en-US" sz="2800" b="1" dirty="0">
                <a:solidFill>
                  <a:schemeClr val="accent1"/>
                </a:solidFill>
                <a:latin typeface="Arial" charset="0"/>
                <a:ea typeface="ＭＳ Ｐゴシック" charset="0"/>
                <a:cs typeface="ＭＳ Ｐゴシック" charset="0"/>
              </a:rPr>
              <a:t>original method</a:t>
            </a:r>
            <a:r>
              <a:rPr lang="en-US" sz="2800" b="1" dirty="0">
                <a:latin typeface="Arial" charset="0"/>
                <a:ea typeface="ＭＳ Ｐゴシック" charset="0"/>
                <a:cs typeface="ＭＳ Ｐゴシック" charset="0"/>
              </a:rPr>
              <a:t> of dating</a:t>
            </a:r>
          </a:p>
        </p:txBody>
      </p:sp>
      <p:sp>
        <p:nvSpPr>
          <p:cNvPr id="296963" name="Text Box 4"/>
          <p:cNvSpPr txBox="1">
            <a:spLocks noChangeArrowheads="1"/>
          </p:cNvSpPr>
          <p:nvPr/>
        </p:nvSpPr>
        <p:spPr bwMode="auto">
          <a:xfrm>
            <a:off x="8459788" y="76200"/>
            <a:ext cx="608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70i</a:t>
            </a:r>
          </a:p>
        </p:txBody>
      </p:sp>
    </p:spTree>
    <p:extLst>
      <p:ext uri="{BB962C8B-B14F-4D97-AF65-F5344CB8AC3E}">
        <p14:creationId xmlns:p14="http://schemas.microsoft.com/office/powerpoint/2010/main" val="949531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WIN R THIELE The Mysterious Numbers of the Hebrew King | Etsy | Bible  commentary, Christian books, Chronology">
            <a:extLst>
              <a:ext uri="{FF2B5EF4-FFF2-40B4-BE49-F238E27FC236}">
                <a16:creationId xmlns:a16="http://schemas.microsoft.com/office/drawing/2014/main" id="{0970133C-F880-4647-AFE4-87AD7B6A82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3511" y="222007"/>
            <a:ext cx="4810489" cy="64139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61A2AA-90BC-044C-9622-977AF14AE0EC}"/>
              </a:ext>
            </a:extLst>
          </p:cNvPr>
          <p:cNvSpPr>
            <a:spLocks noGrp="1"/>
          </p:cNvSpPr>
          <p:nvPr>
            <p:ph type="ctrTitle"/>
          </p:nvPr>
        </p:nvSpPr>
        <p:spPr>
          <a:xfrm>
            <a:off x="0" y="44625"/>
            <a:ext cx="4644008" cy="2487420"/>
          </a:xfrm>
        </p:spPr>
        <p:txBody>
          <a:bodyPr/>
          <a:lstStyle/>
          <a:p>
            <a:r>
              <a:rPr lang="en-US" sz="2800" b="1" dirty="0"/>
              <a:t>Enter stage…</a:t>
            </a:r>
            <a:br>
              <a:rPr lang="en-US" sz="2800" b="1" dirty="0"/>
            </a:br>
            <a:br>
              <a:rPr lang="en-US" sz="1400" b="1" dirty="0"/>
            </a:br>
            <a:r>
              <a:rPr lang="en-US" sz="2800" b="1" dirty="0"/>
              <a:t>Seventh-Day Adventist OT scholar </a:t>
            </a:r>
            <a:br>
              <a:rPr lang="en-US" sz="2800" b="1" dirty="0"/>
            </a:br>
            <a:r>
              <a:rPr lang="en-US" sz="2800" b="1" dirty="0"/>
              <a:t>Edwin R. Thiele (pronounced TEE-lee)</a:t>
            </a:r>
          </a:p>
        </p:txBody>
      </p:sp>
      <p:sp>
        <p:nvSpPr>
          <p:cNvPr id="5" name="Title 1">
            <a:extLst>
              <a:ext uri="{FF2B5EF4-FFF2-40B4-BE49-F238E27FC236}">
                <a16:creationId xmlns:a16="http://schemas.microsoft.com/office/drawing/2014/main" id="{BA2394EF-3750-0541-A9DD-41D645DA5278}"/>
              </a:ext>
            </a:extLst>
          </p:cNvPr>
          <p:cNvSpPr txBox="1">
            <a:spLocks/>
          </p:cNvSpPr>
          <p:nvPr/>
        </p:nvSpPr>
        <p:spPr bwMode="auto">
          <a:xfrm>
            <a:off x="505375" y="6003640"/>
            <a:ext cx="3633259" cy="839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a:ea typeface="ＭＳ Ｐゴシック" pitchFamily="-108" charset="-128"/>
                <a:cs typeface="Arial"/>
              </a:rPr>
              <a:t>1924-2006</a:t>
            </a:r>
          </a:p>
        </p:txBody>
      </p:sp>
      <p:pic>
        <p:nvPicPr>
          <p:cNvPr id="3074" name="Picture 2" descr="Edwin Thiele - CreationWiki, the encyclopedia of creation science">
            <a:extLst>
              <a:ext uri="{FF2B5EF4-FFF2-40B4-BE49-F238E27FC236}">
                <a16:creationId xmlns:a16="http://schemas.microsoft.com/office/drawing/2014/main" id="{D2880A97-6102-4442-84F0-23A1CC95F8E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7004" y="2532045"/>
            <a:ext cx="3810000"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1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0" y="2667000"/>
            <a:ext cx="2590800" cy="1905000"/>
          </a:xfrm>
        </p:spPr>
        <p:txBody>
          <a:bodyPr/>
          <a:lstStyle/>
          <a:p>
            <a:pPr marL="263525" indent="-263525" eaLnBrk="1" hangingPunct="1">
              <a:defRPr/>
            </a:pPr>
            <a:r>
              <a:rPr lang="en-US" sz="2800" dirty="0">
                <a:latin typeface="Tahoma" charset="0"/>
                <a:ea typeface="ＭＳ Ｐゴシック" charset="0"/>
                <a:cs typeface="ＭＳ Ｐゴシック" charset="0"/>
              </a:rPr>
              <a:t>Civil</a:t>
            </a:r>
          </a:p>
          <a:p>
            <a:pPr marL="263525" indent="-263525" eaLnBrk="1" hangingPunct="1">
              <a:defRPr/>
            </a:pPr>
            <a:r>
              <a:rPr lang="en-US" sz="2800" dirty="0">
                <a:latin typeface="Tahoma" charset="0"/>
                <a:ea typeface="ＭＳ Ｐゴシック" charset="0"/>
                <a:cs typeface="ＭＳ Ｐゴシック" charset="0"/>
              </a:rPr>
              <a:t>Sacred</a:t>
            </a:r>
          </a:p>
          <a:p>
            <a:pPr marL="263525" indent="-263525" eaLnBrk="1" hangingPunct="1">
              <a:defRPr/>
            </a:pPr>
            <a:r>
              <a:rPr lang="en-US" sz="2800" dirty="0">
                <a:latin typeface="Tahoma" charset="0"/>
                <a:ea typeface="ＭＳ Ｐゴシック" charset="0"/>
                <a:cs typeface="ＭＳ Ｐゴシック" charset="0"/>
              </a:rPr>
              <a:t>Numbered</a:t>
            </a:r>
          </a:p>
        </p:txBody>
      </p:sp>
      <p:pic>
        <p:nvPicPr>
          <p:cNvPr id="202754" name="Picture 5" descr="Calendar front cover"/>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2286000" y="0"/>
            <a:ext cx="6858000" cy="6858000"/>
          </a:xfrm>
          <a:noFill/>
          <a:extLst>
            <a:ext uri="{909E8E84-426E-40dd-AFC4-6F175D3DCCD1}">
              <a14:hiddenFill xmlns="" xmlns:a14="http://schemas.microsoft.com/office/drawing/2010/main">
                <a:solidFill>
                  <a:srgbClr val="FFFFFF"/>
                </a:solidFill>
              </a14:hiddenFill>
            </a:ext>
          </a:extLst>
        </p:spPr>
      </p:pic>
      <p:sp>
        <p:nvSpPr>
          <p:cNvPr id="13319" name="AutoShape 7"/>
          <p:cNvSpPr>
            <a:spLocks/>
          </p:cNvSpPr>
          <p:nvPr/>
        </p:nvSpPr>
        <p:spPr bwMode="auto">
          <a:xfrm>
            <a:off x="1908175" y="3352800"/>
            <a:ext cx="381000" cy="838200"/>
          </a:xfrm>
          <a:prstGeom prst="rightBrace">
            <a:avLst>
              <a:gd name="adj1" fmla="val 18333"/>
              <a:gd name="adj2" fmla="val 50000"/>
            </a:avLst>
          </a:prstGeom>
          <a:noFill/>
          <a:ln w="76200"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60400"/>
              </a:solidFill>
              <a:effectLst>
                <a:outerShdw blurRad="38100" dist="38100" dir="2700000" algn="tl">
                  <a:srgbClr val="000000">
                    <a:alpha val="43137"/>
                  </a:srgbClr>
                </a:outerShdw>
              </a:effectLst>
              <a:uLnTx/>
              <a:uFillTx/>
              <a:latin typeface="Tahoma" charset="-52"/>
              <a:ea typeface="ＭＳ Ｐゴシック" charset="0"/>
              <a:cs typeface="ＭＳ Ｐゴシック" charset="0"/>
            </a:endParaRPr>
          </a:p>
        </p:txBody>
      </p:sp>
      <p:pic>
        <p:nvPicPr>
          <p:cNvPr id="13321" name="Picture 9" descr="shofar">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1371600" y="2286000"/>
            <a:ext cx="1219200" cy="812800"/>
          </a:xfrm>
        </p:spPr>
      </p:pic>
      <p:sp>
        <p:nvSpPr>
          <p:cNvPr id="13314" name="Rectangle 2"/>
          <p:cNvSpPr>
            <a:spLocks noGrp="1" noChangeArrowheads="1"/>
          </p:cNvSpPr>
          <p:nvPr>
            <p:ph type="title"/>
          </p:nvPr>
        </p:nvSpPr>
        <p:spPr>
          <a:xfrm>
            <a:off x="0" y="-76200"/>
            <a:ext cx="4648200" cy="865188"/>
          </a:xfrm>
        </p:spPr>
        <p:txBody>
          <a:bodyPr/>
          <a:lstStyle/>
          <a:p>
            <a:pPr eaLnBrk="1" hangingPunct="1">
              <a:defRPr/>
            </a:pPr>
            <a:r>
              <a:rPr lang="en-US">
                <a:latin typeface="Arial" charset="0"/>
                <a:ea typeface="ＭＳ Ｐゴシック" charset="0"/>
                <a:cs typeface="ＭＳ Ｐゴシック" charset="0"/>
              </a:rPr>
              <a:t>Jewish Calendars</a:t>
            </a:r>
          </a:p>
        </p:txBody>
      </p:sp>
      <p:sp>
        <p:nvSpPr>
          <p:cNvPr id="13322" name="Text Box 10"/>
          <p:cNvSpPr txBox="1">
            <a:spLocks noChangeArrowheads="1"/>
          </p:cNvSpPr>
          <p:nvPr/>
        </p:nvSpPr>
        <p:spPr bwMode="auto">
          <a:xfrm>
            <a:off x="8301038" y="73025"/>
            <a:ext cx="772567" cy="461665"/>
          </a:xfrm>
          <a:prstGeom prst="rect">
            <a:avLst/>
          </a:prstGeom>
          <a:no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charset="0"/>
                <a:ea typeface="ＭＳ Ｐゴシック" charset="0"/>
              </a:rPr>
              <a:t>134</a:t>
            </a:r>
            <a:endParaRPr kumimoji="0" lang="en-US" sz="1800" b="0" i="0" u="none" strike="noStrike" kern="1200" cap="none" spc="0" normalizeH="0" baseline="0" noProof="0" dirty="0">
              <a:ln>
                <a:noFill/>
              </a:ln>
              <a:solidFill>
                <a:srgbClr val="FFFFFF"/>
              </a:solidFill>
              <a:effectLst/>
              <a:uLnTx/>
              <a:uFillTx/>
              <a:latin typeface="Tahoma" charset="0"/>
              <a:ea typeface="ＭＳ Ｐゴシック" charset="0"/>
            </a:endParaRPr>
          </a:p>
        </p:txBody>
      </p:sp>
    </p:spTree>
    <p:extLst>
      <p:ext uri="{BB962C8B-B14F-4D97-AF65-F5344CB8AC3E}">
        <p14:creationId xmlns:p14="http://schemas.microsoft.com/office/powerpoint/2010/main" val="3229918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anim calcmode="lin" valueType="num">
                                      <p:cBhvr>
                                        <p:cTn id="8"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3315">
                                            <p:txEl>
                                              <p:pRg st="0" end="0"/>
                                            </p:txEl>
                                          </p:spTgt>
                                        </p:tgtEl>
                                        <p:attrNameLst>
                                          <p:attrName>ppt_w</p:attrName>
                                        </p:attrNameLst>
                                      </p:cBhvr>
                                      <p:tavLst>
                                        <p:tav tm="0">
                                          <p:val>
                                            <p:fltVal val="0"/>
                                          </p:val>
                                        </p:tav>
                                        <p:tav tm="100000">
                                          <p:val>
                                            <p:strVal val="#ppt_w"/>
                                          </p:val>
                                        </p:tav>
                                      </p:tavLst>
                                    </p:anim>
                                  </p:childTnLst>
                                </p:cTn>
                              </p:par>
                              <p:par>
                                <p:cTn id="11" presetID="13" presetClass="entr" presetSubtype="16" fill="hold" nodeType="with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plus(in)">
                                      <p:cBhvr>
                                        <p:cTn id="13" dur="2000"/>
                                        <p:tgtEl>
                                          <p:spTgt spid="13321"/>
                                        </p:tgtEl>
                                      </p:cBhvr>
                                    </p:animEffect>
                                  </p:childTnLst>
                                </p:cTn>
                              </p:par>
                            </p:childTnLst>
                          </p:cTn>
                        </p:par>
                        <p:par>
                          <p:cTn id="14" fill="hold" nodeType="afterGroup">
                            <p:stCondLst>
                              <p:cond delay="2000"/>
                            </p:stCondLst>
                            <p:childTnLst>
                              <p:par>
                                <p:cTn id="15" presetID="35" presetClass="entr" presetSubtype="0" fill="hold" nodeType="after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anim calcmode="lin" valueType="num">
                                      <p:cBhvr>
                                        <p:cTn id="18"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1" fill="hold" nodeType="afterGroup">
                            <p:stCondLst>
                              <p:cond delay="4000"/>
                            </p:stCondLst>
                            <p:childTnLst>
                              <p:par>
                                <p:cTn id="22" presetID="35" presetClass="entr" presetSubtype="0" fill="hold" nodeType="after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Effect transition="in" filter="fade">
                                      <p:cBhvr>
                                        <p:cTn id="24" dur="2000"/>
                                        <p:tgtEl>
                                          <p:spTgt spid="13315">
                                            <p:txEl>
                                              <p:pRg st="2" end="2"/>
                                            </p:txEl>
                                          </p:spTgt>
                                        </p:tgtEl>
                                      </p:cBhvr>
                                    </p:animEffect>
                                    <p:anim calcmode="lin" valueType="num">
                                      <p:cBhvr>
                                        <p:cTn id="25"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6"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8" fill="hold" nodeType="afterGroup">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ipe(left)">
                                      <p:cBhvr>
                                        <p:cTn id="31"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9" name="Picture 2"/>
          <p:cNvPicPr>
            <a:picLocks noChangeAspect="1" noChangeArrowheads="1"/>
          </p:cNvPicPr>
          <p:nvPr/>
        </p:nvPicPr>
        <p:blipFill>
          <a:blip r:embed="rId3">
            <a:lum bright="-42000"/>
            <a:extLst>
              <a:ext uri="{28A0092B-C50C-407E-A947-70E740481C1C}">
                <a14:useLocalDpi xmlns:a14="http://schemas.microsoft.com/office/drawing/2010/main"/>
              </a:ext>
            </a:extLst>
          </a:blip>
          <a:srcRect/>
          <a:stretch>
            <a:fillRect/>
          </a:stretch>
        </p:blipFill>
        <p:spPr bwMode="auto">
          <a:xfrm>
            <a:off x="0" y="0"/>
            <a:ext cx="6858000" cy="682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9010" name="Rectangle 3"/>
          <p:cNvSpPr>
            <a:spLocks noGrp="1" noChangeArrowheads="1"/>
          </p:cNvSpPr>
          <p:nvPr>
            <p:ph type="ctrTitle"/>
          </p:nvPr>
        </p:nvSpPr>
        <p:spPr>
          <a:xfrm>
            <a:off x="6659563" y="3810000"/>
            <a:ext cx="2484437" cy="2514600"/>
          </a:xfrm>
        </p:spPr>
        <p:txBody>
          <a:bodyPr/>
          <a:lstStyle/>
          <a:p>
            <a:pPr algn="ctr" eaLnBrk="1" hangingPunct="1"/>
            <a:r>
              <a:rPr lang="en-US" sz="4000">
                <a:latin typeface="Arial" charset="0"/>
                <a:ea typeface="ＭＳ Ｐゴシック" charset="0"/>
                <a:cs typeface="Arial" charset="0"/>
              </a:rPr>
              <a:t>The Gezer Calendar</a:t>
            </a:r>
          </a:p>
        </p:txBody>
      </p:sp>
      <p:sp>
        <p:nvSpPr>
          <p:cNvPr id="598020" name="Rectangle 4"/>
          <p:cNvSpPr>
            <a:spLocks noChangeArrowheads="1"/>
          </p:cNvSpPr>
          <p:nvPr/>
        </p:nvSpPr>
        <p:spPr bwMode="auto">
          <a:xfrm>
            <a:off x="26710" y="762000"/>
            <a:ext cx="2971800" cy="4876800"/>
          </a:xfrm>
          <a:prstGeom prst="rect">
            <a:avLst/>
          </a:prstGeom>
          <a:noFill/>
          <a:ln w="12700" cap="sq">
            <a:noFill/>
            <a:miter lim="800000"/>
            <a:headEnd type="none" w="sm" len="sm"/>
            <a:tailEnd type="none" w="sm" len="sm"/>
          </a:ln>
          <a:effec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Elul/Tishri</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err="1">
                <a:ln>
                  <a:noFill/>
                </a:ln>
                <a:solidFill>
                  <a:srgbClr val="EAEAEA"/>
                </a:solidFill>
                <a:effectLst>
                  <a:glow rad="101600">
                    <a:srgbClr val="000000"/>
                  </a:glow>
                </a:effectLst>
                <a:uLnTx/>
                <a:uFillTx/>
                <a:latin typeface="Arial"/>
                <a:ea typeface="ＭＳ Ｐゴシック" charset="0"/>
                <a:cs typeface="Arial"/>
              </a:rPr>
              <a:t>Bul</a:t>
            </a: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/Kislev</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err="1">
                <a:ln>
                  <a:noFill/>
                </a:ln>
                <a:solidFill>
                  <a:srgbClr val="EAEAEA"/>
                </a:solidFill>
                <a:effectLst>
                  <a:glow rad="101600">
                    <a:srgbClr val="000000"/>
                  </a:glow>
                </a:effectLst>
                <a:uLnTx/>
                <a:uFillTx/>
                <a:latin typeface="Arial"/>
                <a:ea typeface="ＭＳ Ｐゴシック" charset="0"/>
                <a:cs typeface="Arial"/>
              </a:rPr>
              <a:t>Tebeth</a:t>
            </a: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a:t>
            </a:r>
            <a:r>
              <a:rPr kumimoji="0" lang="en-US" sz="2800" b="1" i="0" u="none" strike="noStrike" kern="1200" cap="none" spc="0" normalizeH="0" baseline="0" noProof="0" dirty="0" err="1">
                <a:ln>
                  <a:noFill/>
                </a:ln>
                <a:solidFill>
                  <a:srgbClr val="EAEAEA"/>
                </a:solidFill>
                <a:effectLst>
                  <a:glow rad="101600">
                    <a:srgbClr val="000000"/>
                  </a:glow>
                </a:effectLst>
                <a:uLnTx/>
                <a:uFillTx/>
                <a:latin typeface="Arial"/>
                <a:ea typeface="ＭＳ Ｐゴシック" charset="0"/>
                <a:cs typeface="Arial"/>
              </a:rPr>
              <a:t>Shebat</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Adar</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err="1">
                <a:ln>
                  <a:noFill/>
                </a:ln>
                <a:solidFill>
                  <a:srgbClr val="EAEAEA"/>
                </a:solidFill>
                <a:effectLst>
                  <a:glow rad="101600">
                    <a:srgbClr val="000000"/>
                  </a:glow>
                </a:effectLst>
                <a:uLnTx/>
                <a:uFillTx/>
                <a:latin typeface="Arial"/>
                <a:ea typeface="ＭＳ Ｐゴシック" charset="0"/>
                <a:cs typeface="Arial"/>
              </a:rPr>
              <a:t>Abib</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err="1">
                <a:ln>
                  <a:noFill/>
                </a:ln>
                <a:solidFill>
                  <a:srgbClr val="EAEAEA"/>
                </a:solidFill>
                <a:effectLst>
                  <a:glow rad="101600">
                    <a:srgbClr val="000000"/>
                  </a:glow>
                </a:effectLst>
                <a:uLnTx/>
                <a:uFillTx/>
                <a:latin typeface="Arial"/>
                <a:ea typeface="ＭＳ Ｐゴシック" charset="0"/>
                <a:cs typeface="Arial"/>
              </a:rPr>
              <a:t>Ziv</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Sivan/Tammuz</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err="1">
                <a:ln>
                  <a:noFill/>
                </a:ln>
                <a:solidFill>
                  <a:srgbClr val="EAEAEA"/>
                </a:solidFill>
                <a:effectLst>
                  <a:glow rad="101600">
                    <a:srgbClr val="000000"/>
                  </a:glow>
                </a:effectLst>
                <a:uLnTx/>
                <a:uFillTx/>
                <a:latin typeface="Arial"/>
                <a:ea typeface="ＭＳ Ｐゴシック" charset="0"/>
                <a:cs typeface="Arial"/>
              </a:rPr>
              <a:t>Ab</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p:txBody>
      </p:sp>
      <p:sp>
        <p:nvSpPr>
          <p:cNvPr id="299012" name="Text Box 5"/>
          <p:cNvSpPr txBox="1">
            <a:spLocks noChangeArrowheads="1"/>
          </p:cNvSpPr>
          <p:nvPr/>
        </p:nvSpPr>
        <p:spPr bwMode="auto">
          <a:xfrm>
            <a:off x="4876800" y="6338888"/>
            <a:ext cx="3663950" cy="33813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EAEAEA"/>
                </a:solidFill>
                <a:effectLst/>
                <a:uLnTx/>
                <a:uFillTx/>
                <a:latin typeface="Arial" charset="0"/>
                <a:ea typeface="ＭＳ Ｐゴシック" charset="0"/>
                <a:cs typeface="Arial" charset="0"/>
              </a:rPr>
              <a:t>10th century Old Hebrew school tablet</a:t>
            </a:r>
          </a:p>
        </p:txBody>
      </p:sp>
      <p:sp>
        <p:nvSpPr>
          <p:cNvPr id="598022" name="Rectangle 6"/>
          <p:cNvSpPr>
            <a:spLocks noGrp="1" noChangeArrowheads="1"/>
          </p:cNvSpPr>
          <p:nvPr>
            <p:ph type="subTitle" idx="1"/>
          </p:nvPr>
        </p:nvSpPr>
        <p:spPr>
          <a:xfrm>
            <a:off x="2875962" y="762000"/>
            <a:ext cx="6230332" cy="4876800"/>
          </a:xfrm>
        </p:spPr>
        <p:txBody>
          <a:bodyPr/>
          <a:lstStyle/>
          <a:p>
            <a:pPr eaLnBrk="1" hangingPunct="1">
              <a:defRPr/>
            </a:pPr>
            <a:r>
              <a:rPr lang="en-US" sz="2800" b="1" dirty="0">
                <a:effectLst>
                  <a:glow rad="101600">
                    <a:srgbClr val="000000"/>
                  </a:glow>
                </a:effectLst>
                <a:latin typeface="Arial"/>
                <a:ea typeface="+mn-ea"/>
                <a:cs typeface="Arial"/>
              </a:rPr>
              <a:t>Months of vintage &amp; oil harvest;</a:t>
            </a:r>
          </a:p>
          <a:p>
            <a:pPr eaLnBrk="1" hangingPunct="1">
              <a:defRPr/>
            </a:pPr>
            <a:r>
              <a:rPr lang="en-US" sz="2800" b="1" dirty="0">
                <a:effectLst>
                  <a:glow rad="101600">
                    <a:srgbClr val="000000"/>
                  </a:glow>
                </a:effectLst>
                <a:latin typeface="Arial"/>
                <a:ea typeface="+mn-ea"/>
                <a:cs typeface="Arial"/>
              </a:rPr>
              <a:t>Months of sowing;</a:t>
            </a:r>
          </a:p>
          <a:p>
            <a:pPr eaLnBrk="1" hangingPunct="1">
              <a:defRPr/>
            </a:pPr>
            <a:r>
              <a:rPr lang="en-US" sz="2800" b="1" dirty="0">
                <a:effectLst>
                  <a:glow rad="101600">
                    <a:srgbClr val="000000"/>
                  </a:glow>
                </a:effectLst>
                <a:latin typeface="Arial"/>
                <a:ea typeface="+mn-ea"/>
                <a:cs typeface="Arial"/>
              </a:rPr>
              <a:t>Months of spring pasture;</a:t>
            </a:r>
          </a:p>
          <a:p>
            <a:pPr eaLnBrk="1" hangingPunct="1">
              <a:defRPr/>
            </a:pPr>
            <a:r>
              <a:rPr lang="en-US" sz="2800" b="1" dirty="0">
                <a:effectLst>
                  <a:glow rad="101600">
                    <a:srgbClr val="000000"/>
                  </a:glow>
                </a:effectLst>
                <a:latin typeface="Arial"/>
                <a:ea typeface="+mn-ea"/>
                <a:cs typeface="Arial"/>
              </a:rPr>
              <a:t>Month of flax pulling;</a:t>
            </a:r>
          </a:p>
          <a:p>
            <a:pPr eaLnBrk="1" hangingPunct="1">
              <a:defRPr/>
            </a:pPr>
            <a:r>
              <a:rPr lang="en-US" sz="2800" b="1" dirty="0">
                <a:effectLst>
                  <a:glow rad="101600">
                    <a:srgbClr val="000000"/>
                  </a:glow>
                </a:effectLst>
                <a:latin typeface="Arial"/>
                <a:ea typeface="+mn-ea"/>
                <a:cs typeface="Arial"/>
              </a:rPr>
              <a:t>Month of barley harvest;</a:t>
            </a:r>
          </a:p>
          <a:p>
            <a:pPr eaLnBrk="1" hangingPunct="1">
              <a:defRPr/>
            </a:pPr>
            <a:r>
              <a:rPr lang="en-US" sz="2800" b="1" dirty="0">
                <a:effectLst>
                  <a:glow rad="101600">
                    <a:srgbClr val="000000"/>
                  </a:glow>
                </a:effectLst>
                <a:latin typeface="Arial"/>
                <a:ea typeface="+mn-ea"/>
                <a:cs typeface="Arial"/>
              </a:rPr>
              <a:t>Month of wheat harvest/measuring;</a:t>
            </a:r>
          </a:p>
          <a:p>
            <a:pPr eaLnBrk="1" hangingPunct="1">
              <a:defRPr/>
            </a:pPr>
            <a:r>
              <a:rPr lang="en-US" sz="2800" b="1" dirty="0">
                <a:effectLst>
                  <a:glow rad="101600">
                    <a:srgbClr val="000000"/>
                  </a:glow>
                </a:effectLst>
                <a:latin typeface="Arial"/>
                <a:ea typeface="+mn-ea"/>
                <a:cs typeface="Arial"/>
              </a:rPr>
              <a:t>Months of pruning;</a:t>
            </a:r>
          </a:p>
          <a:p>
            <a:pPr eaLnBrk="1" hangingPunct="1">
              <a:defRPr/>
            </a:pPr>
            <a:r>
              <a:rPr lang="en-US" sz="2800" b="1" dirty="0">
                <a:effectLst>
                  <a:glow rad="101600">
                    <a:srgbClr val="000000"/>
                  </a:glow>
                </a:effectLst>
                <a:latin typeface="Arial"/>
                <a:ea typeface="+mn-ea"/>
                <a:cs typeface="Arial"/>
              </a:rPr>
              <a:t>Month of summer fruit.</a:t>
            </a:r>
          </a:p>
        </p:txBody>
      </p:sp>
    </p:spTree>
    <p:extLst>
      <p:ext uri="{BB962C8B-B14F-4D97-AF65-F5344CB8AC3E}">
        <p14:creationId xmlns:p14="http://schemas.microsoft.com/office/powerpoint/2010/main" val="1514684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8022">
                                            <p:txEl>
                                              <p:pRg st="0" end="0"/>
                                            </p:txEl>
                                          </p:spTgt>
                                        </p:tgtEl>
                                        <p:attrNameLst>
                                          <p:attrName>style.visibility</p:attrName>
                                        </p:attrNameLst>
                                      </p:cBhvr>
                                      <p:to>
                                        <p:strVal val="visible"/>
                                      </p:to>
                                    </p:set>
                                    <p:animEffect transition="in" filter="fade">
                                      <p:cBhvr>
                                        <p:cTn id="7" dur="500"/>
                                        <p:tgtEl>
                                          <p:spTgt spid="5980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8022">
                                            <p:txEl>
                                              <p:pRg st="1" end="1"/>
                                            </p:txEl>
                                          </p:spTgt>
                                        </p:tgtEl>
                                        <p:attrNameLst>
                                          <p:attrName>style.visibility</p:attrName>
                                        </p:attrNameLst>
                                      </p:cBhvr>
                                      <p:to>
                                        <p:strVal val="visible"/>
                                      </p:to>
                                    </p:set>
                                    <p:animEffect transition="in" filter="fade">
                                      <p:cBhvr>
                                        <p:cTn id="12" dur="500"/>
                                        <p:tgtEl>
                                          <p:spTgt spid="5980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8022">
                                            <p:txEl>
                                              <p:pRg st="2" end="2"/>
                                            </p:txEl>
                                          </p:spTgt>
                                        </p:tgtEl>
                                        <p:attrNameLst>
                                          <p:attrName>style.visibility</p:attrName>
                                        </p:attrNameLst>
                                      </p:cBhvr>
                                      <p:to>
                                        <p:strVal val="visible"/>
                                      </p:to>
                                    </p:set>
                                    <p:animEffect transition="in" filter="fade">
                                      <p:cBhvr>
                                        <p:cTn id="17" dur="500"/>
                                        <p:tgtEl>
                                          <p:spTgt spid="5980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8022">
                                            <p:txEl>
                                              <p:pRg st="3" end="3"/>
                                            </p:txEl>
                                          </p:spTgt>
                                        </p:tgtEl>
                                        <p:attrNameLst>
                                          <p:attrName>style.visibility</p:attrName>
                                        </p:attrNameLst>
                                      </p:cBhvr>
                                      <p:to>
                                        <p:strVal val="visible"/>
                                      </p:to>
                                    </p:set>
                                    <p:animEffect transition="in" filter="fade">
                                      <p:cBhvr>
                                        <p:cTn id="22" dur="500"/>
                                        <p:tgtEl>
                                          <p:spTgt spid="5980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8022">
                                            <p:txEl>
                                              <p:pRg st="4" end="4"/>
                                            </p:txEl>
                                          </p:spTgt>
                                        </p:tgtEl>
                                        <p:attrNameLst>
                                          <p:attrName>style.visibility</p:attrName>
                                        </p:attrNameLst>
                                      </p:cBhvr>
                                      <p:to>
                                        <p:strVal val="visible"/>
                                      </p:to>
                                    </p:set>
                                    <p:animEffect transition="in" filter="fade">
                                      <p:cBhvr>
                                        <p:cTn id="27" dur="500"/>
                                        <p:tgtEl>
                                          <p:spTgt spid="59802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8022">
                                            <p:txEl>
                                              <p:pRg st="5" end="5"/>
                                            </p:txEl>
                                          </p:spTgt>
                                        </p:tgtEl>
                                        <p:attrNameLst>
                                          <p:attrName>style.visibility</p:attrName>
                                        </p:attrNameLst>
                                      </p:cBhvr>
                                      <p:to>
                                        <p:strVal val="visible"/>
                                      </p:to>
                                    </p:set>
                                    <p:animEffect transition="in" filter="fade">
                                      <p:cBhvr>
                                        <p:cTn id="32" dur="500"/>
                                        <p:tgtEl>
                                          <p:spTgt spid="59802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8022">
                                            <p:txEl>
                                              <p:pRg st="6" end="6"/>
                                            </p:txEl>
                                          </p:spTgt>
                                        </p:tgtEl>
                                        <p:attrNameLst>
                                          <p:attrName>style.visibility</p:attrName>
                                        </p:attrNameLst>
                                      </p:cBhvr>
                                      <p:to>
                                        <p:strVal val="visible"/>
                                      </p:to>
                                    </p:set>
                                    <p:animEffect transition="in" filter="fade">
                                      <p:cBhvr>
                                        <p:cTn id="37" dur="500"/>
                                        <p:tgtEl>
                                          <p:spTgt spid="59802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8022">
                                            <p:txEl>
                                              <p:pRg st="7" end="7"/>
                                            </p:txEl>
                                          </p:spTgt>
                                        </p:tgtEl>
                                        <p:attrNameLst>
                                          <p:attrName>style.visibility</p:attrName>
                                        </p:attrNameLst>
                                      </p:cBhvr>
                                      <p:to>
                                        <p:strVal val="visible"/>
                                      </p:to>
                                    </p:set>
                                    <p:animEffect transition="in" filter="fade">
                                      <p:cBhvr>
                                        <p:cTn id="42" dur="500"/>
                                        <p:tgtEl>
                                          <p:spTgt spid="59802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98020"/>
                                        </p:tgtEl>
                                        <p:attrNameLst>
                                          <p:attrName>style.visibility</p:attrName>
                                        </p:attrNameLst>
                                      </p:cBhvr>
                                      <p:to>
                                        <p:strVal val="visible"/>
                                      </p:to>
                                    </p:set>
                                    <p:animEffect transition="in" filter="fade">
                                      <p:cBhvr>
                                        <p:cTn id="47" dur="500"/>
                                        <p:tgtEl>
                                          <p:spTgt spid="598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0" grpId="0" autoUpdateAnimBg="0"/>
      <p:bldP spid="59802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7" name="Picture 2"/>
          <p:cNvPicPr>
            <a:picLocks noChangeAspect="1"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6858000" cy="682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1058" name="Rectangle 3"/>
          <p:cNvSpPr>
            <a:spLocks noGrp="1" noChangeArrowheads="1"/>
          </p:cNvSpPr>
          <p:nvPr>
            <p:ph type="ctrTitle"/>
          </p:nvPr>
        </p:nvSpPr>
        <p:spPr>
          <a:xfrm>
            <a:off x="6659563" y="981075"/>
            <a:ext cx="2484437" cy="2514600"/>
          </a:xfrm>
        </p:spPr>
        <p:txBody>
          <a:bodyPr/>
          <a:lstStyle/>
          <a:p>
            <a:pPr algn="ctr" eaLnBrk="1" hangingPunct="1"/>
            <a:r>
              <a:rPr lang="en-US" sz="4000">
                <a:latin typeface="Arial" charset="0"/>
                <a:ea typeface="ＭＳ Ｐゴシック" charset="0"/>
                <a:cs typeface="Arial" charset="0"/>
              </a:rPr>
              <a:t>The Gezer Calendar</a:t>
            </a:r>
          </a:p>
        </p:txBody>
      </p:sp>
      <p:sp>
        <p:nvSpPr>
          <p:cNvPr id="196613" name="Rectangle 5"/>
          <p:cNvSpPr>
            <a:spLocks noChangeArrowheads="1"/>
          </p:cNvSpPr>
          <p:nvPr/>
        </p:nvSpPr>
        <p:spPr bwMode="auto">
          <a:xfrm>
            <a:off x="-2354" y="762000"/>
            <a:ext cx="2349628" cy="4876800"/>
          </a:xfrm>
          <a:prstGeom prst="rect">
            <a:avLst/>
          </a:prstGeom>
          <a:noFill/>
          <a:ln w="12700" cap="sq">
            <a:noFill/>
            <a:miter lim="800000"/>
            <a:headEnd type="none" w="sm" len="sm"/>
            <a:tailEnd type="none" w="sm" len="sm"/>
          </a:ln>
          <a:effec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Aug-Sept</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Oct-Nov</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Dec-Jan</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February</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March</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April</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May-June</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July</a:t>
            </a:r>
          </a:p>
        </p:txBody>
      </p:sp>
      <p:sp>
        <p:nvSpPr>
          <p:cNvPr id="301060" name="Text Box 6"/>
          <p:cNvSpPr txBox="1">
            <a:spLocks noChangeArrowheads="1"/>
          </p:cNvSpPr>
          <p:nvPr/>
        </p:nvSpPr>
        <p:spPr bwMode="auto">
          <a:xfrm>
            <a:off x="4876800" y="6338888"/>
            <a:ext cx="3663950" cy="33813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EAEAEA"/>
                </a:solidFill>
                <a:effectLst/>
                <a:uLnTx/>
                <a:uFillTx/>
                <a:latin typeface="Arial" charset="0"/>
                <a:ea typeface="ＭＳ Ｐゴシック" charset="0"/>
                <a:cs typeface="Arial" charset="0"/>
              </a:rPr>
              <a:t>10th century Old Hebrew school tablet</a:t>
            </a:r>
          </a:p>
        </p:txBody>
      </p:sp>
      <p:sp>
        <p:nvSpPr>
          <p:cNvPr id="196612" name="Rectangle 4"/>
          <p:cNvSpPr>
            <a:spLocks noGrp="1" noChangeArrowheads="1"/>
          </p:cNvSpPr>
          <p:nvPr>
            <p:ph type="subTitle" idx="1"/>
          </p:nvPr>
        </p:nvSpPr>
        <p:spPr>
          <a:xfrm>
            <a:off x="2208231" y="762000"/>
            <a:ext cx="6756662" cy="4876800"/>
          </a:xfrm>
        </p:spPr>
        <p:txBody>
          <a:bodyPr/>
          <a:lstStyle/>
          <a:p>
            <a:pPr eaLnBrk="1" hangingPunct="1">
              <a:defRPr/>
            </a:pPr>
            <a:r>
              <a:rPr lang="en-US" sz="2800" b="1" dirty="0">
                <a:effectLst>
                  <a:glow rad="101600">
                    <a:srgbClr val="000000"/>
                  </a:glow>
                </a:effectLst>
                <a:latin typeface="Arial"/>
                <a:ea typeface="+mn-ea"/>
                <a:cs typeface="Arial"/>
              </a:rPr>
              <a:t>Months of vintage &amp; oil harvest;</a:t>
            </a:r>
          </a:p>
          <a:p>
            <a:pPr eaLnBrk="1" hangingPunct="1">
              <a:defRPr/>
            </a:pPr>
            <a:r>
              <a:rPr lang="en-US" sz="2800" b="1" dirty="0">
                <a:effectLst>
                  <a:glow rad="101600">
                    <a:srgbClr val="000000"/>
                  </a:glow>
                </a:effectLst>
                <a:latin typeface="Arial"/>
                <a:ea typeface="+mn-ea"/>
                <a:cs typeface="Arial"/>
              </a:rPr>
              <a:t>Months of sowing;</a:t>
            </a:r>
          </a:p>
          <a:p>
            <a:pPr eaLnBrk="1" hangingPunct="1">
              <a:defRPr/>
            </a:pPr>
            <a:r>
              <a:rPr lang="en-US" sz="2800" b="1" dirty="0">
                <a:effectLst>
                  <a:glow rad="101600">
                    <a:srgbClr val="000000"/>
                  </a:glow>
                </a:effectLst>
                <a:latin typeface="Arial"/>
                <a:ea typeface="+mn-ea"/>
                <a:cs typeface="Arial"/>
              </a:rPr>
              <a:t>Months of spring pasture;</a:t>
            </a:r>
          </a:p>
          <a:p>
            <a:pPr eaLnBrk="1" hangingPunct="1">
              <a:defRPr/>
            </a:pPr>
            <a:r>
              <a:rPr lang="en-US" sz="2800" b="1" dirty="0">
                <a:effectLst>
                  <a:glow rad="101600">
                    <a:srgbClr val="000000"/>
                  </a:glow>
                </a:effectLst>
                <a:latin typeface="Arial"/>
                <a:ea typeface="+mn-ea"/>
                <a:cs typeface="Arial"/>
              </a:rPr>
              <a:t>Month of flax pulling;</a:t>
            </a:r>
          </a:p>
          <a:p>
            <a:pPr eaLnBrk="1" hangingPunct="1">
              <a:defRPr/>
            </a:pPr>
            <a:r>
              <a:rPr lang="en-US" sz="2800" b="1" dirty="0">
                <a:effectLst>
                  <a:glow rad="101600">
                    <a:srgbClr val="000000"/>
                  </a:glow>
                </a:effectLst>
                <a:latin typeface="Arial"/>
                <a:ea typeface="+mn-ea"/>
                <a:cs typeface="Arial"/>
              </a:rPr>
              <a:t>Month of barley harvest;</a:t>
            </a:r>
          </a:p>
          <a:p>
            <a:pPr eaLnBrk="1" hangingPunct="1">
              <a:defRPr/>
            </a:pPr>
            <a:r>
              <a:rPr lang="en-US" sz="2800" b="1" dirty="0">
                <a:effectLst>
                  <a:glow rad="101600">
                    <a:srgbClr val="000000"/>
                  </a:glow>
                </a:effectLst>
                <a:latin typeface="Arial"/>
                <a:ea typeface="+mn-ea"/>
                <a:cs typeface="Arial"/>
              </a:rPr>
              <a:t>Month of wheat harvest &amp; measuring;</a:t>
            </a:r>
          </a:p>
          <a:p>
            <a:pPr eaLnBrk="1" hangingPunct="1">
              <a:defRPr/>
            </a:pPr>
            <a:r>
              <a:rPr lang="en-US" sz="2800" b="1" dirty="0">
                <a:effectLst>
                  <a:glow rad="101600">
                    <a:srgbClr val="000000"/>
                  </a:glow>
                </a:effectLst>
                <a:latin typeface="Arial"/>
                <a:ea typeface="+mn-ea"/>
                <a:cs typeface="Arial"/>
              </a:rPr>
              <a:t>Months of pruning;</a:t>
            </a:r>
          </a:p>
          <a:p>
            <a:pPr eaLnBrk="1" hangingPunct="1">
              <a:defRPr/>
            </a:pPr>
            <a:r>
              <a:rPr lang="en-US" sz="2800" b="1" dirty="0">
                <a:effectLst>
                  <a:glow rad="101600">
                    <a:srgbClr val="000000"/>
                  </a:glow>
                </a:effectLst>
                <a:latin typeface="Arial"/>
                <a:ea typeface="+mn-ea"/>
                <a:cs typeface="Arial"/>
              </a:rPr>
              <a:t>Month of summer fruit.</a:t>
            </a:r>
          </a:p>
        </p:txBody>
      </p:sp>
    </p:spTree>
    <p:extLst>
      <p:ext uri="{BB962C8B-B14F-4D97-AF65-F5344CB8AC3E}">
        <p14:creationId xmlns:p14="http://schemas.microsoft.com/office/powerpoint/2010/main" val="15450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Sacred Calendar Begins</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Civil Calendar Begins</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grpSp>
      <p:sp>
        <p:nvSpPr>
          <p:cNvPr id="43" name="Rectangle 2"/>
          <p:cNvSpPr txBox="1">
            <a:spLocks noChangeArrowheads="1"/>
          </p:cNvSpPr>
          <p:nvPr/>
        </p:nvSpPr>
        <p:spPr bwMode="auto">
          <a:xfrm>
            <a:off x="-14288" y="0"/>
            <a:ext cx="3816351" cy="424815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ＭＳ Ｐゴシック" charset="0"/>
              </a:rPr>
              <a:t>The Exodus Night: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While the Israelites were still in the land of Egypt, the L</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ORD</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 gave the following instructions to Moses and Aaron:  </a:t>
            </a:r>
            <a:r>
              <a:rPr kumimoji="0" lang="en-US" sz="24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2</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a:t>
            </a:r>
            <a:r>
              <a:rPr kumimoji="0" lang="en-US"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ＭＳ Ｐゴシック" charset="0"/>
              </a:rPr>
              <a:t>From now on, this month will be the first month of the year</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 for you" (Exod. 12:1-2)</a:t>
            </a:r>
          </a:p>
        </p:txBody>
      </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Hebrew Calendars</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Mar-Apr</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Sep-Oct</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sp>
        <p:nvSpPr>
          <p:cNvPr id="19" name="Text Box 6"/>
          <p:cNvSpPr txBox="1">
            <a:spLocks noChangeArrowheads="1"/>
          </p:cNvSpPr>
          <p:nvPr/>
        </p:nvSpPr>
        <p:spPr bwMode="auto">
          <a:xfrm>
            <a:off x="8374063" y="76200"/>
            <a:ext cx="7842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180,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290</a:t>
            </a:r>
          </a:p>
        </p:txBody>
      </p:sp>
    </p:spTree>
    <p:extLst>
      <p:ext uri="{BB962C8B-B14F-4D97-AF65-F5344CB8AC3E}">
        <p14:creationId xmlns:p14="http://schemas.microsoft.com/office/powerpoint/2010/main" val="24387060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ext Box 6"/>
          <p:cNvSpPr txBox="1">
            <a:spLocks noChangeArrowheads="1"/>
          </p:cNvSpPr>
          <p:nvPr/>
        </p:nvSpPr>
        <p:spPr bwMode="auto">
          <a:xfrm>
            <a:off x="8374063" y="76200"/>
            <a:ext cx="7842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180,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290</a:t>
            </a:r>
          </a:p>
        </p:txBody>
      </p:sp>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Sacred Calendar Begins</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Civil Calendar Begins</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gr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Hebrew Calendars</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Mar-Apr</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Sep-Oct</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sp>
        <p:nvSpPr>
          <p:cNvPr id="23" name="AutoShape 7"/>
          <p:cNvSpPr>
            <a:spLocks noChangeArrowheads="1"/>
          </p:cNvSpPr>
          <p:nvPr/>
        </p:nvSpPr>
        <p:spPr bwMode="auto">
          <a:xfrm>
            <a:off x="350838" y="5562600"/>
            <a:ext cx="2133600"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Judah began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with Tishri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&amp; counted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accession year</a:t>
            </a:r>
          </a:p>
        </p:txBody>
      </p:sp>
      <p:sp>
        <p:nvSpPr>
          <p:cNvPr id="26" name="AutoShape 5"/>
          <p:cNvSpPr>
            <a:spLocks noChangeArrowheads="1"/>
          </p:cNvSpPr>
          <p:nvPr/>
        </p:nvSpPr>
        <p:spPr bwMode="auto">
          <a:xfrm>
            <a:off x="7010400" y="5683255"/>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rial" charset="0"/>
                <a:ea typeface="ＭＳ Ｐゴシック" charset="0"/>
                <a:cs typeface="Arial" charset="0"/>
              </a:rPr>
              <a:t>What if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rial" charset="0"/>
                <a:ea typeface="ＭＳ Ｐゴシック" charset="0"/>
                <a:cs typeface="Arial" charset="0"/>
              </a:rPr>
              <a:t>king</a:t>
            </a:r>
            <a:r>
              <a:rPr kumimoji="0" lang="fr-FR" altLang="ja-JP" sz="2000" b="1" i="0" u="none" strike="noStrike" kern="0" cap="none" spc="0" normalizeH="0" baseline="0" noProof="0">
                <a:ln>
                  <a:noFill/>
                </a:ln>
                <a:solidFill>
                  <a:srgbClr val="000000"/>
                </a:solidFill>
                <a:effectLst/>
                <a:uLnTx/>
                <a:uFillTx/>
                <a:latin typeface="Arial" charset="0"/>
                <a:ea typeface="ＭＳ Ｐゴシック" charset="0"/>
                <a:cs typeface="Arial" charset="0"/>
              </a:rPr>
              <a:t>'</a:t>
            </a:r>
            <a:r>
              <a:rPr kumimoji="0" lang="en-US" sz="2000" b="1" i="0" u="none" strike="noStrike" kern="0" cap="none" spc="0" normalizeH="0" baseline="0" noProof="0">
                <a:ln>
                  <a:noFill/>
                </a:ln>
                <a:solidFill>
                  <a:srgbClr val="000000"/>
                </a:solidFill>
                <a:effectLst/>
                <a:uLnTx/>
                <a:uFillTx/>
                <a:latin typeface="Arial" charset="0"/>
                <a:ea typeface="ＭＳ Ｐゴシック" charset="0"/>
                <a:cs typeface="Arial" charset="0"/>
              </a:rPr>
              <a:t>s reign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rial" charset="0"/>
                <a:ea typeface="ＭＳ Ｐゴシック" charset="0"/>
                <a:cs typeface="Arial" charset="0"/>
              </a:rPr>
              <a:t>began here?</a:t>
            </a:r>
          </a:p>
        </p:txBody>
      </p:sp>
      <p:sp>
        <p:nvSpPr>
          <p:cNvPr id="27" name="AutoShape 4"/>
          <p:cNvSpPr>
            <a:spLocks noChangeArrowheads="1"/>
          </p:cNvSpPr>
          <p:nvPr/>
        </p:nvSpPr>
        <p:spPr bwMode="auto">
          <a:xfrm>
            <a:off x="2667000" y="20638"/>
            <a:ext cx="2133600" cy="1295400"/>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rial" charset="0"/>
                <a:ea typeface="ＭＳ Ｐゴシック" charset="0"/>
                <a:cs typeface="Arial" charset="0"/>
              </a:rPr>
              <a:t>Israel began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rial" charset="0"/>
                <a:ea typeface="ＭＳ Ｐゴシック" charset="0"/>
                <a:cs typeface="Arial" charset="0"/>
              </a:rPr>
              <a:t>with Nisan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rial" charset="0"/>
                <a:ea typeface="ＭＳ Ｐゴシック" charset="0"/>
                <a:cs typeface="Arial" charset="0"/>
              </a:rPr>
              <a:t>&amp; didn</a:t>
            </a:r>
            <a:r>
              <a:rPr kumimoji="0" lang="fr-FR" altLang="ja-JP" sz="2000" b="1" i="0" u="none" strike="noStrike" kern="0" cap="none" spc="0" normalizeH="0" baseline="0" noProof="0">
                <a:ln>
                  <a:noFill/>
                </a:ln>
                <a:solidFill>
                  <a:srgbClr val="000000"/>
                </a:solidFill>
                <a:effectLst/>
                <a:uLnTx/>
                <a:uFillTx/>
                <a:latin typeface="Arial" charset="0"/>
                <a:ea typeface="ＭＳ Ｐゴシック" charset="0"/>
                <a:cs typeface="Arial" charset="0"/>
              </a:rPr>
              <a:t>'</a:t>
            </a:r>
            <a:r>
              <a:rPr kumimoji="0" lang="en-US" sz="2000" b="1" i="0" u="none" strike="noStrike" kern="0" cap="none" spc="0" normalizeH="0" baseline="0" noProof="0">
                <a:ln>
                  <a:noFill/>
                </a:ln>
                <a:solidFill>
                  <a:srgbClr val="000000"/>
                </a:solidFill>
                <a:effectLst/>
                <a:uLnTx/>
                <a:uFillTx/>
                <a:latin typeface="Arial" charset="0"/>
                <a:ea typeface="ＭＳ Ｐゴシック" charset="0"/>
                <a:cs typeface="Arial" charset="0"/>
              </a:rPr>
              <a:t>t count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rial" charset="0"/>
                <a:ea typeface="ＭＳ Ｐゴシック" charset="0"/>
                <a:cs typeface="Arial" charset="0"/>
              </a:rPr>
              <a:t>accession year</a:t>
            </a:r>
          </a:p>
        </p:txBody>
      </p:sp>
      <p:sp>
        <p:nvSpPr>
          <p:cNvPr id="29" name="Rectangle 2"/>
          <p:cNvSpPr>
            <a:spLocks noChangeArrowheads="1"/>
          </p:cNvSpPr>
          <p:nvPr/>
        </p:nvSpPr>
        <p:spPr bwMode="auto">
          <a:xfrm>
            <a:off x="2705100" y="2949352"/>
            <a:ext cx="4191000" cy="990600"/>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Two Key Issues:</a:t>
            </a:r>
          </a:p>
        </p:txBody>
      </p:sp>
      <p:sp>
        <p:nvSpPr>
          <p:cNvPr id="22" name="Rectangle 9"/>
          <p:cNvSpPr txBox="1">
            <a:spLocks noChangeArrowheads="1"/>
          </p:cNvSpPr>
          <p:nvPr/>
        </p:nvSpPr>
        <p:spPr bwMode="auto">
          <a:xfrm>
            <a:off x="6781800" y="914400"/>
            <a:ext cx="2438400"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FFFF"/>
                </a:solidFill>
                <a:effectLst/>
                <a:uLnTx/>
                <a:uFillTx/>
                <a:latin typeface="Arial" charset="0"/>
                <a:ea typeface="ＭＳ Ｐゴシック" charset="0"/>
                <a:cs typeface="Arial" charset="0"/>
              </a:rPr>
              <a:t>Did they count the accession year?</a:t>
            </a:r>
          </a:p>
        </p:txBody>
      </p:sp>
      <p:sp>
        <p:nvSpPr>
          <p:cNvPr id="28" name="Rectangle 3"/>
          <p:cNvSpPr>
            <a:spLocks noChangeArrowheads="1"/>
          </p:cNvSpPr>
          <p:nvPr/>
        </p:nvSpPr>
        <p:spPr bwMode="auto">
          <a:xfrm>
            <a:off x="0" y="0"/>
            <a:ext cx="2667000"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Which system did they use to determine the king</a:t>
            </a:r>
            <a:r>
              <a:rPr kumimoji="0" lang="fr-FR"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s reign?</a:t>
            </a:r>
          </a:p>
        </p:txBody>
      </p:sp>
    </p:spTree>
    <p:extLst>
      <p:ext uri="{BB962C8B-B14F-4D97-AF65-F5344CB8AC3E}">
        <p14:creationId xmlns:p14="http://schemas.microsoft.com/office/powerpoint/2010/main" val="64322556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5" name="Picture 2"/>
          <p:cNvPicPr>
            <a:picLocks noChangeAspect="1"/>
          </p:cNvPicPr>
          <p:nvPr/>
        </p:nvPicPr>
        <p:blipFill>
          <a:blip r:embed="rId2" cstate="screen">
            <a:extLst>
              <a:ext uri="{28A0092B-C50C-407E-A947-70E740481C1C}">
                <a14:useLocalDpi xmlns:a14="http://schemas.microsoft.com/office/drawing/2010/main"/>
              </a:ext>
            </a:extLst>
          </a:blip>
          <a:srcRect l="4292"/>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Rectangle 3"/>
          <p:cNvSpPr>
            <a:spLocks noChangeArrowheads="1"/>
          </p:cNvSpPr>
          <p:nvPr/>
        </p:nvSpPr>
        <p:spPr bwMode="auto">
          <a:xfrm>
            <a:off x="5795963" y="1844675"/>
            <a:ext cx="3240087" cy="482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marR="0" lvl="0" indent="-457200" algn="l" defTabSz="914400" rtl="0" eaLnBrk="1" fontAlgn="base" latinLnBrk="0" hangingPunct="1">
              <a:lnSpc>
                <a:spcPct val="90000"/>
              </a:lnSpc>
              <a:spcBef>
                <a:spcPct val="20000"/>
              </a:spcBef>
              <a:spcAft>
                <a:spcPct val="0"/>
              </a:spcAft>
              <a:buClrTx/>
              <a:buSzTx/>
              <a:buFont typeface="Wingdings" charset="0"/>
              <a:buChar char="Ø"/>
              <a:tabLst/>
              <a:defRPr/>
            </a:pPr>
            <a:r>
              <a:rPr kumimoji="0" lang="en-US" altLang="zh-CN"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When a king</a:t>
            </a:r>
            <a:r>
              <a:rPr kumimoji="0" lang="fr-FR" altLang="zh-CN"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zh-CN"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s reign began</a:t>
            </a:r>
          </a:p>
          <a:p>
            <a:pPr marL="457200" marR="0" lvl="0" indent="-457200" algn="l" defTabSz="914400" rtl="0" eaLnBrk="1" fontAlgn="base" latinLnBrk="0" hangingPunct="1">
              <a:lnSpc>
                <a:spcPct val="90000"/>
              </a:lnSpc>
              <a:spcBef>
                <a:spcPct val="20000"/>
              </a:spcBef>
              <a:spcAft>
                <a:spcPct val="0"/>
              </a:spcAft>
              <a:buClrTx/>
              <a:buSzTx/>
              <a:buFont typeface="Wingdings" charset="0"/>
              <a:buChar char="Ø"/>
              <a:tabLst/>
              <a:defRPr/>
            </a:pPr>
            <a:endParaRPr kumimoji="0" lang="en-US" altLang="zh-CN"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457200" marR="0" lvl="0" indent="-457200" algn="l" defTabSz="914400" rtl="0" eaLnBrk="1" fontAlgn="base" latinLnBrk="0" hangingPunct="1">
              <a:lnSpc>
                <a:spcPct val="90000"/>
              </a:lnSpc>
              <a:spcBef>
                <a:spcPct val="20000"/>
              </a:spcBef>
              <a:spcAft>
                <a:spcPct val="0"/>
              </a:spcAft>
              <a:buClrTx/>
              <a:buSzTx/>
              <a:buFont typeface="Wingdings" charset="0"/>
              <a:buChar char="Ø"/>
              <a:tabLst/>
              <a:defRPr/>
            </a:pPr>
            <a:r>
              <a:rPr kumimoji="0" lang="en-US" altLang="zh-CN"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When the year began</a:t>
            </a:r>
          </a:p>
        </p:txBody>
      </p:sp>
      <p:sp>
        <p:nvSpPr>
          <p:cNvPr id="292867" name="Text Box 8"/>
          <p:cNvSpPr txBox="1">
            <a:spLocks noChangeArrowheads="1"/>
          </p:cNvSpPr>
          <p:nvPr/>
        </p:nvSpPr>
        <p:spPr bwMode="auto">
          <a:xfrm>
            <a:off x="80010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221</a:t>
            </a:r>
          </a:p>
        </p:txBody>
      </p:sp>
      <p:sp>
        <p:nvSpPr>
          <p:cNvPr id="292868" name="Rectangle 9"/>
          <p:cNvSpPr>
            <a:spLocks noGrp="1" noChangeArrowheads="1"/>
          </p:cNvSpPr>
          <p:nvPr>
            <p:ph type="title" idx="4294967295"/>
          </p:nvPr>
        </p:nvSpPr>
        <p:spPr>
          <a:xfrm>
            <a:off x="107950" y="33338"/>
            <a:ext cx="6624638" cy="587375"/>
          </a:xfrm>
          <a:solidFill>
            <a:schemeClr val="tx1"/>
          </a:solidFill>
          <a:ln cap="flat">
            <a:solidFill>
              <a:schemeClr val="tx1"/>
            </a:solidFill>
            <a:miter lim="800000"/>
            <a:headEnd/>
            <a:tailEnd/>
          </a:ln>
        </p:spPr>
        <p:txBody>
          <a:bodyPr/>
          <a:lstStyle/>
          <a:p>
            <a:pPr algn="l" eaLnBrk="1" hangingPunct="1"/>
            <a:r>
              <a:rPr lang="en-US" sz="2800" b="1" i="1">
                <a:solidFill>
                  <a:srgbClr val="FFFFFF"/>
                </a:solidFill>
                <a:latin typeface="Arial" charset="0"/>
                <a:ea typeface="ＭＳ Ｐゴシック" charset="0"/>
              </a:rPr>
              <a:t>Characteristics</a:t>
            </a:r>
          </a:p>
        </p:txBody>
      </p:sp>
      <p:pic>
        <p:nvPicPr>
          <p:cNvPr id="229382"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7950" y="1412875"/>
            <a:ext cx="5207000" cy="520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a:spLocks noChangeArrowheads="1"/>
          </p:cNvSpPr>
          <p:nvPr/>
        </p:nvSpPr>
        <p:spPr bwMode="auto">
          <a:xfrm>
            <a:off x="0" y="549275"/>
            <a:ext cx="9144000" cy="86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altLang="zh-CN" sz="2800" b="1" i="0" u="sng" strike="noStrike" kern="1200" cap="none" spc="0" normalizeH="0" baseline="0" noProof="0">
                <a:ln>
                  <a:noFill/>
                </a:ln>
                <a:solidFill>
                  <a:srgbClr val="FFFFFF"/>
                </a:solidFill>
                <a:effectLst/>
                <a:uLnTx/>
                <a:uFillTx/>
                <a:latin typeface="Arial" charset="0"/>
                <a:ea typeface="ＭＳ Ｐゴシック" charset="0"/>
                <a:cs typeface="Arial" charset="0"/>
              </a:rPr>
              <a:t>Calendar Differences Between Judah and Israel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229382"/>
                                        </p:tgtEl>
                                        <p:attrNameLst>
                                          <p:attrName>style.visibility</p:attrName>
                                        </p:attrNameLst>
                                      </p:cBhvr>
                                      <p:to>
                                        <p:strVal val="visible"/>
                                      </p:to>
                                    </p:set>
                                    <p:animEffect transition="in" filter="wheel(1)">
                                      <p:cBhvr>
                                        <p:cTn id="13" dur="2000"/>
                                        <p:tgtEl>
                                          <p:spTgt spid="2293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8307">
                                            <p:txEl>
                                              <p:pRg st="0" end="0"/>
                                            </p:txEl>
                                          </p:spTgt>
                                        </p:tgtEl>
                                        <p:attrNameLst>
                                          <p:attrName>style.visibility</p:attrName>
                                        </p:attrNameLst>
                                      </p:cBhvr>
                                      <p:to>
                                        <p:strVal val="visible"/>
                                      </p:to>
                                    </p:set>
                                    <p:anim calcmode="lin" valueType="num">
                                      <p:cBhvr additive="base">
                                        <p:cTn id="18"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8307">
                                            <p:txEl>
                                              <p:pRg st="2" end="2"/>
                                            </p:txEl>
                                          </p:spTgt>
                                        </p:tgtEl>
                                        <p:attrNameLst>
                                          <p:attrName>style.visibility</p:attrName>
                                        </p:attrNameLst>
                                      </p:cBhvr>
                                      <p:to>
                                        <p:strVal val="visible"/>
                                      </p:to>
                                    </p:set>
                                    <p:anim calcmode="lin" valueType="num">
                                      <p:cBhvr additive="base">
                                        <p:cTn id="24"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066800" y="0"/>
            <a:ext cx="7086600" cy="1066800"/>
          </a:xfrm>
          <a:solidFill>
            <a:schemeClr val="tx1"/>
          </a:solidFill>
          <a:ln>
            <a:solidFill>
              <a:schemeClr val="tx1"/>
            </a:solidFill>
            <a:miter lim="800000"/>
            <a:headEnd/>
            <a:tailEnd/>
          </a:ln>
        </p:spPr>
        <p:txBody>
          <a:bodyPr/>
          <a:lstStyle/>
          <a:p>
            <a:pPr eaLnBrk="1" hangingPunct="1"/>
            <a:r>
              <a:rPr lang="en-US" sz="3600" b="1">
                <a:solidFill>
                  <a:srgbClr val="FFFFFF"/>
                </a:solidFill>
                <a:latin typeface="Arial Black" charset="0"/>
                <a:ea typeface="ＭＳ Ｐゴシック" charset="0"/>
                <a:cs typeface="ＭＳ Ｐゴシック" charset="0"/>
              </a:rPr>
              <a:t>Making Sense of Samuel, Kings, and Chronicles</a:t>
            </a:r>
          </a:p>
        </p:txBody>
      </p:sp>
      <p:sp>
        <p:nvSpPr>
          <p:cNvPr id="269315" name="Rectangle 4"/>
          <p:cNvSpPr>
            <a:spLocks noChangeArrowheads="1"/>
          </p:cNvSpPr>
          <p:nvPr/>
        </p:nvSpPr>
        <p:spPr bwMode="auto">
          <a:xfrm>
            <a:off x="152400" y="1295400"/>
            <a:ext cx="828675"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6" name="Rectangle 5"/>
          <p:cNvSpPr>
            <a:spLocks noChangeArrowheads="1"/>
          </p:cNvSpPr>
          <p:nvPr/>
        </p:nvSpPr>
        <p:spPr bwMode="auto">
          <a:xfrm>
            <a:off x="981075" y="1295400"/>
            <a:ext cx="1155700"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7" name="Rectangle 6"/>
          <p:cNvSpPr>
            <a:spLocks noChangeArrowheads="1"/>
          </p:cNvSpPr>
          <p:nvPr/>
        </p:nvSpPr>
        <p:spPr bwMode="auto">
          <a:xfrm>
            <a:off x="7926388" y="1295400"/>
            <a:ext cx="2012950"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8" name="Rectangle 7"/>
          <p:cNvSpPr>
            <a:spLocks noChangeArrowheads="1"/>
          </p:cNvSpPr>
          <p:nvPr/>
        </p:nvSpPr>
        <p:spPr bwMode="auto">
          <a:xfrm>
            <a:off x="76200" y="2332038"/>
            <a:ext cx="828675"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Books</a:t>
            </a: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9" name="Rectangle 8"/>
          <p:cNvSpPr>
            <a:spLocks noChangeArrowheads="1"/>
          </p:cNvSpPr>
          <p:nvPr/>
        </p:nvSpPr>
        <p:spPr bwMode="auto">
          <a:xfrm>
            <a:off x="7716838" y="2332038"/>
            <a:ext cx="2341562"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20" name="Rectangle 9"/>
          <p:cNvSpPr>
            <a:spLocks noChangeArrowheads="1"/>
          </p:cNvSpPr>
          <p:nvPr/>
        </p:nvSpPr>
        <p:spPr bwMode="auto">
          <a:xfrm>
            <a:off x="76200" y="3138488"/>
            <a:ext cx="82867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Kings</a:t>
            </a: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21" name="Rectangle 10"/>
          <p:cNvSpPr>
            <a:spLocks noChangeArrowheads="1"/>
          </p:cNvSpPr>
          <p:nvPr/>
        </p:nvSpPr>
        <p:spPr bwMode="auto">
          <a:xfrm>
            <a:off x="981075" y="3138488"/>
            <a:ext cx="11557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Saul</a:t>
            </a:r>
          </a:p>
        </p:txBody>
      </p:sp>
      <p:sp>
        <p:nvSpPr>
          <p:cNvPr id="269322" name="Rectangle 11"/>
          <p:cNvSpPr>
            <a:spLocks noChangeArrowheads="1"/>
          </p:cNvSpPr>
          <p:nvPr/>
        </p:nvSpPr>
        <p:spPr bwMode="auto">
          <a:xfrm>
            <a:off x="2051720" y="3138488"/>
            <a:ext cx="1036638"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David</a:t>
            </a:r>
          </a:p>
        </p:txBody>
      </p:sp>
      <p:sp>
        <p:nvSpPr>
          <p:cNvPr id="269323" name="Rectangle 12"/>
          <p:cNvSpPr>
            <a:spLocks noChangeArrowheads="1"/>
          </p:cNvSpPr>
          <p:nvPr/>
        </p:nvSpPr>
        <p:spPr bwMode="auto">
          <a:xfrm>
            <a:off x="2987824" y="3138488"/>
            <a:ext cx="2573337"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Solomon-Ahaziah</a:t>
            </a:r>
          </a:p>
        </p:txBody>
      </p:sp>
      <p:sp>
        <p:nvSpPr>
          <p:cNvPr id="269324" name="Rectangle 13"/>
          <p:cNvSpPr>
            <a:spLocks noChangeArrowheads="1"/>
          </p:cNvSpPr>
          <p:nvPr/>
        </p:nvSpPr>
        <p:spPr bwMode="auto">
          <a:xfrm>
            <a:off x="5322515" y="3138488"/>
            <a:ext cx="1789634"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Ahaziah-Zedekiah</a:t>
            </a:r>
          </a:p>
        </p:txBody>
      </p:sp>
      <p:sp>
        <p:nvSpPr>
          <p:cNvPr id="269325" name="Rectangle 14"/>
          <p:cNvSpPr>
            <a:spLocks noChangeArrowheads="1"/>
          </p:cNvSpPr>
          <p:nvPr/>
        </p:nvSpPr>
        <p:spPr bwMode="auto">
          <a:xfrm>
            <a:off x="7239000" y="3138488"/>
            <a:ext cx="2341563"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26" name="Rectangle 15"/>
          <p:cNvSpPr>
            <a:spLocks noChangeArrowheads="1"/>
          </p:cNvSpPr>
          <p:nvPr/>
        </p:nvSpPr>
        <p:spPr bwMode="auto">
          <a:xfrm>
            <a:off x="76200" y="4173538"/>
            <a:ext cx="828675"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Dates</a:t>
            </a: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27" name="Rectangle 16"/>
          <p:cNvSpPr>
            <a:spLocks noChangeArrowheads="1"/>
          </p:cNvSpPr>
          <p:nvPr/>
        </p:nvSpPr>
        <p:spPr bwMode="auto">
          <a:xfrm>
            <a:off x="981075" y="4173538"/>
            <a:ext cx="11557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1043</a:t>
            </a:r>
          </a:p>
        </p:txBody>
      </p:sp>
      <p:sp>
        <p:nvSpPr>
          <p:cNvPr id="269328" name="Rectangle 17"/>
          <p:cNvSpPr>
            <a:spLocks noChangeArrowheads="1"/>
          </p:cNvSpPr>
          <p:nvPr/>
        </p:nvSpPr>
        <p:spPr bwMode="auto">
          <a:xfrm>
            <a:off x="2023194" y="4173538"/>
            <a:ext cx="1036638"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1011</a:t>
            </a:r>
          </a:p>
        </p:txBody>
      </p:sp>
      <p:sp>
        <p:nvSpPr>
          <p:cNvPr id="269329" name="Rectangle 18"/>
          <p:cNvSpPr>
            <a:spLocks noChangeArrowheads="1"/>
          </p:cNvSpPr>
          <p:nvPr/>
        </p:nvSpPr>
        <p:spPr bwMode="auto">
          <a:xfrm>
            <a:off x="3124200" y="4173538"/>
            <a:ext cx="2570163"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971        931               852</a:t>
            </a:r>
          </a:p>
        </p:txBody>
      </p:sp>
      <p:sp>
        <p:nvSpPr>
          <p:cNvPr id="269330" name="Rectangle 19"/>
          <p:cNvSpPr>
            <a:spLocks noChangeArrowheads="1"/>
          </p:cNvSpPr>
          <p:nvPr/>
        </p:nvSpPr>
        <p:spPr bwMode="auto">
          <a:xfrm>
            <a:off x="5562600" y="4173538"/>
            <a:ext cx="174625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852    722   586   560</a:t>
            </a:r>
          </a:p>
        </p:txBody>
      </p:sp>
      <p:sp>
        <p:nvSpPr>
          <p:cNvPr id="269331" name="Rectangle 20"/>
          <p:cNvSpPr>
            <a:spLocks noChangeArrowheads="1"/>
          </p:cNvSpPr>
          <p:nvPr/>
        </p:nvSpPr>
        <p:spPr bwMode="auto">
          <a:xfrm>
            <a:off x="7832725" y="4173538"/>
            <a:ext cx="625475"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538</a:t>
            </a:r>
          </a:p>
        </p:txBody>
      </p:sp>
      <p:sp>
        <p:nvSpPr>
          <p:cNvPr id="269332" name="Rectangle 21"/>
          <p:cNvSpPr>
            <a:spLocks noChangeArrowheads="1"/>
          </p:cNvSpPr>
          <p:nvPr/>
        </p:nvSpPr>
        <p:spPr bwMode="auto">
          <a:xfrm>
            <a:off x="7875588" y="4173538"/>
            <a:ext cx="1585912"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33" name="Rectangle 22"/>
          <p:cNvSpPr>
            <a:spLocks noChangeArrowheads="1"/>
          </p:cNvSpPr>
          <p:nvPr/>
        </p:nvSpPr>
        <p:spPr bwMode="auto">
          <a:xfrm>
            <a:off x="76200" y="5210175"/>
            <a:ext cx="828675"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Kingdom</a:t>
            </a:r>
            <a:endParaRPr kumimoji="0" lang="en-US" sz="16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34" name="Rectangle 23"/>
          <p:cNvSpPr>
            <a:spLocks noChangeArrowheads="1"/>
          </p:cNvSpPr>
          <p:nvPr/>
        </p:nvSpPr>
        <p:spPr bwMode="auto">
          <a:xfrm>
            <a:off x="981075" y="5210175"/>
            <a:ext cx="179705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---------United-------</a:t>
            </a:r>
          </a:p>
        </p:txBody>
      </p:sp>
      <p:sp>
        <p:nvSpPr>
          <p:cNvPr id="269335" name="Rectangle 24"/>
          <p:cNvSpPr>
            <a:spLocks noChangeArrowheads="1"/>
          </p:cNvSpPr>
          <p:nvPr/>
        </p:nvSpPr>
        <p:spPr bwMode="auto">
          <a:xfrm>
            <a:off x="2778125" y="5210175"/>
            <a:ext cx="381158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---------Divided------------ </a:t>
            </a:r>
          </a:p>
        </p:txBody>
      </p:sp>
      <p:sp>
        <p:nvSpPr>
          <p:cNvPr id="269336" name="Rectangle 25"/>
          <p:cNvSpPr>
            <a:spLocks noChangeArrowheads="1"/>
          </p:cNvSpPr>
          <p:nvPr/>
        </p:nvSpPr>
        <p:spPr bwMode="auto">
          <a:xfrm>
            <a:off x="6589713" y="5210175"/>
            <a:ext cx="833437"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Surviving</a:t>
            </a:r>
          </a:p>
        </p:txBody>
      </p:sp>
      <p:sp>
        <p:nvSpPr>
          <p:cNvPr id="269337" name="Rectangle 26"/>
          <p:cNvSpPr>
            <a:spLocks noChangeArrowheads="1"/>
          </p:cNvSpPr>
          <p:nvPr/>
        </p:nvSpPr>
        <p:spPr bwMode="auto">
          <a:xfrm>
            <a:off x="7423150" y="5210175"/>
            <a:ext cx="221773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-Returned-</a:t>
            </a:r>
          </a:p>
        </p:txBody>
      </p:sp>
      <p:grpSp>
        <p:nvGrpSpPr>
          <p:cNvPr id="269338" name="Group 27"/>
          <p:cNvGrpSpPr>
            <a:grpSpLocks/>
          </p:cNvGrpSpPr>
          <p:nvPr/>
        </p:nvGrpSpPr>
        <p:grpSpPr bwMode="auto">
          <a:xfrm>
            <a:off x="2076450" y="1295400"/>
            <a:ext cx="1157288" cy="1036638"/>
            <a:chOff x="1063" y="0"/>
            <a:chExt cx="620" cy="518"/>
          </a:xfrm>
        </p:grpSpPr>
        <p:sp>
          <p:nvSpPr>
            <p:cNvPr id="269362" name="Rectangle 28"/>
            <p:cNvSpPr>
              <a:spLocks noChangeArrowheads="1"/>
            </p:cNvSpPr>
            <p:nvPr/>
          </p:nvSpPr>
          <p:spPr bwMode="auto">
            <a:xfrm>
              <a:off x="1095" y="0"/>
              <a:ext cx="55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900" b="1" i="0" u="none" strike="noStrike" kern="1200" cap="none" spc="0" normalizeH="0" baseline="0" noProof="0">
                <a:ln>
                  <a:noFill/>
                </a:ln>
                <a:solidFill>
                  <a:srgbClr val="000000"/>
                </a:solidFill>
                <a:effectLst/>
                <a:uLnTx/>
                <a:uFillTx/>
                <a:latin typeface="Arial Narrow" charset="0"/>
                <a:ea typeface="ＭＳ Ｐゴシック" charset="0"/>
                <a:cs typeface="+mn-cs"/>
              </a:endParaRPr>
            </a:p>
          </p:txBody>
        </p:sp>
        <p:sp>
          <p:nvSpPr>
            <p:cNvPr id="269363" name="Rectangle 29"/>
            <p:cNvSpPr>
              <a:spLocks noChangeArrowheads="1"/>
            </p:cNvSpPr>
            <p:nvPr/>
          </p:nvSpPr>
          <p:spPr bwMode="auto">
            <a:xfrm>
              <a:off x="1063" y="0"/>
              <a:ext cx="620"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Chronicles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endParaRPr>
            </a:p>
          </p:txBody>
        </p:sp>
      </p:grpSp>
      <p:grpSp>
        <p:nvGrpSpPr>
          <p:cNvPr id="269339" name="Group 30"/>
          <p:cNvGrpSpPr>
            <a:grpSpLocks/>
          </p:cNvGrpSpPr>
          <p:nvPr/>
        </p:nvGrpSpPr>
        <p:grpSpPr bwMode="auto">
          <a:xfrm>
            <a:off x="3233738" y="1295400"/>
            <a:ext cx="4843462" cy="1036638"/>
            <a:chOff x="1683" y="0"/>
            <a:chExt cx="2515" cy="518"/>
          </a:xfrm>
        </p:grpSpPr>
        <p:sp>
          <p:nvSpPr>
            <p:cNvPr id="269360" name="Rectangle 31"/>
            <p:cNvSpPr>
              <a:spLocks noChangeArrowheads="1"/>
            </p:cNvSpPr>
            <p:nvPr/>
          </p:nvSpPr>
          <p:spPr bwMode="auto">
            <a:xfrm>
              <a:off x="1715" y="0"/>
              <a:ext cx="2451"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2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Chronicles</a:t>
              </a:r>
            </a:p>
          </p:txBody>
        </p:sp>
        <p:sp>
          <p:nvSpPr>
            <p:cNvPr id="269361" name="Rectangle 32"/>
            <p:cNvSpPr>
              <a:spLocks noChangeArrowheads="1"/>
            </p:cNvSpPr>
            <p:nvPr/>
          </p:nvSpPr>
          <p:spPr bwMode="auto">
            <a:xfrm>
              <a:off x="1683" y="0"/>
              <a:ext cx="2515"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grpSp>
        <p:nvGrpSpPr>
          <p:cNvPr id="269340" name="Group 33"/>
          <p:cNvGrpSpPr>
            <a:grpSpLocks/>
          </p:cNvGrpSpPr>
          <p:nvPr/>
        </p:nvGrpSpPr>
        <p:grpSpPr bwMode="auto">
          <a:xfrm>
            <a:off x="762000" y="2332038"/>
            <a:ext cx="1274763" cy="806450"/>
            <a:chOff x="444" y="518"/>
            <a:chExt cx="683" cy="403"/>
          </a:xfrm>
        </p:grpSpPr>
        <p:sp>
          <p:nvSpPr>
            <p:cNvPr id="269358" name="Rectangle 34"/>
            <p:cNvSpPr>
              <a:spLocks noChangeArrowheads="1"/>
            </p:cNvSpPr>
            <p:nvPr/>
          </p:nvSpPr>
          <p:spPr bwMode="auto">
            <a:xfrm>
              <a:off x="476" y="518"/>
              <a:ext cx="619" cy="403"/>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Samuel</a:t>
              </a:r>
            </a:p>
          </p:txBody>
        </p:sp>
        <p:sp>
          <p:nvSpPr>
            <p:cNvPr id="269359" name="Rectangle 35"/>
            <p:cNvSpPr>
              <a:spLocks noChangeArrowheads="1"/>
            </p:cNvSpPr>
            <p:nvPr/>
          </p:nvSpPr>
          <p:spPr bwMode="auto">
            <a:xfrm>
              <a:off x="444" y="518"/>
              <a:ext cx="68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grpSp>
      <p:sp>
        <p:nvSpPr>
          <p:cNvPr id="269341" name="Rectangle 36"/>
          <p:cNvSpPr>
            <a:spLocks noChangeArrowheads="1"/>
          </p:cNvSpPr>
          <p:nvPr/>
        </p:nvSpPr>
        <p:spPr bwMode="auto">
          <a:xfrm>
            <a:off x="2057400" y="2332038"/>
            <a:ext cx="1173163" cy="806450"/>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2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Samuel</a:t>
            </a:r>
          </a:p>
        </p:txBody>
      </p:sp>
      <p:sp>
        <p:nvSpPr>
          <p:cNvPr id="269342" name="Rectangle 37"/>
          <p:cNvSpPr>
            <a:spLocks noChangeArrowheads="1"/>
          </p:cNvSpPr>
          <p:nvPr/>
        </p:nvSpPr>
        <p:spPr bwMode="auto">
          <a:xfrm>
            <a:off x="2066925" y="2332038"/>
            <a:ext cx="1223963"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grpSp>
        <p:nvGrpSpPr>
          <p:cNvPr id="269343" name="Group 38"/>
          <p:cNvGrpSpPr>
            <a:grpSpLocks/>
          </p:cNvGrpSpPr>
          <p:nvPr/>
        </p:nvGrpSpPr>
        <p:grpSpPr bwMode="auto">
          <a:xfrm>
            <a:off x="3233738" y="2332038"/>
            <a:ext cx="1986334" cy="806450"/>
            <a:chOff x="1747" y="518"/>
            <a:chExt cx="1443" cy="403"/>
          </a:xfrm>
        </p:grpSpPr>
        <p:sp>
          <p:nvSpPr>
            <p:cNvPr id="124967" name="Rectangle 39"/>
            <p:cNvSpPr>
              <a:spLocks noChangeArrowheads="1"/>
            </p:cNvSpPr>
            <p:nvPr/>
          </p:nvSpPr>
          <p:spPr bwMode="auto">
            <a:xfrm>
              <a:off x="1779" y="518"/>
              <a:ext cx="1379"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Kings</a:t>
              </a:r>
              <a:endParaRPr kumimoji="0" lang="en-US" sz="2400" b="1" i="0" u="none" strike="noStrike" kern="1200" cap="none" spc="0" normalizeH="0" baseline="0" noProof="0">
                <a:ln>
                  <a:noFill/>
                </a:ln>
                <a:solidFill>
                  <a:srgbClr val="FEFDE3"/>
                </a:solidFill>
                <a:effectLst/>
                <a:uLnTx/>
                <a:uFillTx/>
                <a:latin typeface="Arial Narrow" charset="0"/>
                <a:ea typeface="Times New Roman" charset="0"/>
                <a:cs typeface="Times New Roman" charset="0"/>
              </a:endParaRPr>
            </a:p>
          </p:txBody>
        </p:sp>
        <p:sp>
          <p:nvSpPr>
            <p:cNvPr id="269357" name="Rectangle 40"/>
            <p:cNvSpPr>
              <a:spLocks noChangeArrowheads="1"/>
            </p:cNvSpPr>
            <p:nvPr/>
          </p:nvSpPr>
          <p:spPr bwMode="auto">
            <a:xfrm>
              <a:off x="1747" y="518"/>
              <a:ext cx="144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269344" name="Group 41"/>
          <p:cNvGrpSpPr>
            <a:grpSpLocks/>
          </p:cNvGrpSpPr>
          <p:nvPr/>
        </p:nvGrpSpPr>
        <p:grpSpPr bwMode="auto">
          <a:xfrm>
            <a:off x="5148064" y="2332038"/>
            <a:ext cx="1862336" cy="806450"/>
            <a:chOff x="3190" y="518"/>
            <a:chExt cx="895" cy="403"/>
          </a:xfrm>
        </p:grpSpPr>
        <p:sp>
          <p:nvSpPr>
            <p:cNvPr id="124970" name="Rectangle 42"/>
            <p:cNvSpPr>
              <a:spLocks noChangeArrowheads="1"/>
            </p:cNvSpPr>
            <p:nvPr/>
          </p:nvSpPr>
          <p:spPr bwMode="auto">
            <a:xfrm>
              <a:off x="3222" y="518"/>
              <a:ext cx="833"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2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EFDE3"/>
                  </a:solidFill>
                  <a:effectLst/>
                  <a:uLnTx/>
                  <a:uFillTx/>
                  <a:latin typeface="Arial Narrow" charset="0"/>
                  <a:ea typeface="ＭＳ Ｐゴシック" charset="0"/>
                  <a:cs typeface="Times New Roman" charset="0"/>
                </a:rPr>
                <a:t>Kings</a:t>
              </a:r>
              <a:endParaRPr kumimoji="0" lang="en-US" sz="2400" b="1" i="0" u="none" strike="noStrike" kern="1200" cap="none" spc="0" normalizeH="0" baseline="0" noProof="0">
                <a:ln>
                  <a:noFill/>
                </a:ln>
                <a:solidFill>
                  <a:srgbClr val="FEFDE3"/>
                </a:solidFill>
                <a:effectLst/>
                <a:uLnTx/>
                <a:uFillTx/>
                <a:latin typeface="Arial Narrow" charset="0"/>
                <a:ea typeface="Times New Roman" charset="0"/>
                <a:cs typeface="Times New Roman" charset="0"/>
              </a:endParaRPr>
            </a:p>
          </p:txBody>
        </p:sp>
        <p:sp>
          <p:nvSpPr>
            <p:cNvPr id="269355" name="Rectangle 43"/>
            <p:cNvSpPr>
              <a:spLocks noChangeArrowheads="1"/>
            </p:cNvSpPr>
            <p:nvPr/>
          </p:nvSpPr>
          <p:spPr bwMode="auto">
            <a:xfrm>
              <a:off x="3190" y="518"/>
              <a:ext cx="89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grpSp>
      <p:pic>
        <p:nvPicPr>
          <p:cNvPr id="124972" name="Picture 44"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73" name="Picture 45"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36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74" name="Picture 46" descr="j029776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00" y="4800600"/>
            <a:ext cx="925513"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75" name="AutoShape 47"/>
          <p:cNvSpPr>
            <a:spLocks noChangeArrowheads="1"/>
          </p:cNvSpPr>
          <p:nvPr/>
        </p:nvSpPr>
        <p:spPr bwMode="auto">
          <a:xfrm>
            <a:off x="6172200" y="4876800"/>
            <a:ext cx="304800" cy="457200"/>
          </a:xfrm>
          <a:prstGeom prst="downArrow">
            <a:avLst>
              <a:gd name="adj1" fmla="val 50000"/>
              <a:gd name="adj2" fmla="val 37500"/>
            </a:avLst>
          </a:prstGeom>
          <a:solidFill>
            <a:srgbClr val="FF00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4976" name="AutoShape 48"/>
          <p:cNvSpPr>
            <a:spLocks noChangeArrowheads="1"/>
          </p:cNvSpPr>
          <p:nvPr/>
        </p:nvSpPr>
        <p:spPr bwMode="auto">
          <a:xfrm>
            <a:off x="6553200"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4977" name="AutoShape 49"/>
          <p:cNvSpPr>
            <a:spLocks noChangeArrowheads="1"/>
          </p:cNvSpPr>
          <p:nvPr/>
        </p:nvSpPr>
        <p:spPr bwMode="auto">
          <a:xfrm rot="10800000">
            <a:off x="7991475"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pic>
        <p:nvPicPr>
          <p:cNvPr id="124978" name="Picture 50" descr="j029557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57600" y="4630738"/>
            <a:ext cx="1447800"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79" name="Picture 51"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18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9353" name="Text Box 3"/>
          <p:cNvSpPr txBox="1">
            <a:spLocks noChangeArrowheads="1"/>
          </p:cNvSpPr>
          <p:nvPr/>
        </p:nvSpPr>
        <p:spPr bwMode="auto">
          <a:xfrm>
            <a:off x="8316913" y="71438"/>
            <a:ext cx="755650"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220</a:t>
            </a:r>
            <a:b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264</a:t>
            </a:r>
          </a:p>
        </p:txBody>
      </p:sp>
    </p:spTree>
    <p:extLst>
      <p:ext uri="{BB962C8B-B14F-4D97-AF65-F5344CB8AC3E}">
        <p14:creationId xmlns:p14="http://schemas.microsoft.com/office/powerpoint/2010/main" val="1737181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24972"/>
                                        </p:tgtEl>
                                        <p:attrNameLst>
                                          <p:attrName>style.visibility</p:attrName>
                                        </p:attrNameLst>
                                      </p:cBhvr>
                                      <p:to>
                                        <p:strVal val="visible"/>
                                      </p:to>
                                    </p:set>
                                    <p:animEffect transition="in" filter="diamond(in)">
                                      <p:cBhvr>
                                        <p:cTn id="7" dur="3000"/>
                                        <p:tgtEl>
                                          <p:spTgt spid="124972"/>
                                        </p:tgtEl>
                                      </p:cBhvr>
                                    </p:animEffect>
                                  </p:childTnLst>
                                </p:cTn>
                              </p:par>
                            </p:childTnLst>
                          </p:cTn>
                        </p:par>
                        <p:par>
                          <p:cTn id="8" fill="hold" nodeType="afterGroup">
                            <p:stCondLst>
                              <p:cond delay="3000"/>
                            </p:stCondLst>
                            <p:childTnLst>
                              <p:par>
                                <p:cTn id="9" presetID="8" presetClass="entr" presetSubtype="16" fill="hold" nodeType="afterEffect">
                                  <p:stCondLst>
                                    <p:cond delay="0"/>
                                  </p:stCondLst>
                                  <p:childTnLst>
                                    <p:set>
                                      <p:cBhvr>
                                        <p:cTn id="10" dur="1" fill="hold">
                                          <p:stCondLst>
                                            <p:cond delay="0"/>
                                          </p:stCondLst>
                                        </p:cTn>
                                        <p:tgtEl>
                                          <p:spTgt spid="124973"/>
                                        </p:tgtEl>
                                        <p:attrNameLst>
                                          <p:attrName>style.visibility</p:attrName>
                                        </p:attrNameLst>
                                      </p:cBhvr>
                                      <p:to>
                                        <p:strVal val="visible"/>
                                      </p:to>
                                    </p:set>
                                    <p:animEffect transition="in" filter="diamond(in)">
                                      <p:cBhvr>
                                        <p:cTn id="11" dur="3000"/>
                                        <p:tgtEl>
                                          <p:spTgt spid="124973"/>
                                        </p:tgtEl>
                                      </p:cBhvr>
                                    </p:animEffect>
                                  </p:childTnLst>
                                </p:cTn>
                              </p:par>
                            </p:childTnLst>
                          </p:cTn>
                        </p:par>
                        <p:par>
                          <p:cTn id="12" fill="hold" nodeType="afterGroup">
                            <p:stCondLst>
                              <p:cond delay="6000"/>
                            </p:stCondLst>
                            <p:childTnLst>
                              <p:par>
                                <p:cTn id="13" presetID="8" presetClass="entr" presetSubtype="16" fill="hold" nodeType="afterEffect">
                                  <p:stCondLst>
                                    <p:cond delay="0"/>
                                  </p:stCondLst>
                                  <p:childTnLst>
                                    <p:set>
                                      <p:cBhvr>
                                        <p:cTn id="14" dur="1" fill="hold">
                                          <p:stCondLst>
                                            <p:cond delay="0"/>
                                          </p:stCondLst>
                                        </p:cTn>
                                        <p:tgtEl>
                                          <p:spTgt spid="124979"/>
                                        </p:tgtEl>
                                        <p:attrNameLst>
                                          <p:attrName>style.visibility</p:attrName>
                                        </p:attrNameLst>
                                      </p:cBhvr>
                                      <p:to>
                                        <p:strVal val="visible"/>
                                      </p:to>
                                    </p:set>
                                    <p:animEffect transition="in" filter="diamond(in)">
                                      <p:cBhvr>
                                        <p:cTn id="15" dur="3000"/>
                                        <p:tgtEl>
                                          <p:spTgt spid="124979"/>
                                        </p:tgtEl>
                                      </p:cBhvr>
                                    </p:animEffect>
                                  </p:childTnLst>
                                </p:cTn>
                              </p:par>
                            </p:childTnLst>
                          </p:cTn>
                        </p:par>
                        <p:par>
                          <p:cTn id="16" fill="hold" nodeType="afterGroup">
                            <p:stCondLst>
                              <p:cond delay="9000"/>
                            </p:stCondLst>
                            <p:childTnLst>
                              <p:par>
                                <p:cTn id="17" presetID="8" presetClass="entr" presetSubtype="16" fill="hold" nodeType="afterEffect">
                                  <p:stCondLst>
                                    <p:cond delay="0"/>
                                  </p:stCondLst>
                                  <p:childTnLst>
                                    <p:set>
                                      <p:cBhvr>
                                        <p:cTn id="18" dur="1" fill="hold">
                                          <p:stCondLst>
                                            <p:cond delay="0"/>
                                          </p:stCondLst>
                                        </p:cTn>
                                        <p:tgtEl>
                                          <p:spTgt spid="124978"/>
                                        </p:tgtEl>
                                        <p:attrNameLst>
                                          <p:attrName>style.visibility</p:attrName>
                                        </p:attrNameLst>
                                      </p:cBhvr>
                                      <p:to>
                                        <p:strVal val="visible"/>
                                      </p:to>
                                    </p:set>
                                    <p:animEffect transition="in" filter="diamond(in)">
                                      <p:cBhvr>
                                        <p:cTn id="19" dur="3000"/>
                                        <p:tgtEl>
                                          <p:spTgt spid="124978"/>
                                        </p:tgtEl>
                                      </p:cBhvr>
                                    </p:animEffect>
                                  </p:childTnLst>
                                </p:cTn>
                              </p:par>
                            </p:childTnLst>
                          </p:cTn>
                        </p:par>
                        <p:par>
                          <p:cTn id="20" fill="hold" nodeType="afterGroup">
                            <p:stCondLst>
                              <p:cond delay="12000"/>
                            </p:stCondLst>
                            <p:childTnLst>
                              <p:par>
                                <p:cTn id="21" presetID="8" presetClass="entr" presetSubtype="16" fill="hold" grpId="0" nodeType="afterEffect">
                                  <p:stCondLst>
                                    <p:cond delay="0"/>
                                  </p:stCondLst>
                                  <p:childTnLst>
                                    <p:set>
                                      <p:cBhvr>
                                        <p:cTn id="22" dur="1" fill="hold">
                                          <p:stCondLst>
                                            <p:cond delay="0"/>
                                          </p:stCondLst>
                                        </p:cTn>
                                        <p:tgtEl>
                                          <p:spTgt spid="124975"/>
                                        </p:tgtEl>
                                        <p:attrNameLst>
                                          <p:attrName>style.visibility</p:attrName>
                                        </p:attrNameLst>
                                      </p:cBhvr>
                                      <p:to>
                                        <p:strVal val="visible"/>
                                      </p:to>
                                    </p:set>
                                    <p:animEffect transition="in" filter="diamond(in)">
                                      <p:cBhvr>
                                        <p:cTn id="23" dur="3000"/>
                                        <p:tgtEl>
                                          <p:spTgt spid="124975"/>
                                        </p:tgtEl>
                                      </p:cBhvr>
                                    </p:animEffect>
                                  </p:childTnLst>
                                </p:cTn>
                              </p:par>
                            </p:childTnLst>
                          </p:cTn>
                        </p:par>
                        <p:par>
                          <p:cTn id="24" fill="hold" nodeType="afterGroup">
                            <p:stCondLst>
                              <p:cond delay="15000"/>
                            </p:stCondLst>
                            <p:childTnLst>
                              <p:par>
                                <p:cTn id="25" presetID="8" presetClass="entr" presetSubtype="16" fill="hold" grpId="0" nodeType="afterEffect">
                                  <p:stCondLst>
                                    <p:cond delay="0"/>
                                  </p:stCondLst>
                                  <p:childTnLst>
                                    <p:set>
                                      <p:cBhvr>
                                        <p:cTn id="26" dur="1" fill="hold">
                                          <p:stCondLst>
                                            <p:cond delay="0"/>
                                          </p:stCondLst>
                                        </p:cTn>
                                        <p:tgtEl>
                                          <p:spTgt spid="124976"/>
                                        </p:tgtEl>
                                        <p:attrNameLst>
                                          <p:attrName>style.visibility</p:attrName>
                                        </p:attrNameLst>
                                      </p:cBhvr>
                                      <p:to>
                                        <p:strVal val="visible"/>
                                      </p:to>
                                    </p:set>
                                    <p:animEffect transition="in" filter="diamond(in)">
                                      <p:cBhvr>
                                        <p:cTn id="27" dur="3000"/>
                                        <p:tgtEl>
                                          <p:spTgt spid="124976"/>
                                        </p:tgtEl>
                                      </p:cBhvr>
                                    </p:animEffect>
                                  </p:childTnLst>
                                </p:cTn>
                              </p:par>
                            </p:childTnLst>
                          </p:cTn>
                        </p:par>
                        <p:par>
                          <p:cTn id="28" fill="hold" nodeType="afterGroup">
                            <p:stCondLst>
                              <p:cond delay="18000"/>
                            </p:stCondLst>
                            <p:childTnLst>
                              <p:par>
                                <p:cTn id="29" presetID="8" presetClass="entr" presetSubtype="16" fill="hold" nodeType="afterEffect">
                                  <p:stCondLst>
                                    <p:cond delay="0"/>
                                  </p:stCondLst>
                                  <p:childTnLst>
                                    <p:set>
                                      <p:cBhvr>
                                        <p:cTn id="30" dur="1" fill="hold">
                                          <p:stCondLst>
                                            <p:cond delay="0"/>
                                          </p:stCondLst>
                                        </p:cTn>
                                        <p:tgtEl>
                                          <p:spTgt spid="124974"/>
                                        </p:tgtEl>
                                        <p:attrNameLst>
                                          <p:attrName>style.visibility</p:attrName>
                                        </p:attrNameLst>
                                      </p:cBhvr>
                                      <p:to>
                                        <p:strVal val="visible"/>
                                      </p:to>
                                    </p:set>
                                    <p:animEffect transition="in" filter="diamond(in)">
                                      <p:cBhvr>
                                        <p:cTn id="31" dur="3000"/>
                                        <p:tgtEl>
                                          <p:spTgt spid="124974"/>
                                        </p:tgtEl>
                                      </p:cBhvr>
                                    </p:animEffect>
                                  </p:childTnLst>
                                </p:cTn>
                              </p:par>
                            </p:childTnLst>
                          </p:cTn>
                        </p:par>
                        <p:par>
                          <p:cTn id="32" fill="hold" nodeType="afterGroup">
                            <p:stCondLst>
                              <p:cond delay="21000"/>
                            </p:stCondLst>
                            <p:childTnLst>
                              <p:par>
                                <p:cTn id="33" presetID="8" presetClass="entr" presetSubtype="16" fill="hold" grpId="0" nodeType="afterEffect">
                                  <p:stCondLst>
                                    <p:cond delay="0"/>
                                  </p:stCondLst>
                                  <p:childTnLst>
                                    <p:set>
                                      <p:cBhvr>
                                        <p:cTn id="34" dur="1" fill="hold">
                                          <p:stCondLst>
                                            <p:cond delay="0"/>
                                          </p:stCondLst>
                                        </p:cTn>
                                        <p:tgtEl>
                                          <p:spTgt spid="124977"/>
                                        </p:tgtEl>
                                        <p:attrNameLst>
                                          <p:attrName>style.visibility</p:attrName>
                                        </p:attrNameLst>
                                      </p:cBhvr>
                                      <p:to>
                                        <p:strVal val="visible"/>
                                      </p:to>
                                    </p:set>
                                    <p:animEffect transition="in" filter="diamond(in)">
                                      <p:cBhvr>
                                        <p:cTn id="35" dur="3000"/>
                                        <p:tgtEl>
                                          <p:spTgt spid="124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75" grpId="0" animBg="1"/>
      <p:bldP spid="124976" grpId="0" animBg="1"/>
      <p:bldP spid="12497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59" name="Rectangle 19"/>
          <p:cNvSpPr>
            <a:spLocks noGrp="1" noChangeArrowheads="1"/>
          </p:cNvSpPr>
          <p:nvPr>
            <p:ph type="body" idx="1"/>
          </p:nvPr>
        </p:nvSpPr>
        <p:spPr>
          <a:xfrm>
            <a:off x="1219200" y="1219200"/>
            <a:ext cx="7772400" cy="1066800"/>
          </a:xfrm>
        </p:spPr>
        <p:txBody>
          <a:bodyPr/>
          <a:lstStyle/>
          <a:p>
            <a:pPr marL="609600" indent="-609600" eaLnBrk="1" hangingPunct="1">
              <a:buFontTx/>
              <a:buAutoNum type="alphaLcParenR"/>
            </a:pPr>
            <a:r>
              <a:rPr lang="en-US" sz="2800" b="1" dirty="0">
                <a:solidFill>
                  <a:schemeClr val="accent1"/>
                </a:solidFill>
                <a:latin typeface="Arial" charset="0"/>
                <a:ea typeface="ＭＳ Ｐゴシック" charset="0"/>
                <a:cs typeface="ＭＳ Ｐゴシック" charset="0"/>
              </a:rPr>
              <a:t>Different Dating Systems</a:t>
            </a:r>
            <a:r>
              <a:rPr lang="en-US" sz="2800" b="1" dirty="0">
                <a:latin typeface="Arial" charset="0"/>
                <a:ea typeface="ＭＳ Ｐゴシック" charset="0"/>
                <a:cs typeface="ＭＳ Ｐゴシック" charset="0"/>
              </a:rPr>
              <a:t> used by Judah and Israel</a:t>
            </a:r>
          </a:p>
        </p:txBody>
      </p:sp>
      <p:sp>
        <p:nvSpPr>
          <p:cNvPr id="307202" name="Rectangle 18"/>
          <p:cNvSpPr>
            <a:spLocks noGrp="1" noChangeArrowheads="1"/>
          </p:cNvSpPr>
          <p:nvPr>
            <p:ph type="title"/>
          </p:nvPr>
        </p:nvSpPr>
        <p:spPr>
          <a:xfrm>
            <a:off x="1219200" y="3241"/>
            <a:ext cx="7772400" cy="1206500"/>
          </a:xfrm>
          <a:noFill/>
        </p:spPr>
        <p:txBody>
          <a:bodyPr/>
          <a:lstStyle/>
          <a:p>
            <a:pPr algn="ctr" eaLnBrk="1" hangingPunct="1"/>
            <a:r>
              <a:rPr lang="en-US" b="1" dirty="0">
                <a:latin typeface="Arial" charset="0"/>
                <a:ea typeface="ＭＳ Ｐゴシック" charset="0"/>
                <a:cs typeface="ＭＳ Ｐゴシック" charset="0"/>
              </a:rPr>
              <a:t>Thiele</a:t>
            </a:r>
            <a:r>
              <a:rPr lang="fr-FR" altLang="ja-JP" b="1" dirty="0">
                <a:latin typeface="Arial" charset="0"/>
                <a:ea typeface="ＭＳ Ｐゴシック" charset="0"/>
                <a:cs typeface="ＭＳ Ｐゴシック" charset="0"/>
              </a:rPr>
              <a:t>'</a:t>
            </a:r>
            <a:r>
              <a:rPr lang="en-US" b="1" dirty="0">
                <a:latin typeface="Arial" charset="0"/>
                <a:ea typeface="ＭＳ Ｐゴシック" charset="0"/>
                <a:cs typeface="ＭＳ Ｐゴシック" charset="0"/>
              </a:rPr>
              <a:t>s Solution</a:t>
            </a:r>
          </a:p>
        </p:txBody>
      </p:sp>
      <p:graphicFrame>
        <p:nvGraphicFramePr>
          <p:cNvPr id="547843" name="Group 3"/>
          <p:cNvGraphicFramePr>
            <a:graphicFrameLocks noGrp="1"/>
          </p:cNvGraphicFramePr>
          <p:nvPr/>
        </p:nvGraphicFramePr>
        <p:xfrm>
          <a:off x="1295400" y="2209800"/>
          <a:ext cx="7772400" cy="4368800"/>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18144">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en-US" sz="2400" b="1" i="0" u="none" strike="noStrike" cap="none" normalizeH="0" baseline="0">
                          <a:ln>
                            <a:noFill/>
                          </a:ln>
                          <a:solidFill>
                            <a:schemeClr val="tx1"/>
                          </a:solidFill>
                          <a:effectLst/>
                          <a:latin typeface="Arial" pitchFamily="-111" charset="0"/>
                        </a:rPr>
                        <a:t>Judah</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en-US" sz="2400" b="1" i="0" u="none" strike="noStrike" cap="none" normalizeH="0" baseline="0">
                          <a:ln>
                            <a:noFill/>
                          </a:ln>
                          <a:solidFill>
                            <a:schemeClr val="tx1"/>
                          </a:solidFill>
                          <a:effectLst/>
                          <a:latin typeface="Arial" pitchFamily="-111" charset="0"/>
                        </a:rPr>
                        <a:t>Israel</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39995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en-US" sz="2400" b="1" i="0" u="none" strike="noStrike" cap="none" normalizeH="0" baseline="0" dirty="0">
                          <a:ln>
                            <a:noFill/>
                          </a:ln>
                          <a:solidFill>
                            <a:schemeClr val="accent1"/>
                          </a:solidFill>
                          <a:effectLst/>
                          <a:latin typeface="Arial" pitchFamily="-111" charset="0"/>
                        </a:rPr>
                        <a:t>Accession</a:t>
                      </a:r>
                      <a:r>
                        <a:rPr kumimoji="0" lang="en-US" sz="2400" b="1" i="0" u="none" strike="noStrike" cap="none" normalizeH="0" baseline="0" dirty="0">
                          <a:ln>
                            <a:noFill/>
                          </a:ln>
                          <a:solidFill>
                            <a:schemeClr val="tx1"/>
                          </a:solidFill>
                          <a:effectLst/>
                          <a:latin typeface="Arial" pitchFamily="-111" charset="0"/>
                        </a:rPr>
                        <a:t>-year system, beginning with </a:t>
                      </a:r>
                      <a:r>
                        <a:rPr kumimoji="0" lang="en-US" sz="2400" b="1" i="0" u="none" strike="noStrike" cap="none" normalizeH="0" baseline="0" dirty="0">
                          <a:ln>
                            <a:noFill/>
                          </a:ln>
                          <a:solidFill>
                            <a:schemeClr val="accent1"/>
                          </a:solidFill>
                          <a:effectLst/>
                          <a:latin typeface="Arial" pitchFamily="-111" charset="0"/>
                        </a:rPr>
                        <a:t>Tishri</a:t>
                      </a:r>
                      <a:r>
                        <a:rPr kumimoji="0" lang="en-US" sz="2400" b="1" i="0" u="none" strike="noStrike" cap="none" normalizeH="0" baseline="0" dirty="0">
                          <a:ln>
                            <a:noFill/>
                          </a:ln>
                          <a:solidFill>
                            <a:schemeClr val="tx1"/>
                          </a:solidFill>
                          <a:effectLst/>
                          <a:latin typeface="Arial" pitchFamily="-111" charset="0"/>
                        </a:rPr>
                        <a:t> (931-848)</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en-US" sz="2400" b="1" i="0" u="none" strike="noStrike" cap="none" normalizeH="0" baseline="0">
                          <a:ln>
                            <a:noFill/>
                          </a:ln>
                          <a:solidFill>
                            <a:schemeClr val="accent1"/>
                          </a:solidFill>
                          <a:effectLst/>
                          <a:latin typeface="Arial" pitchFamily="-111" charset="0"/>
                        </a:rPr>
                        <a:t>Non-Accession</a:t>
                      </a:r>
                      <a:r>
                        <a:rPr kumimoji="0" lang="en-US" sz="2400" b="1" i="0" u="none" strike="noStrike" cap="none" normalizeH="0" baseline="0">
                          <a:ln>
                            <a:noFill/>
                          </a:ln>
                          <a:solidFill>
                            <a:schemeClr val="tx1"/>
                          </a:solidFill>
                          <a:effectLst/>
                          <a:latin typeface="Arial" pitchFamily="-111" charset="0"/>
                        </a:rPr>
                        <a:t> year system, beginning with </a:t>
                      </a:r>
                      <a:r>
                        <a:rPr kumimoji="0" lang="en-US" sz="2400" b="1" i="0" u="none" strike="noStrike" cap="none" normalizeH="0" baseline="0">
                          <a:ln>
                            <a:noFill/>
                          </a:ln>
                          <a:solidFill>
                            <a:schemeClr val="accent1"/>
                          </a:solidFill>
                          <a:effectLst/>
                          <a:latin typeface="Arial" pitchFamily="-111" charset="0"/>
                        </a:rPr>
                        <a:t>Nisan</a:t>
                      </a:r>
                      <a:r>
                        <a:rPr kumimoji="0" lang="en-US" sz="2400" b="1" i="0" u="none" strike="noStrike" cap="none" normalizeH="0" baseline="0">
                          <a:ln>
                            <a:noFill/>
                          </a:ln>
                          <a:solidFill>
                            <a:schemeClr val="tx1"/>
                          </a:solidFill>
                          <a:effectLst/>
                          <a:latin typeface="Arial" pitchFamily="-111" charset="0"/>
                        </a:rPr>
                        <a:t> (931-848)</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85661">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en-US" sz="2400" b="1" i="0" u="none" strike="noStrike" cap="none" normalizeH="0" baseline="0" dirty="0">
                          <a:ln>
                            <a:noFill/>
                          </a:ln>
                          <a:solidFill>
                            <a:schemeClr val="tx1"/>
                          </a:solidFill>
                          <a:effectLst/>
                          <a:latin typeface="Arial" pitchFamily="-111" charset="0"/>
                        </a:rPr>
                        <a:t>Time of alliance and intermarriage with Israel</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en-US" sz="2400" b="1" i="0" u="none" strike="noStrike" cap="none" normalizeH="0" baseline="0" dirty="0">
                          <a:ln>
                            <a:noFill/>
                          </a:ln>
                          <a:solidFill>
                            <a:schemeClr val="accent1"/>
                          </a:solidFill>
                          <a:effectLst/>
                          <a:latin typeface="Arial" pitchFamily="-111" charset="0"/>
                        </a:rPr>
                        <a:t>Non-Accession</a:t>
                      </a:r>
                      <a:r>
                        <a:rPr kumimoji="0" lang="en-US" sz="2400" b="1" i="0" u="none" strike="noStrike" cap="none" normalizeH="0" baseline="0" dirty="0">
                          <a:ln>
                            <a:noFill/>
                          </a:ln>
                          <a:solidFill>
                            <a:schemeClr val="tx1"/>
                          </a:solidFill>
                          <a:effectLst/>
                          <a:latin typeface="Arial" pitchFamily="-111" charset="0"/>
                        </a:rPr>
                        <a:t> year system, beginning with </a:t>
                      </a:r>
                      <a:r>
                        <a:rPr kumimoji="0" lang="en-US" sz="2400" b="1" i="0" u="none" strike="noStrike" cap="none" normalizeH="0" baseline="0" dirty="0">
                          <a:ln>
                            <a:noFill/>
                          </a:ln>
                          <a:solidFill>
                            <a:schemeClr val="accent1"/>
                          </a:solidFill>
                          <a:effectLst/>
                          <a:latin typeface="Arial" pitchFamily="-111" charset="0"/>
                        </a:rPr>
                        <a:t>Tishri</a:t>
                      </a:r>
                      <a:r>
                        <a:rPr kumimoji="0" lang="en-US" sz="2400" b="1" i="0" u="none" strike="noStrike" cap="none" normalizeH="0" baseline="0" dirty="0">
                          <a:ln>
                            <a:noFill/>
                          </a:ln>
                          <a:solidFill>
                            <a:schemeClr val="tx1"/>
                          </a:solidFill>
                          <a:effectLst/>
                          <a:latin typeface="Arial" pitchFamily="-111" charset="0"/>
                        </a:rPr>
                        <a:t> for Judah and </a:t>
                      </a:r>
                      <a:r>
                        <a:rPr kumimoji="0" lang="en-US" sz="2400" b="1" i="0" u="none" strike="noStrike" cap="none" normalizeH="0" baseline="0" dirty="0">
                          <a:ln>
                            <a:noFill/>
                          </a:ln>
                          <a:solidFill>
                            <a:schemeClr val="accent1"/>
                          </a:solidFill>
                          <a:effectLst/>
                          <a:latin typeface="Arial" pitchFamily="-111" charset="0"/>
                        </a:rPr>
                        <a:t>Nisan</a:t>
                      </a:r>
                      <a:r>
                        <a:rPr kumimoji="0" lang="en-US" sz="2400" b="1" i="0" u="none" strike="noStrike" cap="none" normalizeH="0" baseline="0" dirty="0">
                          <a:ln>
                            <a:noFill/>
                          </a:ln>
                          <a:solidFill>
                            <a:schemeClr val="tx1"/>
                          </a:solidFill>
                          <a:effectLst/>
                          <a:latin typeface="Arial" pitchFamily="-111" charset="0"/>
                        </a:rPr>
                        <a:t> for Israel  (848-796)</a:t>
                      </a:r>
                    </a:p>
                  </a:txBody>
                  <a:tcPr marT="45712" marB="4571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96504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en-US" sz="2400" b="1" i="0" u="none" strike="noStrike" cap="none" normalizeH="0" baseline="0" dirty="0">
                          <a:ln>
                            <a:noFill/>
                          </a:ln>
                          <a:solidFill>
                            <a:schemeClr val="accent1"/>
                          </a:solidFill>
                          <a:effectLst/>
                          <a:latin typeface="Arial" pitchFamily="-111" charset="0"/>
                        </a:rPr>
                        <a:t>Accession</a:t>
                      </a:r>
                      <a:r>
                        <a:rPr kumimoji="0" lang="en-US" sz="2400" b="1" i="0" u="none" strike="noStrike" cap="none" normalizeH="0" baseline="0" dirty="0">
                          <a:ln>
                            <a:noFill/>
                          </a:ln>
                          <a:solidFill>
                            <a:schemeClr val="tx1"/>
                          </a:solidFill>
                          <a:effectLst/>
                          <a:latin typeface="Arial" pitchFamily="-111" charset="0"/>
                        </a:rPr>
                        <a:t>-year system, beginning with </a:t>
                      </a:r>
                      <a:r>
                        <a:rPr kumimoji="0" lang="en-US" sz="2400" b="1" i="0" u="none" strike="noStrike" cap="none" normalizeH="0" baseline="0" dirty="0">
                          <a:ln>
                            <a:noFill/>
                          </a:ln>
                          <a:solidFill>
                            <a:schemeClr val="accent1"/>
                          </a:solidFill>
                          <a:effectLst/>
                          <a:latin typeface="Arial" pitchFamily="-111" charset="0"/>
                        </a:rPr>
                        <a:t>Tishri</a:t>
                      </a:r>
                      <a:r>
                        <a:rPr kumimoji="0" lang="en-US" sz="2400" b="1" i="0" u="none" strike="noStrike" cap="none" normalizeH="0" baseline="0" dirty="0">
                          <a:ln>
                            <a:noFill/>
                          </a:ln>
                          <a:solidFill>
                            <a:schemeClr val="tx1"/>
                          </a:solidFill>
                          <a:effectLst/>
                          <a:latin typeface="Arial" pitchFamily="-111" charset="0"/>
                        </a:rPr>
                        <a:t> for Judah and </a:t>
                      </a:r>
                      <a:r>
                        <a:rPr kumimoji="0" lang="en-US" sz="2400" b="1" i="0" u="none" strike="noStrike" cap="none" normalizeH="0" baseline="0" dirty="0">
                          <a:ln>
                            <a:noFill/>
                          </a:ln>
                          <a:solidFill>
                            <a:schemeClr val="accent1"/>
                          </a:solidFill>
                          <a:effectLst/>
                          <a:latin typeface="Arial" pitchFamily="-111" charset="0"/>
                        </a:rPr>
                        <a:t>Nisan</a:t>
                      </a:r>
                      <a:r>
                        <a:rPr kumimoji="0" lang="en-US" sz="2400" b="1" i="0" u="none" strike="noStrike" cap="none" normalizeH="0" baseline="0" dirty="0">
                          <a:ln>
                            <a:noFill/>
                          </a:ln>
                          <a:solidFill>
                            <a:schemeClr val="tx1"/>
                          </a:solidFill>
                          <a:effectLst/>
                          <a:latin typeface="Arial" pitchFamily="-111" charset="0"/>
                        </a:rPr>
                        <a:t> for Israel (796-586)</a:t>
                      </a:r>
                    </a:p>
                  </a:txBody>
                  <a:tcPr marT="45712" marB="4571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307218" name="Text Box 2"/>
          <p:cNvSpPr txBox="1">
            <a:spLocks noChangeArrowheads="1"/>
          </p:cNvSpPr>
          <p:nvPr/>
        </p:nvSpPr>
        <p:spPr bwMode="auto">
          <a:xfrm>
            <a:off x="8459788" y="76200"/>
            <a:ext cx="608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70j</a:t>
            </a:r>
          </a:p>
        </p:txBody>
      </p:sp>
    </p:spTree>
    <p:extLst>
      <p:ext uri="{BB962C8B-B14F-4D97-AF65-F5344CB8AC3E}">
        <p14:creationId xmlns:p14="http://schemas.microsoft.com/office/powerpoint/2010/main" val="3722762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7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47843"/>
                                        </p:tgtEl>
                                        <p:attrNameLst>
                                          <p:attrName>style.visibility</p:attrName>
                                        </p:attrNameLst>
                                      </p:cBhvr>
                                      <p:to>
                                        <p:strVal val="visible"/>
                                      </p:to>
                                    </p:set>
                                    <p:animEffect transition="in" filter="fade">
                                      <p:cBhvr>
                                        <p:cTn id="11" dur="500"/>
                                        <p:tgtEl>
                                          <p:spTgt spid="54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5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49" name="Rectangle 4"/>
          <p:cNvSpPr>
            <a:spLocks noGrp="1" noChangeArrowheads="1"/>
          </p:cNvSpPr>
          <p:nvPr>
            <p:ph type="title"/>
          </p:nvPr>
        </p:nvSpPr>
        <p:spPr>
          <a:xfrm>
            <a:off x="1219200" y="22692"/>
            <a:ext cx="7772400" cy="1206500"/>
          </a:xfrm>
          <a:noFill/>
        </p:spPr>
        <p:txBody>
          <a:bodyPr/>
          <a:lstStyle/>
          <a:p>
            <a:pPr algn="ctr" eaLnBrk="1" hangingPunct="1"/>
            <a:r>
              <a:rPr lang="en-US" b="1" dirty="0">
                <a:latin typeface="Arial" charset="0"/>
                <a:ea typeface="ＭＳ Ｐゴシック" charset="0"/>
                <a:cs typeface="ＭＳ Ｐゴシック" charset="0"/>
              </a:rPr>
              <a:t>Thiele</a:t>
            </a:r>
            <a:r>
              <a:rPr lang="fr-FR" altLang="ja-JP" b="1" dirty="0">
                <a:latin typeface="Arial" charset="0"/>
                <a:ea typeface="ＭＳ Ｐゴシック" charset="0"/>
                <a:cs typeface="ＭＳ Ｐゴシック" charset="0"/>
              </a:rPr>
              <a:t>'</a:t>
            </a:r>
            <a:r>
              <a:rPr lang="en-US" b="1" dirty="0">
                <a:latin typeface="Arial" charset="0"/>
                <a:ea typeface="ＭＳ Ｐゴシック" charset="0"/>
                <a:cs typeface="ＭＳ Ｐゴシック" charset="0"/>
              </a:rPr>
              <a:t>s Solution</a:t>
            </a:r>
          </a:p>
        </p:txBody>
      </p:sp>
      <p:sp>
        <p:nvSpPr>
          <p:cNvPr id="546819" name="Rectangle 3"/>
          <p:cNvSpPr>
            <a:spLocks noGrp="1" noChangeArrowheads="1"/>
          </p:cNvSpPr>
          <p:nvPr>
            <p:ph type="body" idx="1"/>
          </p:nvPr>
        </p:nvSpPr>
        <p:spPr>
          <a:xfrm>
            <a:off x="1219200" y="1600200"/>
            <a:ext cx="7924800" cy="4495800"/>
          </a:xfrm>
          <a:noFill/>
        </p:spPr>
        <p:txBody>
          <a:bodyPr/>
          <a:lstStyle/>
          <a:p>
            <a:pPr marL="609600" indent="-609600">
              <a:buClr>
                <a:schemeClr val="accent1"/>
              </a:buClr>
              <a:buSzTx/>
              <a:buFontTx/>
              <a:buAutoNum type="alphaLcParenR" startAt="2"/>
            </a:pPr>
            <a:r>
              <a:rPr lang="en-US" sz="2800" b="1" dirty="0">
                <a:latin typeface="Arial" charset="0"/>
                <a:ea typeface="ＭＳ Ｐゴシック" charset="0"/>
                <a:cs typeface="ＭＳ Ｐゴシック" charset="0"/>
              </a:rPr>
              <a:t>Some </a:t>
            </a:r>
            <a:r>
              <a:rPr lang="en-US" sz="2800" b="1" dirty="0">
                <a:solidFill>
                  <a:schemeClr val="accent1"/>
                </a:solidFill>
                <a:latin typeface="Arial" charset="0"/>
                <a:ea typeface="ＭＳ Ｐゴシック" charset="0"/>
                <a:cs typeface="ＭＳ Ｐゴシック" charset="0"/>
              </a:rPr>
              <a:t>co-regencies</a:t>
            </a:r>
            <a:r>
              <a:rPr lang="en-US" sz="2800" b="1" dirty="0">
                <a:latin typeface="Arial" charset="0"/>
                <a:ea typeface="ＭＳ Ｐゴシック" charset="0"/>
                <a:cs typeface="ＭＳ Ｐゴシック" charset="0"/>
              </a:rPr>
              <a:t> in Israel and Judah</a:t>
            </a:r>
          </a:p>
          <a:p>
            <a:pPr marL="609600" indent="-609600">
              <a:buClr>
                <a:schemeClr val="accent1"/>
              </a:buClr>
              <a:buSzTx/>
              <a:buFontTx/>
              <a:buAutoNum type="alphaLcParenR" startAt="2"/>
            </a:pPr>
            <a:r>
              <a:rPr lang="en-US" sz="2800" b="1" dirty="0">
                <a:latin typeface="Arial" charset="0"/>
                <a:ea typeface="ＭＳ Ｐゴシック" charset="0"/>
                <a:cs typeface="ＭＳ Ｐゴシック" charset="0"/>
              </a:rPr>
              <a:t>Two instances of </a:t>
            </a:r>
            <a:r>
              <a:rPr lang="en-US" sz="2800" b="1" dirty="0">
                <a:solidFill>
                  <a:schemeClr val="accent1"/>
                </a:solidFill>
                <a:latin typeface="Arial" charset="0"/>
                <a:ea typeface="ＭＳ Ｐゴシック" charset="0"/>
                <a:cs typeface="ＭＳ Ｐゴシック" charset="0"/>
              </a:rPr>
              <a:t>rival reigns</a:t>
            </a:r>
            <a:r>
              <a:rPr lang="en-US" sz="2800" b="1" dirty="0">
                <a:latin typeface="Arial" charset="0"/>
                <a:ea typeface="ＭＳ Ｐゴシック" charset="0"/>
                <a:cs typeface="ＭＳ Ｐゴシック" charset="0"/>
              </a:rPr>
              <a:t> in Israel</a:t>
            </a:r>
          </a:p>
          <a:p>
            <a:pPr marL="609600" indent="-609600">
              <a:buClr>
                <a:schemeClr val="accent1"/>
              </a:buClr>
              <a:buSzTx/>
              <a:buFontTx/>
              <a:buAutoNum type="alphaLcParenR" startAt="2"/>
            </a:pPr>
            <a:r>
              <a:rPr lang="en-US" sz="2800" b="1" dirty="0">
                <a:latin typeface="Arial" charset="0"/>
                <a:ea typeface="ＭＳ Ｐゴシック" charset="0"/>
                <a:cs typeface="ＭＳ Ｐゴシック" charset="0"/>
              </a:rPr>
              <a:t>Certain synchronisms in 2 Kings 17 and 18 inserted by a </a:t>
            </a:r>
            <a:r>
              <a:rPr lang="en-US" sz="2800" b="1" dirty="0">
                <a:solidFill>
                  <a:schemeClr val="accent1"/>
                </a:solidFill>
                <a:latin typeface="Arial" charset="0"/>
                <a:ea typeface="ＭＳ Ｐゴシック" charset="0"/>
                <a:cs typeface="ＭＳ Ｐゴシック" charset="0"/>
              </a:rPr>
              <a:t>late hand</a:t>
            </a:r>
            <a:r>
              <a:rPr lang="en-US" sz="2800" b="1" dirty="0">
                <a:latin typeface="Arial" charset="0"/>
                <a:ea typeface="ＭＳ Ｐゴシック" charset="0"/>
                <a:cs typeface="ＭＳ Ｐゴシック" charset="0"/>
              </a:rPr>
              <a:t> out of harmony with original pattern of reigns</a:t>
            </a:r>
          </a:p>
        </p:txBody>
      </p:sp>
      <p:sp>
        <p:nvSpPr>
          <p:cNvPr id="309251" name="Text Box 2"/>
          <p:cNvSpPr txBox="1">
            <a:spLocks noChangeArrowheads="1"/>
          </p:cNvSpPr>
          <p:nvPr/>
        </p:nvSpPr>
        <p:spPr bwMode="auto">
          <a:xfrm>
            <a:off x="8459788" y="76200"/>
            <a:ext cx="608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70j</a:t>
            </a:r>
          </a:p>
        </p:txBody>
      </p:sp>
    </p:spTree>
    <p:extLst>
      <p:ext uri="{BB962C8B-B14F-4D97-AF65-F5344CB8AC3E}">
        <p14:creationId xmlns:p14="http://schemas.microsoft.com/office/powerpoint/2010/main" val="4249211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6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6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6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2" descr="Whitcomb Char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900"/>
          <a:stretch/>
        </p:blipFill>
        <p:spPr bwMode="auto">
          <a:xfrm>
            <a:off x="0" y="561975"/>
            <a:ext cx="9144000" cy="629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627" name="Rectangle 3"/>
          <p:cNvSpPr>
            <a:spLocks noGrp="1" noChangeArrowheads="1"/>
          </p:cNvSpPr>
          <p:nvPr>
            <p:ph type="title"/>
          </p:nvPr>
        </p:nvSpPr>
        <p:spPr>
          <a:xfrm>
            <a:off x="611188" y="-76200"/>
            <a:ext cx="7618412" cy="685800"/>
          </a:xfrm>
        </p:spPr>
        <p:txBody>
          <a:bodyPr/>
          <a:lstStyle/>
          <a:p>
            <a:pPr>
              <a:defRPr/>
            </a:pPr>
            <a:r>
              <a:rPr kumimoji="0" lang="en-US" sz="3200" b="1" dirty="0">
                <a:solidFill>
                  <a:schemeClr val="tx1"/>
                </a:solidFill>
                <a:latin typeface="Arial"/>
                <a:ea typeface="ＭＳ Ｐゴシック" charset="0"/>
                <a:cs typeface="Arial"/>
              </a:rPr>
              <a:t>Chart of OT Kings &amp; Prophets</a:t>
            </a:r>
          </a:p>
        </p:txBody>
      </p:sp>
      <p:sp>
        <p:nvSpPr>
          <p:cNvPr id="158723"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&amp; 342</a:t>
            </a:r>
          </a:p>
        </p:txBody>
      </p:sp>
      <p:sp>
        <p:nvSpPr>
          <p:cNvPr id="5" name="Rectangle 3">
            <a:extLst>
              <a:ext uri="{FF2B5EF4-FFF2-40B4-BE49-F238E27FC236}">
                <a16:creationId xmlns:a16="http://schemas.microsoft.com/office/drawing/2014/main" id="{421F667F-D503-504F-B7F6-72263B3D43DA}"/>
              </a:ext>
            </a:extLst>
          </p:cNvPr>
          <p:cNvSpPr txBox="1">
            <a:spLocks noChangeArrowheads="1"/>
          </p:cNvSpPr>
          <p:nvPr/>
        </p:nvSpPr>
        <p:spPr bwMode="auto">
          <a:xfrm>
            <a:off x="4144144" y="6319424"/>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Chart of Old Testament Kings &amp; Prophets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2353562497"/>
      </p:ext>
    </p:extLst>
  </p:cSld>
  <p:clrMapOvr>
    <a:masterClrMapping/>
  </p:clrMapOvr>
  <p:transition spd="med">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2" descr="Whitcomb Char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8091" y="561975"/>
            <a:ext cx="9602091" cy="6296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627" name="Rectangle 3"/>
          <p:cNvSpPr>
            <a:spLocks noGrp="1" noChangeArrowheads="1"/>
          </p:cNvSpPr>
          <p:nvPr>
            <p:ph type="title"/>
          </p:nvPr>
        </p:nvSpPr>
        <p:spPr>
          <a:xfrm>
            <a:off x="611188" y="-76200"/>
            <a:ext cx="7618412" cy="685800"/>
          </a:xfrm>
        </p:spPr>
        <p:txBody>
          <a:bodyPr/>
          <a:lstStyle/>
          <a:p>
            <a:pPr>
              <a:defRPr/>
            </a:pPr>
            <a:r>
              <a:rPr kumimoji="0" lang="en-US" sz="2400" b="1" dirty="0">
                <a:solidFill>
                  <a:schemeClr val="tx1"/>
                </a:solidFill>
                <a:latin typeface="Arial"/>
                <a:ea typeface="ＭＳ Ｐゴシック" charset="0"/>
                <a:cs typeface="Arial"/>
              </a:rPr>
              <a:t>Chart of OT Kings &amp; Prophets</a:t>
            </a:r>
          </a:p>
        </p:txBody>
      </p:sp>
      <p:sp>
        <p:nvSpPr>
          <p:cNvPr id="158723"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&amp; 342</a:t>
            </a:r>
          </a:p>
        </p:txBody>
      </p:sp>
      <p:pic>
        <p:nvPicPr>
          <p:cNvPr id="5" name="Picture 2" descr="Whitcomb Char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4489"/>
          <a:stretch/>
        </p:blipFill>
        <p:spPr bwMode="auto">
          <a:xfrm>
            <a:off x="5292080" y="5805264"/>
            <a:ext cx="3862638" cy="44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a:extLst>
              <a:ext uri="{FF2B5EF4-FFF2-40B4-BE49-F238E27FC236}">
                <a16:creationId xmlns:a16="http://schemas.microsoft.com/office/drawing/2014/main" id="{332A7164-5DC7-AB4E-9921-4C2136836CEB}"/>
              </a:ext>
            </a:extLst>
          </p:cNvPr>
          <p:cNvSpPr txBox="1">
            <a:spLocks noChangeArrowheads="1"/>
          </p:cNvSpPr>
          <p:nvPr/>
        </p:nvSpPr>
        <p:spPr bwMode="auto">
          <a:xfrm>
            <a:off x="4932040" y="5739284"/>
            <a:ext cx="4211960" cy="48914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Chart of Old Testament Kings &amp; Prophets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0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3286180727"/>
      </p:ext>
    </p:extLst>
  </p:cSld>
  <p:clrMapOvr>
    <a:masterClrMapping/>
  </p:clrMapOvr>
  <p:transition spd="med">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5" name="Picture 2"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57200"/>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0404" name="Rectangle 4"/>
          <p:cNvSpPr>
            <a:spLocks noGrp="1" noChangeArrowheads="1"/>
          </p:cNvSpPr>
          <p:nvPr>
            <p:ph type="title"/>
          </p:nvPr>
        </p:nvSpPr>
        <p:spPr>
          <a:xfrm>
            <a:off x="685800" y="-152400"/>
            <a:ext cx="7543800" cy="685800"/>
          </a:xfrm>
        </p:spPr>
        <p:txBody>
          <a:bodyPr/>
          <a:lstStyle/>
          <a:p>
            <a:pPr algn="ctr">
              <a:defRPr/>
            </a:pPr>
            <a:r>
              <a:rPr kumimoji="0" lang="en-US" sz="4000" b="1" dirty="0">
                <a:solidFill>
                  <a:schemeClr val="tx1"/>
                </a:solidFill>
                <a:latin typeface="Arial"/>
                <a:ea typeface="ＭＳ Ｐゴシック" charset="0"/>
                <a:cs typeface="Arial"/>
              </a:rPr>
              <a:t>Chart of OT Kings &amp; Prophets</a:t>
            </a:r>
          </a:p>
        </p:txBody>
      </p:sp>
      <p:sp>
        <p:nvSpPr>
          <p:cNvPr id="230405" name="WordArt 5"/>
          <p:cNvSpPr>
            <a:spLocks noChangeArrowheads="1" noChangeShapeType="1" noTextEdit="1"/>
          </p:cNvSpPr>
          <p:nvPr/>
        </p:nvSpPr>
        <p:spPr bwMode="auto">
          <a:xfrm>
            <a:off x="2514600" y="4876800"/>
            <a:ext cx="2235200" cy="12573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uLnTx/>
                <a:uFillTx/>
                <a:latin typeface="Impact"/>
                <a:ea typeface="Impact"/>
                <a:cs typeface="Impact"/>
              </a:rPr>
              <a:t>Co-Regency</a:t>
            </a:r>
          </a:p>
        </p:txBody>
      </p:sp>
      <p:sp>
        <p:nvSpPr>
          <p:cNvPr id="230406" name="WordArt 6"/>
          <p:cNvSpPr>
            <a:spLocks noChangeArrowheads="1" noChangeShapeType="1" noTextEdit="1"/>
          </p:cNvSpPr>
          <p:nvPr/>
        </p:nvSpPr>
        <p:spPr bwMode="auto">
          <a:xfrm>
            <a:off x="4165600" y="2705100"/>
            <a:ext cx="2235200" cy="12573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uLnTx/>
                <a:uFillTx/>
                <a:latin typeface="Impact"/>
                <a:ea typeface="Impact"/>
                <a:cs typeface="Impact"/>
              </a:rPr>
              <a:t>Rival Kings</a:t>
            </a:r>
          </a:p>
        </p:txBody>
      </p:sp>
      <p:sp>
        <p:nvSpPr>
          <p:cNvPr id="230407" name="Line 7"/>
          <p:cNvSpPr>
            <a:spLocks noChangeShapeType="1"/>
          </p:cNvSpPr>
          <p:nvPr/>
        </p:nvSpPr>
        <p:spPr bwMode="auto">
          <a:xfrm flipV="1">
            <a:off x="5181600" y="2286000"/>
            <a:ext cx="0" cy="533400"/>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230408" name="Line 8"/>
          <p:cNvSpPr>
            <a:spLocks noChangeShapeType="1"/>
          </p:cNvSpPr>
          <p:nvPr/>
        </p:nvSpPr>
        <p:spPr bwMode="auto">
          <a:xfrm rot="10800000" flipV="1">
            <a:off x="3352800" y="5943600"/>
            <a:ext cx="0" cy="533400"/>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313351" name="Text Box 9"/>
          <p:cNvSpPr txBox="1">
            <a:spLocks noChangeArrowheads="1"/>
          </p:cNvSpPr>
          <p:nvPr/>
        </p:nvSpPr>
        <p:spPr bwMode="auto">
          <a:xfrm>
            <a:off x="8375650" y="76200"/>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65c</a:t>
            </a:r>
          </a:p>
        </p:txBody>
      </p:sp>
      <p:sp>
        <p:nvSpPr>
          <p:cNvPr id="9" name="Rectangle 3">
            <a:extLst>
              <a:ext uri="{FF2B5EF4-FFF2-40B4-BE49-F238E27FC236}">
                <a16:creationId xmlns:a16="http://schemas.microsoft.com/office/drawing/2014/main" id="{E13AFE1D-0453-0E48-875C-7586C3433FDA}"/>
              </a:ext>
            </a:extLst>
          </p:cNvPr>
          <p:cNvSpPr txBox="1">
            <a:spLocks noChangeArrowheads="1"/>
          </p:cNvSpPr>
          <p:nvPr/>
        </p:nvSpPr>
        <p:spPr bwMode="auto">
          <a:xfrm>
            <a:off x="14672" y="533400"/>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Chart of Old Testament Kings &amp; Prophets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14237447"/>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0407"/>
                                        </p:tgtEl>
                                        <p:attrNameLst>
                                          <p:attrName>style.visibility</p:attrName>
                                        </p:attrNameLst>
                                      </p:cBhvr>
                                      <p:to>
                                        <p:strVal val="visible"/>
                                      </p:to>
                                    </p:set>
                                    <p:animEffect transition="in" filter="fade">
                                      <p:cBhvr>
                                        <p:cTn id="7" dur="500"/>
                                        <p:tgtEl>
                                          <p:spTgt spid="2304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0406"/>
                                        </p:tgtEl>
                                        <p:attrNameLst>
                                          <p:attrName>style.visibility</p:attrName>
                                        </p:attrNameLst>
                                      </p:cBhvr>
                                      <p:to>
                                        <p:strVal val="visible"/>
                                      </p:to>
                                    </p:set>
                                    <p:animEffect transition="in" filter="fade">
                                      <p:cBhvr>
                                        <p:cTn id="12" dur="500"/>
                                        <p:tgtEl>
                                          <p:spTgt spid="2304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0408"/>
                                        </p:tgtEl>
                                        <p:attrNameLst>
                                          <p:attrName>style.visibility</p:attrName>
                                        </p:attrNameLst>
                                      </p:cBhvr>
                                      <p:to>
                                        <p:strVal val="visible"/>
                                      </p:to>
                                    </p:set>
                                    <p:animEffect transition="in" filter="fade">
                                      <p:cBhvr>
                                        <p:cTn id="17" dur="500"/>
                                        <p:tgtEl>
                                          <p:spTgt spid="2304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0405"/>
                                        </p:tgtEl>
                                        <p:attrNameLst>
                                          <p:attrName>style.visibility</p:attrName>
                                        </p:attrNameLst>
                                      </p:cBhvr>
                                      <p:to>
                                        <p:strVal val="visible"/>
                                      </p:to>
                                    </p:set>
                                    <p:animEffect transition="in" filter="fade">
                                      <p:cBhvr>
                                        <p:cTn id="22" dur="500"/>
                                        <p:tgtEl>
                                          <p:spTgt spid="230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5" grpId="0" animBg="1"/>
      <p:bldP spid="230406" grpId="0" animBg="1"/>
      <p:bldP spid="230407" grpId="0" animBg="1"/>
      <p:bldP spid="2304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5"/>
          <p:cNvSpPr>
            <a:spLocks noChangeArrowheads="1"/>
          </p:cNvSpPr>
          <p:nvPr/>
        </p:nvSpPr>
        <p:spPr bwMode="auto">
          <a:xfrm>
            <a:off x="0" y="1524000"/>
            <a:ext cx="4495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7762" name="Rectangle 56"/>
          <p:cNvSpPr>
            <a:spLocks noChangeArrowheads="1"/>
          </p:cNvSpPr>
          <p:nvPr/>
        </p:nvSpPr>
        <p:spPr bwMode="auto">
          <a:xfrm>
            <a:off x="4495800" y="1981200"/>
            <a:ext cx="46482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7763" name="Rectangle 57"/>
          <p:cNvSpPr>
            <a:spLocks noChangeArrowheads="1"/>
          </p:cNvSpPr>
          <p:nvPr/>
        </p:nvSpPr>
        <p:spPr bwMode="auto">
          <a:xfrm>
            <a:off x="4495800" y="1143000"/>
            <a:ext cx="46482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glow rad="139700">
                  <a:srgbClr val="FFFFFF">
                    <a:alpha val="75000"/>
                  </a:srgbClr>
                </a:glow>
              </a:effectLst>
              <a:uLnTx/>
              <a:uFillTx/>
              <a:latin typeface="Arial" charset="0"/>
              <a:ea typeface="ＭＳ Ｐゴシック" charset="0"/>
              <a:cs typeface="Arial" charset="0"/>
            </a:endParaRPr>
          </a:p>
        </p:txBody>
      </p:sp>
      <p:sp>
        <p:nvSpPr>
          <p:cNvPr id="117764" name="Rectangle 58"/>
          <p:cNvSpPr>
            <a:spLocks noChangeArrowheads="1"/>
          </p:cNvSpPr>
          <p:nvPr/>
        </p:nvSpPr>
        <p:spPr bwMode="auto">
          <a:xfrm>
            <a:off x="0" y="4114800"/>
            <a:ext cx="91440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7765" name="Rectangle 59"/>
          <p:cNvSpPr>
            <a:spLocks noChangeArrowheads="1"/>
          </p:cNvSpPr>
          <p:nvPr/>
        </p:nvSpPr>
        <p:spPr bwMode="auto">
          <a:xfrm>
            <a:off x="0" y="3352800"/>
            <a:ext cx="44958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glow rad="139700">
                  <a:srgbClr val="FFFFFF">
                    <a:alpha val="75000"/>
                  </a:srgbClr>
                </a:glow>
              </a:effectLst>
              <a:uLnTx/>
              <a:uFillTx/>
              <a:latin typeface="Arial" charset="0"/>
              <a:ea typeface="ＭＳ Ｐゴシック" charset="0"/>
              <a:cs typeface="Arial" charset="0"/>
            </a:endParaRPr>
          </a:p>
        </p:txBody>
      </p:sp>
      <p:sp>
        <p:nvSpPr>
          <p:cNvPr id="117766" name="Rectangle 60"/>
          <p:cNvSpPr>
            <a:spLocks noChangeArrowheads="1"/>
          </p:cNvSpPr>
          <p:nvPr/>
        </p:nvSpPr>
        <p:spPr bwMode="auto">
          <a:xfrm>
            <a:off x="3124200" y="5943600"/>
            <a:ext cx="6019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7767" name="Rectangle 61"/>
          <p:cNvSpPr>
            <a:spLocks noChangeArrowheads="1"/>
          </p:cNvSpPr>
          <p:nvPr/>
        </p:nvSpPr>
        <p:spPr bwMode="auto">
          <a:xfrm>
            <a:off x="0" y="5943600"/>
            <a:ext cx="16764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7768" name="Rectangle 3"/>
          <p:cNvSpPr>
            <a:spLocks noGrp="1" noChangeArrowheads="1"/>
          </p:cNvSpPr>
          <p:nvPr>
            <p:ph type="title"/>
          </p:nvPr>
        </p:nvSpPr>
        <p:spPr>
          <a:xfrm>
            <a:off x="215478" y="41471"/>
            <a:ext cx="8014122" cy="568128"/>
          </a:xfrm>
        </p:spPr>
        <p:txBody>
          <a:bodyPr/>
          <a:lstStyle/>
          <a:p>
            <a:pPr eaLnBrk="1" hangingPunct="1">
              <a:defRPr/>
            </a:pPr>
            <a:r>
              <a:rPr kumimoji="0" lang="en-US" sz="3200" b="1" dirty="0">
                <a:solidFill>
                  <a:schemeClr val="tx1"/>
                </a:solidFill>
                <a:effectLst>
                  <a:glow rad="139700">
                    <a:srgbClr val="FFFFFF">
                      <a:alpha val="75000"/>
                    </a:srgbClr>
                  </a:glow>
                </a:effectLst>
                <a:latin typeface="Arial" charset="0"/>
                <a:ea typeface="ＭＳ Ｐゴシック" charset="0"/>
                <a:cs typeface="Arial" charset="0"/>
              </a:rPr>
              <a:t>OT Kings (No Animation)</a:t>
            </a:r>
          </a:p>
        </p:txBody>
      </p:sp>
      <p:sp>
        <p:nvSpPr>
          <p:cNvPr id="117769" name="Text Box 4"/>
          <p:cNvSpPr txBox="1">
            <a:spLocks noChangeArrowheads="1"/>
          </p:cNvSpPr>
          <p:nvPr/>
        </p:nvSpPr>
        <p:spPr bwMode="auto">
          <a:xfrm>
            <a:off x="7391400" y="76200"/>
            <a:ext cx="1676400"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glow rad="139700">
                    <a:srgbClr val="FFFFFF">
                      <a:alpha val="75000"/>
                    </a:srgbClr>
                  </a:glow>
                </a:effectLst>
                <a:uLnTx/>
                <a:uFillTx/>
                <a:latin typeface="Arial" charset="0"/>
                <a:ea typeface="ＭＳ Ｐゴシック" charset="0"/>
                <a:cs typeface="Arial" charset="0"/>
              </a:rPr>
              <a:t>232 &amp; 342</a:t>
            </a:r>
          </a:p>
        </p:txBody>
      </p:sp>
      <p:sp>
        <p:nvSpPr>
          <p:cNvPr id="164869" name="Text Box 5"/>
          <p:cNvSpPr txBox="1">
            <a:spLocks noChangeArrowheads="1"/>
          </p:cNvSpPr>
          <p:nvPr/>
        </p:nvSpPr>
        <p:spPr bwMode="auto">
          <a:xfrm rot="19866539">
            <a:off x="4579938"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Jeroboam</a:t>
            </a:r>
          </a:p>
        </p:txBody>
      </p:sp>
      <p:sp>
        <p:nvSpPr>
          <p:cNvPr id="164870" name="Text Box 6"/>
          <p:cNvSpPr txBox="1">
            <a:spLocks noChangeArrowheads="1"/>
          </p:cNvSpPr>
          <p:nvPr/>
        </p:nvSpPr>
        <p:spPr bwMode="auto">
          <a:xfrm rot="19866539">
            <a:off x="5029200"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Nadab</a:t>
            </a:r>
          </a:p>
        </p:txBody>
      </p:sp>
      <p:sp>
        <p:nvSpPr>
          <p:cNvPr id="164871" name="Text Box 7"/>
          <p:cNvSpPr txBox="1">
            <a:spLocks noChangeArrowheads="1"/>
          </p:cNvSpPr>
          <p:nvPr/>
        </p:nvSpPr>
        <p:spPr bwMode="auto">
          <a:xfrm rot="19866539">
            <a:off x="5500688"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Baasha</a:t>
            </a:r>
          </a:p>
        </p:txBody>
      </p:sp>
      <p:sp>
        <p:nvSpPr>
          <p:cNvPr id="164872" name="Text Box 8"/>
          <p:cNvSpPr txBox="1">
            <a:spLocks noChangeArrowheads="1"/>
          </p:cNvSpPr>
          <p:nvPr/>
        </p:nvSpPr>
        <p:spPr bwMode="auto">
          <a:xfrm rot="19866539">
            <a:off x="5943600" y="8524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Elah</a:t>
            </a:r>
          </a:p>
        </p:txBody>
      </p:sp>
      <p:sp>
        <p:nvSpPr>
          <p:cNvPr id="164873" name="Text Box 9"/>
          <p:cNvSpPr txBox="1">
            <a:spLocks noChangeArrowheads="1"/>
          </p:cNvSpPr>
          <p:nvPr/>
        </p:nvSpPr>
        <p:spPr bwMode="auto">
          <a:xfrm rot="19866539">
            <a:off x="6362700"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Zimri</a:t>
            </a:r>
          </a:p>
        </p:txBody>
      </p:sp>
      <p:sp>
        <p:nvSpPr>
          <p:cNvPr id="164874" name="Text Box 10"/>
          <p:cNvSpPr txBox="1">
            <a:spLocks noChangeArrowheads="1"/>
          </p:cNvSpPr>
          <p:nvPr/>
        </p:nvSpPr>
        <p:spPr bwMode="auto">
          <a:xfrm rot="19866539">
            <a:off x="6783388" y="8524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Omri</a:t>
            </a:r>
          </a:p>
        </p:txBody>
      </p:sp>
      <p:sp>
        <p:nvSpPr>
          <p:cNvPr id="164875" name="Text Box 11"/>
          <p:cNvSpPr txBox="1">
            <a:spLocks noChangeArrowheads="1"/>
          </p:cNvSpPr>
          <p:nvPr/>
        </p:nvSpPr>
        <p:spPr bwMode="auto">
          <a:xfrm rot="19866539">
            <a:off x="7204075"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Ahab</a:t>
            </a:r>
          </a:p>
        </p:txBody>
      </p:sp>
      <p:sp>
        <p:nvSpPr>
          <p:cNvPr id="164876" name="Text Box 12"/>
          <p:cNvSpPr txBox="1">
            <a:spLocks noChangeArrowheads="1"/>
          </p:cNvSpPr>
          <p:nvPr/>
        </p:nvSpPr>
        <p:spPr bwMode="auto">
          <a:xfrm rot="19866539">
            <a:off x="7624763" y="8524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Ahaziah</a:t>
            </a:r>
          </a:p>
        </p:txBody>
      </p:sp>
      <p:sp>
        <p:nvSpPr>
          <p:cNvPr id="164877" name="Text Box 13"/>
          <p:cNvSpPr txBox="1">
            <a:spLocks noChangeArrowheads="1"/>
          </p:cNvSpPr>
          <p:nvPr/>
        </p:nvSpPr>
        <p:spPr bwMode="auto">
          <a:xfrm rot="19866539">
            <a:off x="8045450"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Joram</a:t>
            </a:r>
          </a:p>
        </p:txBody>
      </p:sp>
      <p:sp>
        <p:nvSpPr>
          <p:cNvPr id="164878" name="Text Box 14"/>
          <p:cNvSpPr txBox="1">
            <a:spLocks noChangeArrowheads="1"/>
          </p:cNvSpPr>
          <p:nvPr/>
        </p:nvSpPr>
        <p:spPr bwMode="auto">
          <a:xfrm rot="19866539">
            <a:off x="4572000" y="1552575"/>
            <a:ext cx="1422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Rehoboam</a:t>
            </a:r>
          </a:p>
        </p:txBody>
      </p:sp>
      <p:sp>
        <p:nvSpPr>
          <p:cNvPr id="164879" name="Text Box 15"/>
          <p:cNvSpPr txBox="1">
            <a:spLocks noChangeArrowheads="1"/>
          </p:cNvSpPr>
          <p:nvPr/>
        </p:nvSpPr>
        <p:spPr bwMode="auto">
          <a:xfrm rot="19866539">
            <a:off x="5257800" y="1584325"/>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Abijam</a:t>
            </a:r>
          </a:p>
        </p:txBody>
      </p:sp>
      <p:sp>
        <p:nvSpPr>
          <p:cNvPr id="164880" name="Text Box 16"/>
          <p:cNvSpPr txBox="1">
            <a:spLocks noChangeArrowheads="1"/>
          </p:cNvSpPr>
          <p:nvPr/>
        </p:nvSpPr>
        <p:spPr bwMode="auto">
          <a:xfrm rot="19866539">
            <a:off x="6092825" y="15382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8000"/>
                </a:solidFill>
                <a:effectLst>
                  <a:glow rad="139700">
                    <a:srgbClr val="FFFFFF">
                      <a:alpha val="75000"/>
                    </a:srgbClr>
                  </a:glow>
                </a:effectLst>
                <a:uLnTx/>
                <a:uFillTx/>
                <a:latin typeface="Arial"/>
                <a:ea typeface="ＭＳ Ｐゴシック"/>
                <a:cs typeface="Arial"/>
              </a:rPr>
              <a:t>Asa</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a:ea typeface="ＭＳ Ｐゴシック"/>
              <a:cs typeface="Arial"/>
            </a:endParaRPr>
          </a:p>
        </p:txBody>
      </p:sp>
      <p:sp>
        <p:nvSpPr>
          <p:cNvPr id="164881" name="Text Box 17"/>
          <p:cNvSpPr txBox="1">
            <a:spLocks noChangeArrowheads="1"/>
          </p:cNvSpPr>
          <p:nvPr/>
        </p:nvSpPr>
        <p:spPr bwMode="auto">
          <a:xfrm rot="19866539">
            <a:off x="7016750" y="1485900"/>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Jehoram</a:t>
            </a:r>
          </a:p>
        </p:txBody>
      </p:sp>
      <p:sp>
        <p:nvSpPr>
          <p:cNvPr id="164882" name="Text Box 18"/>
          <p:cNvSpPr txBox="1">
            <a:spLocks noChangeArrowheads="1"/>
          </p:cNvSpPr>
          <p:nvPr/>
        </p:nvSpPr>
        <p:spPr bwMode="auto">
          <a:xfrm rot="19866539">
            <a:off x="7464425" y="1584325"/>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Ahaziah</a:t>
            </a:r>
          </a:p>
        </p:txBody>
      </p:sp>
      <p:sp>
        <p:nvSpPr>
          <p:cNvPr id="164883" name="Text Box 19"/>
          <p:cNvSpPr txBox="1">
            <a:spLocks noChangeArrowheads="1"/>
          </p:cNvSpPr>
          <p:nvPr/>
        </p:nvSpPr>
        <p:spPr bwMode="auto">
          <a:xfrm rot="19866539">
            <a:off x="7885113" y="1584325"/>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Athaliah</a:t>
            </a:r>
          </a:p>
        </p:txBody>
      </p:sp>
      <p:sp>
        <p:nvSpPr>
          <p:cNvPr id="164884" name="Text Box 20"/>
          <p:cNvSpPr txBox="1">
            <a:spLocks noChangeArrowheads="1"/>
          </p:cNvSpPr>
          <p:nvPr/>
        </p:nvSpPr>
        <p:spPr bwMode="auto">
          <a:xfrm rot="19866539">
            <a:off x="8382000" y="1674813"/>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8000"/>
                </a:solidFill>
                <a:effectLst>
                  <a:glow rad="139700">
                    <a:srgbClr val="FFFFFF">
                      <a:alpha val="75000"/>
                    </a:srgbClr>
                  </a:glow>
                </a:effectLst>
                <a:uLnTx/>
                <a:uFillTx/>
                <a:latin typeface="Arial"/>
                <a:ea typeface="ＭＳ Ｐゴシック"/>
                <a:cs typeface="Arial"/>
              </a:rPr>
              <a:t>Joash</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a:ea typeface="ＭＳ Ｐゴシック"/>
              <a:cs typeface="Arial"/>
            </a:endParaRPr>
          </a:p>
        </p:txBody>
      </p:sp>
      <p:sp>
        <p:nvSpPr>
          <p:cNvPr id="164885" name="Text Box 21"/>
          <p:cNvSpPr txBox="1">
            <a:spLocks noChangeArrowheads="1"/>
          </p:cNvSpPr>
          <p:nvPr/>
        </p:nvSpPr>
        <p:spPr bwMode="auto">
          <a:xfrm rot="19866539">
            <a:off x="8502650" y="8524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Jehu</a:t>
            </a:r>
          </a:p>
        </p:txBody>
      </p:sp>
      <p:sp>
        <p:nvSpPr>
          <p:cNvPr id="164886" name="Text Box 22"/>
          <p:cNvSpPr txBox="1">
            <a:spLocks noChangeArrowheads="1"/>
          </p:cNvSpPr>
          <p:nvPr/>
        </p:nvSpPr>
        <p:spPr bwMode="auto">
          <a:xfrm rot="19866539">
            <a:off x="6477000" y="1508125"/>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Jehoshaphat</a:t>
            </a:r>
          </a:p>
        </p:txBody>
      </p:sp>
      <p:sp>
        <p:nvSpPr>
          <p:cNvPr id="164887" name="Text Box 23"/>
          <p:cNvSpPr txBox="1">
            <a:spLocks noChangeArrowheads="1"/>
          </p:cNvSpPr>
          <p:nvPr/>
        </p:nvSpPr>
        <p:spPr bwMode="auto">
          <a:xfrm rot="19866539">
            <a:off x="793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Jehu</a:t>
            </a:r>
          </a:p>
        </p:txBody>
      </p:sp>
      <p:sp>
        <p:nvSpPr>
          <p:cNvPr id="164888" name="Text Box 24"/>
          <p:cNvSpPr txBox="1">
            <a:spLocks noChangeArrowheads="1"/>
          </p:cNvSpPr>
          <p:nvPr/>
        </p:nvSpPr>
        <p:spPr bwMode="auto">
          <a:xfrm rot="19866539">
            <a:off x="4572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a:ea typeface="ＭＳ Ｐゴシック"/>
                <a:cs typeface="Arial"/>
              </a:rPr>
              <a:t>Jehoahaz</a:t>
            </a:r>
          </a:p>
        </p:txBody>
      </p:sp>
      <p:sp>
        <p:nvSpPr>
          <p:cNvPr id="164889" name="Text Box 25"/>
          <p:cNvSpPr txBox="1">
            <a:spLocks noChangeArrowheads="1"/>
          </p:cNvSpPr>
          <p:nvPr/>
        </p:nvSpPr>
        <p:spPr bwMode="auto">
          <a:xfrm rot="19866539">
            <a:off x="92868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Jehoash</a:t>
            </a:r>
          </a:p>
        </p:txBody>
      </p:sp>
      <p:sp>
        <p:nvSpPr>
          <p:cNvPr id="164890" name="Text Box 26"/>
          <p:cNvSpPr txBox="1">
            <a:spLocks noChangeArrowheads="1"/>
          </p:cNvSpPr>
          <p:nvPr/>
        </p:nvSpPr>
        <p:spPr bwMode="auto">
          <a:xfrm rot="19866539">
            <a:off x="1371600" y="2825750"/>
            <a:ext cx="1641475"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Jeroboam II</a:t>
            </a:r>
          </a:p>
        </p:txBody>
      </p:sp>
      <p:sp>
        <p:nvSpPr>
          <p:cNvPr id="164891" name="Text Box 27"/>
          <p:cNvSpPr txBox="1">
            <a:spLocks noChangeArrowheads="1"/>
          </p:cNvSpPr>
          <p:nvPr/>
        </p:nvSpPr>
        <p:spPr bwMode="auto">
          <a:xfrm rot="19866539">
            <a:off x="1793875" y="2835275"/>
            <a:ext cx="16017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Zechariah</a:t>
            </a:r>
          </a:p>
        </p:txBody>
      </p:sp>
      <p:sp>
        <p:nvSpPr>
          <p:cNvPr id="164892" name="Text Box 28"/>
          <p:cNvSpPr txBox="1">
            <a:spLocks noChangeArrowheads="1"/>
          </p:cNvSpPr>
          <p:nvPr/>
        </p:nvSpPr>
        <p:spPr bwMode="auto">
          <a:xfrm rot="19866539">
            <a:off x="27432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Menahem</a:t>
            </a:r>
          </a:p>
        </p:txBody>
      </p:sp>
      <p:sp>
        <p:nvSpPr>
          <p:cNvPr id="164893" name="Text Box 29"/>
          <p:cNvSpPr txBox="1">
            <a:spLocks noChangeArrowheads="1"/>
          </p:cNvSpPr>
          <p:nvPr/>
        </p:nvSpPr>
        <p:spPr bwMode="auto">
          <a:xfrm rot="19866539">
            <a:off x="324008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Pekahiah</a:t>
            </a:r>
          </a:p>
        </p:txBody>
      </p:sp>
      <p:sp>
        <p:nvSpPr>
          <p:cNvPr id="164894" name="Text Box 30"/>
          <p:cNvSpPr txBox="1">
            <a:spLocks noChangeArrowheads="1"/>
          </p:cNvSpPr>
          <p:nvPr/>
        </p:nvSpPr>
        <p:spPr bwMode="auto">
          <a:xfrm rot="19866539">
            <a:off x="3660775" y="2909888"/>
            <a:ext cx="1295400" cy="3683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charset="0"/>
                <a:ea typeface="ＭＳ Ｐゴシック" charset="0"/>
                <a:cs typeface="Arial" charset="0"/>
              </a:rPr>
              <a:t>Pekah</a:t>
            </a:r>
            <a:endPar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charset="0"/>
              <a:ea typeface="ＭＳ Ｐゴシック" charset="0"/>
              <a:cs typeface="Arial" charset="0"/>
            </a:endParaRPr>
          </a:p>
        </p:txBody>
      </p:sp>
      <p:sp>
        <p:nvSpPr>
          <p:cNvPr id="164895" name="Text Box 31"/>
          <p:cNvSpPr txBox="1">
            <a:spLocks noChangeArrowheads="1"/>
          </p:cNvSpPr>
          <p:nvPr/>
        </p:nvSpPr>
        <p:spPr bwMode="auto">
          <a:xfrm rot="19866539">
            <a:off x="0" y="3595688"/>
            <a:ext cx="1422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Joash</a:t>
            </a:r>
          </a:p>
        </p:txBody>
      </p:sp>
      <p:sp>
        <p:nvSpPr>
          <p:cNvPr id="164896" name="Text Box 32"/>
          <p:cNvSpPr txBox="1">
            <a:spLocks noChangeArrowheads="1"/>
          </p:cNvSpPr>
          <p:nvPr/>
        </p:nvSpPr>
        <p:spPr bwMode="auto">
          <a:xfrm rot="19866539">
            <a:off x="1371600" y="362743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Amaziah</a:t>
            </a:r>
          </a:p>
        </p:txBody>
      </p:sp>
      <p:sp>
        <p:nvSpPr>
          <p:cNvPr id="164897" name="Text Box 33"/>
          <p:cNvSpPr txBox="1">
            <a:spLocks noChangeArrowheads="1"/>
          </p:cNvSpPr>
          <p:nvPr/>
        </p:nvSpPr>
        <p:spPr bwMode="auto">
          <a:xfrm rot="19866539">
            <a:off x="2511425" y="362743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Uzziah</a:t>
            </a:r>
          </a:p>
        </p:txBody>
      </p:sp>
      <p:sp>
        <p:nvSpPr>
          <p:cNvPr id="164898" name="Text Box 34"/>
          <p:cNvSpPr txBox="1">
            <a:spLocks noChangeArrowheads="1"/>
          </p:cNvSpPr>
          <p:nvPr/>
        </p:nvSpPr>
        <p:spPr bwMode="auto">
          <a:xfrm rot="19866539">
            <a:off x="3932238" y="3529013"/>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Ahaz</a:t>
            </a:r>
          </a:p>
        </p:txBody>
      </p:sp>
      <p:sp>
        <p:nvSpPr>
          <p:cNvPr id="164899" name="Text Box 35"/>
          <p:cNvSpPr txBox="1">
            <a:spLocks noChangeArrowheads="1"/>
          </p:cNvSpPr>
          <p:nvPr/>
        </p:nvSpPr>
        <p:spPr bwMode="auto">
          <a:xfrm rot="19866539">
            <a:off x="4913313" y="36560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Hezekiah</a:t>
            </a:r>
          </a:p>
        </p:txBody>
      </p:sp>
      <p:sp>
        <p:nvSpPr>
          <p:cNvPr id="164900" name="Text Box 36"/>
          <p:cNvSpPr txBox="1">
            <a:spLocks noChangeArrowheads="1"/>
          </p:cNvSpPr>
          <p:nvPr/>
        </p:nvSpPr>
        <p:spPr bwMode="auto">
          <a:xfrm rot="19866539">
            <a:off x="6248400" y="36560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Manasseh</a:t>
            </a:r>
          </a:p>
        </p:txBody>
      </p:sp>
      <p:sp>
        <p:nvSpPr>
          <p:cNvPr id="164901" name="Text Box 37"/>
          <p:cNvSpPr txBox="1">
            <a:spLocks noChangeArrowheads="1"/>
          </p:cNvSpPr>
          <p:nvPr/>
        </p:nvSpPr>
        <p:spPr bwMode="auto">
          <a:xfrm rot="19866539">
            <a:off x="7086600" y="3748088"/>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Amon</a:t>
            </a:r>
          </a:p>
        </p:txBody>
      </p:sp>
      <p:sp>
        <p:nvSpPr>
          <p:cNvPr id="164902" name="Text Box 38"/>
          <p:cNvSpPr txBox="1">
            <a:spLocks noChangeArrowheads="1"/>
          </p:cNvSpPr>
          <p:nvPr/>
        </p:nvSpPr>
        <p:spPr bwMode="auto">
          <a:xfrm rot="19866539">
            <a:off x="3392488" y="3551238"/>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a:ea typeface="ＭＳ Ｐゴシック"/>
                <a:cs typeface="Arial"/>
              </a:rPr>
              <a:t>Jotham</a:t>
            </a:r>
          </a:p>
        </p:txBody>
      </p:sp>
      <p:sp>
        <p:nvSpPr>
          <p:cNvPr id="164903" name="Text Box 39"/>
          <p:cNvSpPr txBox="1">
            <a:spLocks noChangeArrowheads="1"/>
          </p:cNvSpPr>
          <p:nvPr/>
        </p:nvSpPr>
        <p:spPr bwMode="auto">
          <a:xfrm rot="19866539">
            <a:off x="22860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3333CC"/>
                </a:solidFill>
                <a:effectLst>
                  <a:glow rad="139700">
                    <a:srgbClr val="FFFFFF">
                      <a:alpha val="75000"/>
                    </a:srgbClr>
                  </a:glow>
                </a:effectLst>
                <a:uLnTx/>
                <a:uFillTx/>
                <a:latin typeface="Arial"/>
                <a:ea typeface="ＭＳ Ｐゴシック"/>
                <a:cs typeface="Arial"/>
              </a:rPr>
              <a:t>Shallum</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a:ea typeface="ＭＳ Ｐゴシック"/>
              <a:cs typeface="Arial"/>
            </a:endParaRPr>
          </a:p>
        </p:txBody>
      </p:sp>
      <p:sp>
        <p:nvSpPr>
          <p:cNvPr id="164904" name="Text Box 40"/>
          <p:cNvSpPr txBox="1">
            <a:spLocks noChangeArrowheads="1"/>
          </p:cNvSpPr>
          <p:nvPr/>
        </p:nvSpPr>
        <p:spPr bwMode="auto">
          <a:xfrm rot="19866539">
            <a:off x="40386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Hoshea</a:t>
            </a:r>
          </a:p>
        </p:txBody>
      </p:sp>
      <p:sp>
        <p:nvSpPr>
          <p:cNvPr id="164905" name="Text Box 41"/>
          <p:cNvSpPr txBox="1">
            <a:spLocks noChangeArrowheads="1"/>
          </p:cNvSpPr>
          <p:nvPr/>
        </p:nvSpPr>
        <p:spPr bwMode="auto">
          <a:xfrm rot="19866539">
            <a:off x="8001000" y="3748088"/>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Josiah</a:t>
            </a:r>
          </a:p>
        </p:txBody>
      </p:sp>
      <p:sp>
        <p:nvSpPr>
          <p:cNvPr id="164906" name="Text Box 42"/>
          <p:cNvSpPr txBox="1">
            <a:spLocks noChangeArrowheads="1"/>
          </p:cNvSpPr>
          <p:nvPr/>
        </p:nvSpPr>
        <p:spPr bwMode="auto">
          <a:xfrm rot="19866539">
            <a:off x="-152400" y="54086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Jehoahaz</a:t>
            </a:r>
          </a:p>
        </p:txBody>
      </p:sp>
      <p:sp>
        <p:nvSpPr>
          <p:cNvPr id="164907" name="Text Box 43"/>
          <p:cNvSpPr txBox="1">
            <a:spLocks noChangeArrowheads="1"/>
          </p:cNvSpPr>
          <p:nvPr/>
        </p:nvSpPr>
        <p:spPr bwMode="auto">
          <a:xfrm rot="19866539">
            <a:off x="260350" y="5362575"/>
            <a:ext cx="14874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Jehoiakim</a:t>
            </a:r>
          </a:p>
        </p:txBody>
      </p:sp>
      <p:sp>
        <p:nvSpPr>
          <p:cNvPr id="164908" name="Text Box 44"/>
          <p:cNvSpPr txBox="1">
            <a:spLocks noChangeArrowheads="1"/>
          </p:cNvSpPr>
          <p:nvPr/>
        </p:nvSpPr>
        <p:spPr bwMode="auto">
          <a:xfrm rot="19866539">
            <a:off x="701675" y="5338763"/>
            <a:ext cx="1585913"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Jehoiachin</a:t>
            </a:r>
          </a:p>
        </p:txBody>
      </p:sp>
      <p:sp>
        <p:nvSpPr>
          <p:cNvPr id="164909" name="Text Box 45"/>
          <p:cNvSpPr txBox="1">
            <a:spLocks noChangeArrowheads="1"/>
          </p:cNvSpPr>
          <p:nvPr/>
        </p:nvSpPr>
        <p:spPr bwMode="auto">
          <a:xfrm rot="19866539">
            <a:off x="1181100" y="5399088"/>
            <a:ext cx="13350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Zedekiah</a:t>
            </a:r>
          </a:p>
        </p:txBody>
      </p:sp>
      <p:sp>
        <p:nvSpPr>
          <p:cNvPr id="164910" name="Text Box 46"/>
          <p:cNvSpPr txBox="1">
            <a:spLocks noChangeArrowheads="1"/>
          </p:cNvSpPr>
          <p:nvPr/>
        </p:nvSpPr>
        <p:spPr bwMode="auto">
          <a:xfrm rot="1479">
            <a:off x="2819400" y="973138"/>
            <a:ext cx="18288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JNBEZOAAJJ</a:t>
            </a:r>
          </a:p>
        </p:txBody>
      </p:sp>
      <p:sp>
        <p:nvSpPr>
          <p:cNvPr id="164911" name="Text Box 47"/>
          <p:cNvSpPr txBox="1">
            <a:spLocks noChangeArrowheads="1"/>
          </p:cNvSpPr>
          <p:nvPr/>
        </p:nvSpPr>
        <p:spPr bwMode="auto">
          <a:xfrm rot="1479">
            <a:off x="54108" y="4404869"/>
            <a:ext cx="22860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JAU JAH MAJ</a:t>
            </a:r>
          </a:p>
        </p:txBody>
      </p:sp>
      <p:sp>
        <p:nvSpPr>
          <p:cNvPr id="164912" name="Text Box 48"/>
          <p:cNvSpPr txBox="1">
            <a:spLocks noChangeArrowheads="1"/>
          </p:cNvSpPr>
          <p:nvPr/>
        </p:nvSpPr>
        <p:spPr bwMode="auto">
          <a:xfrm rot="1479">
            <a:off x="304800" y="2360613"/>
            <a:ext cx="18288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U Has Ash 2</a:t>
            </a:r>
          </a:p>
        </p:txBody>
      </p:sp>
      <p:sp>
        <p:nvSpPr>
          <p:cNvPr id="164913" name="Text Box 49"/>
          <p:cNvSpPr txBox="1">
            <a:spLocks noChangeArrowheads="1"/>
          </p:cNvSpPr>
          <p:nvPr/>
        </p:nvSpPr>
        <p:spPr bwMode="auto">
          <a:xfrm rot="1479">
            <a:off x="2667000" y="2360613"/>
            <a:ext cx="18288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ZS MPPH</a:t>
            </a:r>
          </a:p>
        </p:txBody>
      </p:sp>
      <p:sp>
        <p:nvSpPr>
          <p:cNvPr id="164914" name="Text Box 50"/>
          <p:cNvSpPr txBox="1">
            <a:spLocks noChangeArrowheads="1"/>
          </p:cNvSpPr>
          <p:nvPr/>
        </p:nvSpPr>
        <p:spPr bwMode="auto">
          <a:xfrm rot="1479">
            <a:off x="54108" y="4891088"/>
            <a:ext cx="29718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Has Kim</a:t>
            </a:r>
            <a:r>
              <a:rPr kumimoji="0" lang="fr-FR"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a:t>
            </a: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s Chin  Zed</a:t>
            </a:r>
          </a:p>
        </p:txBody>
      </p:sp>
      <p:sp>
        <p:nvSpPr>
          <p:cNvPr id="164915" name="Text Box 51"/>
          <p:cNvSpPr txBox="1">
            <a:spLocks noChangeArrowheads="1"/>
          </p:cNvSpPr>
          <p:nvPr/>
        </p:nvSpPr>
        <p:spPr bwMode="auto">
          <a:xfrm rot="1479">
            <a:off x="2590800" y="1827213"/>
            <a:ext cx="22860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RAAJJAAJ</a:t>
            </a:r>
          </a:p>
        </p:txBody>
      </p:sp>
      <p:sp>
        <p:nvSpPr>
          <p:cNvPr id="164916" name="Text Box 52"/>
          <p:cNvSpPr txBox="1">
            <a:spLocks noChangeArrowheads="1"/>
          </p:cNvSpPr>
          <p:nvPr/>
        </p:nvSpPr>
        <p:spPr bwMode="auto">
          <a:xfrm rot="1479">
            <a:off x="4680457" y="4720935"/>
            <a:ext cx="446355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a:ea typeface="ＭＳ Ｐゴシック" charset="0"/>
                <a:cs typeface="Arial"/>
              </a:rPr>
              <a:t>Black</a:t>
            </a:r>
            <a:r>
              <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a:ea typeface="ＭＳ Ｐゴシック" charset="0"/>
                <a:cs typeface="Arial"/>
              </a:rPr>
              <a:t>/Blue = 9 dynasties in Israel</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a:ea typeface="ＭＳ Ｐゴシック"/>
              <a:cs typeface="Arial"/>
            </a:endParaRPr>
          </a:p>
        </p:txBody>
      </p:sp>
      <p:sp>
        <p:nvSpPr>
          <p:cNvPr id="164917" name="Text Box 53"/>
          <p:cNvSpPr txBox="1">
            <a:spLocks noChangeArrowheads="1"/>
          </p:cNvSpPr>
          <p:nvPr/>
        </p:nvSpPr>
        <p:spPr bwMode="auto">
          <a:xfrm rot="1479">
            <a:off x="4680458" y="5103190"/>
            <a:ext cx="3070656" cy="369332"/>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12 Bad Kings of Judah</a:t>
            </a:r>
          </a:p>
        </p:txBody>
      </p:sp>
      <p:sp>
        <p:nvSpPr>
          <p:cNvPr id="164918" name="Text Box 54"/>
          <p:cNvSpPr txBox="1">
            <a:spLocks noChangeArrowheads="1"/>
          </p:cNvSpPr>
          <p:nvPr/>
        </p:nvSpPr>
        <p:spPr bwMode="auto">
          <a:xfrm rot="1479">
            <a:off x="4680458" y="5484190"/>
            <a:ext cx="3070656" cy="369332"/>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a:ea typeface="ＭＳ Ｐゴシック"/>
                <a:cs typeface="Arial"/>
              </a:rPr>
              <a:t>8 Good Kings of Judah</a:t>
            </a:r>
          </a:p>
        </p:txBody>
      </p:sp>
      <p:sp>
        <p:nvSpPr>
          <p:cNvPr id="61" name="Text Box 52"/>
          <p:cNvSpPr txBox="1">
            <a:spLocks noChangeArrowheads="1"/>
          </p:cNvSpPr>
          <p:nvPr/>
        </p:nvSpPr>
        <p:spPr bwMode="auto">
          <a:xfrm rot="1479">
            <a:off x="4680458" y="4365476"/>
            <a:ext cx="4276173"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a:ea typeface="ＭＳ Ｐゴシック"/>
                <a:cs typeface="Arial"/>
              </a:rPr>
              <a:t>19 Kings of Israel (all bad)</a:t>
            </a:r>
          </a:p>
        </p:txBody>
      </p:sp>
      <p:sp>
        <p:nvSpPr>
          <p:cNvPr id="62" name="Text Box 54"/>
          <p:cNvSpPr txBox="1">
            <a:spLocks noChangeArrowheads="1"/>
          </p:cNvSpPr>
          <p:nvPr/>
        </p:nvSpPr>
        <p:spPr bwMode="auto">
          <a:xfrm rot="1479">
            <a:off x="7740650" y="5159375"/>
            <a:ext cx="1152525" cy="6461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charset="0"/>
                <a:cs typeface="Arial"/>
              </a:rPr>
              <a:t>One </a:t>
            </a:r>
            <a:r>
              <a:rPr kumimoji="0" lang="en-US" sz="1800" b="1" i="0" u="none" strike="noStrike" kern="1200" cap="none" spc="0" normalizeH="0" baseline="0" noProof="0" dirty="0">
                <a:ln>
                  <a:noFill/>
                </a:ln>
                <a:solidFill>
                  <a:srgbClr val="701A1F"/>
                </a:solidFill>
                <a:effectLst>
                  <a:glow rad="139700">
                    <a:srgbClr val="FFFFFF">
                      <a:alpha val="75000"/>
                    </a:srgbClr>
                  </a:glow>
                </a:effectLst>
                <a:uLnTx/>
                <a:uFillTx/>
                <a:latin typeface="Arial"/>
                <a:ea typeface="ＭＳ Ｐゴシック"/>
                <a:cs typeface="Arial"/>
              </a:rPr>
              <a:t>Dynasty</a:t>
            </a:r>
          </a:p>
        </p:txBody>
      </p:sp>
      <p:sp>
        <p:nvSpPr>
          <p:cNvPr id="117822" name="Right Brace 1"/>
          <p:cNvSpPr>
            <a:spLocks/>
          </p:cNvSpPr>
          <p:nvPr/>
        </p:nvSpPr>
        <p:spPr bwMode="auto">
          <a:xfrm>
            <a:off x="7451725" y="5157788"/>
            <a:ext cx="288925" cy="647700"/>
          </a:xfrm>
          <a:prstGeom prst="rightBrace">
            <a:avLst>
              <a:gd name="adj1" fmla="val 8303"/>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glow rad="139700">
                  <a:srgbClr val="FFFFFF">
                    <a:alpha val="75000"/>
                  </a:srgbClr>
                </a:glow>
              </a:effectLst>
              <a:uLnTx/>
              <a:uFillTx/>
              <a:latin typeface="Times" charset="0"/>
              <a:ea typeface="ＭＳ Ｐゴシック" charset="0"/>
            </a:endParaRPr>
          </a:p>
        </p:txBody>
      </p:sp>
      <p:sp>
        <p:nvSpPr>
          <p:cNvPr id="65" name="Rectangle 3">
            <a:extLst>
              <a:ext uri="{FF2B5EF4-FFF2-40B4-BE49-F238E27FC236}">
                <a16:creationId xmlns:a16="http://schemas.microsoft.com/office/drawing/2014/main" id="{3B511DCE-64EC-B442-8C87-BEA67F7D05BC}"/>
              </a:ext>
            </a:extLst>
          </p:cNvPr>
          <p:cNvSpPr txBox="1">
            <a:spLocks noChangeArrowheads="1"/>
          </p:cNvSpPr>
          <p:nvPr/>
        </p:nvSpPr>
        <p:spPr bwMode="auto">
          <a:xfrm>
            <a:off x="4144144" y="6339086"/>
            <a:ext cx="4999856" cy="546298"/>
          </a:xfrm>
          <a:prstGeom prst="rect">
            <a:avLst/>
          </a:prstGeom>
          <a:solidFill>
            <a:srgbClr val="DADADA">
              <a:lumMod val="10000"/>
            </a:srgb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Chart of Old Testament Kings &amp; Prophets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cSld>
  <p:clrMapOvr>
    <a:masterClrMapping/>
  </p:clrMapOvr>
  <p:transition spd="med">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5"/>
          <p:cNvSpPr>
            <a:spLocks noChangeArrowheads="1"/>
          </p:cNvSpPr>
          <p:nvPr/>
        </p:nvSpPr>
        <p:spPr bwMode="auto">
          <a:xfrm>
            <a:off x="0" y="1524000"/>
            <a:ext cx="4495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7762" name="Rectangle 56"/>
          <p:cNvSpPr>
            <a:spLocks noChangeArrowheads="1"/>
          </p:cNvSpPr>
          <p:nvPr/>
        </p:nvSpPr>
        <p:spPr bwMode="auto">
          <a:xfrm>
            <a:off x="4495800" y="1981200"/>
            <a:ext cx="46482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7763" name="Rectangle 57"/>
          <p:cNvSpPr>
            <a:spLocks noChangeArrowheads="1"/>
          </p:cNvSpPr>
          <p:nvPr/>
        </p:nvSpPr>
        <p:spPr bwMode="auto">
          <a:xfrm>
            <a:off x="4495800" y="1143000"/>
            <a:ext cx="46482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glow rad="139700">
                  <a:srgbClr val="FFFFFF">
                    <a:alpha val="75000"/>
                  </a:srgbClr>
                </a:glow>
              </a:effectLst>
              <a:uLnTx/>
              <a:uFillTx/>
              <a:latin typeface="Arial" charset="0"/>
              <a:ea typeface="ＭＳ Ｐゴシック" charset="0"/>
              <a:cs typeface="Arial" charset="0"/>
            </a:endParaRPr>
          </a:p>
        </p:txBody>
      </p:sp>
      <p:sp>
        <p:nvSpPr>
          <p:cNvPr id="117764" name="Rectangle 58"/>
          <p:cNvSpPr>
            <a:spLocks noChangeArrowheads="1"/>
          </p:cNvSpPr>
          <p:nvPr/>
        </p:nvSpPr>
        <p:spPr bwMode="auto">
          <a:xfrm>
            <a:off x="0" y="4114800"/>
            <a:ext cx="91440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7765" name="Rectangle 59"/>
          <p:cNvSpPr>
            <a:spLocks noChangeArrowheads="1"/>
          </p:cNvSpPr>
          <p:nvPr/>
        </p:nvSpPr>
        <p:spPr bwMode="auto">
          <a:xfrm>
            <a:off x="0" y="3352800"/>
            <a:ext cx="44958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glow rad="139700">
                  <a:srgbClr val="FFFFFF">
                    <a:alpha val="75000"/>
                  </a:srgbClr>
                </a:glow>
              </a:effectLst>
              <a:uLnTx/>
              <a:uFillTx/>
              <a:latin typeface="Arial" charset="0"/>
              <a:ea typeface="ＭＳ Ｐゴシック" charset="0"/>
              <a:cs typeface="Arial" charset="0"/>
            </a:endParaRPr>
          </a:p>
        </p:txBody>
      </p:sp>
      <p:sp>
        <p:nvSpPr>
          <p:cNvPr id="117766" name="Rectangle 60"/>
          <p:cNvSpPr>
            <a:spLocks noChangeArrowheads="1"/>
          </p:cNvSpPr>
          <p:nvPr/>
        </p:nvSpPr>
        <p:spPr bwMode="auto">
          <a:xfrm>
            <a:off x="3124200" y="5943600"/>
            <a:ext cx="6019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7767" name="Rectangle 61"/>
          <p:cNvSpPr>
            <a:spLocks noChangeArrowheads="1"/>
          </p:cNvSpPr>
          <p:nvPr/>
        </p:nvSpPr>
        <p:spPr bwMode="auto">
          <a:xfrm>
            <a:off x="0" y="5943600"/>
            <a:ext cx="16764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7768" name="Rectangle 3"/>
          <p:cNvSpPr>
            <a:spLocks noGrp="1" noChangeArrowheads="1"/>
          </p:cNvSpPr>
          <p:nvPr>
            <p:ph type="title"/>
          </p:nvPr>
        </p:nvSpPr>
        <p:spPr>
          <a:xfrm>
            <a:off x="215478" y="41471"/>
            <a:ext cx="8014122" cy="568128"/>
          </a:xfrm>
        </p:spPr>
        <p:txBody>
          <a:bodyPr/>
          <a:lstStyle/>
          <a:p>
            <a:pPr eaLnBrk="1" hangingPunct="1">
              <a:defRPr/>
            </a:pPr>
            <a:r>
              <a:rPr kumimoji="0" lang="en-US" sz="3200" b="1" dirty="0">
                <a:solidFill>
                  <a:schemeClr val="tx1"/>
                </a:solidFill>
                <a:effectLst>
                  <a:glow rad="139700">
                    <a:srgbClr val="FFFFFF">
                      <a:alpha val="75000"/>
                    </a:srgbClr>
                  </a:glow>
                </a:effectLst>
                <a:latin typeface="Arial" charset="0"/>
                <a:ea typeface="ＭＳ Ｐゴシック" charset="0"/>
                <a:cs typeface="Arial" charset="0"/>
              </a:rPr>
              <a:t>OT Kings (Animated)</a:t>
            </a:r>
          </a:p>
        </p:txBody>
      </p:sp>
      <p:sp>
        <p:nvSpPr>
          <p:cNvPr id="117769" name="Text Box 4"/>
          <p:cNvSpPr txBox="1">
            <a:spLocks noChangeArrowheads="1"/>
          </p:cNvSpPr>
          <p:nvPr/>
        </p:nvSpPr>
        <p:spPr bwMode="auto">
          <a:xfrm>
            <a:off x="7391400" y="76200"/>
            <a:ext cx="1676400"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glow rad="139700">
                    <a:srgbClr val="FFFFFF">
                      <a:alpha val="75000"/>
                    </a:srgbClr>
                  </a:glow>
                </a:effectLst>
                <a:uLnTx/>
                <a:uFillTx/>
                <a:latin typeface="Arial" charset="0"/>
                <a:ea typeface="ＭＳ Ｐゴシック" charset="0"/>
                <a:cs typeface="Arial" charset="0"/>
              </a:rPr>
              <a:t>232 &amp; 342</a:t>
            </a:r>
          </a:p>
        </p:txBody>
      </p:sp>
      <p:sp>
        <p:nvSpPr>
          <p:cNvPr id="164869" name="Text Box 5"/>
          <p:cNvSpPr txBox="1">
            <a:spLocks noChangeArrowheads="1"/>
          </p:cNvSpPr>
          <p:nvPr/>
        </p:nvSpPr>
        <p:spPr bwMode="auto">
          <a:xfrm rot="19866539">
            <a:off x="4579938"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Jeroboam</a:t>
            </a:r>
          </a:p>
        </p:txBody>
      </p:sp>
      <p:sp>
        <p:nvSpPr>
          <p:cNvPr id="164870" name="Text Box 6"/>
          <p:cNvSpPr txBox="1">
            <a:spLocks noChangeArrowheads="1"/>
          </p:cNvSpPr>
          <p:nvPr/>
        </p:nvSpPr>
        <p:spPr bwMode="auto">
          <a:xfrm rot="19866539">
            <a:off x="5029200"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Nadab</a:t>
            </a:r>
          </a:p>
        </p:txBody>
      </p:sp>
      <p:sp>
        <p:nvSpPr>
          <p:cNvPr id="164871" name="Text Box 7"/>
          <p:cNvSpPr txBox="1">
            <a:spLocks noChangeArrowheads="1"/>
          </p:cNvSpPr>
          <p:nvPr/>
        </p:nvSpPr>
        <p:spPr bwMode="auto">
          <a:xfrm rot="19866539">
            <a:off x="5500688"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Baasha</a:t>
            </a:r>
          </a:p>
        </p:txBody>
      </p:sp>
      <p:sp>
        <p:nvSpPr>
          <p:cNvPr id="164872" name="Text Box 8"/>
          <p:cNvSpPr txBox="1">
            <a:spLocks noChangeArrowheads="1"/>
          </p:cNvSpPr>
          <p:nvPr/>
        </p:nvSpPr>
        <p:spPr bwMode="auto">
          <a:xfrm rot="19866539">
            <a:off x="5943600" y="8524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Elah</a:t>
            </a:r>
          </a:p>
        </p:txBody>
      </p:sp>
      <p:sp>
        <p:nvSpPr>
          <p:cNvPr id="164873" name="Text Box 9"/>
          <p:cNvSpPr txBox="1">
            <a:spLocks noChangeArrowheads="1"/>
          </p:cNvSpPr>
          <p:nvPr/>
        </p:nvSpPr>
        <p:spPr bwMode="auto">
          <a:xfrm rot="19866539">
            <a:off x="6362700"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Zimri</a:t>
            </a:r>
          </a:p>
        </p:txBody>
      </p:sp>
      <p:sp>
        <p:nvSpPr>
          <p:cNvPr id="164874" name="Text Box 10"/>
          <p:cNvSpPr txBox="1">
            <a:spLocks noChangeArrowheads="1"/>
          </p:cNvSpPr>
          <p:nvPr/>
        </p:nvSpPr>
        <p:spPr bwMode="auto">
          <a:xfrm rot="19866539">
            <a:off x="6783388" y="8524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Omri</a:t>
            </a:r>
          </a:p>
        </p:txBody>
      </p:sp>
      <p:sp>
        <p:nvSpPr>
          <p:cNvPr id="164875" name="Text Box 11"/>
          <p:cNvSpPr txBox="1">
            <a:spLocks noChangeArrowheads="1"/>
          </p:cNvSpPr>
          <p:nvPr/>
        </p:nvSpPr>
        <p:spPr bwMode="auto">
          <a:xfrm rot="19866539">
            <a:off x="7204075"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Ahab</a:t>
            </a:r>
          </a:p>
        </p:txBody>
      </p:sp>
      <p:sp>
        <p:nvSpPr>
          <p:cNvPr id="164876" name="Text Box 12"/>
          <p:cNvSpPr txBox="1">
            <a:spLocks noChangeArrowheads="1"/>
          </p:cNvSpPr>
          <p:nvPr/>
        </p:nvSpPr>
        <p:spPr bwMode="auto">
          <a:xfrm rot="19866539">
            <a:off x="7624763" y="8524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Ahaziah</a:t>
            </a:r>
          </a:p>
        </p:txBody>
      </p:sp>
      <p:sp>
        <p:nvSpPr>
          <p:cNvPr id="164877" name="Text Box 13"/>
          <p:cNvSpPr txBox="1">
            <a:spLocks noChangeArrowheads="1"/>
          </p:cNvSpPr>
          <p:nvPr/>
        </p:nvSpPr>
        <p:spPr bwMode="auto">
          <a:xfrm rot="19866539">
            <a:off x="8045450" y="83820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a:ea typeface="ＭＳ Ｐゴシック"/>
                <a:cs typeface="Arial"/>
              </a:rPr>
              <a:t>Joram</a:t>
            </a:r>
          </a:p>
        </p:txBody>
      </p:sp>
      <p:sp>
        <p:nvSpPr>
          <p:cNvPr id="164878" name="Text Box 14"/>
          <p:cNvSpPr txBox="1">
            <a:spLocks noChangeArrowheads="1"/>
          </p:cNvSpPr>
          <p:nvPr/>
        </p:nvSpPr>
        <p:spPr bwMode="auto">
          <a:xfrm rot="19866539">
            <a:off x="4572000" y="1552575"/>
            <a:ext cx="1422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Rehoboam</a:t>
            </a:r>
          </a:p>
        </p:txBody>
      </p:sp>
      <p:sp>
        <p:nvSpPr>
          <p:cNvPr id="164879" name="Text Box 15"/>
          <p:cNvSpPr txBox="1">
            <a:spLocks noChangeArrowheads="1"/>
          </p:cNvSpPr>
          <p:nvPr/>
        </p:nvSpPr>
        <p:spPr bwMode="auto">
          <a:xfrm rot="19866539">
            <a:off x="5257800" y="1584325"/>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Abijam</a:t>
            </a:r>
          </a:p>
        </p:txBody>
      </p:sp>
      <p:sp>
        <p:nvSpPr>
          <p:cNvPr id="164880" name="Text Box 16"/>
          <p:cNvSpPr txBox="1">
            <a:spLocks noChangeArrowheads="1"/>
          </p:cNvSpPr>
          <p:nvPr/>
        </p:nvSpPr>
        <p:spPr bwMode="auto">
          <a:xfrm rot="19866539">
            <a:off x="6092825" y="15382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8000"/>
                </a:solidFill>
                <a:effectLst>
                  <a:glow rad="139700">
                    <a:srgbClr val="FFFFFF">
                      <a:alpha val="75000"/>
                    </a:srgbClr>
                  </a:glow>
                </a:effectLst>
                <a:uLnTx/>
                <a:uFillTx/>
                <a:latin typeface="Arial"/>
                <a:ea typeface="ＭＳ Ｐゴシック"/>
                <a:cs typeface="Arial"/>
              </a:rPr>
              <a:t>Asa</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a:ea typeface="ＭＳ Ｐゴシック"/>
              <a:cs typeface="Arial"/>
            </a:endParaRPr>
          </a:p>
        </p:txBody>
      </p:sp>
      <p:sp>
        <p:nvSpPr>
          <p:cNvPr id="164881" name="Text Box 17"/>
          <p:cNvSpPr txBox="1">
            <a:spLocks noChangeArrowheads="1"/>
          </p:cNvSpPr>
          <p:nvPr/>
        </p:nvSpPr>
        <p:spPr bwMode="auto">
          <a:xfrm rot="19866539">
            <a:off x="7016750" y="1485900"/>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Jehoram</a:t>
            </a:r>
          </a:p>
        </p:txBody>
      </p:sp>
      <p:sp>
        <p:nvSpPr>
          <p:cNvPr id="164882" name="Text Box 18"/>
          <p:cNvSpPr txBox="1">
            <a:spLocks noChangeArrowheads="1"/>
          </p:cNvSpPr>
          <p:nvPr/>
        </p:nvSpPr>
        <p:spPr bwMode="auto">
          <a:xfrm rot="19866539">
            <a:off x="7464425" y="1584325"/>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Ahaziah</a:t>
            </a:r>
          </a:p>
        </p:txBody>
      </p:sp>
      <p:sp>
        <p:nvSpPr>
          <p:cNvPr id="164883" name="Text Box 19"/>
          <p:cNvSpPr txBox="1">
            <a:spLocks noChangeArrowheads="1"/>
          </p:cNvSpPr>
          <p:nvPr/>
        </p:nvSpPr>
        <p:spPr bwMode="auto">
          <a:xfrm rot="19866539">
            <a:off x="7885113" y="1584325"/>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Athaliah</a:t>
            </a:r>
          </a:p>
        </p:txBody>
      </p:sp>
      <p:sp>
        <p:nvSpPr>
          <p:cNvPr id="164884" name="Text Box 20"/>
          <p:cNvSpPr txBox="1">
            <a:spLocks noChangeArrowheads="1"/>
          </p:cNvSpPr>
          <p:nvPr/>
        </p:nvSpPr>
        <p:spPr bwMode="auto">
          <a:xfrm rot="19866539">
            <a:off x="8382000" y="1674813"/>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8000"/>
                </a:solidFill>
                <a:effectLst>
                  <a:glow rad="139700">
                    <a:srgbClr val="FFFFFF">
                      <a:alpha val="75000"/>
                    </a:srgbClr>
                  </a:glow>
                </a:effectLst>
                <a:uLnTx/>
                <a:uFillTx/>
                <a:latin typeface="Arial"/>
                <a:ea typeface="ＭＳ Ｐゴシック"/>
                <a:cs typeface="Arial"/>
              </a:rPr>
              <a:t>Joash</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a:ea typeface="ＭＳ Ｐゴシック"/>
              <a:cs typeface="Arial"/>
            </a:endParaRPr>
          </a:p>
        </p:txBody>
      </p:sp>
      <p:sp>
        <p:nvSpPr>
          <p:cNvPr id="164885" name="Text Box 21"/>
          <p:cNvSpPr txBox="1">
            <a:spLocks noChangeArrowheads="1"/>
          </p:cNvSpPr>
          <p:nvPr/>
        </p:nvSpPr>
        <p:spPr bwMode="auto">
          <a:xfrm rot="19866539">
            <a:off x="8502650" y="8524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Jehu</a:t>
            </a:r>
          </a:p>
        </p:txBody>
      </p:sp>
      <p:sp>
        <p:nvSpPr>
          <p:cNvPr id="164886" name="Text Box 22"/>
          <p:cNvSpPr txBox="1">
            <a:spLocks noChangeArrowheads="1"/>
          </p:cNvSpPr>
          <p:nvPr/>
        </p:nvSpPr>
        <p:spPr bwMode="auto">
          <a:xfrm rot="19866539">
            <a:off x="6477000" y="1508125"/>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Jehoshaphat</a:t>
            </a:r>
          </a:p>
        </p:txBody>
      </p:sp>
      <p:sp>
        <p:nvSpPr>
          <p:cNvPr id="164887" name="Text Box 23"/>
          <p:cNvSpPr txBox="1">
            <a:spLocks noChangeArrowheads="1"/>
          </p:cNvSpPr>
          <p:nvPr/>
        </p:nvSpPr>
        <p:spPr bwMode="auto">
          <a:xfrm rot="19866539">
            <a:off x="793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Jehu</a:t>
            </a:r>
          </a:p>
        </p:txBody>
      </p:sp>
      <p:sp>
        <p:nvSpPr>
          <p:cNvPr id="164888" name="Text Box 24"/>
          <p:cNvSpPr txBox="1">
            <a:spLocks noChangeArrowheads="1"/>
          </p:cNvSpPr>
          <p:nvPr/>
        </p:nvSpPr>
        <p:spPr bwMode="auto">
          <a:xfrm rot="19866539">
            <a:off x="4572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a:ea typeface="ＭＳ Ｐゴシック"/>
                <a:cs typeface="Arial"/>
              </a:rPr>
              <a:t>Jehoahaz</a:t>
            </a:r>
          </a:p>
        </p:txBody>
      </p:sp>
      <p:sp>
        <p:nvSpPr>
          <p:cNvPr id="164889" name="Text Box 25"/>
          <p:cNvSpPr txBox="1">
            <a:spLocks noChangeArrowheads="1"/>
          </p:cNvSpPr>
          <p:nvPr/>
        </p:nvSpPr>
        <p:spPr bwMode="auto">
          <a:xfrm rot="19866539">
            <a:off x="92868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Jehoash</a:t>
            </a:r>
          </a:p>
        </p:txBody>
      </p:sp>
      <p:sp>
        <p:nvSpPr>
          <p:cNvPr id="164890" name="Text Box 26"/>
          <p:cNvSpPr txBox="1">
            <a:spLocks noChangeArrowheads="1"/>
          </p:cNvSpPr>
          <p:nvPr/>
        </p:nvSpPr>
        <p:spPr bwMode="auto">
          <a:xfrm rot="19866539">
            <a:off x="1371600" y="2825750"/>
            <a:ext cx="1641475"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Jeroboam II</a:t>
            </a:r>
          </a:p>
        </p:txBody>
      </p:sp>
      <p:sp>
        <p:nvSpPr>
          <p:cNvPr id="164891" name="Text Box 27"/>
          <p:cNvSpPr txBox="1">
            <a:spLocks noChangeArrowheads="1"/>
          </p:cNvSpPr>
          <p:nvPr/>
        </p:nvSpPr>
        <p:spPr bwMode="auto">
          <a:xfrm rot="19866539">
            <a:off x="1793875" y="2835275"/>
            <a:ext cx="16017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Zechariah</a:t>
            </a:r>
          </a:p>
        </p:txBody>
      </p:sp>
      <p:sp>
        <p:nvSpPr>
          <p:cNvPr id="164892" name="Text Box 28"/>
          <p:cNvSpPr txBox="1">
            <a:spLocks noChangeArrowheads="1"/>
          </p:cNvSpPr>
          <p:nvPr/>
        </p:nvSpPr>
        <p:spPr bwMode="auto">
          <a:xfrm rot="19866539">
            <a:off x="27432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Menahem</a:t>
            </a:r>
          </a:p>
        </p:txBody>
      </p:sp>
      <p:sp>
        <p:nvSpPr>
          <p:cNvPr id="164893" name="Text Box 29"/>
          <p:cNvSpPr txBox="1">
            <a:spLocks noChangeArrowheads="1"/>
          </p:cNvSpPr>
          <p:nvPr/>
        </p:nvSpPr>
        <p:spPr bwMode="auto">
          <a:xfrm rot="19866539">
            <a:off x="324008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Pekahiah</a:t>
            </a:r>
          </a:p>
        </p:txBody>
      </p:sp>
      <p:sp>
        <p:nvSpPr>
          <p:cNvPr id="164894" name="Text Box 30"/>
          <p:cNvSpPr txBox="1">
            <a:spLocks noChangeArrowheads="1"/>
          </p:cNvSpPr>
          <p:nvPr/>
        </p:nvSpPr>
        <p:spPr bwMode="auto">
          <a:xfrm rot="19866539">
            <a:off x="3660775" y="2909888"/>
            <a:ext cx="1295400" cy="3683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CC"/>
                </a:solidFill>
                <a:effectLst>
                  <a:glow rad="139700">
                    <a:srgbClr val="FFFFFF">
                      <a:alpha val="75000"/>
                    </a:srgbClr>
                  </a:glow>
                </a:effectLst>
                <a:uLnTx/>
                <a:uFillTx/>
                <a:latin typeface="Arial" charset="0"/>
                <a:ea typeface="ＭＳ Ｐゴシック" charset="0"/>
                <a:cs typeface="Arial" charset="0"/>
              </a:rPr>
              <a:t>Pekah</a:t>
            </a:r>
            <a:endPar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charset="0"/>
              <a:ea typeface="ＭＳ Ｐゴシック" charset="0"/>
              <a:cs typeface="Arial" charset="0"/>
            </a:endParaRPr>
          </a:p>
        </p:txBody>
      </p:sp>
      <p:sp>
        <p:nvSpPr>
          <p:cNvPr id="164895" name="Text Box 31"/>
          <p:cNvSpPr txBox="1">
            <a:spLocks noChangeArrowheads="1"/>
          </p:cNvSpPr>
          <p:nvPr/>
        </p:nvSpPr>
        <p:spPr bwMode="auto">
          <a:xfrm rot="19866539">
            <a:off x="0" y="3595688"/>
            <a:ext cx="1422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Joash</a:t>
            </a:r>
          </a:p>
        </p:txBody>
      </p:sp>
      <p:sp>
        <p:nvSpPr>
          <p:cNvPr id="164896" name="Text Box 32"/>
          <p:cNvSpPr txBox="1">
            <a:spLocks noChangeArrowheads="1"/>
          </p:cNvSpPr>
          <p:nvPr/>
        </p:nvSpPr>
        <p:spPr bwMode="auto">
          <a:xfrm rot="19866539">
            <a:off x="1371600" y="362743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Amaziah</a:t>
            </a:r>
          </a:p>
        </p:txBody>
      </p:sp>
      <p:sp>
        <p:nvSpPr>
          <p:cNvPr id="164897" name="Text Box 33"/>
          <p:cNvSpPr txBox="1">
            <a:spLocks noChangeArrowheads="1"/>
          </p:cNvSpPr>
          <p:nvPr/>
        </p:nvSpPr>
        <p:spPr bwMode="auto">
          <a:xfrm rot="19866539">
            <a:off x="2511425" y="362743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Uzziah</a:t>
            </a:r>
          </a:p>
        </p:txBody>
      </p:sp>
      <p:sp>
        <p:nvSpPr>
          <p:cNvPr id="164898" name="Text Box 34"/>
          <p:cNvSpPr txBox="1">
            <a:spLocks noChangeArrowheads="1"/>
          </p:cNvSpPr>
          <p:nvPr/>
        </p:nvSpPr>
        <p:spPr bwMode="auto">
          <a:xfrm rot="19866539">
            <a:off x="3932238" y="3529013"/>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Ahaz</a:t>
            </a:r>
          </a:p>
        </p:txBody>
      </p:sp>
      <p:sp>
        <p:nvSpPr>
          <p:cNvPr id="164899" name="Text Box 35"/>
          <p:cNvSpPr txBox="1">
            <a:spLocks noChangeArrowheads="1"/>
          </p:cNvSpPr>
          <p:nvPr/>
        </p:nvSpPr>
        <p:spPr bwMode="auto">
          <a:xfrm rot="19866539">
            <a:off x="4913313" y="36560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Hezekiah</a:t>
            </a:r>
          </a:p>
        </p:txBody>
      </p:sp>
      <p:sp>
        <p:nvSpPr>
          <p:cNvPr id="164900" name="Text Box 36"/>
          <p:cNvSpPr txBox="1">
            <a:spLocks noChangeArrowheads="1"/>
          </p:cNvSpPr>
          <p:nvPr/>
        </p:nvSpPr>
        <p:spPr bwMode="auto">
          <a:xfrm rot="19866539">
            <a:off x="6248400" y="36560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Manasseh</a:t>
            </a:r>
          </a:p>
        </p:txBody>
      </p:sp>
      <p:sp>
        <p:nvSpPr>
          <p:cNvPr id="164901" name="Text Box 37"/>
          <p:cNvSpPr txBox="1">
            <a:spLocks noChangeArrowheads="1"/>
          </p:cNvSpPr>
          <p:nvPr/>
        </p:nvSpPr>
        <p:spPr bwMode="auto">
          <a:xfrm rot="19866539">
            <a:off x="7086600" y="3748088"/>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Amon</a:t>
            </a:r>
          </a:p>
        </p:txBody>
      </p:sp>
      <p:sp>
        <p:nvSpPr>
          <p:cNvPr id="164902" name="Text Box 38"/>
          <p:cNvSpPr txBox="1">
            <a:spLocks noChangeArrowheads="1"/>
          </p:cNvSpPr>
          <p:nvPr/>
        </p:nvSpPr>
        <p:spPr bwMode="auto">
          <a:xfrm rot="19866539">
            <a:off x="3392488" y="3551238"/>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a:ea typeface="ＭＳ Ｐゴシック"/>
                <a:cs typeface="Arial"/>
              </a:rPr>
              <a:t>Jotham</a:t>
            </a:r>
          </a:p>
        </p:txBody>
      </p:sp>
      <p:sp>
        <p:nvSpPr>
          <p:cNvPr id="164903" name="Text Box 39"/>
          <p:cNvSpPr txBox="1">
            <a:spLocks noChangeArrowheads="1"/>
          </p:cNvSpPr>
          <p:nvPr/>
        </p:nvSpPr>
        <p:spPr bwMode="auto">
          <a:xfrm rot="19866539">
            <a:off x="22860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3333CC"/>
                </a:solidFill>
                <a:effectLst>
                  <a:glow rad="139700">
                    <a:srgbClr val="FFFFFF">
                      <a:alpha val="75000"/>
                    </a:srgbClr>
                  </a:glow>
                </a:effectLst>
                <a:uLnTx/>
                <a:uFillTx/>
                <a:latin typeface="Arial"/>
                <a:ea typeface="ＭＳ Ｐゴシック"/>
                <a:cs typeface="Arial"/>
              </a:rPr>
              <a:t>Shallum</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a:ea typeface="ＭＳ Ｐゴシック"/>
              <a:cs typeface="Arial"/>
            </a:endParaRPr>
          </a:p>
        </p:txBody>
      </p:sp>
      <p:sp>
        <p:nvSpPr>
          <p:cNvPr id="164904" name="Text Box 40"/>
          <p:cNvSpPr txBox="1">
            <a:spLocks noChangeArrowheads="1"/>
          </p:cNvSpPr>
          <p:nvPr/>
        </p:nvSpPr>
        <p:spPr bwMode="auto">
          <a:xfrm rot="19866539">
            <a:off x="40386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Hoshea</a:t>
            </a:r>
          </a:p>
        </p:txBody>
      </p:sp>
      <p:sp>
        <p:nvSpPr>
          <p:cNvPr id="164905" name="Text Box 41"/>
          <p:cNvSpPr txBox="1">
            <a:spLocks noChangeArrowheads="1"/>
          </p:cNvSpPr>
          <p:nvPr/>
        </p:nvSpPr>
        <p:spPr bwMode="auto">
          <a:xfrm rot="19866539">
            <a:off x="8001000" y="3748088"/>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glow rad="139700">
                    <a:srgbClr val="FFFFFF">
                      <a:alpha val="75000"/>
                    </a:srgbClr>
                  </a:glow>
                </a:effectLst>
                <a:uLnTx/>
                <a:uFillTx/>
                <a:latin typeface="Arial"/>
                <a:ea typeface="ＭＳ Ｐゴシック"/>
                <a:cs typeface="Arial"/>
              </a:rPr>
              <a:t>Josiah</a:t>
            </a:r>
          </a:p>
        </p:txBody>
      </p:sp>
      <p:sp>
        <p:nvSpPr>
          <p:cNvPr id="164906" name="Text Box 42"/>
          <p:cNvSpPr txBox="1">
            <a:spLocks noChangeArrowheads="1"/>
          </p:cNvSpPr>
          <p:nvPr/>
        </p:nvSpPr>
        <p:spPr bwMode="auto">
          <a:xfrm rot="19866539">
            <a:off x="-152400" y="54086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Jehoahaz</a:t>
            </a:r>
          </a:p>
        </p:txBody>
      </p:sp>
      <p:sp>
        <p:nvSpPr>
          <p:cNvPr id="164907" name="Text Box 43"/>
          <p:cNvSpPr txBox="1">
            <a:spLocks noChangeArrowheads="1"/>
          </p:cNvSpPr>
          <p:nvPr/>
        </p:nvSpPr>
        <p:spPr bwMode="auto">
          <a:xfrm rot="19866539">
            <a:off x="260350" y="5362575"/>
            <a:ext cx="14874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Jehoiakim</a:t>
            </a:r>
          </a:p>
        </p:txBody>
      </p:sp>
      <p:sp>
        <p:nvSpPr>
          <p:cNvPr id="164908" name="Text Box 44"/>
          <p:cNvSpPr txBox="1">
            <a:spLocks noChangeArrowheads="1"/>
          </p:cNvSpPr>
          <p:nvPr/>
        </p:nvSpPr>
        <p:spPr bwMode="auto">
          <a:xfrm rot="19866539">
            <a:off x="701675" y="5338763"/>
            <a:ext cx="1585913"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Jehoiachin</a:t>
            </a:r>
          </a:p>
        </p:txBody>
      </p:sp>
      <p:sp>
        <p:nvSpPr>
          <p:cNvPr id="164909" name="Text Box 45"/>
          <p:cNvSpPr txBox="1">
            <a:spLocks noChangeArrowheads="1"/>
          </p:cNvSpPr>
          <p:nvPr/>
        </p:nvSpPr>
        <p:spPr bwMode="auto">
          <a:xfrm rot="19866539">
            <a:off x="1181100" y="5399088"/>
            <a:ext cx="13350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Zedekiah</a:t>
            </a:r>
          </a:p>
        </p:txBody>
      </p:sp>
      <p:sp>
        <p:nvSpPr>
          <p:cNvPr id="164910" name="Text Box 46"/>
          <p:cNvSpPr txBox="1">
            <a:spLocks noChangeArrowheads="1"/>
          </p:cNvSpPr>
          <p:nvPr/>
        </p:nvSpPr>
        <p:spPr bwMode="auto">
          <a:xfrm rot="1479">
            <a:off x="2819400" y="973138"/>
            <a:ext cx="18288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JNBEZOAAJJ</a:t>
            </a:r>
          </a:p>
        </p:txBody>
      </p:sp>
      <p:sp>
        <p:nvSpPr>
          <p:cNvPr id="164911" name="Text Box 47"/>
          <p:cNvSpPr txBox="1">
            <a:spLocks noChangeArrowheads="1"/>
          </p:cNvSpPr>
          <p:nvPr/>
        </p:nvSpPr>
        <p:spPr bwMode="auto">
          <a:xfrm rot="1479">
            <a:off x="76200" y="4441997"/>
            <a:ext cx="22860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JAU JAH MAJ</a:t>
            </a:r>
          </a:p>
        </p:txBody>
      </p:sp>
      <p:sp>
        <p:nvSpPr>
          <p:cNvPr id="164912" name="Text Box 48"/>
          <p:cNvSpPr txBox="1">
            <a:spLocks noChangeArrowheads="1"/>
          </p:cNvSpPr>
          <p:nvPr/>
        </p:nvSpPr>
        <p:spPr bwMode="auto">
          <a:xfrm rot="1479">
            <a:off x="304800" y="2360613"/>
            <a:ext cx="18288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U Has Ash 2</a:t>
            </a:r>
          </a:p>
        </p:txBody>
      </p:sp>
      <p:sp>
        <p:nvSpPr>
          <p:cNvPr id="164913" name="Text Box 49"/>
          <p:cNvSpPr txBox="1">
            <a:spLocks noChangeArrowheads="1"/>
          </p:cNvSpPr>
          <p:nvPr/>
        </p:nvSpPr>
        <p:spPr bwMode="auto">
          <a:xfrm rot="1479">
            <a:off x="2667000" y="2360613"/>
            <a:ext cx="18288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glow rad="139700">
                    <a:srgbClr val="FFFFFF">
                      <a:alpha val="75000"/>
                    </a:srgbClr>
                  </a:glow>
                </a:effectLst>
                <a:uLnTx/>
                <a:uFillTx/>
                <a:latin typeface="Arial"/>
                <a:ea typeface="ＭＳ Ｐゴシック"/>
                <a:cs typeface="Arial"/>
              </a:rPr>
              <a:t>ZS MPPH</a:t>
            </a:r>
          </a:p>
        </p:txBody>
      </p:sp>
      <p:sp>
        <p:nvSpPr>
          <p:cNvPr id="164914" name="Text Box 50"/>
          <p:cNvSpPr txBox="1">
            <a:spLocks noChangeArrowheads="1"/>
          </p:cNvSpPr>
          <p:nvPr/>
        </p:nvSpPr>
        <p:spPr bwMode="auto">
          <a:xfrm rot="1479">
            <a:off x="76200" y="4891088"/>
            <a:ext cx="29718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Has Kim</a:t>
            </a:r>
            <a:r>
              <a:rPr kumimoji="0" lang="fr-FR"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a:t>
            </a: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s Chin  Zed</a:t>
            </a:r>
          </a:p>
        </p:txBody>
      </p:sp>
      <p:sp>
        <p:nvSpPr>
          <p:cNvPr id="164915" name="Text Box 51"/>
          <p:cNvSpPr txBox="1">
            <a:spLocks noChangeArrowheads="1"/>
          </p:cNvSpPr>
          <p:nvPr/>
        </p:nvSpPr>
        <p:spPr bwMode="auto">
          <a:xfrm rot="1479">
            <a:off x="2590800" y="1827213"/>
            <a:ext cx="22860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80"/>
                </a:solidFill>
                <a:effectLst>
                  <a:glow rad="139700">
                    <a:srgbClr val="FFFFFF">
                      <a:alpha val="75000"/>
                    </a:srgbClr>
                  </a:glow>
                </a:effectLst>
                <a:uLnTx/>
                <a:uFillTx/>
                <a:latin typeface="Arial"/>
                <a:ea typeface="ＭＳ Ｐゴシック"/>
                <a:cs typeface="Arial"/>
              </a:rPr>
              <a:t>RAAJJAAJ</a:t>
            </a:r>
          </a:p>
        </p:txBody>
      </p:sp>
      <p:sp>
        <p:nvSpPr>
          <p:cNvPr id="164916" name="Text Box 52"/>
          <p:cNvSpPr txBox="1">
            <a:spLocks noChangeArrowheads="1"/>
          </p:cNvSpPr>
          <p:nvPr/>
        </p:nvSpPr>
        <p:spPr bwMode="auto">
          <a:xfrm rot="1479">
            <a:off x="4680457" y="4720935"/>
            <a:ext cx="446355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a:ea typeface="ＭＳ Ｐゴシック" charset="0"/>
                <a:cs typeface="Arial"/>
              </a:rPr>
              <a:t>Black</a:t>
            </a:r>
            <a:r>
              <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a:ea typeface="ＭＳ Ｐゴシック" charset="0"/>
                <a:cs typeface="Arial"/>
              </a:rPr>
              <a:t>/Blue = 9 dynasties in Israel</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a:ea typeface="ＭＳ Ｐゴシック"/>
              <a:cs typeface="Arial"/>
            </a:endParaRPr>
          </a:p>
        </p:txBody>
      </p:sp>
      <p:sp>
        <p:nvSpPr>
          <p:cNvPr id="164917" name="Text Box 53"/>
          <p:cNvSpPr txBox="1">
            <a:spLocks noChangeArrowheads="1"/>
          </p:cNvSpPr>
          <p:nvPr/>
        </p:nvSpPr>
        <p:spPr bwMode="auto">
          <a:xfrm rot="1479">
            <a:off x="4680458" y="5103190"/>
            <a:ext cx="3070656" cy="369332"/>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a:cs typeface="Arial"/>
              </a:rPr>
              <a:t>12 Bad Kings of Judah</a:t>
            </a:r>
          </a:p>
        </p:txBody>
      </p:sp>
      <p:sp>
        <p:nvSpPr>
          <p:cNvPr id="164918" name="Text Box 54"/>
          <p:cNvSpPr txBox="1">
            <a:spLocks noChangeArrowheads="1"/>
          </p:cNvSpPr>
          <p:nvPr/>
        </p:nvSpPr>
        <p:spPr bwMode="auto">
          <a:xfrm rot="1479">
            <a:off x="4680458" y="5484190"/>
            <a:ext cx="3070656" cy="369332"/>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a:ea typeface="ＭＳ Ｐゴシック"/>
                <a:cs typeface="Arial"/>
              </a:rPr>
              <a:t>8 Good Kings of Judah</a:t>
            </a:r>
          </a:p>
        </p:txBody>
      </p:sp>
      <p:sp>
        <p:nvSpPr>
          <p:cNvPr id="61" name="Text Box 52"/>
          <p:cNvSpPr txBox="1">
            <a:spLocks noChangeArrowheads="1"/>
          </p:cNvSpPr>
          <p:nvPr/>
        </p:nvSpPr>
        <p:spPr bwMode="auto">
          <a:xfrm rot="1479">
            <a:off x="4680458" y="4365476"/>
            <a:ext cx="4276173"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a:ea typeface="ＭＳ Ｐゴシック"/>
                <a:cs typeface="Arial"/>
              </a:rPr>
              <a:t>19 Kings of Israel (all bad)</a:t>
            </a:r>
          </a:p>
        </p:txBody>
      </p:sp>
      <p:sp>
        <p:nvSpPr>
          <p:cNvPr id="62" name="Text Box 54"/>
          <p:cNvSpPr txBox="1">
            <a:spLocks noChangeArrowheads="1"/>
          </p:cNvSpPr>
          <p:nvPr/>
        </p:nvSpPr>
        <p:spPr bwMode="auto">
          <a:xfrm rot="1479">
            <a:off x="7740650" y="5159375"/>
            <a:ext cx="1152525" cy="6461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a:ea typeface="ＭＳ Ｐゴシック" charset="0"/>
                <a:cs typeface="Arial"/>
              </a:rPr>
              <a:t>One </a:t>
            </a:r>
            <a:r>
              <a:rPr kumimoji="0" lang="en-US" sz="1800" b="1" i="0" u="none" strike="noStrike" kern="1200" cap="none" spc="0" normalizeH="0" baseline="0" noProof="0" dirty="0">
                <a:ln>
                  <a:noFill/>
                </a:ln>
                <a:solidFill>
                  <a:srgbClr val="701A1F"/>
                </a:solidFill>
                <a:effectLst>
                  <a:glow rad="139700">
                    <a:srgbClr val="FFFFFF">
                      <a:alpha val="75000"/>
                    </a:srgbClr>
                  </a:glow>
                </a:effectLst>
                <a:uLnTx/>
                <a:uFillTx/>
                <a:latin typeface="Arial"/>
                <a:ea typeface="ＭＳ Ｐゴシック"/>
                <a:cs typeface="Arial"/>
              </a:rPr>
              <a:t>Dynasty</a:t>
            </a:r>
          </a:p>
        </p:txBody>
      </p:sp>
      <p:sp>
        <p:nvSpPr>
          <p:cNvPr id="117822" name="Right Brace 1"/>
          <p:cNvSpPr>
            <a:spLocks/>
          </p:cNvSpPr>
          <p:nvPr/>
        </p:nvSpPr>
        <p:spPr bwMode="auto">
          <a:xfrm>
            <a:off x="7451725" y="5157788"/>
            <a:ext cx="288925" cy="647700"/>
          </a:xfrm>
          <a:prstGeom prst="rightBrace">
            <a:avLst>
              <a:gd name="adj1" fmla="val 8303"/>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glow rad="139700">
                  <a:srgbClr val="FFFFFF">
                    <a:alpha val="75000"/>
                  </a:srgbClr>
                </a:glow>
              </a:effectLst>
              <a:uLnTx/>
              <a:uFillTx/>
              <a:latin typeface="Times" charset="0"/>
              <a:ea typeface="ＭＳ Ｐゴシック" charset="0"/>
            </a:endParaRPr>
          </a:p>
        </p:txBody>
      </p:sp>
      <p:sp>
        <p:nvSpPr>
          <p:cNvPr id="67" name="Rectangle 3">
            <a:extLst>
              <a:ext uri="{FF2B5EF4-FFF2-40B4-BE49-F238E27FC236}">
                <a16:creationId xmlns:a16="http://schemas.microsoft.com/office/drawing/2014/main" id="{427365AB-8BE2-6C49-BE48-3C27AAB0B919}"/>
              </a:ext>
            </a:extLst>
          </p:cNvPr>
          <p:cNvSpPr txBox="1">
            <a:spLocks noChangeArrowheads="1"/>
          </p:cNvSpPr>
          <p:nvPr/>
        </p:nvSpPr>
        <p:spPr bwMode="auto">
          <a:xfrm>
            <a:off x="4144144" y="6368852"/>
            <a:ext cx="4999856" cy="546298"/>
          </a:xfrm>
          <a:prstGeom prst="rect">
            <a:avLst/>
          </a:prstGeom>
          <a:solidFill>
            <a:srgbClr val="DADADA">
              <a:lumMod val="10000"/>
            </a:srgb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Chart of Old Testament Kings &amp; Prophets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12275912"/>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4910"/>
                                        </p:tgtEl>
                                        <p:attrNameLst>
                                          <p:attrName>style.visibility</p:attrName>
                                        </p:attrNameLst>
                                      </p:cBhvr>
                                      <p:to>
                                        <p:strVal val="visible"/>
                                      </p:to>
                                    </p:set>
                                    <p:animEffect transition="in" filter="fade">
                                      <p:cBhvr>
                                        <p:cTn id="7" dur="500"/>
                                        <p:tgtEl>
                                          <p:spTgt spid="1649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869"/>
                                        </p:tgtEl>
                                        <p:attrNameLst>
                                          <p:attrName>style.visibility</p:attrName>
                                        </p:attrNameLst>
                                      </p:cBhvr>
                                      <p:to>
                                        <p:strVal val="visible"/>
                                      </p:to>
                                    </p:set>
                                    <p:animEffect transition="in" filter="fade">
                                      <p:cBhvr>
                                        <p:cTn id="12" dur="500"/>
                                        <p:tgtEl>
                                          <p:spTgt spid="1648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4870"/>
                                        </p:tgtEl>
                                        <p:attrNameLst>
                                          <p:attrName>style.visibility</p:attrName>
                                        </p:attrNameLst>
                                      </p:cBhvr>
                                      <p:to>
                                        <p:strVal val="visible"/>
                                      </p:to>
                                    </p:set>
                                    <p:animEffect transition="in" filter="fade">
                                      <p:cBhvr>
                                        <p:cTn id="17" dur="500"/>
                                        <p:tgtEl>
                                          <p:spTgt spid="164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4871"/>
                                        </p:tgtEl>
                                        <p:attrNameLst>
                                          <p:attrName>style.visibility</p:attrName>
                                        </p:attrNameLst>
                                      </p:cBhvr>
                                      <p:to>
                                        <p:strVal val="visible"/>
                                      </p:to>
                                    </p:set>
                                    <p:animEffect transition="in" filter="fade">
                                      <p:cBhvr>
                                        <p:cTn id="22" dur="500"/>
                                        <p:tgtEl>
                                          <p:spTgt spid="1648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4872"/>
                                        </p:tgtEl>
                                        <p:attrNameLst>
                                          <p:attrName>style.visibility</p:attrName>
                                        </p:attrNameLst>
                                      </p:cBhvr>
                                      <p:to>
                                        <p:strVal val="visible"/>
                                      </p:to>
                                    </p:set>
                                    <p:animEffect transition="in" filter="fade">
                                      <p:cBhvr>
                                        <p:cTn id="27" dur="500"/>
                                        <p:tgtEl>
                                          <p:spTgt spid="1648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4873"/>
                                        </p:tgtEl>
                                        <p:attrNameLst>
                                          <p:attrName>style.visibility</p:attrName>
                                        </p:attrNameLst>
                                      </p:cBhvr>
                                      <p:to>
                                        <p:strVal val="visible"/>
                                      </p:to>
                                    </p:set>
                                    <p:animEffect transition="in" filter="fade">
                                      <p:cBhvr>
                                        <p:cTn id="32" dur="500"/>
                                        <p:tgtEl>
                                          <p:spTgt spid="1648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64874"/>
                                        </p:tgtEl>
                                        <p:attrNameLst>
                                          <p:attrName>style.visibility</p:attrName>
                                        </p:attrNameLst>
                                      </p:cBhvr>
                                      <p:to>
                                        <p:strVal val="visible"/>
                                      </p:to>
                                    </p:set>
                                    <p:animEffect transition="in" filter="fade">
                                      <p:cBhvr>
                                        <p:cTn id="37" dur="500"/>
                                        <p:tgtEl>
                                          <p:spTgt spid="1648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64875"/>
                                        </p:tgtEl>
                                        <p:attrNameLst>
                                          <p:attrName>style.visibility</p:attrName>
                                        </p:attrNameLst>
                                      </p:cBhvr>
                                      <p:to>
                                        <p:strVal val="visible"/>
                                      </p:to>
                                    </p:set>
                                    <p:animEffect transition="in" filter="fade">
                                      <p:cBhvr>
                                        <p:cTn id="42" dur="500"/>
                                        <p:tgtEl>
                                          <p:spTgt spid="16487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64876"/>
                                        </p:tgtEl>
                                        <p:attrNameLst>
                                          <p:attrName>style.visibility</p:attrName>
                                        </p:attrNameLst>
                                      </p:cBhvr>
                                      <p:to>
                                        <p:strVal val="visible"/>
                                      </p:to>
                                    </p:set>
                                    <p:animEffect transition="in" filter="fade">
                                      <p:cBhvr>
                                        <p:cTn id="47" dur="500"/>
                                        <p:tgtEl>
                                          <p:spTgt spid="1648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64877"/>
                                        </p:tgtEl>
                                        <p:attrNameLst>
                                          <p:attrName>style.visibility</p:attrName>
                                        </p:attrNameLst>
                                      </p:cBhvr>
                                      <p:to>
                                        <p:strVal val="visible"/>
                                      </p:to>
                                    </p:set>
                                    <p:animEffect transition="in" filter="fade">
                                      <p:cBhvr>
                                        <p:cTn id="52" dur="500"/>
                                        <p:tgtEl>
                                          <p:spTgt spid="16487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64885"/>
                                        </p:tgtEl>
                                        <p:attrNameLst>
                                          <p:attrName>style.visibility</p:attrName>
                                        </p:attrNameLst>
                                      </p:cBhvr>
                                      <p:to>
                                        <p:strVal val="visible"/>
                                      </p:to>
                                    </p:set>
                                    <p:animEffect transition="in" filter="fade">
                                      <p:cBhvr>
                                        <p:cTn id="57" dur="500"/>
                                        <p:tgtEl>
                                          <p:spTgt spid="16488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4915"/>
                                        </p:tgtEl>
                                        <p:attrNameLst>
                                          <p:attrName>style.visibility</p:attrName>
                                        </p:attrNameLst>
                                      </p:cBhvr>
                                      <p:to>
                                        <p:strVal val="visible"/>
                                      </p:to>
                                    </p:set>
                                    <p:animEffect transition="in" filter="fade">
                                      <p:cBhvr>
                                        <p:cTn id="62" dur="500"/>
                                        <p:tgtEl>
                                          <p:spTgt spid="1649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64878"/>
                                        </p:tgtEl>
                                        <p:attrNameLst>
                                          <p:attrName>style.visibility</p:attrName>
                                        </p:attrNameLst>
                                      </p:cBhvr>
                                      <p:to>
                                        <p:strVal val="visible"/>
                                      </p:to>
                                    </p:set>
                                    <p:animEffect transition="in" filter="fade">
                                      <p:cBhvr>
                                        <p:cTn id="67" dur="500"/>
                                        <p:tgtEl>
                                          <p:spTgt spid="16487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164879"/>
                                        </p:tgtEl>
                                        <p:attrNameLst>
                                          <p:attrName>style.visibility</p:attrName>
                                        </p:attrNameLst>
                                      </p:cBhvr>
                                      <p:to>
                                        <p:strVal val="visible"/>
                                      </p:to>
                                    </p:set>
                                    <p:animEffect transition="in" filter="fade">
                                      <p:cBhvr>
                                        <p:cTn id="72" dur="500"/>
                                        <p:tgtEl>
                                          <p:spTgt spid="16487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164880"/>
                                        </p:tgtEl>
                                        <p:attrNameLst>
                                          <p:attrName>style.visibility</p:attrName>
                                        </p:attrNameLst>
                                      </p:cBhvr>
                                      <p:to>
                                        <p:strVal val="visible"/>
                                      </p:to>
                                    </p:set>
                                    <p:animEffect transition="in" filter="fade">
                                      <p:cBhvr>
                                        <p:cTn id="77" dur="500"/>
                                        <p:tgtEl>
                                          <p:spTgt spid="16488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164886"/>
                                        </p:tgtEl>
                                        <p:attrNameLst>
                                          <p:attrName>style.visibility</p:attrName>
                                        </p:attrNameLst>
                                      </p:cBhvr>
                                      <p:to>
                                        <p:strVal val="visible"/>
                                      </p:to>
                                    </p:set>
                                    <p:animEffect transition="in" filter="fade">
                                      <p:cBhvr>
                                        <p:cTn id="82" dur="500"/>
                                        <p:tgtEl>
                                          <p:spTgt spid="16488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164881"/>
                                        </p:tgtEl>
                                        <p:attrNameLst>
                                          <p:attrName>style.visibility</p:attrName>
                                        </p:attrNameLst>
                                      </p:cBhvr>
                                      <p:to>
                                        <p:strVal val="visible"/>
                                      </p:to>
                                    </p:set>
                                    <p:animEffect transition="in" filter="fade">
                                      <p:cBhvr>
                                        <p:cTn id="87" dur="500"/>
                                        <p:tgtEl>
                                          <p:spTgt spid="16488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164882"/>
                                        </p:tgtEl>
                                        <p:attrNameLst>
                                          <p:attrName>style.visibility</p:attrName>
                                        </p:attrNameLst>
                                      </p:cBhvr>
                                      <p:to>
                                        <p:strVal val="visible"/>
                                      </p:to>
                                    </p:set>
                                    <p:animEffect transition="in" filter="fade">
                                      <p:cBhvr>
                                        <p:cTn id="92" dur="500"/>
                                        <p:tgtEl>
                                          <p:spTgt spid="16488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164883"/>
                                        </p:tgtEl>
                                        <p:attrNameLst>
                                          <p:attrName>style.visibility</p:attrName>
                                        </p:attrNameLst>
                                      </p:cBhvr>
                                      <p:to>
                                        <p:strVal val="visible"/>
                                      </p:to>
                                    </p:set>
                                    <p:animEffect transition="in" filter="fade">
                                      <p:cBhvr>
                                        <p:cTn id="97" dur="500"/>
                                        <p:tgtEl>
                                          <p:spTgt spid="16488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164884"/>
                                        </p:tgtEl>
                                        <p:attrNameLst>
                                          <p:attrName>style.visibility</p:attrName>
                                        </p:attrNameLst>
                                      </p:cBhvr>
                                      <p:to>
                                        <p:strVal val="visible"/>
                                      </p:to>
                                    </p:set>
                                    <p:animEffect transition="in" filter="fade">
                                      <p:cBhvr>
                                        <p:cTn id="102" dur="500"/>
                                        <p:tgtEl>
                                          <p:spTgt spid="16488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64912"/>
                                        </p:tgtEl>
                                        <p:attrNameLst>
                                          <p:attrName>style.visibility</p:attrName>
                                        </p:attrNameLst>
                                      </p:cBhvr>
                                      <p:to>
                                        <p:strVal val="visible"/>
                                      </p:to>
                                    </p:set>
                                    <p:animEffect transition="in" filter="fade">
                                      <p:cBhvr>
                                        <p:cTn id="107" dur="500"/>
                                        <p:tgtEl>
                                          <p:spTgt spid="16491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164887"/>
                                        </p:tgtEl>
                                        <p:attrNameLst>
                                          <p:attrName>style.visibility</p:attrName>
                                        </p:attrNameLst>
                                      </p:cBhvr>
                                      <p:to>
                                        <p:strVal val="visible"/>
                                      </p:to>
                                    </p:set>
                                    <p:animEffect transition="in" filter="fade">
                                      <p:cBhvr>
                                        <p:cTn id="112" dur="500"/>
                                        <p:tgtEl>
                                          <p:spTgt spid="16488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164888"/>
                                        </p:tgtEl>
                                        <p:attrNameLst>
                                          <p:attrName>style.visibility</p:attrName>
                                        </p:attrNameLst>
                                      </p:cBhvr>
                                      <p:to>
                                        <p:strVal val="visible"/>
                                      </p:to>
                                    </p:set>
                                    <p:animEffect transition="in" filter="fade">
                                      <p:cBhvr>
                                        <p:cTn id="117" dur="500"/>
                                        <p:tgtEl>
                                          <p:spTgt spid="16488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nodeType="clickEffect">
                                  <p:stCondLst>
                                    <p:cond delay="0"/>
                                  </p:stCondLst>
                                  <p:childTnLst>
                                    <p:set>
                                      <p:cBhvr>
                                        <p:cTn id="121" dur="1" fill="hold">
                                          <p:stCondLst>
                                            <p:cond delay="0"/>
                                          </p:stCondLst>
                                        </p:cTn>
                                        <p:tgtEl>
                                          <p:spTgt spid="164889"/>
                                        </p:tgtEl>
                                        <p:attrNameLst>
                                          <p:attrName>style.visibility</p:attrName>
                                        </p:attrNameLst>
                                      </p:cBhvr>
                                      <p:to>
                                        <p:strVal val="visible"/>
                                      </p:to>
                                    </p:set>
                                    <p:animEffect transition="in" filter="fade">
                                      <p:cBhvr>
                                        <p:cTn id="122" dur="500"/>
                                        <p:tgtEl>
                                          <p:spTgt spid="16488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nodeType="clickEffect">
                                  <p:stCondLst>
                                    <p:cond delay="0"/>
                                  </p:stCondLst>
                                  <p:childTnLst>
                                    <p:set>
                                      <p:cBhvr>
                                        <p:cTn id="126" dur="1" fill="hold">
                                          <p:stCondLst>
                                            <p:cond delay="0"/>
                                          </p:stCondLst>
                                        </p:cTn>
                                        <p:tgtEl>
                                          <p:spTgt spid="164890"/>
                                        </p:tgtEl>
                                        <p:attrNameLst>
                                          <p:attrName>style.visibility</p:attrName>
                                        </p:attrNameLst>
                                      </p:cBhvr>
                                      <p:to>
                                        <p:strVal val="visible"/>
                                      </p:to>
                                    </p:set>
                                    <p:animEffect transition="in" filter="fade">
                                      <p:cBhvr>
                                        <p:cTn id="127" dur="500"/>
                                        <p:tgtEl>
                                          <p:spTgt spid="16489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64913"/>
                                        </p:tgtEl>
                                        <p:attrNameLst>
                                          <p:attrName>style.visibility</p:attrName>
                                        </p:attrNameLst>
                                      </p:cBhvr>
                                      <p:to>
                                        <p:strVal val="visible"/>
                                      </p:to>
                                    </p:set>
                                    <p:animEffect transition="in" filter="fade">
                                      <p:cBhvr>
                                        <p:cTn id="132" dur="500"/>
                                        <p:tgtEl>
                                          <p:spTgt spid="16491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nodeType="clickEffect">
                                  <p:stCondLst>
                                    <p:cond delay="0"/>
                                  </p:stCondLst>
                                  <p:childTnLst>
                                    <p:set>
                                      <p:cBhvr>
                                        <p:cTn id="136" dur="1" fill="hold">
                                          <p:stCondLst>
                                            <p:cond delay="0"/>
                                          </p:stCondLst>
                                        </p:cTn>
                                        <p:tgtEl>
                                          <p:spTgt spid="164891"/>
                                        </p:tgtEl>
                                        <p:attrNameLst>
                                          <p:attrName>style.visibility</p:attrName>
                                        </p:attrNameLst>
                                      </p:cBhvr>
                                      <p:to>
                                        <p:strVal val="visible"/>
                                      </p:to>
                                    </p:set>
                                    <p:animEffect transition="in" filter="fade">
                                      <p:cBhvr>
                                        <p:cTn id="137" dur="500"/>
                                        <p:tgtEl>
                                          <p:spTgt spid="16489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nodeType="clickEffect">
                                  <p:stCondLst>
                                    <p:cond delay="0"/>
                                  </p:stCondLst>
                                  <p:childTnLst>
                                    <p:set>
                                      <p:cBhvr>
                                        <p:cTn id="141" dur="1" fill="hold">
                                          <p:stCondLst>
                                            <p:cond delay="0"/>
                                          </p:stCondLst>
                                        </p:cTn>
                                        <p:tgtEl>
                                          <p:spTgt spid="164903"/>
                                        </p:tgtEl>
                                        <p:attrNameLst>
                                          <p:attrName>style.visibility</p:attrName>
                                        </p:attrNameLst>
                                      </p:cBhvr>
                                      <p:to>
                                        <p:strVal val="visible"/>
                                      </p:to>
                                    </p:set>
                                    <p:animEffect transition="in" filter="fade">
                                      <p:cBhvr>
                                        <p:cTn id="142" dur="500"/>
                                        <p:tgtEl>
                                          <p:spTgt spid="164903"/>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nodeType="clickEffect">
                                  <p:stCondLst>
                                    <p:cond delay="0"/>
                                  </p:stCondLst>
                                  <p:childTnLst>
                                    <p:set>
                                      <p:cBhvr>
                                        <p:cTn id="146" dur="1" fill="hold">
                                          <p:stCondLst>
                                            <p:cond delay="0"/>
                                          </p:stCondLst>
                                        </p:cTn>
                                        <p:tgtEl>
                                          <p:spTgt spid="164892"/>
                                        </p:tgtEl>
                                        <p:attrNameLst>
                                          <p:attrName>style.visibility</p:attrName>
                                        </p:attrNameLst>
                                      </p:cBhvr>
                                      <p:to>
                                        <p:strVal val="visible"/>
                                      </p:to>
                                    </p:set>
                                    <p:animEffect transition="in" filter="fade">
                                      <p:cBhvr>
                                        <p:cTn id="147" dur="500"/>
                                        <p:tgtEl>
                                          <p:spTgt spid="16489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164893"/>
                                        </p:tgtEl>
                                        <p:attrNameLst>
                                          <p:attrName>style.visibility</p:attrName>
                                        </p:attrNameLst>
                                      </p:cBhvr>
                                      <p:to>
                                        <p:strVal val="visible"/>
                                      </p:to>
                                    </p:set>
                                    <p:animEffect transition="in" filter="fade">
                                      <p:cBhvr>
                                        <p:cTn id="152" dur="500"/>
                                        <p:tgtEl>
                                          <p:spTgt spid="164893"/>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164894"/>
                                        </p:tgtEl>
                                        <p:attrNameLst>
                                          <p:attrName>style.visibility</p:attrName>
                                        </p:attrNameLst>
                                      </p:cBhvr>
                                      <p:to>
                                        <p:strVal val="visible"/>
                                      </p:to>
                                    </p:set>
                                    <p:animEffect transition="in" filter="fade">
                                      <p:cBhvr>
                                        <p:cTn id="157" dur="500"/>
                                        <p:tgtEl>
                                          <p:spTgt spid="164894"/>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nodeType="clickEffect">
                                  <p:stCondLst>
                                    <p:cond delay="0"/>
                                  </p:stCondLst>
                                  <p:childTnLst>
                                    <p:set>
                                      <p:cBhvr>
                                        <p:cTn id="161" dur="1" fill="hold">
                                          <p:stCondLst>
                                            <p:cond delay="0"/>
                                          </p:stCondLst>
                                        </p:cTn>
                                        <p:tgtEl>
                                          <p:spTgt spid="164904"/>
                                        </p:tgtEl>
                                        <p:attrNameLst>
                                          <p:attrName>style.visibility</p:attrName>
                                        </p:attrNameLst>
                                      </p:cBhvr>
                                      <p:to>
                                        <p:strVal val="visible"/>
                                      </p:to>
                                    </p:set>
                                    <p:animEffect transition="in" filter="fade">
                                      <p:cBhvr>
                                        <p:cTn id="162" dur="500"/>
                                        <p:tgtEl>
                                          <p:spTgt spid="16490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164911"/>
                                        </p:tgtEl>
                                        <p:attrNameLst>
                                          <p:attrName>style.visibility</p:attrName>
                                        </p:attrNameLst>
                                      </p:cBhvr>
                                      <p:to>
                                        <p:strVal val="visible"/>
                                      </p:to>
                                    </p:set>
                                    <p:animEffect transition="in" filter="fade">
                                      <p:cBhvr>
                                        <p:cTn id="167" dur="500"/>
                                        <p:tgtEl>
                                          <p:spTgt spid="16491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nodeType="clickEffect">
                                  <p:stCondLst>
                                    <p:cond delay="0"/>
                                  </p:stCondLst>
                                  <p:childTnLst>
                                    <p:set>
                                      <p:cBhvr>
                                        <p:cTn id="171" dur="1" fill="hold">
                                          <p:stCondLst>
                                            <p:cond delay="0"/>
                                          </p:stCondLst>
                                        </p:cTn>
                                        <p:tgtEl>
                                          <p:spTgt spid="164895"/>
                                        </p:tgtEl>
                                        <p:attrNameLst>
                                          <p:attrName>style.visibility</p:attrName>
                                        </p:attrNameLst>
                                      </p:cBhvr>
                                      <p:to>
                                        <p:strVal val="visible"/>
                                      </p:to>
                                    </p:set>
                                    <p:animEffect transition="in" filter="fade">
                                      <p:cBhvr>
                                        <p:cTn id="172" dur="500"/>
                                        <p:tgtEl>
                                          <p:spTgt spid="164895"/>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ntr" presetSubtype="0" fill="hold" nodeType="clickEffect">
                                  <p:stCondLst>
                                    <p:cond delay="0"/>
                                  </p:stCondLst>
                                  <p:childTnLst>
                                    <p:set>
                                      <p:cBhvr>
                                        <p:cTn id="176" dur="1" fill="hold">
                                          <p:stCondLst>
                                            <p:cond delay="0"/>
                                          </p:stCondLst>
                                        </p:cTn>
                                        <p:tgtEl>
                                          <p:spTgt spid="164896"/>
                                        </p:tgtEl>
                                        <p:attrNameLst>
                                          <p:attrName>style.visibility</p:attrName>
                                        </p:attrNameLst>
                                      </p:cBhvr>
                                      <p:to>
                                        <p:strVal val="visible"/>
                                      </p:to>
                                    </p:set>
                                    <p:animEffect transition="in" filter="fade">
                                      <p:cBhvr>
                                        <p:cTn id="177" dur="500"/>
                                        <p:tgtEl>
                                          <p:spTgt spid="164896"/>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nodeType="clickEffect">
                                  <p:stCondLst>
                                    <p:cond delay="0"/>
                                  </p:stCondLst>
                                  <p:childTnLst>
                                    <p:set>
                                      <p:cBhvr>
                                        <p:cTn id="181" dur="1" fill="hold">
                                          <p:stCondLst>
                                            <p:cond delay="0"/>
                                          </p:stCondLst>
                                        </p:cTn>
                                        <p:tgtEl>
                                          <p:spTgt spid="164897"/>
                                        </p:tgtEl>
                                        <p:attrNameLst>
                                          <p:attrName>style.visibility</p:attrName>
                                        </p:attrNameLst>
                                      </p:cBhvr>
                                      <p:to>
                                        <p:strVal val="visible"/>
                                      </p:to>
                                    </p:set>
                                    <p:animEffect transition="in" filter="fade">
                                      <p:cBhvr>
                                        <p:cTn id="182" dur="500"/>
                                        <p:tgtEl>
                                          <p:spTgt spid="164897"/>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0" presetClass="entr" presetSubtype="0" fill="hold" nodeType="clickEffect">
                                  <p:stCondLst>
                                    <p:cond delay="0"/>
                                  </p:stCondLst>
                                  <p:childTnLst>
                                    <p:set>
                                      <p:cBhvr>
                                        <p:cTn id="186" dur="1" fill="hold">
                                          <p:stCondLst>
                                            <p:cond delay="0"/>
                                          </p:stCondLst>
                                        </p:cTn>
                                        <p:tgtEl>
                                          <p:spTgt spid="164902"/>
                                        </p:tgtEl>
                                        <p:attrNameLst>
                                          <p:attrName>style.visibility</p:attrName>
                                        </p:attrNameLst>
                                      </p:cBhvr>
                                      <p:to>
                                        <p:strVal val="visible"/>
                                      </p:to>
                                    </p:set>
                                    <p:animEffect transition="in" filter="fade">
                                      <p:cBhvr>
                                        <p:cTn id="187" dur="500"/>
                                        <p:tgtEl>
                                          <p:spTgt spid="164902"/>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nodeType="clickEffect">
                                  <p:stCondLst>
                                    <p:cond delay="0"/>
                                  </p:stCondLst>
                                  <p:childTnLst>
                                    <p:set>
                                      <p:cBhvr>
                                        <p:cTn id="191" dur="1" fill="hold">
                                          <p:stCondLst>
                                            <p:cond delay="0"/>
                                          </p:stCondLst>
                                        </p:cTn>
                                        <p:tgtEl>
                                          <p:spTgt spid="164898"/>
                                        </p:tgtEl>
                                        <p:attrNameLst>
                                          <p:attrName>style.visibility</p:attrName>
                                        </p:attrNameLst>
                                      </p:cBhvr>
                                      <p:to>
                                        <p:strVal val="visible"/>
                                      </p:to>
                                    </p:set>
                                    <p:animEffect transition="in" filter="fade">
                                      <p:cBhvr>
                                        <p:cTn id="192" dur="500"/>
                                        <p:tgtEl>
                                          <p:spTgt spid="164898"/>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0" presetClass="entr" presetSubtype="0" fill="hold" nodeType="clickEffect">
                                  <p:stCondLst>
                                    <p:cond delay="0"/>
                                  </p:stCondLst>
                                  <p:childTnLst>
                                    <p:set>
                                      <p:cBhvr>
                                        <p:cTn id="196" dur="1" fill="hold">
                                          <p:stCondLst>
                                            <p:cond delay="0"/>
                                          </p:stCondLst>
                                        </p:cTn>
                                        <p:tgtEl>
                                          <p:spTgt spid="164899"/>
                                        </p:tgtEl>
                                        <p:attrNameLst>
                                          <p:attrName>style.visibility</p:attrName>
                                        </p:attrNameLst>
                                      </p:cBhvr>
                                      <p:to>
                                        <p:strVal val="visible"/>
                                      </p:to>
                                    </p:set>
                                    <p:animEffect transition="in" filter="fade">
                                      <p:cBhvr>
                                        <p:cTn id="197" dur="500"/>
                                        <p:tgtEl>
                                          <p:spTgt spid="164899"/>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nodeType="clickEffect">
                                  <p:stCondLst>
                                    <p:cond delay="0"/>
                                  </p:stCondLst>
                                  <p:childTnLst>
                                    <p:set>
                                      <p:cBhvr>
                                        <p:cTn id="201" dur="1" fill="hold">
                                          <p:stCondLst>
                                            <p:cond delay="0"/>
                                          </p:stCondLst>
                                        </p:cTn>
                                        <p:tgtEl>
                                          <p:spTgt spid="164900"/>
                                        </p:tgtEl>
                                        <p:attrNameLst>
                                          <p:attrName>style.visibility</p:attrName>
                                        </p:attrNameLst>
                                      </p:cBhvr>
                                      <p:to>
                                        <p:strVal val="visible"/>
                                      </p:to>
                                    </p:set>
                                    <p:animEffect transition="in" filter="fade">
                                      <p:cBhvr>
                                        <p:cTn id="202" dur="500"/>
                                        <p:tgtEl>
                                          <p:spTgt spid="164900"/>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ntr" presetSubtype="0" fill="hold" nodeType="clickEffect">
                                  <p:stCondLst>
                                    <p:cond delay="0"/>
                                  </p:stCondLst>
                                  <p:childTnLst>
                                    <p:set>
                                      <p:cBhvr>
                                        <p:cTn id="206" dur="1" fill="hold">
                                          <p:stCondLst>
                                            <p:cond delay="0"/>
                                          </p:stCondLst>
                                        </p:cTn>
                                        <p:tgtEl>
                                          <p:spTgt spid="164901"/>
                                        </p:tgtEl>
                                        <p:attrNameLst>
                                          <p:attrName>style.visibility</p:attrName>
                                        </p:attrNameLst>
                                      </p:cBhvr>
                                      <p:to>
                                        <p:strVal val="visible"/>
                                      </p:to>
                                    </p:set>
                                    <p:animEffect transition="in" filter="fade">
                                      <p:cBhvr>
                                        <p:cTn id="207" dur="500"/>
                                        <p:tgtEl>
                                          <p:spTgt spid="164901"/>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10" presetClass="entr" presetSubtype="0" fill="hold" nodeType="clickEffect">
                                  <p:stCondLst>
                                    <p:cond delay="0"/>
                                  </p:stCondLst>
                                  <p:childTnLst>
                                    <p:set>
                                      <p:cBhvr>
                                        <p:cTn id="211" dur="1" fill="hold">
                                          <p:stCondLst>
                                            <p:cond delay="0"/>
                                          </p:stCondLst>
                                        </p:cTn>
                                        <p:tgtEl>
                                          <p:spTgt spid="164905"/>
                                        </p:tgtEl>
                                        <p:attrNameLst>
                                          <p:attrName>style.visibility</p:attrName>
                                        </p:attrNameLst>
                                      </p:cBhvr>
                                      <p:to>
                                        <p:strVal val="visible"/>
                                      </p:to>
                                    </p:set>
                                    <p:animEffect transition="in" filter="fade">
                                      <p:cBhvr>
                                        <p:cTn id="212" dur="500"/>
                                        <p:tgtEl>
                                          <p:spTgt spid="164905"/>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164914"/>
                                        </p:tgtEl>
                                        <p:attrNameLst>
                                          <p:attrName>style.visibility</p:attrName>
                                        </p:attrNameLst>
                                      </p:cBhvr>
                                      <p:to>
                                        <p:strVal val="visible"/>
                                      </p:to>
                                    </p:set>
                                    <p:animEffect transition="in" filter="fade">
                                      <p:cBhvr>
                                        <p:cTn id="217" dur="500"/>
                                        <p:tgtEl>
                                          <p:spTgt spid="164914"/>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10" presetClass="entr" presetSubtype="0" fill="hold" nodeType="clickEffect">
                                  <p:stCondLst>
                                    <p:cond delay="0"/>
                                  </p:stCondLst>
                                  <p:childTnLst>
                                    <p:set>
                                      <p:cBhvr>
                                        <p:cTn id="221" dur="1" fill="hold">
                                          <p:stCondLst>
                                            <p:cond delay="0"/>
                                          </p:stCondLst>
                                        </p:cTn>
                                        <p:tgtEl>
                                          <p:spTgt spid="164906"/>
                                        </p:tgtEl>
                                        <p:attrNameLst>
                                          <p:attrName>style.visibility</p:attrName>
                                        </p:attrNameLst>
                                      </p:cBhvr>
                                      <p:to>
                                        <p:strVal val="visible"/>
                                      </p:to>
                                    </p:set>
                                    <p:animEffect transition="in" filter="fade">
                                      <p:cBhvr>
                                        <p:cTn id="222" dur="500"/>
                                        <p:tgtEl>
                                          <p:spTgt spid="164906"/>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0" presetClass="entr" presetSubtype="0" fill="hold" nodeType="clickEffect">
                                  <p:stCondLst>
                                    <p:cond delay="0"/>
                                  </p:stCondLst>
                                  <p:childTnLst>
                                    <p:set>
                                      <p:cBhvr>
                                        <p:cTn id="226" dur="1" fill="hold">
                                          <p:stCondLst>
                                            <p:cond delay="0"/>
                                          </p:stCondLst>
                                        </p:cTn>
                                        <p:tgtEl>
                                          <p:spTgt spid="164907"/>
                                        </p:tgtEl>
                                        <p:attrNameLst>
                                          <p:attrName>style.visibility</p:attrName>
                                        </p:attrNameLst>
                                      </p:cBhvr>
                                      <p:to>
                                        <p:strVal val="visible"/>
                                      </p:to>
                                    </p:set>
                                    <p:animEffect transition="in" filter="fade">
                                      <p:cBhvr>
                                        <p:cTn id="227" dur="500"/>
                                        <p:tgtEl>
                                          <p:spTgt spid="164907"/>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10" presetClass="entr" presetSubtype="0" fill="hold" nodeType="clickEffect">
                                  <p:stCondLst>
                                    <p:cond delay="0"/>
                                  </p:stCondLst>
                                  <p:childTnLst>
                                    <p:set>
                                      <p:cBhvr>
                                        <p:cTn id="231" dur="1" fill="hold">
                                          <p:stCondLst>
                                            <p:cond delay="0"/>
                                          </p:stCondLst>
                                        </p:cTn>
                                        <p:tgtEl>
                                          <p:spTgt spid="164908"/>
                                        </p:tgtEl>
                                        <p:attrNameLst>
                                          <p:attrName>style.visibility</p:attrName>
                                        </p:attrNameLst>
                                      </p:cBhvr>
                                      <p:to>
                                        <p:strVal val="visible"/>
                                      </p:to>
                                    </p:set>
                                    <p:animEffect transition="in" filter="fade">
                                      <p:cBhvr>
                                        <p:cTn id="232" dur="500"/>
                                        <p:tgtEl>
                                          <p:spTgt spid="164908"/>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0" presetClass="entr" presetSubtype="0" fill="hold" nodeType="clickEffect">
                                  <p:stCondLst>
                                    <p:cond delay="0"/>
                                  </p:stCondLst>
                                  <p:childTnLst>
                                    <p:set>
                                      <p:cBhvr>
                                        <p:cTn id="236" dur="1" fill="hold">
                                          <p:stCondLst>
                                            <p:cond delay="0"/>
                                          </p:stCondLst>
                                        </p:cTn>
                                        <p:tgtEl>
                                          <p:spTgt spid="164909"/>
                                        </p:tgtEl>
                                        <p:attrNameLst>
                                          <p:attrName>style.visibility</p:attrName>
                                        </p:attrNameLst>
                                      </p:cBhvr>
                                      <p:to>
                                        <p:strVal val="visible"/>
                                      </p:to>
                                    </p:set>
                                    <p:animEffect transition="in" filter="fade">
                                      <p:cBhvr>
                                        <p:cTn id="237" dur="500"/>
                                        <p:tgtEl>
                                          <p:spTgt spid="164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0930"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0931"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0932"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0933"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0934"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0935"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0936" name="Rectangle 30"/>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chemeClr val="tx1"/>
                </a:solidFill>
                <a:latin typeface="Arial" charset="0"/>
                <a:ea typeface="ＭＳ Ｐゴシック" charset="0"/>
                <a:cs typeface="Arial" charset="0"/>
              </a:rPr>
              <a:t>Northern Early Kings</a:t>
            </a:r>
            <a:endParaRPr kumimoji="1" lang="en-US" sz="4000">
              <a:latin typeface="Arial" charset="0"/>
              <a:ea typeface="ＭＳ Ｐゴシック" charset="0"/>
              <a:cs typeface="Arial" charset="0"/>
            </a:endParaRPr>
          </a:p>
        </p:txBody>
      </p:sp>
      <p:sp>
        <p:nvSpPr>
          <p:cNvPr id="190497" name="Text Box 33"/>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AEAEA"/>
                </a:solidFill>
                <a:effectLst/>
                <a:uLnTx/>
                <a:uFillTx/>
                <a:latin typeface="Arial"/>
                <a:ea typeface="ＭＳ Ｐゴシック" charset="0"/>
                <a:cs typeface="Arial"/>
              </a:rPr>
              <a:t>232 &amp; 342</a:t>
            </a:r>
          </a:p>
        </p:txBody>
      </p:sp>
      <p:sp>
        <p:nvSpPr>
          <p:cNvPr id="190498" name="Text Box 34"/>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Jeroboam</a:t>
            </a:r>
          </a:p>
        </p:txBody>
      </p:sp>
      <p:sp>
        <p:nvSpPr>
          <p:cNvPr id="190499" name="Text Box 35"/>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Nadab</a:t>
            </a:r>
          </a:p>
        </p:txBody>
      </p:sp>
      <p:sp>
        <p:nvSpPr>
          <p:cNvPr id="190500" name="Text Box 36"/>
          <p:cNvSpPr txBox="1">
            <a:spLocks noChangeArrowheads="1"/>
          </p:cNvSpPr>
          <p:nvPr/>
        </p:nvSpPr>
        <p:spPr bwMode="auto">
          <a:xfrm rot="19866539">
            <a:off x="542448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Baasha</a:t>
            </a:r>
          </a:p>
        </p:txBody>
      </p:sp>
      <p:sp>
        <p:nvSpPr>
          <p:cNvPr id="190501" name="Text Box 37"/>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Elah</a:t>
            </a:r>
          </a:p>
        </p:txBody>
      </p:sp>
      <p:sp>
        <p:nvSpPr>
          <p:cNvPr id="190502" name="Text Box 38"/>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Zimri</a:t>
            </a:r>
          </a:p>
        </p:txBody>
      </p:sp>
      <p:sp>
        <p:nvSpPr>
          <p:cNvPr id="190503" name="Text Box 39"/>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Omri</a:t>
            </a:r>
          </a:p>
        </p:txBody>
      </p:sp>
      <p:sp>
        <p:nvSpPr>
          <p:cNvPr id="190504" name="Text Box 40"/>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Ahab</a:t>
            </a:r>
          </a:p>
        </p:txBody>
      </p:sp>
      <p:sp>
        <p:nvSpPr>
          <p:cNvPr id="190505" name="Text Box 41"/>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Ahaziah</a:t>
            </a:r>
          </a:p>
        </p:txBody>
      </p:sp>
      <p:sp>
        <p:nvSpPr>
          <p:cNvPr id="190506" name="Text Box 42"/>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Joram</a:t>
            </a:r>
          </a:p>
        </p:txBody>
      </p:sp>
      <p:sp>
        <p:nvSpPr>
          <p:cNvPr id="190507" name="Text Box 43"/>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Rehoboam</a:t>
            </a:r>
          </a:p>
        </p:txBody>
      </p:sp>
      <p:sp>
        <p:nvSpPr>
          <p:cNvPr id="190508" name="Text Box 44"/>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Abijam</a:t>
            </a:r>
          </a:p>
        </p:txBody>
      </p:sp>
      <p:sp>
        <p:nvSpPr>
          <p:cNvPr id="190509" name="Text Box 45"/>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Asa</a:t>
            </a:r>
          </a:p>
        </p:txBody>
      </p:sp>
      <p:sp>
        <p:nvSpPr>
          <p:cNvPr id="190510" name="Text Box 46"/>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Jehoram</a:t>
            </a:r>
          </a:p>
        </p:txBody>
      </p:sp>
      <p:sp>
        <p:nvSpPr>
          <p:cNvPr id="190511" name="Text Box 47"/>
          <p:cNvSpPr txBox="1">
            <a:spLocks noChangeArrowheads="1"/>
          </p:cNvSpPr>
          <p:nvPr/>
        </p:nvSpPr>
        <p:spPr bwMode="auto">
          <a:xfrm rot="19866539">
            <a:off x="7388225"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Ahaziah</a:t>
            </a:r>
          </a:p>
        </p:txBody>
      </p:sp>
      <p:sp>
        <p:nvSpPr>
          <p:cNvPr id="190512" name="Text Box 48"/>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Athaliah</a:t>
            </a:r>
          </a:p>
        </p:txBody>
      </p:sp>
      <p:sp>
        <p:nvSpPr>
          <p:cNvPr id="190513" name="Text Box 49"/>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Joash</a:t>
            </a:r>
          </a:p>
        </p:txBody>
      </p:sp>
      <p:sp>
        <p:nvSpPr>
          <p:cNvPr id="190514" name="Text Box 50"/>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Jehu</a:t>
            </a:r>
          </a:p>
        </p:txBody>
      </p:sp>
      <p:sp>
        <p:nvSpPr>
          <p:cNvPr id="190515" name="Text Box 51"/>
          <p:cNvSpPr txBox="1">
            <a:spLocks noChangeArrowheads="1"/>
          </p:cNvSpPr>
          <p:nvPr/>
        </p:nvSpPr>
        <p:spPr bwMode="auto">
          <a:xfrm rot="19866539">
            <a:off x="6400800" y="1889125"/>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Jehoshaphat</a:t>
            </a:r>
          </a:p>
        </p:txBody>
      </p:sp>
      <p:sp>
        <p:nvSpPr>
          <p:cNvPr id="190516" name="Text Box 52"/>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Jehu</a:t>
            </a:r>
          </a:p>
        </p:txBody>
      </p:sp>
      <p:sp>
        <p:nvSpPr>
          <p:cNvPr id="190517" name="Text Box 53"/>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ＭＳ Ｐゴシック" charset="0"/>
                <a:cs typeface="Arial"/>
              </a:rPr>
              <a:t>Jehoahaz</a:t>
            </a:r>
          </a:p>
        </p:txBody>
      </p:sp>
      <p:sp>
        <p:nvSpPr>
          <p:cNvPr id="190518" name="Text Box 54"/>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Jehoash</a:t>
            </a:r>
          </a:p>
        </p:txBody>
      </p:sp>
      <p:sp>
        <p:nvSpPr>
          <p:cNvPr id="190519" name="Text Box 55"/>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Jeroboam II</a:t>
            </a:r>
          </a:p>
        </p:txBody>
      </p:sp>
      <p:sp>
        <p:nvSpPr>
          <p:cNvPr id="190520" name="Text Box 56"/>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Zechariah</a:t>
            </a:r>
          </a:p>
        </p:txBody>
      </p:sp>
      <p:sp>
        <p:nvSpPr>
          <p:cNvPr id="190521" name="Text Box 57"/>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Menahem</a:t>
            </a:r>
          </a:p>
        </p:txBody>
      </p:sp>
      <p:sp>
        <p:nvSpPr>
          <p:cNvPr id="190522" name="Text Box 58"/>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Pekahiah</a:t>
            </a:r>
          </a:p>
        </p:txBody>
      </p:sp>
      <p:sp>
        <p:nvSpPr>
          <p:cNvPr id="190523" name="Text Box 59"/>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Pekah</a:t>
            </a:r>
          </a:p>
        </p:txBody>
      </p:sp>
      <p:sp>
        <p:nvSpPr>
          <p:cNvPr id="190524" name="Text Box 60"/>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Joash</a:t>
            </a:r>
          </a:p>
        </p:txBody>
      </p:sp>
      <p:sp>
        <p:nvSpPr>
          <p:cNvPr id="190525" name="Text Box 61"/>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Amaziah</a:t>
            </a:r>
          </a:p>
        </p:txBody>
      </p:sp>
      <p:sp>
        <p:nvSpPr>
          <p:cNvPr id="190526" name="Text Box 62"/>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Uzziah</a:t>
            </a:r>
          </a:p>
        </p:txBody>
      </p:sp>
      <p:sp>
        <p:nvSpPr>
          <p:cNvPr id="190527" name="Text Box 63"/>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Ahaz</a:t>
            </a:r>
          </a:p>
        </p:txBody>
      </p:sp>
      <p:sp>
        <p:nvSpPr>
          <p:cNvPr id="190528" name="Text Box 64"/>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Hezekiah</a:t>
            </a:r>
          </a:p>
        </p:txBody>
      </p:sp>
      <p:sp>
        <p:nvSpPr>
          <p:cNvPr id="190529" name="Text Box 65"/>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Manasseh</a:t>
            </a:r>
          </a:p>
        </p:txBody>
      </p:sp>
      <p:sp>
        <p:nvSpPr>
          <p:cNvPr id="190530" name="Text Box 66"/>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Amon</a:t>
            </a:r>
          </a:p>
        </p:txBody>
      </p:sp>
      <p:sp>
        <p:nvSpPr>
          <p:cNvPr id="190531" name="Text Box 67"/>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AEAEA"/>
                </a:solidFill>
                <a:effectLst/>
                <a:uLnTx/>
                <a:uFillTx/>
                <a:latin typeface="Arial"/>
                <a:ea typeface="ＭＳ Ｐゴシック" charset="0"/>
                <a:cs typeface="Arial"/>
              </a:rPr>
              <a:t>Jotham</a:t>
            </a:r>
          </a:p>
        </p:txBody>
      </p:sp>
      <p:sp>
        <p:nvSpPr>
          <p:cNvPr id="190532" name="Text Box 68"/>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Shallum</a:t>
            </a:r>
          </a:p>
        </p:txBody>
      </p:sp>
      <p:sp>
        <p:nvSpPr>
          <p:cNvPr id="190533" name="Text Box 69"/>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Hoshea</a:t>
            </a:r>
          </a:p>
        </p:txBody>
      </p:sp>
      <p:sp>
        <p:nvSpPr>
          <p:cNvPr id="190534" name="Text Box 70"/>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AEAEA"/>
                </a:solidFill>
                <a:effectLst/>
                <a:uLnTx/>
                <a:uFillTx/>
                <a:latin typeface="Arial"/>
                <a:ea typeface="ＭＳ Ｐゴシック" charset="0"/>
                <a:cs typeface="Arial"/>
              </a:rPr>
              <a:t>Josiah</a:t>
            </a:r>
          </a:p>
        </p:txBody>
      </p:sp>
      <p:sp>
        <p:nvSpPr>
          <p:cNvPr id="190535" name="Text Box 71"/>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Jehoahaz</a:t>
            </a:r>
          </a:p>
        </p:txBody>
      </p:sp>
      <p:sp>
        <p:nvSpPr>
          <p:cNvPr id="190536" name="Text Box 72"/>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Jehoiakim</a:t>
            </a:r>
          </a:p>
        </p:txBody>
      </p:sp>
      <p:sp>
        <p:nvSpPr>
          <p:cNvPr id="190537" name="Text Box 73"/>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Jehoiachin</a:t>
            </a:r>
          </a:p>
        </p:txBody>
      </p:sp>
      <p:sp>
        <p:nvSpPr>
          <p:cNvPr id="190538" name="Text Box 74"/>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Zedekiah</a:t>
            </a:r>
          </a:p>
        </p:txBody>
      </p:sp>
      <p:sp>
        <p:nvSpPr>
          <p:cNvPr id="190539" name="Text Box 75"/>
          <p:cNvSpPr txBox="1">
            <a:spLocks noChangeArrowheads="1"/>
          </p:cNvSpPr>
          <p:nvPr/>
        </p:nvSpPr>
        <p:spPr bwMode="auto">
          <a:xfrm rot="1479">
            <a:off x="4114800" y="13096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JNBEZOAAJJ</a:t>
            </a:r>
          </a:p>
        </p:txBody>
      </p:sp>
      <p:sp>
        <p:nvSpPr>
          <p:cNvPr id="190540" name="Text Box 76"/>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JAU   J</a:t>
            </a: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H   </a:t>
            </a: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MA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a:t>
            </a:r>
          </a:p>
        </p:txBody>
      </p:sp>
      <p:sp>
        <p:nvSpPr>
          <p:cNvPr id="190541" name="Text Box 77"/>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U Has Ash 2</a:t>
            </a:r>
          </a:p>
        </p:txBody>
      </p:sp>
      <p:sp>
        <p:nvSpPr>
          <p:cNvPr id="190542" name="Text Box 78"/>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ZS MPPH</a:t>
            </a:r>
          </a:p>
        </p:txBody>
      </p:sp>
      <p:sp>
        <p:nvSpPr>
          <p:cNvPr id="190543" name="Text Box 79"/>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Has Kim</a:t>
            </a:r>
            <a:r>
              <a:rPr kumimoji="0" lang="fr-FR" sz="1800" b="1" i="0" u="none" strike="noStrike" kern="1200" cap="none" spc="0" normalizeH="0" baseline="0" noProof="0" dirty="0">
                <a:ln>
                  <a:noFill/>
                </a:ln>
                <a:solidFill>
                  <a:srgbClr val="F3B600"/>
                </a:solidFill>
                <a:effectLst/>
                <a:uLnTx/>
                <a:uFillTx/>
                <a:latin typeface="Arial"/>
                <a:ea typeface="ＭＳ Ｐゴシック" charset="0"/>
                <a:cs typeface="Arial"/>
              </a:rPr>
              <a:t>'</a:t>
            </a: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s Chin Zed</a:t>
            </a:r>
          </a:p>
        </p:txBody>
      </p:sp>
      <p:sp>
        <p:nvSpPr>
          <p:cNvPr id="190544" name="Text Box 80"/>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RA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AJ</a:t>
            </a: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JAA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a:t>
            </a:r>
          </a:p>
        </p:txBody>
      </p:sp>
      <p:sp>
        <p:nvSpPr>
          <p:cNvPr id="190545"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ＭＳ Ｐゴシック" charset="0"/>
                <a:cs typeface="Arial"/>
              </a:rPr>
              <a:t>Kings of Israel (all bad)</a:t>
            </a:r>
          </a:p>
        </p:txBody>
      </p:sp>
      <p:sp>
        <p:nvSpPr>
          <p:cNvPr id="190546"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Bad Kings of Judah</a:t>
            </a:r>
          </a:p>
        </p:txBody>
      </p:sp>
      <p:sp>
        <p:nvSpPr>
          <p:cNvPr id="190547"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Good Kings of Judah</a:t>
            </a:r>
          </a:p>
        </p:txBody>
      </p:sp>
      <p:sp>
        <p:nvSpPr>
          <p:cNvPr id="380988" name="Line 84"/>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0989" name="Line 85"/>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0990" name="Line 86"/>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0991" name="Line 87"/>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0992" name="Line 8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0993" name="Line 89"/>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0994" name="Line 90"/>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0995" name="Line 91"/>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0996" name="Right Brace 70"/>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charset="0"/>
              <a:ea typeface="ＭＳ Ｐゴシック" charset="0"/>
            </a:endParaRPr>
          </a:p>
        </p:txBody>
      </p:sp>
      <p:sp>
        <p:nvSpPr>
          <p:cNvPr id="72" name="Text Box 70"/>
          <p:cNvSpPr txBox="1">
            <a:spLocks noChangeArrowheads="1"/>
          </p:cNvSpPr>
          <p:nvPr/>
        </p:nvSpPr>
        <p:spPr bwMode="auto">
          <a:xfrm>
            <a:off x="7667625" y="5591175"/>
            <a:ext cx="1265238" cy="646113"/>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AEAEA"/>
                </a:solidFill>
                <a:effectLst/>
                <a:uLnTx/>
                <a:uFillTx/>
                <a:latin typeface="Arial"/>
                <a:ea typeface="ＭＳ Ｐゴシック" charset="0"/>
                <a:cs typeface="Arial"/>
              </a:rPr>
              <a:t>One Dynasty</a:t>
            </a:r>
          </a:p>
        </p:txBody>
      </p:sp>
      <p:sp>
        <p:nvSpPr>
          <p:cNvPr id="73"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AEAEA"/>
                </a:solidFill>
                <a:effectLst/>
                <a:uLnTx/>
                <a:uFillTx/>
                <a:latin typeface="Arial"/>
                <a:ea typeface="ＭＳ Ｐゴシック" charset="0"/>
                <a:cs typeface="Arial"/>
              </a:rPr>
              <a:t>Line between 9 dynasties in Israel</a:t>
            </a:r>
          </a:p>
        </p:txBody>
      </p:sp>
      <p:cxnSp>
        <p:nvCxnSpPr>
          <p:cNvPr id="380999" name="Straight Connector 2"/>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98"/>
                                        </p:tgtEl>
                                        <p:attrNameLst>
                                          <p:attrName>style.visibility</p:attrName>
                                        </p:attrNameLst>
                                      </p:cBhvr>
                                      <p:to>
                                        <p:strVal val="visible"/>
                                      </p:to>
                                    </p:set>
                                    <p:animEffect transition="in" filter="fade">
                                      <p:cBhvr>
                                        <p:cTn id="7" dur="500"/>
                                        <p:tgtEl>
                                          <p:spTgt spid="190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0499"/>
                                        </p:tgtEl>
                                        <p:attrNameLst>
                                          <p:attrName>style.visibility</p:attrName>
                                        </p:attrNameLst>
                                      </p:cBhvr>
                                      <p:to>
                                        <p:strVal val="visible"/>
                                      </p:to>
                                    </p:set>
                                    <p:animEffect transition="in" filter="fade">
                                      <p:cBhvr>
                                        <p:cTn id="12" dur="500"/>
                                        <p:tgtEl>
                                          <p:spTgt spid="190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0500"/>
                                        </p:tgtEl>
                                        <p:attrNameLst>
                                          <p:attrName>style.visibility</p:attrName>
                                        </p:attrNameLst>
                                      </p:cBhvr>
                                      <p:to>
                                        <p:strVal val="visible"/>
                                      </p:to>
                                    </p:set>
                                    <p:animEffect transition="in" filter="fade">
                                      <p:cBhvr>
                                        <p:cTn id="17" dur="500"/>
                                        <p:tgtEl>
                                          <p:spTgt spid="1905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501"/>
                                        </p:tgtEl>
                                        <p:attrNameLst>
                                          <p:attrName>style.visibility</p:attrName>
                                        </p:attrNameLst>
                                      </p:cBhvr>
                                      <p:to>
                                        <p:strVal val="visible"/>
                                      </p:to>
                                    </p:set>
                                    <p:animEffect transition="in" filter="fade">
                                      <p:cBhvr>
                                        <p:cTn id="22" dur="500"/>
                                        <p:tgtEl>
                                          <p:spTgt spid="1905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0502"/>
                                        </p:tgtEl>
                                        <p:attrNameLst>
                                          <p:attrName>style.visibility</p:attrName>
                                        </p:attrNameLst>
                                      </p:cBhvr>
                                      <p:to>
                                        <p:strVal val="visible"/>
                                      </p:to>
                                    </p:set>
                                    <p:animEffect transition="in" filter="fade">
                                      <p:cBhvr>
                                        <p:cTn id="27" dur="500"/>
                                        <p:tgtEl>
                                          <p:spTgt spid="1905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0503"/>
                                        </p:tgtEl>
                                        <p:attrNameLst>
                                          <p:attrName>style.visibility</p:attrName>
                                        </p:attrNameLst>
                                      </p:cBhvr>
                                      <p:to>
                                        <p:strVal val="visible"/>
                                      </p:to>
                                    </p:set>
                                    <p:animEffect transition="in" filter="fade">
                                      <p:cBhvr>
                                        <p:cTn id="32" dur="500"/>
                                        <p:tgtEl>
                                          <p:spTgt spid="1905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0504"/>
                                        </p:tgtEl>
                                        <p:attrNameLst>
                                          <p:attrName>style.visibility</p:attrName>
                                        </p:attrNameLst>
                                      </p:cBhvr>
                                      <p:to>
                                        <p:strVal val="visible"/>
                                      </p:to>
                                    </p:set>
                                    <p:animEffect transition="in" filter="fade">
                                      <p:cBhvr>
                                        <p:cTn id="37" dur="500"/>
                                        <p:tgtEl>
                                          <p:spTgt spid="1905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0505"/>
                                        </p:tgtEl>
                                        <p:attrNameLst>
                                          <p:attrName>style.visibility</p:attrName>
                                        </p:attrNameLst>
                                      </p:cBhvr>
                                      <p:to>
                                        <p:strVal val="visible"/>
                                      </p:to>
                                    </p:set>
                                    <p:animEffect transition="in" filter="fade">
                                      <p:cBhvr>
                                        <p:cTn id="42" dur="500"/>
                                        <p:tgtEl>
                                          <p:spTgt spid="1905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0506"/>
                                        </p:tgtEl>
                                        <p:attrNameLst>
                                          <p:attrName>style.visibility</p:attrName>
                                        </p:attrNameLst>
                                      </p:cBhvr>
                                      <p:to>
                                        <p:strVal val="visible"/>
                                      </p:to>
                                    </p:set>
                                    <p:animEffect transition="in" filter="fade">
                                      <p:cBhvr>
                                        <p:cTn id="47" dur="500"/>
                                        <p:tgtEl>
                                          <p:spTgt spid="1905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0514"/>
                                        </p:tgtEl>
                                        <p:attrNameLst>
                                          <p:attrName>style.visibility</p:attrName>
                                        </p:attrNameLst>
                                      </p:cBhvr>
                                      <p:to>
                                        <p:strVal val="visible"/>
                                      </p:to>
                                    </p:set>
                                    <p:animEffect transition="in" filter="fade">
                                      <p:cBhvr>
                                        <p:cTn id="52" dur="500"/>
                                        <p:tgtEl>
                                          <p:spTgt spid="1905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0539"/>
                                        </p:tgtEl>
                                        <p:attrNameLst>
                                          <p:attrName>style.visibility</p:attrName>
                                        </p:attrNameLst>
                                      </p:cBhvr>
                                      <p:to>
                                        <p:strVal val="visible"/>
                                      </p:to>
                                    </p:set>
                                    <p:animEffect transition="in" filter="fade">
                                      <p:cBhvr>
                                        <p:cTn id="57" dur="500"/>
                                        <p:tgtEl>
                                          <p:spTgt spid="190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8" grpId="0" autoUpdateAnimBg="0"/>
      <p:bldP spid="190499" grpId="0" autoUpdateAnimBg="0"/>
      <p:bldP spid="190500" grpId="0" autoUpdateAnimBg="0"/>
      <p:bldP spid="190501" grpId="0" autoUpdateAnimBg="0"/>
      <p:bldP spid="190502" grpId="0" autoUpdateAnimBg="0"/>
      <p:bldP spid="190503" grpId="0" autoUpdateAnimBg="0"/>
      <p:bldP spid="190504" grpId="0" autoUpdateAnimBg="0"/>
      <p:bldP spid="190505" grpId="0" autoUpdateAnimBg="0"/>
      <p:bldP spid="190506" grpId="0" autoUpdateAnimBg="0"/>
      <p:bldP spid="190514" grpId="0" autoUpdateAnimBg="0"/>
      <p:bldP spid="19053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2978"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2979"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2980"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2981"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2982"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2983"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2984" name="Rectangle 9"/>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chemeClr val="tx1"/>
                </a:solidFill>
                <a:latin typeface="Arial" charset="0"/>
                <a:ea typeface="ＭＳ Ｐゴシック" charset="0"/>
                <a:cs typeface="Arial" charset="0"/>
              </a:rPr>
              <a:t>Southern Early Kings</a:t>
            </a:r>
            <a:endParaRPr kumimoji="1" lang="en-US" sz="4000">
              <a:latin typeface="Arial" charset="0"/>
              <a:ea typeface="ＭＳ Ｐゴシック" charset="0"/>
              <a:cs typeface="Arial" charset="0"/>
            </a:endParaRPr>
          </a:p>
        </p:txBody>
      </p:sp>
      <p:sp>
        <p:nvSpPr>
          <p:cNvPr id="201738" name="Text Box 10"/>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AEAEA"/>
                </a:solidFill>
                <a:effectLst/>
                <a:uLnTx/>
                <a:uFillTx/>
                <a:latin typeface="Arial"/>
                <a:ea typeface="ＭＳ Ｐゴシック" charset="0"/>
                <a:cs typeface="Arial"/>
              </a:rPr>
              <a:t>232 &amp; 342</a:t>
            </a:r>
          </a:p>
        </p:txBody>
      </p:sp>
      <p:sp>
        <p:nvSpPr>
          <p:cNvPr id="201739" name="Text Box 11"/>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Jeroboam</a:t>
            </a:r>
          </a:p>
        </p:txBody>
      </p:sp>
      <p:sp>
        <p:nvSpPr>
          <p:cNvPr id="201740" name="Text Box 12"/>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Nadab</a:t>
            </a:r>
          </a:p>
        </p:txBody>
      </p:sp>
      <p:sp>
        <p:nvSpPr>
          <p:cNvPr id="201741" name="Text Box 13"/>
          <p:cNvSpPr txBox="1">
            <a:spLocks noChangeArrowheads="1"/>
          </p:cNvSpPr>
          <p:nvPr/>
        </p:nvSpPr>
        <p:spPr bwMode="auto">
          <a:xfrm rot="19866539">
            <a:off x="542448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Baasha</a:t>
            </a:r>
          </a:p>
        </p:txBody>
      </p:sp>
      <p:sp>
        <p:nvSpPr>
          <p:cNvPr id="201742" name="Text Box 14"/>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Elah</a:t>
            </a:r>
          </a:p>
        </p:txBody>
      </p:sp>
      <p:sp>
        <p:nvSpPr>
          <p:cNvPr id="201743" name="Text Box 15"/>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Zimri</a:t>
            </a:r>
          </a:p>
        </p:txBody>
      </p:sp>
      <p:sp>
        <p:nvSpPr>
          <p:cNvPr id="201744" name="Text Box 16"/>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Omri</a:t>
            </a:r>
          </a:p>
        </p:txBody>
      </p:sp>
      <p:sp>
        <p:nvSpPr>
          <p:cNvPr id="201745" name="Text Box 17"/>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Ahab</a:t>
            </a:r>
          </a:p>
        </p:txBody>
      </p:sp>
      <p:sp>
        <p:nvSpPr>
          <p:cNvPr id="201746" name="Text Box 18"/>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Ahaziah</a:t>
            </a:r>
          </a:p>
        </p:txBody>
      </p:sp>
      <p:sp>
        <p:nvSpPr>
          <p:cNvPr id="201747" name="Text Box 19"/>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Joram</a:t>
            </a:r>
          </a:p>
        </p:txBody>
      </p:sp>
      <p:sp>
        <p:nvSpPr>
          <p:cNvPr id="201748" name="Text Box 20"/>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Rehoboam</a:t>
            </a:r>
          </a:p>
        </p:txBody>
      </p:sp>
      <p:sp>
        <p:nvSpPr>
          <p:cNvPr id="201749" name="Text Box 21"/>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Abijam</a:t>
            </a:r>
          </a:p>
        </p:txBody>
      </p:sp>
      <p:sp>
        <p:nvSpPr>
          <p:cNvPr id="201750" name="Text Box 22"/>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Asa</a:t>
            </a:r>
          </a:p>
        </p:txBody>
      </p:sp>
      <p:sp>
        <p:nvSpPr>
          <p:cNvPr id="201751" name="Text Box 23"/>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Jehoram</a:t>
            </a:r>
          </a:p>
        </p:txBody>
      </p:sp>
      <p:sp>
        <p:nvSpPr>
          <p:cNvPr id="201752" name="Text Box 24"/>
          <p:cNvSpPr txBox="1">
            <a:spLocks noChangeArrowheads="1"/>
          </p:cNvSpPr>
          <p:nvPr/>
        </p:nvSpPr>
        <p:spPr bwMode="auto">
          <a:xfrm rot="19866539">
            <a:off x="7388225"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Ahaziah</a:t>
            </a:r>
          </a:p>
        </p:txBody>
      </p:sp>
      <p:sp>
        <p:nvSpPr>
          <p:cNvPr id="201753" name="Text Box 25"/>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Athaliah</a:t>
            </a:r>
          </a:p>
        </p:txBody>
      </p:sp>
      <p:sp>
        <p:nvSpPr>
          <p:cNvPr id="201754" name="Text Box 26"/>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Joash</a:t>
            </a:r>
          </a:p>
        </p:txBody>
      </p:sp>
      <p:sp>
        <p:nvSpPr>
          <p:cNvPr id="201755" name="Text Box 27"/>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Jehu</a:t>
            </a:r>
          </a:p>
        </p:txBody>
      </p:sp>
      <p:sp>
        <p:nvSpPr>
          <p:cNvPr id="201756" name="Text Box 28"/>
          <p:cNvSpPr txBox="1">
            <a:spLocks noChangeArrowheads="1"/>
          </p:cNvSpPr>
          <p:nvPr/>
        </p:nvSpPr>
        <p:spPr bwMode="auto">
          <a:xfrm rot="19866539">
            <a:off x="6400800" y="1889125"/>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Jehoshaphat</a:t>
            </a:r>
          </a:p>
        </p:txBody>
      </p:sp>
      <p:sp>
        <p:nvSpPr>
          <p:cNvPr id="201757" name="Text Box 29"/>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Jehu</a:t>
            </a:r>
          </a:p>
        </p:txBody>
      </p:sp>
      <p:sp>
        <p:nvSpPr>
          <p:cNvPr id="201758" name="Text Box 30"/>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ＭＳ Ｐゴシック" charset="0"/>
                <a:cs typeface="Arial"/>
              </a:rPr>
              <a:t>Jehoahaz</a:t>
            </a:r>
          </a:p>
        </p:txBody>
      </p:sp>
      <p:sp>
        <p:nvSpPr>
          <p:cNvPr id="201759" name="Text Box 31"/>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Jehoash</a:t>
            </a:r>
          </a:p>
        </p:txBody>
      </p:sp>
      <p:sp>
        <p:nvSpPr>
          <p:cNvPr id="201760" name="Text Box 32"/>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Jeroboam II</a:t>
            </a:r>
          </a:p>
        </p:txBody>
      </p:sp>
      <p:sp>
        <p:nvSpPr>
          <p:cNvPr id="201761" name="Text Box 33"/>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Zechariah</a:t>
            </a:r>
          </a:p>
        </p:txBody>
      </p:sp>
      <p:sp>
        <p:nvSpPr>
          <p:cNvPr id="201762" name="Text Box 34"/>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Menahem</a:t>
            </a:r>
          </a:p>
        </p:txBody>
      </p:sp>
      <p:sp>
        <p:nvSpPr>
          <p:cNvPr id="201763" name="Text Box 35"/>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Pekahiah</a:t>
            </a:r>
          </a:p>
        </p:txBody>
      </p:sp>
      <p:sp>
        <p:nvSpPr>
          <p:cNvPr id="201764" name="Text Box 36"/>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Pekah</a:t>
            </a:r>
          </a:p>
        </p:txBody>
      </p:sp>
      <p:sp>
        <p:nvSpPr>
          <p:cNvPr id="201765" name="Text Box 37"/>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Joash</a:t>
            </a:r>
          </a:p>
        </p:txBody>
      </p:sp>
      <p:sp>
        <p:nvSpPr>
          <p:cNvPr id="201766" name="Text Box 38"/>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Amaziah</a:t>
            </a:r>
          </a:p>
        </p:txBody>
      </p:sp>
      <p:sp>
        <p:nvSpPr>
          <p:cNvPr id="201767" name="Text Box 39"/>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Uzziah</a:t>
            </a:r>
          </a:p>
        </p:txBody>
      </p:sp>
      <p:sp>
        <p:nvSpPr>
          <p:cNvPr id="201768" name="Text Box 40"/>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Ahaz</a:t>
            </a:r>
          </a:p>
        </p:txBody>
      </p:sp>
      <p:sp>
        <p:nvSpPr>
          <p:cNvPr id="201769" name="Text Box 41"/>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Hezekiah</a:t>
            </a:r>
          </a:p>
        </p:txBody>
      </p:sp>
      <p:sp>
        <p:nvSpPr>
          <p:cNvPr id="201770" name="Text Box 42"/>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Manasseh</a:t>
            </a:r>
          </a:p>
        </p:txBody>
      </p:sp>
      <p:sp>
        <p:nvSpPr>
          <p:cNvPr id="201771" name="Text Box 43"/>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Amon</a:t>
            </a:r>
          </a:p>
        </p:txBody>
      </p:sp>
      <p:sp>
        <p:nvSpPr>
          <p:cNvPr id="201772" name="Text Box 44"/>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AEAEA"/>
                </a:solidFill>
                <a:effectLst/>
                <a:uLnTx/>
                <a:uFillTx/>
                <a:latin typeface="Arial"/>
                <a:ea typeface="ＭＳ Ｐゴシック" charset="0"/>
                <a:cs typeface="Arial"/>
              </a:rPr>
              <a:t>Jotham</a:t>
            </a:r>
          </a:p>
        </p:txBody>
      </p:sp>
      <p:sp>
        <p:nvSpPr>
          <p:cNvPr id="201773" name="Text Box 45"/>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Shallum</a:t>
            </a:r>
          </a:p>
        </p:txBody>
      </p:sp>
      <p:sp>
        <p:nvSpPr>
          <p:cNvPr id="201774" name="Text Box 46"/>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Hoshea</a:t>
            </a:r>
          </a:p>
        </p:txBody>
      </p:sp>
      <p:sp>
        <p:nvSpPr>
          <p:cNvPr id="201775" name="Text Box 47"/>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Josiah</a:t>
            </a:r>
          </a:p>
        </p:txBody>
      </p:sp>
      <p:sp>
        <p:nvSpPr>
          <p:cNvPr id="201776" name="Text Box 48"/>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Jehoahaz</a:t>
            </a:r>
          </a:p>
        </p:txBody>
      </p:sp>
      <p:sp>
        <p:nvSpPr>
          <p:cNvPr id="201777" name="Text Box 49"/>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Jehoiakim</a:t>
            </a:r>
          </a:p>
        </p:txBody>
      </p:sp>
      <p:sp>
        <p:nvSpPr>
          <p:cNvPr id="201778" name="Text Box 50"/>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Jehoiachin</a:t>
            </a:r>
          </a:p>
        </p:txBody>
      </p:sp>
      <p:sp>
        <p:nvSpPr>
          <p:cNvPr id="201779" name="Text Box 51"/>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Zedekiah</a:t>
            </a:r>
          </a:p>
        </p:txBody>
      </p:sp>
      <p:sp>
        <p:nvSpPr>
          <p:cNvPr id="201780" name="Text Box 52"/>
          <p:cNvSpPr txBox="1">
            <a:spLocks noChangeArrowheads="1"/>
          </p:cNvSpPr>
          <p:nvPr/>
        </p:nvSpPr>
        <p:spPr bwMode="auto">
          <a:xfrm rot="1479">
            <a:off x="4114800" y="13096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JNBEZOAAJJ</a:t>
            </a:r>
          </a:p>
        </p:txBody>
      </p:sp>
      <p:sp>
        <p:nvSpPr>
          <p:cNvPr id="201781" name="Text Box 53"/>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JAU   J</a:t>
            </a: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H   </a:t>
            </a: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MA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a:t>
            </a:r>
          </a:p>
        </p:txBody>
      </p:sp>
      <p:sp>
        <p:nvSpPr>
          <p:cNvPr id="201782" name="Text Box 54"/>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U Has Ash 2</a:t>
            </a:r>
          </a:p>
        </p:txBody>
      </p:sp>
      <p:sp>
        <p:nvSpPr>
          <p:cNvPr id="201783" name="Text Box 55"/>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ZS MPPH</a:t>
            </a:r>
          </a:p>
        </p:txBody>
      </p:sp>
      <p:sp>
        <p:nvSpPr>
          <p:cNvPr id="201784" name="Text Box 56"/>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Has Kim</a:t>
            </a:r>
            <a:r>
              <a:rPr kumimoji="0" lang="fr-FR" sz="1800" b="1" i="0" u="none" strike="noStrike" kern="1200" cap="none" spc="0" normalizeH="0" baseline="0" noProof="0" dirty="0">
                <a:ln>
                  <a:noFill/>
                </a:ln>
                <a:solidFill>
                  <a:srgbClr val="F3B600"/>
                </a:solidFill>
                <a:effectLst/>
                <a:uLnTx/>
                <a:uFillTx/>
                <a:latin typeface="Arial"/>
                <a:ea typeface="ＭＳ Ｐゴシック" charset="0"/>
                <a:cs typeface="Arial"/>
              </a:rPr>
              <a:t>'</a:t>
            </a: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s Chin Zed</a:t>
            </a:r>
          </a:p>
        </p:txBody>
      </p:sp>
      <p:sp>
        <p:nvSpPr>
          <p:cNvPr id="201785" name="Text Box 57"/>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RA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AJ</a:t>
            </a: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JAA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a:t>
            </a:r>
          </a:p>
        </p:txBody>
      </p:sp>
      <p:sp>
        <p:nvSpPr>
          <p:cNvPr id="383033" name="Line 61"/>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3034" name="Line 62"/>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3035" name="Line 63"/>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3036" name="Line 64"/>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3037" name="Line 65"/>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3038" name="Line 66"/>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3039" name="Line 67"/>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3040" name="Line 68"/>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69"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ＭＳ Ｐゴシック" charset="0"/>
                <a:cs typeface="Arial"/>
              </a:rPr>
              <a:t>Kings of Israel (all bad)</a:t>
            </a:r>
          </a:p>
        </p:txBody>
      </p:sp>
      <p:sp>
        <p:nvSpPr>
          <p:cNvPr id="70"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Bad Kings of Judah</a:t>
            </a:r>
          </a:p>
        </p:txBody>
      </p:sp>
      <p:sp>
        <p:nvSpPr>
          <p:cNvPr id="71"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Good Kings of Judah</a:t>
            </a:r>
          </a:p>
        </p:txBody>
      </p:sp>
      <p:sp>
        <p:nvSpPr>
          <p:cNvPr id="383044" name="Right Brace 71"/>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charset="0"/>
              <a:ea typeface="ＭＳ Ｐゴシック" charset="0"/>
            </a:endParaRPr>
          </a:p>
        </p:txBody>
      </p:sp>
      <p:sp>
        <p:nvSpPr>
          <p:cNvPr id="73" name="Text Box 70"/>
          <p:cNvSpPr txBox="1">
            <a:spLocks noChangeArrowheads="1"/>
          </p:cNvSpPr>
          <p:nvPr/>
        </p:nvSpPr>
        <p:spPr bwMode="auto">
          <a:xfrm>
            <a:off x="7667625" y="5591175"/>
            <a:ext cx="1265238" cy="646113"/>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AEAEA"/>
                </a:solidFill>
                <a:effectLst/>
                <a:uLnTx/>
                <a:uFillTx/>
                <a:latin typeface="Arial"/>
                <a:ea typeface="ＭＳ Ｐゴシック" charset="0"/>
                <a:cs typeface="Arial"/>
              </a:rPr>
              <a:t>One Dynasty</a:t>
            </a:r>
          </a:p>
        </p:txBody>
      </p:sp>
      <p:sp>
        <p:nvSpPr>
          <p:cNvPr id="74"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AEAEA"/>
                </a:solidFill>
                <a:effectLst/>
                <a:uLnTx/>
                <a:uFillTx/>
                <a:latin typeface="Arial"/>
                <a:ea typeface="ＭＳ Ｐゴシック" charset="0"/>
                <a:cs typeface="Arial"/>
              </a:rPr>
              <a:t>Line between 9 dynasties in Israel</a:t>
            </a:r>
          </a:p>
        </p:txBody>
      </p:sp>
      <p:cxnSp>
        <p:nvCxnSpPr>
          <p:cNvPr id="383047" name="Straight Connector 74"/>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48"/>
                                        </p:tgtEl>
                                        <p:attrNameLst>
                                          <p:attrName>style.visibility</p:attrName>
                                        </p:attrNameLst>
                                      </p:cBhvr>
                                      <p:to>
                                        <p:strVal val="visible"/>
                                      </p:to>
                                    </p:set>
                                    <p:animEffect transition="in" filter="fade">
                                      <p:cBhvr>
                                        <p:cTn id="7" dur="500"/>
                                        <p:tgtEl>
                                          <p:spTgt spid="20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49"/>
                                        </p:tgtEl>
                                        <p:attrNameLst>
                                          <p:attrName>style.visibility</p:attrName>
                                        </p:attrNameLst>
                                      </p:cBhvr>
                                      <p:to>
                                        <p:strVal val="visible"/>
                                      </p:to>
                                    </p:set>
                                    <p:animEffect transition="in" filter="fade">
                                      <p:cBhvr>
                                        <p:cTn id="12" dur="500"/>
                                        <p:tgtEl>
                                          <p:spTgt spid="2017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1750"/>
                                        </p:tgtEl>
                                        <p:attrNameLst>
                                          <p:attrName>style.visibility</p:attrName>
                                        </p:attrNameLst>
                                      </p:cBhvr>
                                      <p:to>
                                        <p:strVal val="visible"/>
                                      </p:to>
                                    </p:set>
                                    <p:animEffect transition="in" filter="fade">
                                      <p:cBhvr>
                                        <p:cTn id="17" dur="500"/>
                                        <p:tgtEl>
                                          <p:spTgt spid="2017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1756"/>
                                        </p:tgtEl>
                                        <p:attrNameLst>
                                          <p:attrName>style.visibility</p:attrName>
                                        </p:attrNameLst>
                                      </p:cBhvr>
                                      <p:to>
                                        <p:strVal val="visible"/>
                                      </p:to>
                                    </p:set>
                                    <p:animEffect transition="in" filter="fade">
                                      <p:cBhvr>
                                        <p:cTn id="22" dur="500"/>
                                        <p:tgtEl>
                                          <p:spTgt spid="2017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1751"/>
                                        </p:tgtEl>
                                        <p:attrNameLst>
                                          <p:attrName>style.visibility</p:attrName>
                                        </p:attrNameLst>
                                      </p:cBhvr>
                                      <p:to>
                                        <p:strVal val="visible"/>
                                      </p:to>
                                    </p:set>
                                    <p:animEffect transition="in" filter="fade">
                                      <p:cBhvr>
                                        <p:cTn id="27" dur="500"/>
                                        <p:tgtEl>
                                          <p:spTgt spid="2017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1752"/>
                                        </p:tgtEl>
                                        <p:attrNameLst>
                                          <p:attrName>style.visibility</p:attrName>
                                        </p:attrNameLst>
                                      </p:cBhvr>
                                      <p:to>
                                        <p:strVal val="visible"/>
                                      </p:to>
                                    </p:set>
                                    <p:animEffect transition="in" filter="fade">
                                      <p:cBhvr>
                                        <p:cTn id="32" dur="500"/>
                                        <p:tgtEl>
                                          <p:spTgt spid="2017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1753"/>
                                        </p:tgtEl>
                                        <p:attrNameLst>
                                          <p:attrName>style.visibility</p:attrName>
                                        </p:attrNameLst>
                                      </p:cBhvr>
                                      <p:to>
                                        <p:strVal val="visible"/>
                                      </p:to>
                                    </p:set>
                                    <p:animEffect transition="in" filter="fade">
                                      <p:cBhvr>
                                        <p:cTn id="37" dur="500"/>
                                        <p:tgtEl>
                                          <p:spTgt spid="2017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1754"/>
                                        </p:tgtEl>
                                        <p:attrNameLst>
                                          <p:attrName>style.visibility</p:attrName>
                                        </p:attrNameLst>
                                      </p:cBhvr>
                                      <p:to>
                                        <p:strVal val="visible"/>
                                      </p:to>
                                    </p:set>
                                    <p:animEffect transition="in" filter="fade">
                                      <p:cBhvr>
                                        <p:cTn id="42" dur="500"/>
                                        <p:tgtEl>
                                          <p:spTgt spid="2017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1785"/>
                                        </p:tgtEl>
                                        <p:attrNameLst>
                                          <p:attrName>style.visibility</p:attrName>
                                        </p:attrNameLst>
                                      </p:cBhvr>
                                      <p:to>
                                        <p:strVal val="visible"/>
                                      </p:to>
                                    </p:set>
                                    <p:animEffect transition="in" filter="fade">
                                      <p:cBhvr>
                                        <p:cTn id="47" dur="500"/>
                                        <p:tgtEl>
                                          <p:spTgt spid="201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8" grpId="0" autoUpdateAnimBg="0"/>
      <p:bldP spid="201749" grpId="0" autoUpdateAnimBg="0"/>
      <p:bldP spid="201750" grpId="0" autoUpdateAnimBg="0"/>
      <p:bldP spid="201751" grpId="0" autoUpdateAnimBg="0"/>
      <p:bldP spid="201752" grpId="0" autoUpdateAnimBg="0"/>
      <p:bldP spid="201753" grpId="0" autoUpdateAnimBg="0"/>
      <p:bldP spid="201754" grpId="0" autoUpdateAnimBg="0"/>
      <p:bldP spid="201756" grpId="0" autoUpdateAnimBg="0"/>
      <p:bldP spid="20178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5026"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5027"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5028"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5029"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5030"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5031"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5032" name="Rectangle 9"/>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chemeClr val="tx1"/>
                </a:solidFill>
                <a:latin typeface="Arial" charset="0"/>
                <a:ea typeface="ＭＳ Ｐゴシック" charset="0"/>
                <a:cs typeface="Arial" charset="0"/>
              </a:rPr>
              <a:t>Northern Later Kings</a:t>
            </a:r>
            <a:endParaRPr kumimoji="1" lang="en-US" sz="4000">
              <a:latin typeface="Arial" charset="0"/>
              <a:ea typeface="ＭＳ Ｐゴシック" charset="0"/>
              <a:cs typeface="Arial" charset="0"/>
            </a:endParaRPr>
          </a:p>
        </p:txBody>
      </p:sp>
      <p:sp>
        <p:nvSpPr>
          <p:cNvPr id="203786" name="Text Box 10"/>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AEAEA"/>
                </a:solidFill>
                <a:effectLst/>
                <a:uLnTx/>
                <a:uFillTx/>
                <a:latin typeface="Arial"/>
                <a:ea typeface="ＭＳ Ｐゴシック" charset="0"/>
                <a:cs typeface="Arial"/>
              </a:rPr>
              <a:t>232 &amp; 342</a:t>
            </a:r>
          </a:p>
        </p:txBody>
      </p:sp>
      <p:sp>
        <p:nvSpPr>
          <p:cNvPr id="203787" name="Text Box 11"/>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Jeroboam</a:t>
            </a:r>
          </a:p>
        </p:txBody>
      </p:sp>
      <p:sp>
        <p:nvSpPr>
          <p:cNvPr id="203788" name="Text Box 12"/>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Nadab</a:t>
            </a:r>
          </a:p>
        </p:txBody>
      </p:sp>
      <p:sp>
        <p:nvSpPr>
          <p:cNvPr id="203789" name="Text Box 13"/>
          <p:cNvSpPr txBox="1">
            <a:spLocks noChangeArrowheads="1"/>
          </p:cNvSpPr>
          <p:nvPr/>
        </p:nvSpPr>
        <p:spPr bwMode="auto">
          <a:xfrm rot="19866539">
            <a:off x="54102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Baasha</a:t>
            </a:r>
          </a:p>
        </p:txBody>
      </p:sp>
      <p:sp>
        <p:nvSpPr>
          <p:cNvPr id="203790" name="Text Box 14"/>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Elah</a:t>
            </a:r>
          </a:p>
        </p:txBody>
      </p:sp>
      <p:sp>
        <p:nvSpPr>
          <p:cNvPr id="203791" name="Text Box 15"/>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Zimri</a:t>
            </a:r>
          </a:p>
        </p:txBody>
      </p:sp>
      <p:sp>
        <p:nvSpPr>
          <p:cNvPr id="203792" name="Text Box 16"/>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Omri</a:t>
            </a:r>
          </a:p>
        </p:txBody>
      </p:sp>
      <p:sp>
        <p:nvSpPr>
          <p:cNvPr id="203793" name="Text Box 17"/>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Ahab</a:t>
            </a:r>
          </a:p>
        </p:txBody>
      </p:sp>
      <p:sp>
        <p:nvSpPr>
          <p:cNvPr id="203794" name="Text Box 18"/>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Ahaziah</a:t>
            </a:r>
          </a:p>
        </p:txBody>
      </p:sp>
      <p:sp>
        <p:nvSpPr>
          <p:cNvPr id="203795" name="Text Box 19"/>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Joram</a:t>
            </a:r>
          </a:p>
        </p:txBody>
      </p:sp>
      <p:sp>
        <p:nvSpPr>
          <p:cNvPr id="203796" name="Text Box 20"/>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Rehoboam</a:t>
            </a:r>
          </a:p>
        </p:txBody>
      </p:sp>
      <p:sp>
        <p:nvSpPr>
          <p:cNvPr id="203797" name="Text Box 21"/>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Abijam</a:t>
            </a:r>
          </a:p>
        </p:txBody>
      </p:sp>
      <p:sp>
        <p:nvSpPr>
          <p:cNvPr id="203798" name="Text Box 22"/>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Asa</a:t>
            </a:r>
          </a:p>
        </p:txBody>
      </p:sp>
      <p:sp>
        <p:nvSpPr>
          <p:cNvPr id="203799" name="Text Box 23"/>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Jehoram</a:t>
            </a:r>
          </a:p>
        </p:txBody>
      </p:sp>
      <p:sp>
        <p:nvSpPr>
          <p:cNvPr id="203800" name="Text Box 24"/>
          <p:cNvSpPr txBox="1">
            <a:spLocks noChangeArrowheads="1"/>
          </p:cNvSpPr>
          <p:nvPr/>
        </p:nvSpPr>
        <p:spPr bwMode="auto">
          <a:xfrm rot="19866539">
            <a:off x="7388225"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Ahaziah</a:t>
            </a:r>
          </a:p>
        </p:txBody>
      </p:sp>
      <p:sp>
        <p:nvSpPr>
          <p:cNvPr id="203801" name="Text Box 25"/>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Athaliah</a:t>
            </a:r>
          </a:p>
        </p:txBody>
      </p:sp>
      <p:sp>
        <p:nvSpPr>
          <p:cNvPr id="203802" name="Text Box 26"/>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Joash</a:t>
            </a:r>
          </a:p>
        </p:txBody>
      </p:sp>
      <p:sp>
        <p:nvSpPr>
          <p:cNvPr id="203803" name="Text Box 27"/>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Jehu</a:t>
            </a:r>
          </a:p>
        </p:txBody>
      </p:sp>
      <p:sp>
        <p:nvSpPr>
          <p:cNvPr id="203804" name="Text Box 28"/>
          <p:cNvSpPr txBox="1">
            <a:spLocks noChangeArrowheads="1"/>
          </p:cNvSpPr>
          <p:nvPr/>
        </p:nvSpPr>
        <p:spPr bwMode="auto">
          <a:xfrm rot="19866539">
            <a:off x="6400800" y="1889125"/>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Jehoshaphat</a:t>
            </a:r>
          </a:p>
        </p:txBody>
      </p:sp>
      <p:sp>
        <p:nvSpPr>
          <p:cNvPr id="203805" name="Text Box 29"/>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Jehu</a:t>
            </a:r>
          </a:p>
        </p:txBody>
      </p:sp>
      <p:sp>
        <p:nvSpPr>
          <p:cNvPr id="203806" name="Text Box 30"/>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ＭＳ Ｐゴシック" charset="0"/>
                <a:cs typeface="Arial"/>
              </a:rPr>
              <a:t>Jehoahaz</a:t>
            </a:r>
          </a:p>
        </p:txBody>
      </p:sp>
      <p:sp>
        <p:nvSpPr>
          <p:cNvPr id="203807" name="Text Box 31"/>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Jehoash</a:t>
            </a:r>
          </a:p>
        </p:txBody>
      </p:sp>
      <p:sp>
        <p:nvSpPr>
          <p:cNvPr id="203808" name="Text Box 32"/>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Jeroboam II</a:t>
            </a:r>
          </a:p>
        </p:txBody>
      </p:sp>
      <p:sp>
        <p:nvSpPr>
          <p:cNvPr id="203809" name="Text Box 33"/>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Zechariah</a:t>
            </a:r>
          </a:p>
        </p:txBody>
      </p:sp>
      <p:sp>
        <p:nvSpPr>
          <p:cNvPr id="203810" name="Text Box 34"/>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Menahem</a:t>
            </a:r>
          </a:p>
        </p:txBody>
      </p:sp>
      <p:sp>
        <p:nvSpPr>
          <p:cNvPr id="203811" name="Text Box 35"/>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Pekahiah</a:t>
            </a:r>
          </a:p>
        </p:txBody>
      </p:sp>
      <p:sp>
        <p:nvSpPr>
          <p:cNvPr id="203812" name="Text Box 36"/>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Pekah</a:t>
            </a:r>
          </a:p>
        </p:txBody>
      </p:sp>
      <p:sp>
        <p:nvSpPr>
          <p:cNvPr id="203813" name="Text Box 37"/>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Joash</a:t>
            </a:r>
          </a:p>
        </p:txBody>
      </p:sp>
      <p:sp>
        <p:nvSpPr>
          <p:cNvPr id="203814" name="Text Box 38"/>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Amaziah</a:t>
            </a:r>
          </a:p>
        </p:txBody>
      </p:sp>
      <p:sp>
        <p:nvSpPr>
          <p:cNvPr id="203815" name="Text Box 39"/>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Uzziah</a:t>
            </a:r>
          </a:p>
        </p:txBody>
      </p:sp>
      <p:sp>
        <p:nvSpPr>
          <p:cNvPr id="203816" name="Text Box 40"/>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Ahaz</a:t>
            </a:r>
          </a:p>
        </p:txBody>
      </p:sp>
      <p:sp>
        <p:nvSpPr>
          <p:cNvPr id="203817" name="Text Box 41"/>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Hezekiah</a:t>
            </a:r>
          </a:p>
        </p:txBody>
      </p:sp>
      <p:sp>
        <p:nvSpPr>
          <p:cNvPr id="203818" name="Text Box 42"/>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Manasseh</a:t>
            </a:r>
          </a:p>
        </p:txBody>
      </p:sp>
      <p:sp>
        <p:nvSpPr>
          <p:cNvPr id="203819" name="Text Box 43"/>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Amon</a:t>
            </a:r>
          </a:p>
        </p:txBody>
      </p:sp>
      <p:sp>
        <p:nvSpPr>
          <p:cNvPr id="203820" name="Text Box 44"/>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AEAEA"/>
                </a:solidFill>
                <a:effectLst/>
                <a:uLnTx/>
                <a:uFillTx/>
                <a:latin typeface="Arial"/>
                <a:ea typeface="ＭＳ Ｐゴシック" charset="0"/>
                <a:cs typeface="Arial"/>
              </a:rPr>
              <a:t>Jotham</a:t>
            </a:r>
          </a:p>
        </p:txBody>
      </p:sp>
      <p:sp>
        <p:nvSpPr>
          <p:cNvPr id="203821" name="Text Box 45"/>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Shallum</a:t>
            </a:r>
          </a:p>
        </p:txBody>
      </p:sp>
      <p:sp>
        <p:nvSpPr>
          <p:cNvPr id="203822" name="Text Box 46"/>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Hoshea</a:t>
            </a:r>
          </a:p>
        </p:txBody>
      </p:sp>
      <p:sp>
        <p:nvSpPr>
          <p:cNvPr id="203823" name="Text Box 47"/>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Josiah</a:t>
            </a:r>
          </a:p>
        </p:txBody>
      </p:sp>
      <p:sp>
        <p:nvSpPr>
          <p:cNvPr id="203824" name="Text Box 48"/>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Jehoahaz</a:t>
            </a:r>
          </a:p>
        </p:txBody>
      </p:sp>
      <p:sp>
        <p:nvSpPr>
          <p:cNvPr id="203825" name="Text Box 49"/>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Jehoiakim</a:t>
            </a:r>
          </a:p>
        </p:txBody>
      </p:sp>
      <p:sp>
        <p:nvSpPr>
          <p:cNvPr id="203826" name="Text Box 50"/>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Jehoiachin</a:t>
            </a:r>
          </a:p>
        </p:txBody>
      </p:sp>
      <p:sp>
        <p:nvSpPr>
          <p:cNvPr id="203827" name="Text Box 51"/>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Zedekiah</a:t>
            </a:r>
          </a:p>
        </p:txBody>
      </p:sp>
      <p:sp>
        <p:nvSpPr>
          <p:cNvPr id="203828" name="Text Box 52"/>
          <p:cNvSpPr txBox="1">
            <a:spLocks noChangeArrowheads="1"/>
          </p:cNvSpPr>
          <p:nvPr/>
        </p:nvSpPr>
        <p:spPr bwMode="auto">
          <a:xfrm rot="1479">
            <a:off x="4114800" y="13096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JNBEZOAAJJ</a:t>
            </a:r>
          </a:p>
        </p:txBody>
      </p:sp>
      <p:sp>
        <p:nvSpPr>
          <p:cNvPr id="203829" name="Text Box 53"/>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JAU   J</a:t>
            </a: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H   </a:t>
            </a: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MA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a:t>
            </a:r>
          </a:p>
        </p:txBody>
      </p:sp>
      <p:sp>
        <p:nvSpPr>
          <p:cNvPr id="203830" name="Text Box 54"/>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U Has Ash 2</a:t>
            </a:r>
          </a:p>
        </p:txBody>
      </p:sp>
      <p:sp>
        <p:nvSpPr>
          <p:cNvPr id="203831" name="Text Box 55"/>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Arial"/>
                <a:ea typeface="ＭＳ Ｐゴシック" charset="0"/>
                <a:cs typeface="Arial"/>
              </a:rPr>
              <a:t>ZS MPPH</a:t>
            </a:r>
          </a:p>
        </p:txBody>
      </p:sp>
      <p:sp>
        <p:nvSpPr>
          <p:cNvPr id="203832" name="Text Box 56"/>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Has Kim</a:t>
            </a:r>
            <a:r>
              <a:rPr kumimoji="0" lang="fr-FR" sz="1800" b="1" i="0" u="none" strike="noStrike" kern="1200" cap="none" spc="0" normalizeH="0" baseline="0" noProof="0" dirty="0">
                <a:ln>
                  <a:noFill/>
                </a:ln>
                <a:solidFill>
                  <a:srgbClr val="F3B600"/>
                </a:solidFill>
                <a:effectLst/>
                <a:uLnTx/>
                <a:uFillTx/>
                <a:latin typeface="Arial"/>
                <a:ea typeface="ＭＳ Ｐゴシック" charset="0"/>
                <a:cs typeface="Arial"/>
              </a:rPr>
              <a:t>'</a:t>
            </a:r>
            <a:r>
              <a:rPr kumimoji="0" lang="en-US" sz="1800" b="1" i="0" u="none" strike="noStrike" kern="1200" cap="none" spc="0" normalizeH="0" baseline="0" noProof="0" dirty="0">
                <a:ln>
                  <a:noFill/>
                </a:ln>
                <a:solidFill>
                  <a:srgbClr val="F3B600"/>
                </a:solidFill>
                <a:effectLst/>
                <a:uLnTx/>
                <a:uFillTx/>
                <a:latin typeface="Arial"/>
                <a:ea typeface="ＭＳ Ｐゴシック" charset="0"/>
                <a:cs typeface="Arial"/>
              </a:rPr>
              <a:t>s Chin Zed</a:t>
            </a:r>
          </a:p>
        </p:txBody>
      </p:sp>
      <p:sp>
        <p:nvSpPr>
          <p:cNvPr id="203833" name="Text Box 57"/>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RA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AJ</a:t>
            </a: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JAA</a:t>
            </a: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J</a:t>
            </a:r>
          </a:p>
        </p:txBody>
      </p:sp>
      <p:sp>
        <p:nvSpPr>
          <p:cNvPr id="385081" name="Line 61"/>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5082" name="Line 62"/>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5083" name="Line 63"/>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5084" name="Line 64"/>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5085" name="Line 65"/>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5086" name="Line 66"/>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5087" name="Line 67"/>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85088" name="Line 68"/>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69"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a:ea typeface="ＭＳ Ｐゴシック" charset="0"/>
                <a:cs typeface="Arial"/>
              </a:rPr>
              <a:t>Kings of Israel (all bad)</a:t>
            </a:r>
          </a:p>
        </p:txBody>
      </p:sp>
      <p:sp>
        <p:nvSpPr>
          <p:cNvPr id="70"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3B600"/>
                </a:solidFill>
                <a:effectLst/>
                <a:uLnTx/>
                <a:uFillTx/>
                <a:latin typeface="Arial"/>
                <a:ea typeface="ＭＳ Ｐゴシック" charset="0"/>
                <a:cs typeface="Arial"/>
              </a:rPr>
              <a:t>Bad Kings of Judah</a:t>
            </a:r>
          </a:p>
        </p:txBody>
      </p:sp>
      <p:sp>
        <p:nvSpPr>
          <p:cNvPr id="71"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EAEAEA"/>
                </a:solidFill>
                <a:effectLst/>
                <a:uLnTx/>
                <a:uFillTx/>
                <a:latin typeface="Arial"/>
                <a:ea typeface="ＭＳ Ｐゴシック" charset="0"/>
                <a:cs typeface="Arial"/>
              </a:rPr>
              <a:t>Good Kings of Judah</a:t>
            </a:r>
          </a:p>
        </p:txBody>
      </p:sp>
      <p:sp>
        <p:nvSpPr>
          <p:cNvPr id="385092" name="Right Brace 71"/>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charset="0"/>
              <a:ea typeface="ＭＳ Ｐゴシック" charset="0"/>
            </a:endParaRPr>
          </a:p>
        </p:txBody>
      </p:sp>
      <p:sp>
        <p:nvSpPr>
          <p:cNvPr id="73" name="Text Box 70"/>
          <p:cNvSpPr txBox="1">
            <a:spLocks noChangeArrowheads="1"/>
          </p:cNvSpPr>
          <p:nvPr/>
        </p:nvSpPr>
        <p:spPr bwMode="auto">
          <a:xfrm>
            <a:off x="7667625" y="5591175"/>
            <a:ext cx="1265238" cy="646113"/>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AEAEA"/>
                </a:solidFill>
                <a:effectLst/>
                <a:uLnTx/>
                <a:uFillTx/>
                <a:latin typeface="Arial"/>
                <a:ea typeface="ＭＳ Ｐゴシック" charset="0"/>
                <a:cs typeface="Arial"/>
              </a:rPr>
              <a:t>One Dynasty</a:t>
            </a:r>
          </a:p>
        </p:txBody>
      </p:sp>
      <p:sp>
        <p:nvSpPr>
          <p:cNvPr id="74"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AEAEA"/>
                </a:solidFill>
                <a:effectLst/>
                <a:uLnTx/>
                <a:uFillTx/>
                <a:latin typeface="Arial"/>
                <a:ea typeface="ＭＳ Ｐゴシック" charset="0"/>
                <a:cs typeface="Arial"/>
              </a:rPr>
              <a:t>Line between 9 dynasties in Israel</a:t>
            </a:r>
          </a:p>
        </p:txBody>
      </p:sp>
      <p:cxnSp>
        <p:nvCxnSpPr>
          <p:cNvPr id="385095" name="Straight Connector 74"/>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805"/>
                                        </p:tgtEl>
                                        <p:attrNameLst>
                                          <p:attrName>style.visibility</p:attrName>
                                        </p:attrNameLst>
                                      </p:cBhvr>
                                      <p:to>
                                        <p:strVal val="visible"/>
                                      </p:to>
                                    </p:set>
                                    <p:animEffect transition="in" filter="fade">
                                      <p:cBhvr>
                                        <p:cTn id="7" dur="500"/>
                                        <p:tgtEl>
                                          <p:spTgt spid="203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806"/>
                                        </p:tgtEl>
                                        <p:attrNameLst>
                                          <p:attrName>style.visibility</p:attrName>
                                        </p:attrNameLst>
                                      </p:cBhvr>
                                      <p:to>
                                        <p:strVal val="visible"/>
                                      </p:to>
                                    </p:set>
                                    <p:animEffect transition="in" filter="fade">
                                      <p:cBhvr>
                                        <p:cTn id="12" dur="500"/>
                                        <p:tgtEl>
                                          <p:spTgt spid="2038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3807"/>
                                        </p:tgtEl>
                                        <p:attrNameLst>
                                          <p:attrName>style.visibility</p:attrName>
                                        </p:attrNameLst>
                                      </p:cBhvr>
                                      <p:to>
                                        <p:strVal val="visible"/>
                                      </p:to>
                                    </p:set>
                                    <p:animEffect transition="in" filter="fade">
                                      <p:cBhvr>
                                        <p:cTn id="17" dur="500"/>
                                        <p:tgtEl>
                                          <p:spTgt spid="2038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3808"/>
                                        </p:tgtEl>
                                        <p:attrNameLst>
                                          <p:attrName>style.visibility</p:attrName>
                                        </p:attrNameLst>
                                      </p:cBhvr>
                                      <p:to>
                                        <p:strVal val="visible"/>
                                      </p:to>
                                    </p:set>
                                    <p:animEffect transition="in" filter="fade">
                                      <p:cBhvr>
                                        <p:cTn id="22" dur="500"/>
                                        <p:tgtEl>
                                          <p:spTgt spid="2038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3830"/>
                                        </p:tgtEl>
                                        <p:attrNameLst>
                                          <p:attrName>style.visibility</p:attrName>
                                        </p:attrNameLst>
                                      </p:cBhvr>
                                      <p:to>
                                        <p:strVal val="visible"/>
                                      </p:to>
                                    </p:set>
                                    <p:animEffect transition="in" filter="fade">
                                      <p:cBhvr>
                                        <p:cTn id="27" dur="500"/>
                                        <p:tgtEl>
                                          <p:spTgt spid="2038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3809"/>
                                        </p:tgtEl>
                                        <p:attrNameLst>
                                          <p:attrName>style.visibility</p:attrName>
                                        </p:attrNameLst>
                                      </p:cBhvr>
                                      <p:to>
                                        <p:strVal val="visible"/>
                                      </p:to>
                                    </p:set>
                                    <p:animEffect transition="in" filter="fade">
                                      <p:cBhvr>
                                        <p:cTn id="32" dur="500"/>
                                        <p:tgtEl>
                                          <p:spTgt spid="2038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3821"/>
                                        </p:tgtEl>
                                        <p:attrNameLst>
                                          <p:attrName>style.visibility</p:attrName>
                                        </p:attrNameLst>
                                      </p:cBhvr>
                                      <p:to>
                                        <p:strVal val="visible"/>
                                      </p:to>
                                    </p:set>
                                    <p:animEffect transition="in" filter="fade">
                                      <p:cBhvr>
                                        <p:cTn id="37" dur="500"/>
                                        <p:tgtEl>
                                          <p:spTgt spid="2038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3810"/>
                                        </p:tgtEl>
                                        <p:attrNameLst>
                                          <p:attrName>style.visibility</p:attrName>
                                        </p:attrNameLst>
                                      </p:cBhvr>
                                      <p:to>
                                        <p:strVal val="visible"/>
                                      </p:to>
                                    </p:set>
                                    <p:animEffect transition="in" filter="fade">
                                      <p:cBhvr>
                                        <p:cTn id="42" dur="500"/>
                                        <p:tgtEl>
                                          <p:spTgt spid="2038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3811"/>
                                        </p:tgtEl>
                                        <p:attrNameLst>
                                          <p:attrName>style.visibility</p:attrName>
                                        </p:attrNameLst>
                                      </p:cBhvr>
                                      <p:to>
                                        <p:strVal val="visible"/>
                                      </p:to>
                                    </p:set>
                                    <p:animEffect transition="in" filter="fade">
                                      <p:cBhvr>
                                        <p:cTn id="47" dur="500"/>
                                        <p:tgtEl>
                                          <p:spTgt spid="2038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3812"/>
                                        </p:tgtEl>
                                        <p:attrNameLst>
                                          <p:attrName>style.visibility</p:attrName>
                                        </p:attrNameLst>
                                      </p:cBhvr>
                                      <p:to>
                                        <p:strVal val="visible"/>
                                      </p:to>
                                    </p:set>
                                    <p:animEffect transition="in" filter="fade">
                                      <p:cBhvr>
                                        <p:cTn id="52" dur="500"/>
                                        <p:tgtEl>
                                          <p:spTgt spid="2038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3822"/>
                                        </p:tgtEl>
                                        <p:attrNameLst>
                                          <p:attrName>style.visibility</p:attrName>
                                        </p:attrNameLst>
                                      </p:cBhvr>
                                      <p:to>
                                        <p:strVal val="visible"/>
                                      </p:to>
                                    </p:set>
                                    <p:animEffect transition="in" filter="fade">
                                      <p:cBhvr>
                                        <p:cTn id="57" dur="500"/>
                                        <p:tgtEl>
                                          <p:spTgt spid="20382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3831"/>
                                        </p:tgtEl>
                                        <p:attrNameLst>
                                          <p:attrName>style.visibility</p:attrName>
                                        </p:attrNameLst>
                                      </p:cBhvr>
                                      <p:to>
                                        <p:strVal val="visible"/>
                                      </p:to>
                                    </p:set>
                                    <p:animEffect transition="in" filter="fade">
                                      <p:cBhvr>
                                        <p:cTn id="62" dur="500"/>
                                        <p:tgtEl>
                                          <p:spTgt spid="203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05" grpId="0" autoUpdateAnimBg="0"/>
      <p:bldP spid="203806" grpId="0" autoUpdateAnimBg="0"/>
      <p:bldP spid="203807" grpId="0" autoUpdateAnimBg="0"/>
      <p:bldP spid="203808" grpId="0" autoUpdateAnimBg="0"/>
      <p:bldP spid="203809" grpId="0" autoUpdateAnimBg="0"/>
      <p:bldP spid="203810" grpId="0" autoUpdateAnimBg="0"/>
      <p:bldP spid="203811" grpId="0" autoUpdateAnimBg="0"/>
      <p:bldP spid="203812" grpId="0" autoUpdateAnimBg="0"/>
      <p:bldP spid="203821" grpId="0" autoUpdateAnimBg="0"/>
      <p:bldP spid="203822" grpId="0" autoUpdateAnimBg="0"/>
      <p:bldP spid="203830" grpId="0" autoUpdateAnimBg="0"/>
      <p:bldP spid="20383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1143000"/>
          </a:xfrm>
        </p:spPr>
        <p:txBody>
          <a:bodyPr/>
          <a:lstStyle/>
          <a:p>
            <a:r>
              <a:rPr lang="en-US" sz="3200" b="1" dirty="0">
                <a:latin typeface="Arial" panose="020B0604020202020204" pitchFamily="34" charset="0"/>
                <a:cs typeface="Arial" panose="020B0604020202020204" pitchFamily="34" charset="0"/>
              </a:rPr>
              <a:t>Why so few mentions of David &amp; Solomon in ancient texts or inscriptions?</a:t>
            </a:r>
          </a:p>
        </p:txBody>
      </p:sp>
      <p:sp>
        <p:nvSpPr>
          <p:cNvPr id="3" name="Title 1">
            <a:extLst>
              <a:ext uri="{FF2B5EF4-FFF2-40B4-BE49-F238E27FC236}">
                <a16:creationId xmlns:a16="http://schemas.microsoft.com/office/drawing/2014/main" id="{5E6EEBC1-8D5D-EB45-AA4E-11471B7ACDAC}"/>
              </a:ext>
            </a:extLst>
          </p:cNvPr>
          <p:cNvSpPr txBox="1">
            <a:spLocks/>
          </p:cNvSpPr>
          <p:nvPr/>
        </p:nvSpPr>
        <p:spPr bwMode="auto">
          <a:xfrm>
            <a:off x="386366" y="1143000"/>
            <a:ext cx="8371268" cy="743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en-US" sz="2800" b="1" i="1" kern="0" dirty="0">
                <a:latin typeface="Arial" panose="020B0604020202020204" pitchFamily="34" charset="0"/>
                <a:cs typeface="Arial" panose="020B0604020202020204" pitchFamily="34" charset="0"/>
              </a:rPr>
              <a:t>Kitchen has a two-fold answer…</a:t>
            </a: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425779" y="2086378"/>
            <a:ext cx="5615189" cy="4571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514350" indent="-514350" algn="l" defTabSz="914400">
              <a:buFont typeface="+mj-lt"/>
              <a:buAutoNum type="arabicPeriod"/>
            </a:pPr>
            <a:r>
              <a:rPr lang="en-US" sz="2800" b="1" kern="0" dirty="0">
                <a:latin typeface="Arial" panose="020B0604020202020204" pitchFamily="34" charset="0"/>
                <a:cs typeface="Arial" panose="020B0604020202020204" pitchFamily="34" charset="0"/>
              </a:rPr>
              <a:t>The </a:t>
            </a:r>
            <a:r>
              <a:rPr lang="en-US" sz="2800" b="1" kern="0" dirty="0">
                <a:solidFill>
                  <a:srgbClr val="FFFF00"/>
                </a:solidFill>
                <a:latin typeface="Arial" panose="020B0604020202020204" pitchFamily="34" charset="0"/>
                <a:cs typeface="Arial" panose="020B0604020202020204" pitchFamily="34" charset="0"/>
              </a:rPr>
              <a:t>survival of artifacts</a:t>
            </a:r>
            <a:r>
              <a:rPr lang="en-US" sz="2800" b="1" kern="0" dirty="0">
                <a:latin typeface="Arial" panose="020B0604020202020204" pitchFamily="34" charset="0"/>
                <a:cs typeface="Arial" panose="020B0604020202020204" pitchFamily="34" charset="0"/>
              </a:rPr>
              <a:t> in Israel is quite unlikely with so many destroyed cities</a:t>
            </a:r>
          </a:p>
          <a:p>
            <a:pPr marL="514350" indent="-514350" algn="l" defTabSz="914400">
              <a:buFont typeface="+mj-lt"/>
              <a:buAutoNum type="arabicPeriod"/>
            </a:pPr>
            <a:endParaRPr lang="en-US" sz="2800" b="1" kern="0" dirty="0">
              <a:latin typeface="Arial" panose="020B0604020202020204" pitchFamily="34" charset="0"/>
              <a:cs typeface="Arial" panose="020B0604020202020204" pitchFamily="34" charset="0"/>
            </a:endParaRPr>
          </a:p>
          <a:p>
            <a:pPr marL="514350" indent="-514350" algn="l" defTabSz="914400">
              <a:buFont typeface="+mj-lt"/>
              <a:buAutoNum type="arabicPeriod"/>
            </a:pPr>
            <a:r>
              <a:rPr lang="en-US" sz="2800" b="1" kern="0" dirty="0">
                <a:latin typeface="Arial" panose="020B0604020202020204" pitchFamily="34" charset="0"/>
                <a:cs typeface="Arial" panose="020B0604020202020204" pitchFamily="34" charset="0"/>
              </a:rPr>
              <a:t>The </a:t>
            </a:r>
            <a:r>
              <a:rPr lang="en-US" sz="2800" b="1" kern="0" dirty="0">
                <a:solidFill>
                  <a:srgbClr val="FFFF00"/>
                </a:solidFill>
                <a:latin typeface="Arial" panose="020B0604020202020204" pitchFamily="34" charset="0"/>
                <a:cs typeface="Arial" panose="020B0604020202020204" pitchFamily="34" charset="0"/>
              </a:rPr>
              <a:t>policy of the state</a:t>
            </a:r>
            <a:r>
              <a:rPr lang="en-US" sz="2800" b="1" kern="0" dirty="0">
                <a:latin typeface="Arial" panose="020B0604020202020204" pitchFamily="34" charset="0"/>
                <a:cs typeface="Arial" panose="020B0604020202020204" pitchFamily="34" charset="0"/>
              </a:rPr>
              <a:t> was not to mention rival kings (as they typically only talked about themselves)</a:t>
            </a:r>
          </a:p>
        </p:txBody>
      </p:sp>
      <p:pic>
        <p:nvPicPr>
          <p:cNvPr id="2050" name="Picture 2" descr="On the Reliability of the Old Testament: K.A. Kitchen: 9780802803962 -  Christianbook.com">
            <a:extLst>
              <a:ext uri="{FF2B5EF4-FFF2-40B4-BE49-F238E27FC236}">
                <a16:creationId xmlns:a16="http://schemas.microsoft.com/office/drawing/2014/main" id="{28CEE0DF-7B14-B346-82A9-827B407D9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1" y="1886754"/>
            <a:ext cx="3134691" cy="477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4"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5"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6"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7"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8"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9"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80" name="Text Box 10"/>
          <p:cNvSpPr txBox="1">
            <a:spLocks noChangeArrowheads="1"/>
          </p:cNvSpPr>
          <p:nvPr/>
        </p:nvSpPr>
        <p:spPr bwMode="auto">
          <a:xfrm>
            <a:off x="8382000" y="7620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342</a:t>
            </a:r>
            <a:endPar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8203"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931</a:t>
            </a:r>
          </a:p>
        </p:txBody>
      </p:sp>
      <p:sp>
        <p:nvSpPr>
          <p:cNvPr id="8204"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722</a:t>
            </a:r>
          </a:p>
        </p:txBody>
      </p:sp>
      <p:sp>
        <p:nvSpPr>
          <p:cNvPr id="8205" name="Rectangle 13"/>
          <p:cNvSpPr>
            <a:spLocks noChangeArrowheads="1"/>
          </p:cNvSpPr>
          <p:nvPr/>
        </p:nvSpPr>
        <p:spPr bwMode="auto">
          <a:xfrm>
            <a:off x="1524000" y="6248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586</a:t>
            </a:r>
          </a:p>
        </p:txBody>
      </p:sp>
      <p:sp>
        <p:nvSpPr>
          <p:cNvPr id="8206"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Obadiah</a:t>
            </a:r>
          </a:p>
        </p:txBody>
      </p:sp>
      <p:sp>
        <p:nvSpPr>
          <p:cNvPr id="8207"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Jonah</a:t>
            </a:r>
          </a:p>
        </p:txBody>
      </p:sp>
      <p:sp>
        <p:nvSpPr>
          <p:cNvPr id="8208"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Amos</a:t>
            </a:r>
          </a:p>
        </p:txBody>
      </p:sp>
      <p:sp>
        <p:nvSpPr>
          <p:cNvPr id="8209" name="Rectangle 17"/>
          <p:cNvSpPr>
            <a:spLocks noChangeArrowheads="1"/>
          </p:cNvSpPr>
          <p:nvPr/>
        </p:nvSpPr>
        <p:spPr bwMode="auto">
          <a:xfrm>
            <a:off x="24384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Hosea</a:t>
            </a:r>
          </a:p>
        </p:txBody>
      </p:sp>
      <p:sp>
        <p:nvSpPr>
          <p:cNvPr id="8210" name="Rectangle 18"/>
          <p:cNvSpPr>
            <a:spLocks noChangeArrowheads="1"/>
          </p:cNvSpPr>
          <p:nvPr/>
        </p:nvSpPr>
        <p:spPr bwMode="auto">
          <a:xfrm>
            <a:off x="2743200" y="37719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Isaiah</a:t>
            </a:r>
          </a:p>
        </p:txBody>
      </p:sp>
      <p:sp>
        <p:nvSpPr>
          <p:cNvPr id="8211" name="Rectangle 19"/>
          <p:cNvSpPr>
            <a:spLocks noChangeArrowheads="1"/>
          </p:cNvSpPr>
          <p:nvPr/>
        </p:nvSpPr>
        <p:spPr bwMode="auto">
          <a:xfrm>
            <a:off x="2971800" y="41148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Micah</a:t>
            </a:r>
          </a:p>
        </p:txBody>
      </p:sp>
      <p:sp>
        <p:nvSpPr>
          <p:cNvPr id="8212" name="Rectangle 20"/>
          <p:cNvSpPr>
            <a:spLocks noChangeArrowheads="1"/>
          </p:cNvSpPr>
          <p:nvPr/>
        </p:nvSpPr>
        <p:spPr bwMode="auto">
          <a:xfrm>
            <a:off x="5334000" y="40386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Nahum</a:t>
            </a:r>
          </a:p>
        </p:txBody>
      </p:sp>
      <p:sp>
        <p:nvSpPr>
          <p:cNvPr id="8213" name="Rectangle 21"/>
          <p:cNvSpPr>
            <a:spLocks noChangeArrowheads="1"/>
          </p:cNvSpPr>
          <p:nvPr/>
        </p:nvSpPr>
        <p:spPr bwMode="auto">
          <a:xfrm>
            <a:off x="6781800" y="4038600"/>
            <a:ext cx="2057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Zephaniah</a:t>
            </a:r>
          </a:p>
        </p:txBody>
      </p:sp>
      <p:sp>
        <p:nvSpPr>
          <p:cNvPr id="8214" name="Rectangle 22"/>
          <p:cNvSpPr>
            <a:spLocks noChangeArrowheads="1"/>
          </p:cNvSpPr>
          <p:nvPr/>
        </p:nvSpPr>
        <p:spPr bwMode="auto">
          <a:xfrm>
            <a:off x="-76200" y="5867400"/>
            <a:ext cx="2057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Habakkuk</a:t>
            </a:r>
          </a:p>
        </p:txBody>
      </p:sp>
      <p:sp>
        <p:nvSpPr>
          <p:cNvPr id="8215" name="Rectangle 23"/>
          <p:cNvSpPr>
            <a:spLocks noChangeArrowheads="1"/>
          </p:cNvSpPr>
          <p:nvPr/>
        </p:nvSpPr>
        <p:spPr bwMode="auto">
          <a:xfrm>
            <a:off x="-76200" y="5486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Joel</a:t>
            </a:r>
          </a:p>
        </p:txBody>
      </p:sp>
      <p:sp>
        <p:nvSpPr>
          <p:cNvPr id="8217" name="Rectangle 25"/>
          <p:cNvSpPr>
            <a:spLocks noChangeArrowheads="1"/>
          </p:cNvSpPr>
          <p:nvPr/>
        </p:nvSpPr>
        <p:spPr bwMode="auto">
          <a:xfrm>
            <a:off x="533400" y="480060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Jeremiah</a:t>
            </a:r>
          </a:p>
        </p:txBody>
      </p:sp>
      <p:sp>
        <p:nvSpPr>
          <p:cNvPr id="8218" name="Rectangle 26"/>
          <p:cNvSpPr>
            <a:spLocks noChangeArrowheads="1"/>
          </p:cNvSpPr>
          <p:nvPr/>
        </p:nvSpPr>
        <p:spPr bwMode="auto">
          <a:xfrm>
            <a:off x="1066800" y="5105400"/>
            <a:ext cx="2590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Lamentations</a:t>
            </a:r>
          </a:p>
        </p:txBody>
      </p:sp>
      <p:sp>
        <p:nvSpPr>
          <p:cNvPr id="8219" name="Rectangle 27"/>
          <p:cNvSpPr>
            <a:spLocks noChangeArrowheads="1"/>
          </p:cNvSpPr>
          <p:nvPr/>
        </p:nvSpPr>
        <p:spPr bwMode="auto">
          <a:xfrm>
            <a:off x="1447800" y="5486400"/>
            <a:ext cx="152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Daniel</a:t>
            </a:r>
          </a:p>
        </p:txBody>
      </p:sp>
      <p:sp>
        <p:nvSpPr>
          <p:cNvPr id="8220" name="Rectangle 28"/>
          <p:cNvSpPr>
            <a:spLocks noChangeArrowheads="1"/>
          </p:cNvSpPr>
          <p:nvPr/>
        </p:nvSpPr>
        <p:spPr bwMode="auto">
          <a:xfrm>
            <a:off x="1828800" y="58674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Ezekiel</a:t>
            </a:r>
          </a:p>
        </p:txBody>
      </p:sp>
      <p:sp>
        <p:nvSpPr>
          <p:cNvPr id="8221" name="Rectangle 29"/>
          <p:cNvSpPr>
            <a:spLocks noChangeArrowheads="1"/>
          </p:cNvSpPr>
          <p:nvPr/>
        </p:nvSpPr>
        <p:spPr bwMode="auto">
          <a:xfrm>
            <a:off x="3657600" y="5524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Haggai</a:t>
            </a:r>
          </a:p>
        </p:txBody>
      </p:sp>
      <p:sp>
        <p:nvSpPr>
          <p:cNvPr id="8222" name="Rectangle 30"/>
          <p:cNvSpPr>
            <a:spLocks noChangeArrowheads="1"/>
          </p:cNvSpPr>
          <p:nvPr/>
        </p:nvSpPr>
        <p:spPr bwMode="auto">
          <a:xfrm>
            <a:off x="3657600" y="5867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Zechariah</a:t>
            </a:r>
          </a:p>
        </p:txBody>
      </p:sp>
      <p:sp>
        <p:nvSpPr>
          <p:cNvPr id="8223" name="Rectangle 31"/>
          <p:cNvSpPr>
            <a:spLocks noChangeArrowheads="1"/>
          </p:cNvSpPr>
          <p:nvPr/>
        </p:nvSpPr>
        <p:spPr bwMode="auto">
          <a:xfrm>
            <a:off x="6248400" y="5867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Malachi</a:t>
            </a:r>
          </a:p>
        </p:txBody>
      </p:sp>
      <p:sp>
        <p:nvSpPr>
          <p:cNvPr id="387101"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rgbClr val="000000"/>
                </a:solidFill>
                <a:latin typeface="Arial" charset="0"/>
                <a:ea typeface="ＭＳ Ｐゴシック" charset="0"/>
                <a:cs typeface="Arial" charset="0"/>
              </a:rPr>
              <a:t>Placing the Prophets</a:t>
            </a:r>
            <a:endParaRPr kumimoji="1" lang="en-US" sz="4000">
              <a:latin typeface="Arial" charset="0"/>
              <a:ea typeface="ＭＳ Ｐゴシック" charset="0"/>
              <a:cs typeface="Arial" charset="0"/>
            </a:endParaRPr>
          </a:p>
        </p:txBody>
      </p:sp>
      <p:sp>
        <p:nvSpPr>
          <p:cNvPr id="387102" name="Rectangle 33"/>
          <p:cNvSpPr>
            <a:spLocks noChangeArrowheads="1"/>
          </p:cNvSpPr>
          <p:nvPr/>
        </p:nvSpPr>
        <p:spPr bwMode="auto">
          <a:xfrm>
            <a:off x="0" y="762000"/>
            <a:ext cx="2057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en-US" sz="2800" b="0" i="0" u="none" strike="noStrike" kern="1200" cap="none" spc="0" normalizeH="0" baseline="0" noProof="0">
                <a:ln>
                  <a:noFill/>
                </a:ln>
                <a:solidFill>
                  <a:srgbClr val="EAEAEA"/>
                </a:solidFill>
                <a:effectLst/>
                <a:uLnTx/>
                <a:uFillTx/>
                <a:latin typeface="Arial" charset="0"/>
                <a:ea typeface="ＭＳ Ｐゴシック" charset="0"/>
                <a:cs typeface="Arial" charset="0"/>
              </a:rPr>
              <a:t>Key Dates</a:t>
            </a:r>
          </a:p>
        </p:txBody>
      </p:sp>
      <p:sp>
        <p:nvSpPr>
          <p:cNvPr id="387103"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0" cap="none" spc="0" normalizeH="0" baseline="0" noProof="0">
                <a:ln w="9525">
                  <a:round/>
                  <a:headEnd/>
                  <a:tailEnd/>
                </a:ln>
                <a:gradFill rotWithShape="1">
                  <a:gsLst>
                    <a:gs pos="0">
                      <a:srgbClr val="FFFFCC"/>
                    </a:gs>
                    <a:gs pos="100000">
                      <a:srgbClr val="FF9999"/>
                    </a:gs>
                  </a:gsLst>
                  <a:lin ang="5400000" scaled="1"/>
                </a:gradFill>
                <a:effectLst/>
                <a:uLnTx/>
                <a:uFillTx/>
                <a:latin typeface="Arial"/>
                <a:ea typeface="Arial"/>
                <a:cs typeface="Arial"/>
              </a:rPr>
              <a:t>Placing the Prophets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12"/>
                                        </p:tgtEl>
                                        <p:attrNameLst>
                                          <p:attrName>style.visibility</p:attrName>
                                        </p:attrNameLst>
                                      </p:cBhvr>
                                      <p:to>
                                        <p:strVal val="visible"/>
                                      </p:to>
                                    </p:set>
                                    <p:anim calcmode="lin" valueType="num">
                                      <p:cBhvr additive="base">
                                        <p:cTn id="61" dur="500" fill="hold"/>
                                        <p:tgtEl>
                                          <p:spTgt spid="8212"/>
                                        </p:tgtEl>
                                        <p:attrNameLst>
                                          <p:attrName>ppt_x</p:attrName>
                                        </p:attrNameLst>
                                      </p:cBhvr>
                                      <p:tavLst>
                                        <p:tav tm="0">
                                          <p:val>
                                            <p:strVal val="0-#ppt_w/2"/>
                                          </p:val>
                                        </p:tav>
                                        <p:tav tm="100000">
                                          <p:val>
                                            <p:strVal val="#ppt_x"/>
                                          </p:val>
                                        </p:tav>
                                      </p:tavLst>
                                    </p:anim>
                                    <p:anim calcmode="lin" valueType="num">
                                      <p:cBhvr additive="base">
                                        <p:cTn id="62"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13"/>
                                        </p:tgtEl>
                                        <p:attrNameLst>
                                          <p:attrName>style.visibility</p:attrName>
                                        </p:attrNameLst>
                                      </p:cBhvr>
                                      <p:to>
                                        <p:strVal val="visible"/>
                                      </p:to>
                                    </p:set>
                                    <p:anim calcmode="lin" valueType="num">
                                      <p:cBhvr additive="base">
                                        <p:cTn id="67" dur="500" fill="hold"/>
                                        <p:tgtEl>
                                          <p:spTgt spid="8213"/>
                                        </p:tgtEl>
                                        <p:attrNameLst>
                                          <p:attrName>ppt_x</p:attrName>
                                        </p:attrNameLst>
                                      </p:cBhvr>
                                      <p:tavLst>
                                        <p:tav tm="0">
                                          <p:val>
                                            <p:strVal val="0-#ppt_w/2"/>
                                          </p:val>
                                        </p:tav>
                                        <p:tav tm="100000">
                                          <p:val>
                                            <p:strVal val="#ppt_x"/>
                                          </p:val>
                                        </p:tav>
                                      </p:tavLst>
                                    </p:anim>
                                    <p:anim calcmode="lin" valueType="num">
                                      <p:cBhvr additive="base">
                                        <p:cTn id="68"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15"/>
                                        </p:tgtEl>
                                        <p:attrNameLst>
                                          <p:attrName>style.visibility</p:attrName>
                                        </p:attrNameLst>
                                      </p:cBhvr>
                                      <p:to>
                                        <p:strVal val="visible"/>
                                      </p:to>
                                    </p:set>
                                    <p:anim calcmode="lin" valueType="num">
                                      <p:cBhvr additive="base">
                                        <p:cTn id="73" dur="500" fill="hold"/>
                                        <p:tgtEl>
                                          <p:spTgt spid="8215"/>
                                        </p:tgtEl>
                                        <p:attrNameLst>
                                          <p:attrName>ppt_x</p:attrName>
                                        </p:attrNameLst>
                                      </p:cBhvr>
                                      <p:tavLst>
                                        <p:tav tm="0">
                                          <p:val>
                                            <p:strVal val="0-#ppt_w/2"/>
                                          </p:val>
                                        </p:tav>
                                        <p:tav tm="100000">
                                          <p:val>
                                            <p:strVal val="#ppt_x"/>
                                          </p:val>
                                        </p:tav>
                                      </p:tavLst>
                                    </p:anim>
                                    <p:anim calcmode="lin" valueType="num">
                                      <p:cBhvr additive="base">
                                        <p:cTn id="7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214"/>
                                        </p:tgtEl>
                                        <p:attrNameLst>
                                          <p:attrName>style.visibility</p:attrName>
                                        </p:attrNameLst>
                                      </p:cBhvr>
                                      <p:to>
                                        <p:strVal val="visible"/>
                                      </p:to>
                                    </p:set>
                                    <p:anim calcmode="lin" valueType="num">
                                      <p:cBhvr additive="base">
                                        <p:cTn id="79" dur="500" fill="hold"/>
                                        <p:tgtEl>
                                          <p:spTgt spid="8214"/>
                                        </p:tgtEl>
                                        <p:attrNameLst>
                                          <p:attrName>ppt_x</p:attrName>
                                        </p:attrNameLst>
                                      </p:cBhvr>
                                      <p:tavLst>
                                        <p:tav tm="0">
                                          <p:val>
                                            <p:strVal val="0-#ppt_w/2"/>
                                          </p:val>
                                        </p:tav>
                                        <p:tav tm="100000">
                                          <p:val>
                                            <p:strVal val="#ppt_x"/>
                                          </p:val>
                                        </p:tav>
                                      </p:tavLst>
                                    </p:anim>
                                    <p:anim calcmode="lin" valueType="num">
                                      <p:cBhvr additive="base">
                                        <p:cTn id="80"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217"/>
                                        </p:tgtEl>
                                        <p:attrNameLst>
                                          <p:attrName>style.visibility</p:attrName>
                                        </p:attrNameLst>
                                      </p:cBhvr>
                                      <p:to>
                                        <p:strVal val="visible"/>
                                      </p:to>
                                    </p:set>
                                    <p:anim calcmode="lin" valueType="num">
                                      <p:cBhvr additive="base">
                                        <p:cTn id="85" dur="500" fill="hold"/>
                                        <p:tgtEl>
                                          <p:spTgt spid="8217"/>
                                        </p:tgtEl>
                                        <p:attrNameLst>
                                          <p:attrName>ppt_x</p:attrName>
                                        </p:attrNameLst>
                                      </p:cBhvr>
                                      <p:tavLst>
                                        <p:tav tm="0">
                                          <p:val>
                                            <p:strVal val="0-#ppt_w/2"/>
                                          </p:val>
                                        </p:tav>
                                        <p:tav tm="100000">
                                          <p:val>
                                            <p:strVal val="#ppt_x"/>
                                          </p:val>
                                        </p:tav>
                                      </p:tavLst>
                                    </p:anim>
                                    <p:anim calcmode="lin" valueType="num">
                                      <p:cBhvr additive="base">
                                        <p:cTn id="86" dur="500" fill="hold"/>
                                        <p:tgtEl>
                                          <p:spTgt spid="8217"/>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218"/>
                                        </p:tgtEl>
                                        <p:attrNameLst>
                                          <p:attrName>style.visibility</p:attrName>
                                        </p:attrNameLst>
                                      </p:cBhvr>
                                      <p:to>
                                        <p:strVal val="visible"/>
                                      </p:to>
                                    </p:set>
                                    <p:anim calcmode="lin" valueType="num">
                                      <p:cBhvr additive="base">
                                        <p:cTn id="91" dur="500" fill="hold"/>
                                        <p:tgtEl>
                                          <p:spTgt spid="8218"/>
                                        </p:tgtEl>
                                        <p:attrNameLst>
                                          <p:attrName>ppt_x</p:attrName>
                                        </p:attrNameLst>
                                      </p:cBhvr>
                                      <p:tavLst>
                                        <p:tav tm="0">
                                          <p:val>
                                            <p:strVal val="0-#ppt_w/2"/>
                                          </p:val>
                                        </p:tav>
                                        <p:tav tm="100000">
                                          <p:val>
                                            <p:strVal val="#ppt_x"/>
                                          </p:val>
                                        </p:tav>
                                      </p:tavLst>
                                    </p:anim>
                                    <p:anim calcmode="lin" valueType="num">
                                      <p:cBhvr additive="base">
                                        <p:cTn id="9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219"/>
                                        </p:tgtEl>
                                        <p:attrNameLst>
                                          <p:attrName>style.visibility</p:attrName>
                                        </p:attrNameLst>
                                      </p:cBhvr>
                                      <p:to>
                                        <p:strVal val="visible"/>
                                      </p:to>
                                    </p:set>
                                    <p:anim calcmode="lin" valueType="num">
                                      <p:cBhvr additive="base">
                                        <p:cTn id="97" dur="500" fill="hold"/>
                                        <p:tgtEl>
                                          <p:spTgt spid="8219"/>
                                        </p:tgtEl>
                                        <p:attrNameLst>
                                          <p:attrName>ppt_x</p:attrName>
                                        </p:attrNameLst>
                                      </p:cBhvr>
                                      <p:tavLst>
                                        <p:tav tm="0">
                                          <p:val>
                                            <p:strVal val="0-#ppt_w/2"/>
                                          </p:val>
                                        </p:tav>
                                        <p:tav tm="100000">
                                          <p:val>
                                            <p:strVal val="#ppt_x"/>
                                          </p:val>
                                        </p:tav>
                                      </p:tavLst>
                                    </p:anim>
                                    <p:anim calcmode="lin" valueType="num">
                                      <p:cBhvr additive="base">
                                        <p:cTn id="9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220"/>
                                        </p:tgtEl>
                                        <p:attrNameLst>
                                          <p:attrName>style.visibility</p:attrName>
                                        </p:attrNameLst>
                                      </p:cBhvr>
                                      <p:to>
                                        <p:strVal val="visible"/>
                                      </p:to>
                                    </p:set>
                                    <p:anim calcmode="lin" valueType="num">
                                      <p:cBhvr additive="base">
                                        <p:cTn id="103" dur="500" fill="hold"/>
                                        <p:tgtEl>
                                          <p:spTgt spid="8220"/>
                                        </p:tgtEl>
                                        <p:attrNameLst>
                                          <p:attrName>ppt_x</p:attrName>
                                        </p:attrNameLst>
                                      </p:cBhvr>
                                      <p:tavLst>
                                        <p:tav tm="0">
                                          <p:val>
                                            <p:strVal val="0-#ppt_w/2"/>
                                          </p:val>
                                        </p:tav>
                                        <p:tav tm="100000">
                                          <p:val>
                                            <p:strVal val="#ppt_x"/>
                                          </p:val>
                                        </p:tav>
                                      </p:tavLst>
                                    </p:anim>
                                    <p:anim calcmode="lin" valueType="num">
                                      <p:cBhvr additive="base">
                                        <p:cTn id="104" dur="500" fill="hold"/>
                                        <p:tgtEl>
                                          <p:spTgt spid="8220"/>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221"/>
                                        </p:tgtEl>
                                        <p:attrNameLst>
                                          <p:attrName>style.visibility</p:attrName>
                                        </p:attrNameLst>
                                      </p:cBhvr>
                                      <p:to>
                                        <p:strVal val="visible"/>
                                      </p:to>
                                    </p:set>
                                    <p:anim calcmode="lin" valueType="num">
                                      <p:cBhvr additive="base">
                                        <p:cTn id="109" dur="500" fill="hold"/>
                                        <p:tgtEl>
                                          <p:spTgt spid="8221"/>
                                        </p:tgtEl>
                                        <p:attrNameLst>
                                          <p:attrName>ppt_x</p:attrName>
                                        </p:attrNameLst>
                                      </p:cBhvr>
                                      <p:tavLst>
                                        <p:tav tm="0">
                                          <p:val>
                                            <p:strVal val="0-#ppt_w/2"/>
                                          </p:val>
                                        </p:tav>
                                        <p:tav tm="100000">
                                          <p:val>
                                            <p:strVal val="#ppt_x"/>
                                          </p:val>
                                        </p:tav>
                                      </p:tavLst>
                                    </p:anim>
                                    <p:anim calcmode="lin" valueType="num">
                                      <p:cBhvr additive="base">
                                        <p:cTn id="110"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8222"/>
                                        </p:tgtEl>
                                        <p:attrNameLst>
                                          <p:attrName>style.visibility</p:attrName>
                                        </p:attrNameLst>
                                      </p:cBhvr>
                                      <p:to>
                                        <p:strVal val="visible"/>
                                      </p:to>
                                    </p:set>
                                    <p:anim calcmode="lin" valueType="num">
                                      <p:cBhvr additive="base">
                                        <p:cTn id="115" dur="500" fill="hold"/>
                                        <p:tgtEl>
                                          <p:spTgt spid="8222"/>
                                        </p:tgtEl>
                                        <p:attrNameLst>
                                          <p:attrName>ppt_x</p:attrName>
                                        </p:attrNameLst>
                                      </p:cBhvr>
                                      <p:tavLst>
                                        <p:tav tm="0">
                                          <p:val>
                                            <p:strVal val="0-#ppt_w/2"/>
                                          </p:val>
                                        </p:tav>
                                        <p:tav tm="100000">
                                          <p:val>
                                            <p:strVal val="#ppt_x"/>
                                          </p:val>
                                        </p:tav>
                                      </p:tavLst>
                                    </p:anim>
                                    <p:anim calcmode="lin" valueType="num">
                                      <p:cBhvr additive="base">
                                        <p:cTn id="116" dur="500" fill="hold"/>
                                        <p:tgtEl>
                                          <p:spTgt spid="822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8223"/>
                                        </p:tgtEl>
                                        <p:attrNameLst>
                                          <p:attrName>style.visibility</p:attrName>
                                        </p:attrNameLst>
                                      </p:cBhvr>
                                      <p:to>
                                        <p:strVal val="visible"/>
                                      </p:to>
                                    </p:set>
                                    <p:anim calcmode="lin" valueType="num">
                                      <p:cBhvr additive="base">
                                        <p:cTn id="121" dur="500" fill="hold"/>
                                        <p:tgtEl>
                                          <p:spTgt spid="8223"/>
                                        </p:tgtEl>
                                        <p:attrNameLst>
                                          <p:attrName>ppt_x</p:attrName>
                                        </p:attrNameLst>
                                      </p:cBhvr>
                                      <p:tavLst>
                                        <p:tav tm="0">
                                          <p:val>
                                            <p:strVal val="0-#ppt_w/2"/>
                                          </p:val>
                                        </p:tav>
                                        <p:tav tm="100000">
                                          <p:val>
                                            <p:strVal val="#ppt_x"/>
                                          </p:val>
                                        </p:tav>
                                      </p:tavLst>
                                    </p:anim>
                                    <p:anim calcmode="lin" valueType="num">
                                      <p:cBhvr additive="base">
                                        <p:cTn id="122" dur="500" fill="hold"/>
                                        <p:tgtEl>
                                          <p:spTgt spid="8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P spid="8212" grpId="0" autoUpdateAnimBg="0"/>
      <p:bldP spid="8213" grpId="0" autoUpdateAnimBg="0"/>
      <p:bldP spid="8214" grpId="0" autoUpdateAnimBg="0"/>
      <p:bldP spid="8215" grpId="0" autoUpdateAnimBg="0"/>
      <p:bldP spid="8217" grpId="0" autoUpdateAnimBg="0"/>
      <p:bldP spid="8218" grpId="0" autoUpdateAnimBg="0"/>
      <p:bldP spid="8219" grpId="0" autoUpdateAnimBg="0"/>
      <p:bldP spid="8220" grpId="0" autoUpdateAnimBg="0"/>
      <p:bldP spid="8221" grpId="0" autoUpdateAnimBg="0"/>
      <p:bldP spid="8222" grpId="0" autoUpdateAnimBg="0"/>
      <p:bldP spid="822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76200" y="0"/>
            <a:ext cx="94488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cs typeface="ＭＳ Ｐゴシック" charset="0"/>
            </a:endParaRPr>
          </a:p>
        </p:txBody>
      </p:sp>
      <p:sp>
        <p:nvSpPr>
          <p:cNvPr id="286723" name="Rectangle 3"/>
          <p:cNvSpPr>
            <a:spLocks noGrp="1" noChangeArrowheads="1"/>
          </p:cNvSpPr>
          <p:nvPr>
            <p:ph type="title" idx="4294967295"/>
          </p:nvPr>
        </p:nvSpPr>
        <p:spPr>
          <a:xfrm>
            <a:off x="-1524000" y="457200"/>
            <a:ext cx="7772400" cy="1206500"/>
          </a:xfrm>
        </p:spPr>
        <p:txBody>
          <a:bodyPr/>
          <a:lstStyle/>
          <a:p>
            <a:pPr eaLnBrk="1" hangingPunct="1"/>
            <a:r>
              <a:rPr lang="en-US">
                <a:latin typeface="Times New Roman" charset="0"/>
                <a:ea typeface="ＭＳ Ｐゴシック" charset="0"/>
                <a:cs typeface="ＭＳ Ｐゴシック" charset="0"/>
              </a:rPr>
              <a:t>Black</a:t>
            </a:r>
          </a:p>
        </p:txBody>
      </p:sp>
    </p:spTree>
    <p:extLst>
      <p:ext uri="{BB962C8B-B14F-4D97-AF65-F5344CB8AC3E}">
        <p14:creationId xmlns:p14="http://schemas.microsoft.com/office/powerpoint/2010/main" val="1717891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Criticism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27712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AC34177-0F00-BE44-94DF-9546A1D2146B}"/>
              </a:ext>
            </a:extLst>
          </p:cNvPr>
          <p:cNvSpPr>
            <a:spLocks noChangeArrowheads="1"/>
          </p:cNvSpPr>
          <p:nvPr/>
        </p:nvSpPr>
        <p:spPr bwMode="auto">
          <a:xfrm>
            <a:off x="-76200" y="0"/>
            <a:ext cx="94488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cs typeface="ＭＳ Ｐゴシック" charset="0"/>
            </a:endParaRPr>
          </a:p>
        </p:txBody>
      </p:sp>
      <p:pic>
        <p:nvPicPr>
          <p:cNvPr id="3074" name="Picture 2" descr="tel dan stele Archives • Bible Study With Randy">
            <a:extLst>
              <a:ext uri="{FF2B5EF4-FFF2-40B4-BE49-F238E27FC236}">
                <a16:creationId xmlns:a16="http://schemas.microsoft.com/office/drawing/2014/main" id="{F8CE7124-66B8-4C4B-AF19-E2ADB07C9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8" y="-1"/>
            <a:ext cx="9142153" cy="69826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692727"/>
          </a:xfrm>
          <a:solidFill>
            <a:schemeClr val="bg2"/>
          </a:solidFill>
        </p:spPr>
        <p:txBody>
          <a:bodyPr/>
          <a:lstStyle/>
          <a:p>
            <a:r>
              <a:rPr lang="en-US" sz="3200" b="1" dirty="0">
                <a:latin typeface="Arial" panose="020B0604020202020204" pitchFamily="34" charset="0"/>
                <a:cs typeface="Arial" panose="020B0604020202020204" pitchFamily="34" charset="0"/>
              </a:rPr>
              <a:t>But David is noted three times…</a:t>
            </a: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908741"/>
            <a:ext cx="8780075" cy="69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lgn="l" defTabSz="914400"/>
            <a:r>
              <a:rPr lang="en-US" sz="2800" b="1" kern="0" dirty="0">
                <a:effectLst>
                  <a:glow rad="228600">
                    <a:schemeClr val="bg2"/>
                  </a:glow>
                </a:effectLst>
                <a:latin typeface="Arial" panose="020B0604020202020204" pitchFamily="34" charset="0"/>
                <a:cs typeface="Arial" panose="020B0604020202020204" pitchFamily="34" charset="0"/>
              </a:rPr>
              <a:t>1. ﻿The 841 BC Tell Dan Stele (“House of David”)</a:t>
            </a:r>
          </a:p>
        </p:txBody>
      </p:sp>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82549" y="4211781"/>
            <a:ext cx="4918941" cy="692727"/>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en-US" sz="4000" b="1" kern="0" dirty="0">
                <a:latin typeface="Arial" panose="020B0604020202020204" pitchFamily="34" charset="0"/>
                <a:cs typeface="Arial" panose="020B0604020202020204" pitchFamily="34" charset="0"/>
              </a:rPr>
              <a:t>“House of David”</a:t>
            </a:r>
          </a:p>
        </p:txBody>
      </p:sp>
    </p:spTree>
    <p:extLst>
      <p:ext uri="{BB962C8B-B14F-4D97-AF65-F5344CB8AC3E}">
        <p14:creationId xmlns:p14="http://schemas.microsoft.com/office/powerpoint/2010/main" val="4539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34B6377-0F21-C84A-9B5A-229BB239F4D9}"/>
              </a:ext>
            </a:extLst>
          </p:cNvPr>
          <p:cNvSpPr>
            <a:spLocks noChangeArrowheads="1"/>
          </p:cNvSpPr>
          <p:nvPr/>
        </p:nvSpPr>
        <p:spPr bwMode="auto">
          <a:xfrm>
            <a:off x="-76200" y="0"/>
            <a:ext cx="92202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cs typeface="ＭＳ Ｐゴシック" charset="0"/>
            </a:endParaRPr>
          </a:p>
        </p:txBody>
      </p:sp>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692727"/>
          </a:xfrm>
          <a:solidFill>
            <a:schemeClr val="bg2"/>
          </a:solidFill>
        </p:spPr>
        <p:txBody>
          <a:bodyPr/>
          <a:lstStyle/>
          <a:p>
            <a:r>
              <a:rPr lang="en-US" sz="3200" b="1" dirty="0">
                <a:latin typeface="Arial" panose="020B0604020202020204" pitchFamily="34" charset="0"/>
                <a:cs typeface="Arial" panose="020B0604020202020204" pitchFamily="34" charset="0"/>
              </a:rPr>
              <a:t>But David is noted three times…</a:t>
            </a: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908741"/>
            <a:ext cx="8780075" cy="69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lgn="l" defTabSz="914400"/>
            <a:r>
              <a:rPr lang="en-US" sz="2800" b="1" kern="0" dirty="0">
                <a:effectLst>
                  <a:glow rad="228600">
                    <a:schemeClr val="bg2"/>
                  </a:glow>
                </a:effectLst>
                <a:latin typeface="Arial" panose="020B0604020202020204" pitchFamily="34" charset="0"/>
                <a:cs typeface="Arial" panose="020B0604020202020204" pitchFamily="34" charset="0"/>
              </a:rPr>
              <a:t>2. ﻿The ca 840 BC Mesha Stela (“House of David”)</a:t>
            </a:r>
          </a:p>
        </p:txBody>
      </p:sp>
      <p:pic>
        <p:nvPicPr>
          <p:cNvPr id="4098" name="Picture 2" descr="Mesha Stele - Wikipedia">
            <a:extLst>
              <a:ext uri="{FF2B5EF4-FFF2-40B4-BE49-F238E27FC236}">
                <a16:creationId xmlns:a16="http://schemas.microsoft.com/office/drawing/2014/main" id="{F3A92108-1858-3041-B964-533284D8C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1468"/>
            <a:ext cx="3468631" cy="53535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Kings, the City and the House of David on the Mesha Stele in Light of  New Imaging Techniques – Michael Langlois">
            <a:extLst>
              <a:ext uri="{FF2B5EF4-FFF2-40B4-BE49-F238E27FC236}">
                <a16:creationId xmlns:a16="http://schemas.microsoft.com/office/drawing/2014/main" id="{8F2ED6C7-582F-E240-89B3-D4E655B35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273" y="2765894"/>
            <a:ext cx="6026727" cy="40921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ouse of David” Restored in Moabite Inscription · The BAS Library">
            <a:extLst>
              <a:ext uri="{FF2B5EF4-FFF2-40B4-BE49-F238E27FC236}">
                <a16:creationId xmlns:a16="http://schemas.microsoft.com/office/drawing/2014/main" id="{C7B393ED-B824-094F-8EB7-0E68459C2B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1468"/>
            <a:ext cx="3765907" cy="26795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3671165" y="3082636"/>
            <a:ext cx="4918941" cy="692727"/>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en-US" sz="4000" b="1" kern="0" dirty="0">
                <a:latin typeface="Arial" panose="020B0604020202020204" pitchFamily="34" charset="0"/>
                <a:cs typeface="Arial" panose="020B0604020202020204" pitchFamily="34" charset="0"/>
              </a:rPr>
              <a:t>“House of David”</a:t>
            </a:r>
          </a:p>
        </p:txBody>
      </p:sp>
    </p:spTree>
    <p:extLst>
      <p:ext uri="{BB962C8B-B14F-4D97-AF65-F5344CB8AC3E}">
        <p14:creationId xmlns:p14="http://schemas.microsoft.com/office/powerpoint/2010/main" val="345855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54D3810-E401-1845-8942-FE01BFAC06BE}"/>
              </a:ext>
            </a:extLst>
          </p:cNvPr>
          <p:cNvSpPr>
            <a:spLocks noChangeArrowheads="1"/>
          </p:cNvSpPr>
          <p:nvPr/>
        </p:nvSpPr>
        <p:spPr bwMode="auto">
          <a:xfrm>
            <a:off x="-76200" y="0"/>
            <a:ext cx="92202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cs typeface="ＭＳ Ｐゴシック" charset="0"/>
            </a:endParaRPr>
          </a:p>
        </p:txBody>
      </p:sp>
      <p:pic>
        <p:nvPicPr>
          <p:cNvPr id="5122" name="Picture 2" descr="The Three &amp;#39;David&amp;#39; Inscriptions - Watch Jerusalem">
            <a:extLst>
              <a:ext uri="{FF2B5EF4-FFF2-40B4-BE49-F238E27FC236}">
                <a16:creationId xmlns:a16="http://schemas.microsoft.com/office/drawing/2014/main" id="{17EFE27E-177B-3A43-9435-B600ED3C0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4100"/>
            <a:ext cx="9144000" cy="5803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692727"/>
          </a:xfrm>
          <a:solidFill>
            <a:schemeClr val="bg2"/>
          </a:solidFill>
        </p:spPr>
        <p:txBody>
          <a:bodyPr/>
          <a:lstStyle/>
          <a:p>
            <a:r>
              <a:rPr lang="en-US" sz="3200" b="1" dirty="0">
                <a:latin typeface="Arial" panose="020B0604020202020204" pitchFamily="34" charset="0"/>
                <a:cs typeface="Arial" panose="020B0604020202020204" pitchFamily="34" charset="0"/>
              </a:rPr>
              <a:t>But David is noted three times…</a:t>
            </a: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908741"/>
            <a:ext cx="8780075" cy="850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400050" indent="-387350" algn="l" defTabSz="914400"/>
            <a:r>
              <a:rPr lang="en-US" sz="2800" b="1" kern="0" dirty="0">
                <a:effectLst>
                  <a:glow rad="228600">
                    <a:schemeClr val="bg2"/>
                  </a:glow>
                </a:effectLst>
                <a:latin typeface="Arial" panose="020B0604020202020204" pitchFamily="34" charset="0"/>
                <a:cs typeface="Arial" panose="020B0604020202020204" pitchFamily="34" charset="0"/>
              </a:rPr>
              <a:t>3. ﻿The 926/925 BC </a:t>
            </a:r>
            <a:r>
              <a:rPr lang="en-US" sz="2800" b="1" kern="0" dirty="0" err="1">
                <a:effectLst>
                  <a:glow rad="228600">
                    <a:schemeClr val="bg2"/>
                  </a:glow>
                </a:effectLst>
                <a:latin typeface="Arial" panose="020B0604020202020204" pitchFamily="34" charset="0"/>
                <a:cs typeface="Arial" panose="020B0604020202020204" pitchFamily="34" charset="0"/>
              </a:rPr>
              <a:t>Shoshenq</a:t>
            </a:r>
            <a:r>
              <a:rPr lang="en-US" sz="2800" b="1" kern="0" dirty="0">
                <a:effectLst>
                  <a:glow rad="228600">
                    <a:schemeClr val="bg2"/>
                  </a:glow>
                </a:effectLst>
                <a:latin typeface="Arial" panose="020B0604020202020204" pitchFamily="34" charset="0"/>
                <a:cs typeface="Arial" panose="020B0604020202020204" pitchFamily="34" charset="0"/>
              </a:rPr>
              <a:t> I of Egypt Inscription of locations (“Heights of David” = Judah)</a:t>
            </a:r>
          </a:p>
        </p:txBody>
      </p:sp>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363925" y="4571999"/>
            <a:ext cx="8216324" cy="692727"/>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en-US" sz="4000" b="1" kern="0" dirty="0">
                <a:latin typeface="Arial" panose="020B0604020202020204" pitchFamily="34" charset="0"/>
                <a:cs typeface="Arial" panose="020B0604020202020204" pitchFamily="34" charset="0"/>
              </a:rPr>
              <a:t>“the heights of Dwt”</a:t>
            </a:r>
          </a:p>
        </p:txBody>
      </p:sp>
      <p:sp>
        <p:nvSpPr>
          <p:cNvPr id="8" name="Title 1">
            <a:extLst>
              <a:ext uri="{FF2B5EF4-FFF2-40B4-BE49-F238E27FC236}">
                <a16:creationId xmlns:a16="http://schemas.microsoft.com/office/drawing/2014/main" id="{F1EEFC89-8F2F-0847-B0CE-E954E77BBECB}"/>
              </a:ext>
            </a:extLst>
          </p:cNvPr>
          <p:cNvSpPr txBox="1">
            <a:spLocks/>
          </p:cNvSpPr>
          <p:nvPr/>
        </p:nvSpPr>
        <p:spPr bwMode="auto">
          <a:xfrm>
            <a:off x="363925" y="5340926"/>
            <a:ext cx="8216324" cy="692727"/>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en-US" sz="4000" b="1" kern="0" dirty="0">
                <a:latin typeface="Arial" panose="020B0604020202020204" pitchFamily="34" charset="0"/>
                <a:cs typeface="Arial" panose="020B0604020202020204" pitchFamily="34" charset="0"/>
              </a:rPr>
              <a:t>= “the heights of Dawit”</a:t>
            </a:r>
          </a:p>
        </p:txBody>
      </p:sp>
      <p:sp>
        <p:nvSpPr>
          <p:cNvPr id="9" name="Title 1">
            <a:extLst>
              <a:ext uri="{FF2B5EF4-FFF2-40B4-BE49-F238E27FC236}">
                <a16:creationId xmlns:a16="http://schemas.microsoft.com/office/drawing/2014/main" id="{16C44C59-A931-5443-B24C-A7E7A04DBC07}"/>
              </a:ext>
            </a:extLst>
          </p:cNvPr>
          <p:cNvSpPr txBox="1">
            <a:spLocks/>
          </p:cNvSpPr>
          <p:nvPr/>
        </p:nvSpPr>
        <p:spPr bwMode="auto">
          <a:xfrm>
            <a:off x="363925" y="6109853"/>
            <a:ext cx="8216324" cy="692727"/>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en-US" sz="4000" b="1" kern="0" dirty="0">
                <a:latin typeface="Arial" panose="020B0604020202020204" pitchFamily="34" charset="0"/>
                <a:cs typeface="Arial" panose="020B0604020202020204" pitchFamily="34" charset="0"/>
              </a:rPr>
              <a:t>= “the heights of David”</a:t>
            </a:r>
          </a:p>
        </p:txBody>
      </p:sp>
    </p:spTree>
    <p:extLst>
      <p:ext uri="{BB962C8B-B14F-4D97-AF65-F5344CB8AC3E}">
        <p14:creationId xmlns:p14="http://schemas.microsoft.com/office/powerpoint/2010/main" val="39584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ntradictions in the Bible | Explore God Article">
            <a:extLst>
              <a:ext uri="{FF2B5EF4-FFF2-40B4-BE49-F238E27FC236}">
                <a16:creationId xmlns:a16="http://schemas.microsoft.com/office/drawing/2014/main" id="{A4D32DB1-6C63-B543-BE27-5CE5D8EF59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786882"/>
            <a:ext cx="9144000" cy="2292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61A2AA-90BC-044C-9622-977AF14AE0EC}"/>
              </a:ext>
            </a:extLst>
          </p:cNvPr>
          <p:cNvSpPr>
            <a:spLocks noGrp="1"/>
          </p:cNvSpPr>
          <p:nvPr>
            <p:ph type="ctrTitle"/>
          </p:nvPr>
        </p:nvSpPr>
        <p:spPr>
          <a:xfrm>
            <a:off x="0" y="44625"/>
            <a:ext cx="9144000" cy="2742257"/>
          </a:xfrm>
        </p:spPr>
        <p:txBody>
          <a:bodyPr/>
          <a:lstStyle/>
          <a:p>
            <a:r>
              <a:rPr lang="en-US" sz="3200" b="1" dirty="0"/>
              <a:t>Critical scholars point out many places where the chronologies of Kings and Chronicles do not match—and the reigns of the kings of Israel and Judah seem contradictory. </a:t>
            </a:r>
            <a:br>
              <a:rPr lang="en-US" sz="3200" b="1" dirty="0"/>
            </a:br>
            <a:r>
              <a:rPr lang="en-US" sz="3200" b="1" dirty="0"/>
              <a:t>So what should we do?</a:t>
            </a:r>
          </a:p>
        </p:txBody>
      </p:sp>
      <p:sp>
        <p:nvSpPr>
          <p:cNvPr id="4" name="Title 1">
            <a:extLst>
              <a:ext uri="{FF2B5EF4-FFF2-40B4-BE49-F238E27FC236}">
                <a16:creationId xmlns:a16="http://schemas.microsoft.com/office/drawing/2014/main" id="{8859DECF-CD03-AA4A-A3F0-08012537CF15}"/>
              </a:ext>
            </a:extLst>
          </p:cNvPr>
          <p:cNvSpPr txBox="1">
            <a:spLocks/>
          </p:cNvSpPr>
          <p:nvPr/>
        </p:nvSpPr>
        <p:spPr bwMode="auto">
          <a:xfrm rot="21194811">
            <a:off x="-1850" y="5474882"/>
            <a:ext cx="9144000" cy="1129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pitchFamily="-108" charset="-128"/>
                <a:cs typeface="Arial"/>
              </a:rPr>
              <a:t>Oh, well… The Bible just has those contradictions?</a:t>
            </a:r>
          </a:p>
        </p:txBody>
      </p:sp>
    </p:spTree>
    <p:extLst>
      <p:ext uri="{BB962C8B-B14F-4D97-AF65-F5344CB8AC3E}">
        <p14:creationId xmlns:p14="http://schemas.microsoft.com/office/powerpoint/2010/main" val="171585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2" name="Rectangle 4"/>
          <p:cNvSpPr>
            <a:spLocks noGrp="1" noChangeArrowheads="1"/>
          </p:cNvSpPr>
          <p:nvPr>
            <p:ph type="body" idx="1"/>
          </p:nvPr>
        </p:nvSpPr>
        <p:spPr>
          <a:xfrm>
            <a:off x="1219200" y="1600200"/>
            <a:ext cx="7924800" cy="4953000"/>
          </a:xfrm>
        </p:spPr>
        <p:txBody>
          <a:bodyPr/>
          <a:lstStyle/>
          <a:p>
            <a:pPr>
              <a:lnSpc>
                <a:spcPct val="90000"/>
              </a:lnSpc>
            </a:pPr>
            <a:r>
              <a:rPr lang="en-US" sz="2800">
                <a:latin typeface="Arial" charset="0"/>
                <a:ea typeface="ＭＳ Ｐゴシック" charset="0"/>
                <a:cs typeface="ＭＳ Ｐゴシック" charset="0"/>
              </a:rPr>
              <a:t>The </a:t>
            </a:r>
            <a:r>
              <a:rPr lang="en-US" sz="2800">
                <a:solidFill>
                  <a:schemeClr val="accent1"/>
                </a:solidFill>
                <a:latin typeface="Arial" charset="0"/>
                <a:ea typeface="ＭＳ Ｐゴシック" charset="0"/>
                <a:cs typeface="ＭＳ Ｐゴシック" charset="0"/>
              </a:rPr>
              <a:t>total number of years</a:t>
            </a:r>
            <a:r>
              <a:rPr lang="en-US" sz="2800">
                <a:latin typeface="Arial" charset="0"/>
                <a:ea typeface="ＭＳ Ｐゴシック" charset="0"/>
                <a:cs typeface="ＭＳ Ｐゴシック" charset="0"/>
              </a:rPr>
              <a:t> of the reigns of Israel and Judah in a fixed time span were </a:t>
            </a:r>
            <a:r>
              <a:rPr lang="en-US" sz="2800">
                <a:solidFill>
                  <a:schemeClr val="accent1"/>
                </a:solidFill>
                <a:latin typeface="Arial" charset="0"/>
                <a:ea typeface="ＭＳ Ｐゴシック" charset="0"/>
                <a:cs typeface="ＭＳ Ｐゴシック" charset="0"/>
              </a:rPr>
              <a:t>not the same</a:t>
            </a:r>
          </a:p>
          <a:p>
            <a:pPr>
              <a:lnSpc>
                <a:spcPct val="90000"/>
              </a:lnSpc>
            </a:pPr>
            <a:r>
              <a:rPr lang="en-US" sz="2800">
                <a:latin typeface="Arial" charset="0"/>
                <a:ea typeface="ＭＳ Ｐゴシック" charset="0"/>
                <a:cs typeface="ＭＳ Ｐゴシック" charset="0"/>
              </a:rPr>
              <a:t>If chronology is worked according to lengths of reign, synchronisms </a:t>
            </a:r>
            <a:r>
              <a:rPr lang="en-US" sz="2800">
                <a:solidFill>
                  <a:schemeClr val="accent1"/>
                </a:solidFill>
                <a:latin typeface="Arial" charset="0"/>
                <a:ea typeface="ＭＳ Ｐゴシック" charset="0"/>
                <a:cs typeface="ＭＳ Ｐゴシック" charset="0"/>
              </a:rPr>
              <a:t>won</a:t>
            </a:r>
            <a:r>
              <a:rPr lang="fr-FR" altLang="ja-JP" sz="2800">
                <a:solidFill>
                  <a:schemeClr val="accent1"/>
                </a:solidFill>
                <a:latin typeface="Arial" charset="0"/>
                <a:ea typeface="ＭＳ Ｐゴシック" charset="0"/>
                <a:cs typeface="ＭＳ Ｐゴシック" charset="0"/>
              </a:rPr>
              <a:t>'</a:t>
            </a:r>
            <a:r>
              <a:rPr lang="en-US" sz="2800">
                <a:solidFill>
                  <a:schemeClr val="accent1"/>
                </a:solidFill>
                <a:latin typeface="Arial" charset="0"/>
                <a:ea typeface="ＭＳ Ｐゴシック" charset="0"/>
                <a:cs typeface="ＭＳ Ｐゴシック" charset="0"/>
              </a:rPr>
              <a:t>t fit</a:t>
            </a:r>
            <a:r>
              <a:rPr lang="en-US" sz="2800">
                <a:latin typeface="Arial" charset="0"/>
                <a:ea typeface="ＭＳ Ｐゴシック" charset="0"/>
                <a:cs typeface="ＭＳ Ｐゴシック" charset="0"/>
              </a:rPr>
              <a:t> (and vice versa)</a:t>
            </a:r>
          </a:p>
          <a:p>
            <a:pPr>
              <a:lnSpc>
                <a:spcPct val="90000"/>
              </a:lnSpc>
            </a:pPr>
            <a:r>
              <a:rPr lang="en-US" sz="2800">
                <a:latin typeface="Arial" charset="0"/>
                <a:ea typeface="ＭＳ Ｐゴシック" charset="0"/>
                <a:cs typeface="ＭＳ Ｐゴシック" charset="0"/>
              </a:rPr>
              <a:t>Seeming </a:t>
            </a:r>
            <a:r>
              <a:rPr lang="en-US" sz="2800">
                <a:solidFill>
                  <a:schemeClr val="accent1"/>
                </a:solidFill>
                <a:latin typeface="Arial" charset="0"/>
                <a:ea typeface="ＭＳ Ｐゴシック" charset="0"/>
                <a:cs typeface="ＭＳ Ｐゴシック" charset="0"/>
              </a:rPr>
              <a:t>lack of harmony</a:t>
            </a:r>
            <a:r>
              <a:rPr lang="en-US" sz="2800">
                <a:latin typeface="Arial" charset="0"/>
                <a:ea typeface="ＭＳ Ｐゴシック" charset="0"/>
                <a:cs typeface="ＭＳ Ｐゴシック" charset="0"/>
              </a:rPr>
              <a:t> between OT chronology and that of ANE</a:t>
            </a:r>
          </a:p>
          <a:p>
            <a:pPr>
              <a:lnSpc>
                <a:spcPct val="90000"/>
              </a:lnSpc>
            </a:pPr>
            <a:r>
              <a:rPr lang="en-US" sz="2800">
                <a:latin typeface="Arial" charset="0"/>
                <a:ea typeface="ＭＳ Ｐゴシック" charset="0"/>
                <a:cs typeface="ＭＳ Ｐゴシック" charset="0"/>
              </a:rPr>
              <a:t>Why does it matter?</a:t>
            </a:r>
          </a:p>
          <a:p>
            <a:pPr lvl="1">
              <a:lnSpc>
                <a:spcPct val="90000"/>
              </a:lnSpc>
            </a:pPr>
            <a:r>
              <a:rPr lang="en-US">
                <a:latin typeface="Arial" charset="0"/>
                <a:ea typeface="ＭＳ Ｐゴシック" charset="0"/>
              </a:rPr>
              <a:t>It concerns the </a:t>
            </a:r>
            <a:r>
              <a:rPr lang="en-US">
                <a:solidFill>
                  <a:schemeClr val="accent1"/>
                </a:solidFill>
                <a:latin typeface="Arial" charset="0"/>
                <a:ea typeface="ＭＳ Ｐゴシック" charset="0"/>
              </a:rPr>
              <a:t>historicity</a:t>
            </a:r>
            <a:r>
              <a:rPr lang="en-US">
                <a:latin typeface="Arial" charset="0"/>
                <a:ea typeface="ＭＳ Ｐゴシック" charset="0"/>
              </a:rPr>
              <a:t> and </a:t>
            </a:r>
            <a:r>
              <a:rPr lang="en-US">
                <a:solidFill>
                  <a:schemeClr val="accent1"/>
                </a:solidFill>
                <a:latin typeface="Arial" charset="0"/>
                <a:ea typeface="ＭＳ Ｐゴシック" charset="0"/>
              </a:rPr>
              <a:t>reliability</a:t>
            </a:r>
            <a:r>
              <a:rPr lang="en-US">
                <a:latin typeface="Arial" charset="0"/>
                <a:ea typeface="ＭＳ Ｐゴシック" charset="0"/>
              </a:rPr>
              <a:t> of the Bible and the </a:t>
            </a:r>
            <a:r>
              <a:rPr lang="en-US">
                <a:solidFill>
                  <a:schemeClr val="accent1"/>
                </a:solidFill>
                <a:latin typeface="Arial" charset="0"/>
                <a:ea typeface="ＭＳ Ｐゴシック" charset="0"/>
              </a:rPr>
              <a:t>accuracy</a:t>
            </a:r>
            <a:r>
              <a:rPr lang="en-US">
                <a:latin typeface="Arial" charset="0"/>
                <a:ea typeface="ＭＳ Ｐゴシック" charset="0"/>
              </a:rPr>
              <a:t> of its transmission</a:t>
            </a:r>
          </a:p>
        </p:txBody>
      </p:sp>
      <p:sp>
        <p:nvSpPr>
          <p:cNvPr id="288770" name="Rectangle 3"/>
          <p:cNvSpPr>
            <a:spLocks noGrp="1" noChangeArrowheads="1"/>
          </p:cNvSpPr>
          <p:nvPr>
            <p:ph type="title"/>
          </p:nvPr>
        </p:nvSpPr>
        <p:spPr>
          <a:noFill/>
        </p:spPr>
        <p:txBody>
          <a:bodyPr/>
          <a:lstStyle/>
          <a:p>
            <a:pPr algn="ctr" eaLnBrk="1" hangingPunct="1"/>
            <a:r>
              <a:rPr lang="en-US" b="1">
                <a:latin typeface="Arial" charset="0"/>
                <a:ea typeface="ＭＳ Ｐゴシック" charset="0"/>
                <a:cs typeface="ＭＳ Ｐゴシック" charset="0"/>
              </a:rPr>
              <a:t>The Mystery of the Kings</a:t>
            </a:r>
          </a:p>
        </p:txBody>
      </p:sp>
      <p:sp>
        <p:nvSpPr>
          <p:cNvPr id="288771" name="Text Box 2"/>
          <p:cNvSpPr txBox="1">
            <a:spLocks noChangeArrowheads="1"/>
          </p:cNvSpPr>
          <p:nvPr/>
        </p:nvSpPr>
        <p:spPr bwMode="auto">
          <a:xfrm>
            <a:off x="8305800" y="76200"/>
            <a:ext cx="608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70i</a:t>
            </a:r>
          </a:p>
        </p:txBody>
      </p:sp>
    </p:spTree>
    <p:extLst>
      <p:ext uri="{BB962C8B-B14F-4D97-AF65-F5344CB8AC3E}">
        <p14:creationId xmlns:p14="http://schemas.microsoft.com/office/powerpoint/2010/main" val="3045003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98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98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98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989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498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a:xfrm>
            <a:off x="4787900" y="188913"/>
            <a:ext cx="4356100" cy="3200400"/>
          </a:xfrm>
        </p:spPr>
        <p:txBody>
          <a:bodyPr/>
          <a:lstStyle/>
          <a:p>
            <a:pPr algn="r" eaLnBrk="1" hangingPunct="1"/>
            <a:r>
              <a:rPr lang="en-US" b="1">
                <a:latin typeface="Arial" charset="0"/>
                <a:ea typeface="ＭＳ Ｐゴシック" charset="0"/>
                <a:cs typeface="Arial" charset="0"/>
              </a:rPr>
              <a:t>Is the Chronology of Israel</a:t>
            </a:r>
            <a:r>
              <a:rPr lang="fr-FR" altLang="ja-JP" b="1">
                <a:latin typeface="Arial" charset="0"/>
                <a:ea typeface="ＭＳ Ｐゴシック" charset="0"/>
                <a:cs typeface="Arial" charset="0"/>
              </a:rPr>
              <a:t>'</a:t>
            </a:r>
            <a:r>
              <a:rPr lang="en-US" b="1">
                <a:latin typeface="Arial" charset="0"/>
                <a:ea typeface="ＭＳ Ｐゴシック" charset="0"/>
                <a:cs typeface="Arial" charset="0"/>
              </a:rPr>
              <a:t>s Kings Necessary?</a:t>
            </a:r>
          </a:p>
        </p:txBody>
      </p:sp>
      <p:sp>
        <p:nvSpPr>
          <p:cNvPr id="290818" name="Rectangle 3"/>
          <p:cNvSpPr>
            <a:spLocks noGrp="1" noChangeArrowheads="1"/>
          </p:cNvSpPr>
          <p:nvPr>
            <p:ph type="body" sz="half" idx="1"/>
          </p:nvPr>
        </p:nvSpPr>
        <p:spPr/>
        <p:txBody>
          <a:bodyPr/>
          <a:lstStyle/>
          <a:p>
            <a:pPr eaLnBrk="1" hangingPunct="1"/>
            <a:endParaRPr lang="en-US" b="1">
              <a:latin typeface="Arial" charset="0"/>
              <a:ea typeface="ＭＳ Ｐゴシック" charset="0"/>
              <a:cs typeface="Arial" charset="0"/>
            </a:endParaRPr>
          </a:p>
        </p:txBody>
      </p:sp>
      <p:sp>
        <p:nvSpPr>
          <p:cNvPr id="290819" name="Rectangle 4"/>
          <p:cNvSpPr>
            <a:spLocks noGrp="1" noChangeArrowheads="1"/>
          </p:cNvSpPr>
          <p:nvPr>
            <p:ph type="body" sz="half" idx="2"/>
          </p:nvPr>
        </p:nvSpPr>
        <p:spPr>
          <a:xfrm>
            <a:off x="4953000" y="3581400"/>
            <a:ext cx="3962400" cy="3276600"/>
          </a:xfrm>
        </p:spPr>
        <p:txBody>
          <a:bodyPr/>
          <a:lstStyle/>
          <a:p>
            <a:pPr eaLnBrk="1" hangingPunct="1"/>
            <a:r>
              <a:rPr lang="en-US" b="1">
                <a:latin typeface="Arial" charset="0"/>
                <a:ea typeface="ＭＳ Ｐゴシック" charset="0"/>
                <a:cs typeface="Arial" charset="0"/>
              </a:rPr>
              <a:t>Whether David and Solomon ever even lived was doubted by </a:t>
            </a:r>
            <a:r>
              <a:rPr lang="ja-JP" altLang="en-US" b="1">
                <a:latin typeface="Arial" charset="0"/>
                <a:ea typeface="ＭＳ Ｐゴシック" charset="0"/>
                <a:cs typeface="Arial" charset="0"/>
              </a:rPr>
              <a:t>“</a:t>
            </a:r>
            <a:r>
              <a:rPr lang="en-US" altLang="ja-JP" b="1">
                <a:latin typeface="Arial" charset="0"/>
                <a:ea typeface="ＭＳ Ｐゴシック" charset="0"/>
                <a:cs typeface="Arial" charset="0"/>
              </a:rPr>
              <a:t>Biblical Minimalists</a:t>
            </a:r>
            <a:r>
              <a:rPr lang="ja-JP" altLang="en-US" b="1">
                <a:latin typeface="Arial" charset="0"/>
                <a:ea typeface="ＭＳ Ｐゴシック" charset="0"/>
                <a:cs typeface="Arial" charset="0"/>
              </a:rPr>
              <a:t>”</a:t>
            </a:r>
            <a:r>
              <a:rPr lang="en-US" altLang="ja-JP" b="1">
                <a:latin typeface="Arial" charset="0"/>
                <a:ea typeface="ＭＳ Ｐゴシック" charset="0"/>
                <a:cs typeface="Arial" charset="0"/>
              </a:rPr>
              <a:t> in the July/Aug 1997 issue of </a:t>
            </a:r>
            <a:r>
              <a:rPr lang="en-US" altLang="ja-JP" b="1" i="1">
                <a:latin typeface="Arial" charset="0"/>
                <a:ea typeface="ＭＳ Ｐゴシック" charset="0"/>
                <a:cs typeface="Arial" charset="0"/>
              </a:rPr>
              <a:t>BAR</a:t>
            </a:r>
            <a:r>
              <a:rPr lang="en-US" altLang="ja-JP" b="1">
                <a:latin typeface="Arial" charset="0"/>
                <a:ea typeface="ＭＳ Ｐゴシック" charset="0"/>
                <a:cs typeface="Arial" charset="0"/>
              </a:rPr>
              <a:t> </a:t>
            </a:r>
            <a:endParaRPr lang="en-US" b="1">
              <a:latin typeface="Arial" charset="0"/>
              <a:ea typeface="ＭＳ Ｐゴシック" charset="0"/>
              <a:cs typeface="Arial" charset="0"/>
            </a:endParaRPr>
          </a:p>
        </p:txBody>
      </p:sp>
      <p:pic>
        <p:nvPicPr>
          <p:cNvPr id="29082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1371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61098988"/>
      </p:ext>
    </p:extLst>
  </p:cSld>
  <p:clrMapOvr>
    <a:masterClrMapping/>
  </p:clrMapOvr>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Optical">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2748</TotalTime>
  <Words>3961</Words>
  <Application>Microsoft Macintosh PowerPoint</Application>
  <PresentationFormat>On-screen Show (4:3)</PresentationFormat>
  <Paragraphs>639</Paragraphs>
  <Slides>32</Slides>
  <Notes>28</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32</vt:i4>
      </vt:variant>
    </vt:vector>
  </HeadingPairs>
  <TitlesOfParts>
    <vt:vector size="57" baseType="lpstr">
      <vt:lpstr>ＭＳ Ｐゴシック</vt:lpstr>
      <vt:lpstr>Times</vt:lpstr>
      <vt:lpstr>Arial</vt:lpstr>
      <vt:lpstr>Arial Black</vt:lpstr>
      <vt:lpstr>Arial Narrow</vt:lpstr>
      <vt:lpstr>Calibri</vt:lpstr>
      <vt:lpstr>Helvetica</vt:lpstr>
      <vt:lpstr>Impact</vt:lpstr>
      <vt:lpstr>Symbol</vt:lpstr>
      <vt:lpstr>Tahoma</vt:lpstr>
      <vt:lpstr>Times New Roman</vt:lpstr>
      <vt:lpstr>Wingdings</vt:lpstr>
      <vt:lpstr>Lock And Key</vt:lpstr>
      <vt:lpstr>1_Orbit</vt:lpstr>
      <vt:lpstr>1_Balance</vt:lpstr>
      <vt:lpstr>4_Default Design</vt:lpstr>
      <vt:lpstr>Project Overview (Standard)</vt:lpstr>
      <vt:lpstr>Default Design</vt:lpstr>
      <vt:lpstr>51_Blank Presentation</vt:lpstr>
      <vt:lpstr>1_Project Overview (Standard)</vt:lpstr>
      <vt:lpstr>1_Optical</vt:lpstr>
      <vt:lpstr>1_Radar</vt:lpstr>
      <vt:lpstr>2_Radar</vt:lpstr>
      <vt:lpstr>Fireworks</vt:lpstr>
      <vt:lpstr>2_Notebook</vt:lpstr>
      <vt:lpstr>Kings &amp; Chronicles Chronology</vt:lpstr>
      <vt:lpstr>Making Sense of Samuel, Kings, and Chronicles</vt:lpstr>
      <vt:lpstr>Why so few mentions of David &amp; Solomon in ancient texts or inscriptions?</vt:lpstr>
      <vt:lpstr>But David is noted three times…</vt:lpstr>
      <vt:lpstr>But David is noted three times…</vt:lpstr>
      <vt:lpstr>But David is noted three times…</vt:lpstr>
      <vt:lpstr>Critical scholars point out many places where the chronologies of Kings and Chronicles do not match—and the reigns of the kings of Israel and Judah seem contradictory.  So what should we do?</vt:lpstr>
      <vt:lpstr>The Mystery of the Kings</vt:lpstr>
      <vt:lpstr>Is the Chronology of Israel's Kings Necessary?</vt:lpstr>
      <vt:lpstr>Years Kings of Judah Ruled</vt:lpstr>
      <vt:lpstr>Proposed Reasons for Discrepancies</vt:lpstr>
      <vt:lpstr>Proposed Solutions</vt:lpstr>
      <vt:lpstr>Enter stage…  Seventh-Day Adventist OT scholar  Edwin R. Thiele (pronounced TEE-lee)</vt:lpstr>
      <vt:lpstr>Jewish Calendars</vt:lpstr>
      <vt:lpstr>The Gezer Calendar</vt:lpstr>
      <vt:lpstr>The Gezer Calendar</vt:lpstr>
      <vt:lpstr>Hebrew Calendars</vt:lpstr>
      <vt:lpstr>Hebrew Calendars</vt:lpstr>
      <vt:lpstr>Characteristics</vt:lpstr>
      <vt:lpstr>Thiele's Solution</vt:lpstr>
      <vt:lpstr>Thiele's Solution</vt:lpstr>
      <vt:lpstr>Chart of OT Kings &amp; Prophets</vt:lpstr>
      <vt:lpstr>Chart of OT Kings &amp; Prophets</vt:lpstr>
      <vt:lpstr>Chart of OT Kings &amp; Prophets</vt:lpstr>
      <vt:lpstr>OT Kings (No Animation)</vt:lpstr>
      <vt:lpstr>OT Kings (Animated)</vt:lpstr>
      <vt:lpstr>Northern Early Kings</vt:lpstr>
      <vt:lpstr>Southern Early Kings</vt:lpstr>
      <vt:lpstr>Northern Later Kings</vt:lpstr>
      <vt:lpstr>Placing the Prophets</vt:lpstr>
      <vt:lpstr>Black</vt:lpstr>
      <vt:lpstr>OT Criticism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MYSTERIES OF OLD TESTAMENT CHRONOLOGY</dc:title>
  <dc:creator>Rick Griffith</dc:creator>
  <cp:lastModifiedBy>Rick Griffith</cp:lastModifiedBy>
  <cp:revision>90</cp:revision>
  <dcterms:created xsi:type="dcterms:W3CDTF">2014-09-26T08:59:23Z</dcterms:created>
  <dcterms:modified xsi:type="dcterms:W3CDTF">2026-05-30T12:19:09Z</dcterms:modified>
</cp:coreProperties>
</file>