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2.xml" ContentType="application/vnd.openxmlformats-officedocument.theme+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3.xml" ContentType="application/vnd.openxmlformats-officedocument.theme+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theme/theme4.xml" ContentType="application/vnd.openxmlformats-officedocument.theme+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theme/theme5.xml" ContentType="application/vnd.openxmlformats-officedocument.theme+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theme/theme6.xml" ContentType="application/vnd.openxmlformats-officedocument.theme+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theme/theme7.xml" ContentType="application/vnd.openxmlformats-officedocument.theme+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theme/theme8.xml" ContentType="application/vnd.openxmlformats-officedocument.theme+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theme/theme9.xml" ContentType="application/vnd.openxmlformats-officedocument.theme+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slideLayouts/slideLayout652.xml" ContentType="application/vnd.openxmlformats-officedocument.presentationml.slideLayout+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slideLayouts/slideLayout675.xml" ContentType="application/vnd.openxmlformats-officedocument.presentationml.slideLayout+xml"/>
  <Override PartName="/ppt/slideLayouts/slideLayout676.xml" ContentType="application/vnd.openxmlformats-officedocument.presentationml.slideLayout+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slideLayouts/slideLayout686.xml" ContentType="application/vnd.openxmlformats-officedocument.presentationml.slideLayout+xml"/>
  <Override PartName="/ppt/slideLayouts/slideLayout687.xml" ContentType="application/vnd.openxmlformats-officedocument.presentationml.slideLayout+xml"/>
  <Override PartName="/ppt/slideLayouts/slideLayout688.xml" ContentType="application/vnd.openxmlformats-officedocument.presentationml.slideLayout+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slideLayouts/slideLayout691.xml" ContentType="application/vnd.openxmlformats-officedocument.presentationml.slideLayout+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slideLayouts/slideLayout703.xml" ContentType="application/vnd.openxmlformats-officedocument.presentationml.slideLayout+xml"/>
  <Override PartName="/ppt/slideLayouts/slideLayout704.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heme/themeOverride1.xml" ContentType="application/vnd.openxmlformats-officedocument.themeOverr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theme/themeOverride2.xml" ContentType="application/vnd.openxmlformats-officedocument.themeOverr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28" r:id="rId2"/>
    <p:sldMasterId id="2147483742" r:id="rId3"/>
    <p:sldMasterId id="2147483756" r:id="rId4"/>
    <p:sldMasterId id="2147483844" r:id="rId5"/>
    <p:sldMasterId id="2147483932" r:id="rId6"/>
    <p:sldMasterId id="2147484020" r:id="rId7"/>
    <p:sldMasterId id="2147484109" r:id="rId8"/>
    <p:sldMasterId id="2147484197" r:id="rId9"/>
    <p:sldMasterId id="2147484373" r:id="rId10"/>
  </p:sldMasterIdLst>
  <p:notesMasterIdLst>
    <p:notesMasterId r:id="rId176"/>
  </p:notesMasterIdLst>
  <p:sldIdLst>
    <p:sldId id="257" r:id="rId11"/>
    <p:sldId id="258" r:id="rId12"/>
    <p:sldId id="259" r:id="rId13"/>
    <p:sldId id="260" r:id="rId14"/>
    <p:sldId id="261" r:id="rId15"/>
    <p:sldId id="262" r:id="rId16"/>
    <p:sldId id="388" r:id="rId17"/>
    <p:sldId id="263" r:id="rId18"/>
    <p:sldId id="264" r:id="rId19"/>
    <p:sldId id="265" r:id="rId20"/>
    <p:sldId id="504" r:id="rId21"/>
    <p:sldId id="266" r:id="rId22"/>
    <p:sldId id="444" r:id="rId23"/>
    <p:sldId id="445" r:id="rId24"/>
    <p:sldId id="446" r:id="rId25"/>
    <p:sldId id="447" r:id="rId26"/>
    <p:sldId id="448" r:id="rId27"/>
    <p:sldId id="449" r:id="rId28"/>
    <p:sldId id="450" r:id="rId29"/>
    <p:sldId id="451" r:id="rId30"/>
    <p:sldId id="452" r:id="rId31"/>
    <p:sldId id="453" r:id="rId32"/>
    <p:sldId id="454" r:id="rId33"/>
    <p:sldId id="268" r:id="rId34"/>
    <p:sldId id="269" r:id="rId35"/>
    <p:sldId id="270" r:id="rId36"/>
    <p:sldId id="271" r:id="rId37"/>
    <p:sldId id="272" r:id="rId38"/>
    <p:sldId id="273" r:id="rId39"/>
    <p:sldId id="274" r:id="rId40"/>
    <p:sldId id="275" r:id="rId41"/>
    <p:sldId id="276" r:id="rId42"/>
    <p:sldId id="277" r:id="rId43"/>
    <p:sldId id="278" r:id="rId44"/>
    <p:sldId id="279" r:id="rId45"/>
    <p:sldId id="505" r:id="rId46"/>
    <p:sldId id="455" r:id="rId47"/>
    <p:sldId id="283" r:id="rId48"/>
    <p:sldId id="284" r:id="rId49"/>
    <p:sldId id="456" r:id="rId50"/>
    <p:sldId id="517" r:id="rId51"/>
    <p:sldId id="285" r:id="rId52"/>
    <p:sldId id="506" r:id="rId53"/>
    <p:sldId id="286" r:id="rId54"/>
    <p:sldId id="287" r:id="rId55"/>
    <p:sldId id="457" r:id="rId56"/>
    <p:sldId id="288" r:id="rId57"/>
    <p:sldId id="289" r:id="rId58"/>
    <p:sldId id="290" r:id="rId59"/>
    <p:sldId id="291" r:id="rId60"/>
    <p:sldId id="516" r:id="rId61"/>
    <p:sldId id="458" r:id="rId62"/>
    <p:sldId id="292" r:id="rId63"/>
    <p:sldId id="293" r:id="rId64"/>
    <p:sldId id="459" r:id="rId65"/>
    <p:sldId id="460" r:id="rId66"/>
    <p:sldId id="295" r:id="rId67"/>
    <p:sldId id="296" r:id="rId68"/>
    <p:sldId id="461" r:id="rId69"/>
    <p:sldId id="297" r:id="rId70"/>
    <p:sldId id="462" r:id="rId71"/>
    <p:sldId id="464" r:id="rId72"/>
    <p:sldId id="298" r:id="rId73"/>
    <p:sldId id="465" r:id="rId74"/>
    <p:sldId id="466" r:id="rId75"/>
    <p:sldId id="467" r:id="rId76"/>
    <p:sldId id="300" r:id="rId77"/>
    <p:sldId id="469" r:id="rId78"/>
    <p:sldId id="470" r:id="rId79"/>
    <p:sldId id="301" r:id="rId80"/>
    <p:sldId id="471" r:id="rId81"/>
    <p:sldId id="302" r:id="rId82"/>
    <p:sldId id="309" r:id="rId83"/>
    <p:sldId id="472" r:id="rId84"/>
    <p:sldId id="473" r:id="rId85"/>
    <p:sldId id="474" r:id="rId86"/>
    <p:sldId id="475" r:id="rId87"/>
    <p:sldId id="476" r:id="rId88"/>
    <p:sldId id="477" r:id="rId89"/>
    <p:sldId id="310" r:id="rId90"/>
    <p:sldId id="478" r:id="rId91"/>
    <p:sldId id="312" r:id="rId92"/>
    <p:sldId id="314" r:id="rId93"/>
    <p:sldId id="313" r:id="rId94"/>
    <p:sldId id="315" r:id="rId95"/>
    <p:sldId id="316" r:id="rId96"/>
    <p:sldId id="317" r:id="rId97"/>
    <p:sldId id="318" r:id="rId98"/>
    <p:sldId id="319" r:id="rId99"/>
    <p:sldId id="320" r:id="rId100"/>
    <p:sldId id="431" r:id="rId101"/>
    <p:sldId id="429" r:id="rId102"/>
    <p:sldId id="321" r:id="rId103"/>
    <p:sldId id="322" r:id="rId104"/>
    <p:sldId id="323" r:id="rId105"/>
    <p:sldId id="324" r:id="rId106"/>
    <p:sldId id="325" r:id="rId107"/>
    <p:sldId id="326" r:id="rId108"/>
    <p:sldId id="327" r:id="rId109"/>
    <p:sldId id="328" r:id="rId110"/>
    <p:sldId id="329" r:id="rId111"/>
    <p:sldId id="340" r:id="rId112"/>
    <p:sldId id="330" r:id="rId113"/>
    <p:sldId id="331" r:id="rId114"/>
    <p:sldId id="332" r:id="rId115"/>
    <p:sldId id="333" r:id="rId116"/>
    <p:sldId id="334" r:id="rId117"/>
    <p:sldId id="335" r:id="rId118"/>
    <p:sldId id="336" r:id="rId119"/>
    <p:sldId id="337" r:id="rId120"/>
    <p:sldId id="338" r:id="rId121"/>
    <p:sldId id="479" r:id="rId122"/>
    <p:sldId id="339" r:id="rId123"/>
    <p:sldId id="480" r:id="rId124"/>
    <p:sldId id="481" r:id="rId125"/>
    <p:sldId id="482" r:id="rId126"/>
    <p:sldId id="483" r:id="rId127"/>
    <p:sldId id="484" r:id="rId128"/>
    <p:sldId id="485" r:id="rId129"/>
    <p:sldId id="486" r:id="rId130"/>
    <p:sldId id="343" r:id="rId131"/>
    <p:sldId id="488" r:id="rId132"/>
    <p:sldId id="490" r:id="rId133"/>
    <p:sldId id="360" r:id="rId134"/>
    <p:sldId id="512" r:id="rId135"/>
    <p:sldId id="513" r:id="rId136"/>
    <p:sldId id="514" r:id="rId137"/>
    <p:sldId id="361" r:id="rId138"/>
    <p:sldId id="362" r:id="rId139"/>
    <p:sldId id="363" r:id="rId140"/>
    <p:sldId id="491" r:id="rId141"/>
    <p:sldId id="420" r:id="rId142"/>
    <p:sldId id="421" r:id="rId143"/>
    <p:sldId id="422" r:id="rId144"/>
    <p:sldId id="423" r:id="rId145"/>
    <p:sldId id="424" r:id="rId146"/>
    <p:sldId id="492" r:id="rId147"/>
    <p:sldId id="493" r:id="rId148"/>
    <p:sldId id="399" r:id="rId149"/>
    <p:sldId id="400" r:id="rId150"/>
    <p:sldId id="401" r:id="rId151"/>
    <p:sldId id="365" r:id="rId152"/>
    <p:sldId id="366" r:id="rId153"/>
    <p:sldId id="503" r:id="rId154"/>
    <p:sldId id="372" r:id="rId155"/>
    <p:sldId id="510" r:id="rId156"/>
    <p:sldId id="509" r:id="rId157"/>
    <p:sldId id="374" r:id="rId158"/>
    <p:sldId id="515" r:id="rId159"/>
    <p:sldId id="375" r:id="rId160"/>
    <p:sldId id="508" r:id="rId161"/>
    <p:sldId id="507" r:id="rId162"/>
    <p:sldId id="376" r:id="rId163"/>
    <p:sldId id="495" r:id="rId164"/>
    <p:sldId id="496" r:id="rId165"/>
    <p:sldId id="497" r:id="rId166"/>
    <p:sldId id="498" r:id="rId167"/>
    <p:sldId id="380" r:id="rId168"/>
    <p:sldId id="511" r:id="rId169"/>
    <p:sldId id="382" r:id="rId170"/>
    <p:sldId id="499" r:id="rId171"/>
    <p:sldId id="500" r:id="rId172"/>
    <p:sldId id="385" r:id="rId173"/>
    <p:sldId id="501" r:id="rId174"/>
    <p:sldId id="433" r:id="rId175"/>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1pPr>
    <a:lvl2pPr marL="0" marR="0" indent="3429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2pPr>
    <a:lvl3pPr marL="0" marR="0" indent="6858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3pPr>
    <a:lvl4pPr marL="0" marR="0" indent="10287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4pPr>
    <a:lvl5pPr marL="0" marR="0" indent="13716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5pPr>
    <a:lvl6pPr marL="0" marR="0" indent="17145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6pPr>
    <a:lvl7pPr marL="0" marR="0" indent="20574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7pPr>
    <a:lvl8pPr marL="0" marR="0" indent="24003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8pPr>
    <a:lvl9pPr marL="0" marR="0" indent="27432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9pPr>
  </p:defaultTextStyle>
  <p:extLst>
    <p:ext uri="{EFAFB233-063F-42B5-8137-9DF3F51BA10A}">
      <p15:sldGuideLst xmlns:p15="http://schemas.microsoft.com/office/powerpoint/2012/main">
        <p15:guide id="1" orient="horz" pos="4320">
          <p15:clr>
            <a:srgbClr val="A4A3A4"/>
          </p15:clr>
        </p15:guide>
        <p15:guide id="2" pos="76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clrMru>
    <a:srgbClr val="103D09"/>
    <a:srgbClr val="257A85"/>
    <a:srgbClr val="05475B"/>
    <a:srgbClr val="074D6B"/>
    <a:srgbClr val="7BB8AF"/>
    <a:srgbClr val="04334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Avenir Next Medium"/>
          <a:ea typeface="Avenir Next Medium"/>
          <a:cs typeface="Avenir Next Medium"/>
        </a:font>
        <a:srgbClr val="5B5854"/>
      </a:tcTxStyle>
      <a:tcStyle>
        <a:tcBdr>
          <a:left>
            <a:ln w="25400" cap="flat">
              <a:solidFill>
                <a:srgbClr val="5B5854"/>
              </a:solidFill>
              <a:custDash>
                <a:ds d="200000" sp="200000"/>
              </a:custDash>
              <a:miter lim="400000"/>
            </a:ln>
          </a:left>
          <a:right>
            <a:ln w="25400" cap="flat">
              <a:solidFill>
                <a:srgbClr val="5B5854"/>
              </a:solidFill>
              <a:custDash>
                <a:ds d="200000" sp="200000"/>
              </a:custDash>
              <a:miter lim="400000"/>
            </a:ln>
          </a:right>
          <a:top>
            <a:ln w="12700" cap="flat">
              <a:solidFill>
                <a:srgbClr val="5B5854"/>
              </a:solidFill>
              <a:prstDash val="solid"/>
              <a:miter lim="400000"/>
            </a:ln>
          </a:top>
          <a:bottom>
            <a:ln w="12700" cap="flat">
              <a:solidFill>
                <a:srgbClr val="5B5854"/>
              </a:solidFill>
              <a:prstDash val="solid"/>
              <a:miter lim="400000"/>
            </a:ln>
          </a:bottom>
          <a:insideH>
            <a:ln w="12700" cap="flat">
              <a:solidFill>
                <a:srgbClr val="5B5854"/>
              </a:solidFill>
              <a:prstDash val="solid"/>
              <a:miter lim="400000"/>
            </a:ln>
          </a:insideH>
          <a:insideV>
            <a:ln w="25400" cap="flat">
              <a:solidFill>
                <a:srgbClr val="5B5854"/>
              </a:solidFill>
              <a:custDash>
                <a:ds d="200000" sp="200000"/>
              </a:custDash>
              <a:miter lim="400000"/>
            </a:ln>
          </a:insideV>
        </a:tcBdr>
        <a:fill>
          <a:noFill/>
        </a:fill>
      </a:tcStyle>
    </a:wholeTbl>
    <a:band2H>
      <a:tcTxStyle/>
      <a:tcStyle>
        <a:tcBdr/>
        <a:fill>
          <a:solidFill>
            <a:schemeClr val="accent2">
              <a:hueOff val="-1122706"/>
              <a:satOff val="6504"/>
              <a:lumOff val="15871"/>
              <a:alpha val="17000"/>
            </a:schemeClr>
          </a:solidFill>
        </a:fill>
      </a:tcStyle>
    </a:band2H>
    <a:firstCol>
      <a:tcTxStyle b="on" i="off">
        <a:font>
          <a:latin typeface="Avenir Next Demi Bold"/>
          <a:ea typeface="Avenir Next Demi Bold"/>
          <a:cs typeface="Avenir Next Demi Bold"/>
        </a:font>
        <a:srgbClr val="5B5854"/>
      </a:tcTxStyle>
      <a:tcStyle>
        <a:tcBdr>
          <a:left>
            <a:ln w="12700" cap="flat">
              <a:noFill/>
              <a:miter lim="400000"/>
            </a:ln>
          </a:left>
          <a:right>
            <a:ln w="38100" cap="flat">
              <a:solidFill>
                <a:srgbClr val="5B5854"/>
              </a:solidFill>
              <a:prstDash val="solid"/>
              <a:miter lim="400000"/>
            </a:ln>
          </a:right>
          <a:top>
            <a:ln w="12700" cap="flat">
              <a:solidFill>
                <a:srgbClr val="5B5854"/>
              </a:solidFill>
              <a:prstDash val="solid"/>
              <a:miter lim="400000"/>
            </a:ln>
          </a:top>
          <a:bottom>
            <a:ln w="12700" cap="flat">
              <a:solidFill>
                <a:srgbClr val="5B5854"/>
              </a:solidFill>
              <a:prstDash val="solid"/>
              <a:miter lim="400000"/>
            </a:ln>
          </a:bottom>
          <a:insideH>
            <a:ln w="12700" cap="flat">
              <a:solidFill>
                <a:srgbClr val="5B5854"/>
              </a:solidFill>
              <a:prstDash val="solid"/>
              <a:miter lim="400000"/>
            </a:ln>
          </a:insideH>
          <a:insideV>
            <a:ln w="12700" cap="flat">
              <a:solidFill>
                <a:srgbClr val="5B5854"/>
              </a:solidFill>
              <a:prstDash val="solid"/>
              <a:miter lim="400000"/>
            </a:ln>
          </a:insideV>
        </a:tcBdr>
        <a:fill>
          <a:solidFill>
            <a:srgbClr val="809E35">
              <a:alpha val="10000"/>
            </a:srgbClr>
          </a:solidFill>
        </a:fill>
      </a:tcStyle>
    </a:firstCol>
    <a:lastRow>
      <a:tcTxStyle b="on" i="off">
        <a:font>
          <a:latin typeface="Avenir Next Demi Bold"/>
          <a:ea typeface="Avenir Next Demi Bold"/>
          <a:cs typeface="Avenir Next Demi Bold"/>
        </a:font>
        <a:srgbClr val="5B5854"/>
      </a:tcTxStyle>
      <a:tcStyle>
        <a:tcBdr>
          <a:left>
            <a:ln w="12700" cap="flat">
              <a:solidFill>
                <a:srgbClr val="5B5854"/>
              </a:solidFill>
              <a:prstDash val="solid"/>
              <a:miter lim="400000"/>
            </a:ln>
          </a:left>
          <a:right>
            <a:ln w="12700" cap="flat">
              <a:solidFill>
                <a:srgbClr val="5B5854"/>
              </a:solidFill>
              <a:prstDash val="solid"/>
              <a:miter lim="400000"/>
            </a:ln>
          </a:right>
          <a:top>
            <a:ln w="38100" cap="flat">
              <a:solidFill>
                <a:srgbClr val="5B5854"/>
              </a:solidFill>
              <a:prstDash val="solid"/>
              <a:miter lim="400000"/>
            </a:ln>
          </a:top>
          <a:bottom>
            <a:ln w="12700" cap="flat">
              <a:noFill/>
              <a:miter lim="400000"/>
            </a:ln>
          </a:bottom>
          <a:insideH>
            <a:ln w="12700" cap="flat">
              <a:solidFill>
                <a:srgbClr val="5B5854"/>
              </a:solidFill>
              <a:prstDash val="solid"/>
              <a:miter lim="400000"/>
            </a:ln>
          </a:insideH>
          <a:insideV>
            <a:ln w="12700" cap="flat">
              <a:solidFill>
                <a:srgbClr val="5B5854"/>
              </a:solidFill>
              <a:prstDash val="solid"/>
              <a:miter lim="400000"/>
            </a:ln>
          </a:insideV>
        </a:tcBdr>
        <a:fill>
          <a:noFill/>
        </a:fill>
      </a:tcStyle>
    </a:lastRow>
    <a:firstRow>
      <a:tcTxStyle b="on" i="off">
        <a:font>
          <a:latin typeface="Avenir Next Demi Bold"/>
          <a:ea typeface="Avenir Next Demi Bold"/>
          <a:cs typeface="Avenir Next Demi Bold"/>
        </a:font>
        <a:srgbClr val="5B5854"/>
      </a:tcTxStyle>
      <a:tcStyle>
        <a:tcBdr>
          <a:left>
            <a:ln w="12700" cap="flat">
              <a:solidFill>
                <a:srgbClr val="5B5854"/>
              </a:solidFill>
              <a:prstDash val="solid"/>
              <a:miter lim="400000"/>
            </a:ln>
          </a:left>
          <a:right>
            <a:ln w="12700" cap="flat">
              <a:solidFill>
                <a:srgbClr val="5B5854"/>
              </a:solidFill>
              <a:prstDash val="solid"/>
              <a:miter lim="400000"/>
            </a:ln>
          </a:right>
          <a:top>
            <a:ln w="12700" cap="flat">
              <a:noFill/>
              <a:miter lim="400000"/>
            </a:ln>
          </a:top>
          <a:bottom>
            <a:ln w="38100" cap="flat">
              <a:solidFill>
                <a:srgbClr val="5B5854"/>
              </a:solidFill>
              <a:prstDash val="solid"/>
              <a:miter lim="400000"/>
            </a:ln>
          </a:bottom>
          <a:insideH>
            <a:ln w="12700" cap="flat">
              <a:solidFill>
                <a:srgbClr val="5B5854"/>
              </a:solidFill>
              <a:prstDash val="solid"/>
              <a:miter lim="400000"/>
            </a:ln>
          </a:insideH>
          <a:insideV>
            <a:ln w="12700" cap="flat">
              <a:solidFill>
                <a:srgbClr val="5B5854"/>
              </a:solidFill>
              <a:prstDash val="solid"/>
              <a:miter lim="400000"/>
            </a:ln>
          </a:insideV>
        </a:tcBdr>
        <a:fill>
          <a:solidFill>
            <a:srgbClr val="619E5C">
              <a:alpha val="15000"/>
            </a:srgbClr>
          </a:solidFill>
        </a:fill>
      </a:tcStyle>
    </a:firstRow>
  </a:tblStyle>
  <a:tblStyle styleId="{C7B018BB-80A7-4F77-B60F-C8B233D01FF8}" styleName="">
    <a:tblBg/>
    <a:wholeTbl>
      <a:tcTxStyle b="off" i="off">
        <a:font>
          <a:latin typeface="Avenir Next Medium"/>
          <a:ea typeface="Avenir Next Medium"/>
          <a:cs typeface="Avenir Next Medium"/>
        </a:font>
        <a:srgbClr val="5B5854"/>
      </a:tcTxStyle>
      <a:tcStyle>
        <a:tcBdr>
          <a:left>
            <a:ln w="12700" cap="flat">
              <a:solidFill>
                <a:srgbClr val="BDBBB3"/>
              </a:solidFill>
              <a:prstDash val="solid"/>
              <a:miter lim="400000"/>
            </a:ln>
          </a:left>
          <a:right>
            <a:ln w="12700" cap="flat">
              <a:solidFill>
                <a:srgbClr val="BDBBB3"/>
              </a:solidFill>
              <a:prstDash val="solid"/>
              <a:miter lim="400000"/>
            </a:ln>
          </a:right>
          <a:top>
            <a:ln w="12700" cap="flat">
              <a:solidFill>
                <a:srgbClr val="A5A59F"/>
              </a:solidFill>
              <a:prstDash val="solid"/>
              <a:miter lim="400000"/>
            </a:ln>
          </a:top>
          <a:bottom>
            <a:ln w="12700" cap="flat">
              <a:solidFill>
                <a:srgbClr val="A5A59F"/>
              </a:solidFill>
              <a:prstDash val="solid"/>
              <a:miter lim="400000"/>
            </a:ln>
          </a:bottom>
          <a:insideH>
            <a:ln w="12700" cap="flat">
              <a:solidFill>
                <a:srgbClr val="A5A59F"/>
              </a:solidFill>
              <a:prstDash val="solid"/>
              <a:miter lim="400000"/>
            </a:ln>
          </a:insideH>
          <a:insideV>
            <a:ln w="12700" cap="flat">
              <a:solidFill>
                <a:srgbClr val="BDBBB3"/>
              </a:solidFill>
              <a:prstDash val="solid"/>
              <a:miter lim="400000"/>
            </a:ln>
          </a:insideV>
        </a:tcBdr>
        <a:fill>
          <a:solidFill>
            <a:srgbClr val="E7E3D2"/>
          </a:solidFill>
        </a:fill>
      </a:tcStyle>
    </a:wholeTbl>
    <a:band2H>
      <a:tcTxStyle/>
      <a:tcStyle>
        <a:tcBdr/>
        <a:fill>
          <a:solidFill>
            <a:srgbClr val="F6F2E5"/>
          </a:solidFill>
        </a:fill>
      </a:tcStyle>
    </a:band2H>
    <a:firstCol>
      <a:tcTxStyle b="on" i="off">
        <a:font>
          <a:latin typeface="Avenir Next Demi Bold"/>
          <a:ea typeface="Avenir Next Demi Bold"/>
          <a:cs typeface="Avenir Next Demi Bold"/>
        </a:font>
        <a:srgbClr val="5B5854"/>
      </a:tcTxStyle>
      <a:tcStyle>
        <a:tcBdr>
          <a:left>
            <a:ln w="12700" cap="flat">
              <a:noFill/>
              <a:miter lim="400000"/>
            </a:ln>
          </a:left>
          <a:right>
            <a:ln w="12700" cap="flat">
              <a:solidFill>
                <a:srgbClr val="A5A59F"/>
              </a:solidFill>
              <a:prstDash val="solid"/>
              <a:miter lim="400000"/>
            </a:ln>
          </a:right>
          <a:top>
            <a:ln w="12700" cap="flat">
              <a:solidFill>
                <a:srgbClr val="A5A59F"/>
              </a:solidFill>
              <a:prstDash val="solid"/>
              <a:miter lim="400000"/>
            </a:ln>
          </a:top>
          <a:bottom>
            <a:ln w="12700" cap="flat">
              <a:solidFill>
                <a:srgbClr val="A5A59F"/>
              </a:solidFill>
              <a:prstDash val="solid"/>
              <a:miter lim="400000"/>
            </a:ln>
          </a:bottom>
          <a:insideH>
            <a:ln w="12700" cap="flat">
              <a:solidFill>
                <a:srgbClr val="A5A59F"/>
              </a:solidFill>
              <a:prstDash val="solid"/>
              <a:miter lim="400000"/>
            </a:ln>
          </a:insideH>
          <a:insideV>
            <a:ln w="12700" cap="flat">
              <a:solidFill>
                <a:srgbClr val="A5A59F"/>
              </a:solidFill>
              <a:prstDash val="solid"/>
              <a:miter lim="400000"/>
            </a:ln>
          </a:insideV>
        </a:tcBdr>
        <a:fill>
          <a:solidFill>
            <a:srgbClr val="D3CDB7"/>
          </a:solidFill>
        </a:fill>
      </a:tcStyle>
    </a:firstCol>
    <a:lastRow>
      <a:tcTxStyle b="on" i="off">
        <a:font>
          <a:latin typeface="Avenir Next Demi Bold"/>
          <a:ea typeface="Avenir Next Demi Bold"/>
          <a:cs typeface="Avenir Next Demi Bold"/>
        </a:font>
        <a:srgbClr val="5B5854"/>
      </a:tcTxStyle>
      <a:tcStyle>
        <a:tcBdr>
          <a:left>
            <a:ln w="12700" cap="flat">
              <a:solidFill>
                <a:srgbClr val="A5A59F"/>
              </a:solidFill>
              <a:prstDash val="solid"/>
              <a:miter lim="400000"/>
            </a:ln>
          </a:left>
          <a:right>
            <a:ln w="12700" cap="flat">
              <a:solidFill>
                <a:srgbClr val="A5A59F"/>
              </a:solidFill>
              <a:prstDash val="solid"/>
              <a:miter lim="400000"/>
            </a:ln>
          </a:right>
          <a:top>
            <a:ln w="12700" cap="flat">
              <a:solidFill>
                <a:srgbClr val="A5A59F"/>
              </a:solidFill>
              <a:prstDash val="solid"/>
              <a:miter lim="400000"/>
            </a:ln>
          </a:top>
          <a:bottom>
            <a:ln w="12700" cap="flat">
              <a:noFill/>
              <a:miter lim="400000"/>
            </a:ln>
          </a:bottom>
          <a:insideH>
            <a:ln w="12700" cap="flat">
              <a:solidFill>
                <a:srgbClr val="A5A59F"/>
              </a:solidFill>
              <a:prstDash val="solid"/>
              <a:miter lim="400000"/>
            </a:ln>
          </a:insideH>
          <a:insideV>
            <a:ln w="12700" cap="flat">
              <a:solidFill>
                <a:srgbClr val="A5A59F"/>
              </a:solidFill>
              <a:prstDash val="solid"/>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solidFill>
                <a:srgbClr val="8E755A"/>
              </a:solidFill>
              <a:prstDash val="solid"/>
              <a:miter lim="400000"/>
            </a:ln>
          </a:left>
          <a:right>
            <a:ln w="12700" cap="flat">
              <a:solidFill>
                <a:srgbClr val="8E755A"/>
              </a:solidFill>
              <a:prstDash val="solid"/>
              <a:miter lim="400000"/>
            </a:ln>
          </a:right>
          <a:top>
            <a:ln w="12700" cap="flat">
              <a:noFill/>
              <a:miter lim="400000"/>
            </a:ln>
          </a:top>
          <a:bottom>
            <a:ln w="12700" cap="flat">
              <a:solidFill>
                <a:srgbClr val="A5A59F"/>
              </a:solidFill>
              <a:prstDash val="solid"/>
              <a:miter lim="400000"/>
            </a:ln>
          </a:bottom>
          <a:insideH>
            <a:ln w="12700" cap="flat">
              <a:solidFill>
                <a:srgbClr val="8E755A"/>
              </a:solidFill>
              <a:prstDash val="solid"/>
              <a:miter lim="400000"/>
            </a:ln>
          </a:insideH>
          <a:insideV>
            <a:ln w="12700" cap="flat">
              <a:solidFill>
                <a:srgbClr val="8E755A"/>
              </a:solidFill>
              <a:prstDash val="solid"/>
              <a:miter lim="400000"/>
            </a:ln>
          </a:insideV>
        </a:tcBdr>
        <a:fill>
          <a:noFill/>
        </a:fill>
      </a:tcStyle>
    </a:firstRow>
  </a:tblStyle>
  <a:tblStyle styleId="{EEE7283C-3CF3-47DC-8721-378D4A62B228}" styleName="">
    <a:tblBg/>
    <a:wholeTbl>
      <a:tcTxStyle b="off" i="off">
        <a:font>
          <a:latin typeface="Avenir Next Medium"/>
          <a:ea typeface="Avenir Next Medium"/>
          <a:cs typeface="Avenir Next Medium"/>
        </a:font>
        <a:srgbClr val="5B5854"/>
      </a:tcTxStyle>
      <a:tcStyle>
        <a:tcBdr>
          <a:left>
            <a:ln w="12700" cap="flat">
              <a:noFill/>
              <a:miter lim="400000"/>
            </a:ln>
          </a:left>
          <a:right>
            <a:ln w="12700" cap="flat">
              <a:noFill/>
              <a:miter lim="400000"/>
            </a:ln>
          </a:right>
          <a:top>
            <a:ln w="12700" cap="flat">
              <a:solidFill>
                <a:srgbClr val="BDBBB3"/>
              </a:solidFill>
              <a:prstDash val="solid"/>
              <a:miter lim="400000"/>
            </a:ln>
          </a:top>
          <a:bottom>
            <a:ln w="12700" cap="flat">
              <a:solidFill>
                <a:srgbClr val="BDBBB3"/>
              </a:solidFill>
              <a:prstDash val="solid"/>
              <a:miter lim="400000"/>
            </a:ln>
          </a:bottom>
          <a:insideH>
            <a:ln w="12700" cap="flat">
              <a:solidFill>
                <a:srgbClr val="BDBBB3"/>
              </a:solidFill>
              <a:prstDash val="solid"/>
              <a:miter lim="400000"/>
            </a:ln>
          </a:insideH>
          <a:insideV>
            <a:ln w="12700" cap="flat">
              <a:noFill/>
              <a:miter lim="400000"/>
            </a:ln>
          </a:insideV>
        </a:tcBdr>
        <a:fill>
          <a:solidFill>
            <a:srgbClr val="E6E3DA"/>
          </a:solidFill>
        </a:fill>
      </a:tcStyle>
    </a:wholeTbl>
    <a:band2H>
      <a:tcTxStyle/>
      <a:tcStyle>
        <a:tcBdr/>
        <a:fill>
          <a:solidFill>
            <a:srgbClr val="F9F5E8"/>
          </a:solidFill>
        </a:fill>
      </a:tcStyle>
    </a:band2H>
    <a:firstCol>
      <a:tcTxStyle b="on" i="off">
        <a:font>
          <a:latin typeface="Avenir Next Demi Bold"/>
          <a:ea typeface="Avenir Next Demi Bold"/>
          <a:cs typeface="Avenir Next Demi Bold"/>
        </a:font>
        <a:srgbClr val="5B5854"/>
      </a:tcTxStyle>
      <a:tcStyle>
        <a:tcBdr>
          <a:left>
            <a:ln w="12700" cap="flat">
              <a:solidFill>
                <a:srgbClr val="A5A59F"/>
              </a:solidFill>
              <a:prstDash val="solid"/>
              <a:miter lim="400000"/>
            </a:ln>
          </a:left>
          <a:right>
            <a:ln w="12700" cap="flat">
              <a:solidFill>
                <a:srgbClr val="A5A59F"/>
              </a:solidFill>
              <a:prstDash val="solid"/>
              <a:miter lim="400000"/>
            </a:ln>
          </a:right>
          <a:top>
            <a:ln w="12700" cap="flat">
              <a:solidFill>
                <a:srgbClr val="A5A59F"/>
              </a:solidFill>
              <a:prstDash val="solid"/>
              <a:miter lim="400000"/>
            </a:ln>
          </a:top>
          <a:bottom>
            <a:ln w="12700" cap="flat">
              <a:solidFill>
                <a:srgbClr val="A5A59F"/>
              </a:solidFill>
              <a:prstDash val="solid"/>
              <a:miter lim="400000"/>
            </a:ln>
          </a:bottom>
          <a:insideH>
            <a:ln w="12700" cap="flat">
              <a:solidFill>
                <a:srgbClr val="A5A59F"/>
              </a:solidFill>
              <a:prstDash val="solid"/>
              <a:miter lim="400000"/>
            </a:ln>
          </a:insideH>
          <a:insideV>
            <a:ln w="12700" cap="flat">
              <a:noFill/>
              <a:miter lim="400000"/>
            </a:ln>
          </a:insideV>
        </a:tcBdr>
        <a:fill>
          <a:solidFill>
            <a:srgbClr val="D6D5D0"/>
          </a:solid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solidFill>
                <a:srgbClr val="BDBBB3"/>
              </a:solidFill>
              <a:prstDash val="solid"/>
              <a:miter lim="400000"/>
            </a:ln>
          </a:top>
          <a:bottom>
            <a:ln w="12700" cap="flat">
              <a:solidFill>
                <a:srgbClr val="A5A59F"/>
              </a:solidFill>
              <a:prstDash val="solid"/>
              <a:miter lim="400000"/>
            </a:ln>
          </a:bottom>
          <a:insideH>
            <a:ln w="12700" cap="flat">
              <a:solidFill>
                <a:srgbClr val="4D6166"/>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solidFill>
                <a:srgbClr val="A5A59F"/>
              </a:solidFill>
              <a:prstDash val="solid"/>
              <a:miter lim="400000"/>
            </a:ln>
          </a:top>
          <a:bottom>
            <a:ln w="12700" cap="flat">
              <a:solidFill>
                <a:srgbClr val="BDBBB3"/>
              </a:solidFill>
              <a:prstDash val="solid"/>
              <a:miter lim="400000"/>
            </a:ln>
          </a:bottom>
          <a:insideH>
            <a:ln w="12700" cap="flat">
              <a:solidFill>
                <a:srgbClr val="657477"/>
              </a:solidFill>
              <a:prstDash val="solid"/>
              <a:miter lim="400000"/>
            </a:ln>
          </a:insideH>
          <a:insideV>
            <a:ln w="12700" cap="flat">
              <a:noFill/>
              <a:miter lim="400000"/>
            </a:ln>
          </a:insideV>
        </a:tcBdr>
        <a:fill>
          <a:noFill/>
        </a:fill>
      </a:tcStyle>
    </a:firstRow>
  </a:tblStyle>
  <a:tblStyle styleId="{CF821DB8-F4EB-4A41-A1BA-3FCAFE7338EE}" styleName="">
    <a:tblBg/>
    <a:wholeTbl>
      <a:tcTxStyle b="off" i="off">
        <a:font>
          <a:latin typeface="Avenir Next Medium"/>
          <a:ea typeface="Avenir Next Medium"/>
          <a:cs typeface="Avenir Next Medium"/>
        </a:font>
        <a:srgbClr val="5B5854"/>
      </a:tcTxStyle>
      <a:tcStyle>
        <a:tcBdr>
          <a:left>
            <a:ln w="12700" cap="flat">
              <a:noFill/>
              <a:miter lim="400000"/>
            </a:ln>
          </a:left>
          <a:right>
            <a:ln w="12700" cap="flat">
              <a:noFill/>
              <a:miter lim="400000"/>
            </a:ln>
          </a:right>
          <a:top>
            <a:ln w="12700" cap="flat">
              <a:solidFill>
                <a:srgbClr val="AAA6A6"/>
              </a:solidFill>
              <a:custDash>
                <a:ds d="200000" sp="200000"/>
              </a:custDash>
              <a:miter lim="400000"/>
            </a:ln>
          </a:top>
          <a:bottom>
            <a:ln w="12700" cap="flat">
              <a:solidFill>
                <a:srgbClr val="AAA6A6"/>
              </a:solidFill>
              <a:custDash>
                <a:ds d="200000" sp="200000"/>
              </a:custDash>
              <a:miter lim="400000"/>
            </a:ln>
          </a:bottom>
          <a:insideH>
            <a:ln w="12700" cap="flat">
              <a:solidFill>
                <a:srgbClr val="AAA6A6"/>
              </a:solidFill>
              <a:custDash>
                <a:ds d="200000" sp="200000"/>
              </a:custDash>
              <a:miter lim="400000"/>
            </a:ln>
          </a:insideH>
          <a:insideV>
            <a:ln w="12700" cap="flat">
              <a:noFill/>
              <a:miter lim="400000"/>
            </a:ln>
          </a:insideV>
        </a:tcBdr>
        <a:fill>
          <a:solidFill>
            <a:srgbClr val="EFECE2"/>
          </a:solidFill>
        </a:fill>
      </a:tcStyle>
    </a:wholeTbl>
    <a:band2H>
      <a:tcTxStyle/>
      <a:tcStyle>
        <a:tcBdr/>
        <a:fill>
          <a:solidFill>
            <a:srgbClr val="FFFBF1"/>
          </a:solidFill>
        </a:fill>
      </a:tcStyle>
    </a:band2H>
    <a:firstCol>
      <a:tcTxStyle b="on" i="off">
        <a:font>
          <a:latin typeface="Avenir Next Demi Bold"/>
          <a:ea typeface="Avenir Next Demi Bold"/>
          <a:cs typeface="Avenir Next Demi Bold"/>
        </a:font>
        <a:srgbClr val="5B5854"/>
      </a:tcTxStyle>
      <a:tcStyle>
        <a:tcBdr>
          <a:left>
            <a:ln w="12700" cap="flat">
              <a:solidFill>
                <a:srgbClr val="000000"/>
              </a:solidFill>
              <a:prstDash val="solid"/>
              <a:miter lim="400000"/>
            </a:ln>
          </a:left>
          <a:right>
            <a:ln w="12700" cap="flat">
              <a:solidFill>
                <a:srgbClr val="A29A85"/>
              </a:solidFill>
              <a:prstDash val="solid"/>
              <a:miter lim="400000"/>
            </a:ln>
          </a:right>
          <a:top>
            <a:ln w="12700" cap="flat">
              <a:solidFill>
                <a:srgbClr val="AAA6A6"/>
              </a:solidFill>
              <a:custDash>
                <a:ds d="200000" sp="200000"/>
              </a:custDash>
              <a:miter lim="400000"/>
            </a:ln>
          </a:top>
          <a:bottom>
            <a:ln w="12700" cap="flat">
              <a:solidFill>
                <a:srgbClr val="AAA6A6"/>
              </a:solidFill>
              <a:custDash>
                <a:ds d="200000" sp="200000"/>
              </a:custDash>
              <a:miter lim="400000"/>
            </a:ln>
          </a:bottom>
          <a:insideH>
            <a:ln w="12700" cap="flat">
              <a:solidFill>
                <a:srgbClr val="AAA6A6"/>
              </a:solidFill>
              <a:custDash>
                <a:ds d="200000" sp="200000"/>
              </a:custDash>
              <a:miter lim="400000"/>
            </a:ln>
          </a:insideH>
          <a:insideV>
            <a:ln w="12700" cap="flat">
              <a:noFill/>
              <a:miter lim="400000"/>
            </a:ln>
          </a:insideV>
        </a:tcBdr>
        <a:fill>
          <a:solidFill>
            <a:srgbClr val="E8E4D8"/>
          </a:solid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solidFill>
                <a:srgbClr val="A29A85"/>
              </a:solidFill>
              <a:prstDash val="solid"/>
              <a:miter lim="400000"/>
            </a:ln>
          </a:top>
          <a:bottom>
            <a:ln w="12700" cap="flat">
              <a:solidFill>
                <a:srgbClr val="000000"/>
              </a:solidFill>
              <a:prstDash val="solid"/>
              <a:miter lim="400000"/>
            </a:ln>
          </a:bottom>
          <a:insideH>
            <a:ln w="12700" cap="flat">
              <a:solidFill>
                <a:srgbClr val="A29A85"/>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solidFill>
                <a:srgbClr val="000000"/>
              </a:solidFill>
              <a:prstDash val="solid"/>
              <a:miter lim="400000"/>
            </a:ln>
          </a:top>
          <a:bottom>
            <a:ln w="12700" cap="flat">
              <a:solidFill>
                <a:srgbClr val="A29A85"/>
              </a:solidFill>
              <a:prstDash val="solid"/>
              <a:miter lim="400000"/>
            </a:ln>
          </a:bottom>
          <a:insideH>
            <a:ln w="12700" cap="flat">
              <a:solidFill>
                <a:srgbClr val="A29A85"/>
              </a:solidFill>
              <a:prstDash val="solid"/>
              <a:miter lim="400000"/>
            </a:ln>
          </a:insideH>
          <a:insideV>
            <a:ln w="12700" cap="flat">
              <a:noFill/>
              <a:miter lim="400000"/>
            </a:ln>
          </a:insideV>
        </a:tcBdr>
        <a:fill>
          <a:noFill/>
        </a:fill>
      </a:tcStyle>
    </a:firstRow>
  </a:tblStyle>
  <a:tblStyle styleId="{33BA23B1-9221-436E-865A-0063620EA4FD}" styleName="">
    <a:tblBg/>
    <a:wholeTbl>
      <a:tcTxStyle b="off" i="off">
        <a:font>
          <a:latin typeface="Avenir Next Medium"/>
          <a:ea typeface="Avenir Next Medium"/>
          <a:cs typeface="Avenir Next Medium"/>
        </a:font>
        <a:srgbClr val="5B5854"/>
      </a:tcTxStyle>
      <a:tcStyle>
        <a:tcBdr>
          <a:left>
            <a:ln w="12700" cap="flat">
              <a:noFill/>
              <a:miter lim="400000"/>
            </a:ln>
          </a:left>
          <a:right>
            <a:ln w="12700" cap="flat">
              <a:noFill/>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noFill/>
              <a:miter lim="400000"/>
            </a:ln>
          </a:insideV>
        </a:tcBdr>
        <a:fill>
          <a:solidFill>
            <a:srgbClr val="D6D2C0">
              <a:alpha val="50000"/>
            </a:srgbClr>
          </a:solidFill>
        </a:fill>
      </a:tcStyle>
    </a:wholeTbl>
    <a:band2H>
      <a:tcTxStyle/>
      <a:tcStyle>
        <a:tcBdr/>
        <a:fill>
          <a:solidFill>
            <a:srgbClr val="E9E7DC"/>
          </a:solidFill>
        </a:fill>
      </a:tcStyle>
    </a:band2H>
    <a:firstCol>
      <a:tcTxStyle b="on" i="off">
        <a:font>
          <a:latin typeface="Avenir Next Demi Bold"/>
          <a:ea typeface="Avenir Next Demi Bold"/>
          <a:cs typeface="Avenir Next Demi Bold"/>
        </a:font>
        <a:srgbClr val="5B5854"/>
      </a:tcTxStyle>
      <a:tcStyle>
        <a:tcBdr>
          <a:left>
            <a:ln w="12700" cap="flat">
              <a:solidFill>
                <a:srgbClr val="FFFFFF"/>
              </a:solidFill>
              <a:prstDash val="solid"/>
              <a:miter lim="400000"/>
            </a:ln>
          </a:left>
          <a:right>
            <a:ln w="254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noFill/>
              <a:miter lim="400000"/>
            </a:ln>
          </a:insideV>
        </a:tcBdr>
        <a:fill>
          <a:solidFill>
            <a:srgbClr val="C5BEAA"/>
          </a:solidFill>
        </a:fill>
      </a:tcStyle>
    </a:firstCol>
    <a:lastRow>
      <a:tcTxStyle b="on" i="off">
        <a:font>
          <a:latin typeface="Avenir Next Demi Bold"/>
          <a:ea typeface="Avenir Next Demi Bold"/>
          <a:cs typeface="Avenir Next Demi Bold"/>
        </a:font>
        <a:srgbClr val="5B5854"/>
      </a:tcTxStyle>
      <a:tcStyle>
        <a:tcBdr>
          <a:left>
            <a:ln w="12700" cap="flat">
              <a:noFill/>
              <a:miter lim="400000"/>
            </a:ln>
          </a:left>
          <a:right>
            <a:ln w="12700" cap="flat">
              <a:noFill/>
              <a:miter lim="400000"/>
            </a:ln>
          </a:right>
          <a:top>
            <a:ln w="25400" cap="flat">
              <a:solidFill>
                <a:srgbClr val="000000"/>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noFill/>
              <a:miter lim="400000"/>
            </a:ln>
          </a:insideV>
        </a:tcBdr>
        <a:fill>
          <a:solidFill>
            <a:srgbClr val="D6D2C0">
              <a:alpha val="25000"/>
            </a:srgbClr>
          </a:solid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solidFill>
                <a:srgbClr val="FFFFFF"/>
              </a:solidFill>
              <a:prstDash val="solid"/>
              <a:miter lim="400000"/>
            </a:ln>
          </a:top>
          <a:bottom>
            <a:ln w="25400" cap="flat">
              <a:solidFill>
                <a:srgbClr val="FFFFFF"/>
              </a:solidFill>
              <a:prstDash val="solid"/>
              <a:miter lim="400000"/>
            </a:ln>
          </a:bottom>
          <a:insideH>
            <a:ln w="12700" cap="flat">
              <a:solidFill>
                <a:srgbClr val="FFFFFF"/>
              </a:solidFill>
              <a:prstDash val="solid"/>
              <a:miter lim="400000"/>
            </a:ln>
          </a:insideH>
          <a:insideV>
            <a:ln w="12700" cap="flat">
              <a:noFill/>
              <a:miter lim="400000"/>
            </a:ln>
          </a:insideV>
        </a:tcBdr>
        <a:fill>
          <a:solidFill>
            <a:srgbClr val="928C7D"/>
          </a:solidFill>
        </a:fill>
      </a:tcStyle>
    </a:firstRow>
  </a:tblStyle>
  <a:tblStyle styleId="{2708684C-4D16-4618-839F-0558EEFCDFE6}" styleName="">
    <a:tblBg/>
    <a:wholeTbl>
      <a:tcTxStyle b="off" i="off">
        <a:font>
          <a:latin typeface="Avenir Next Medium"/>
          <a:ea typeface="Avenir Next Medium"/>
          <a:cs typeface="Avenir Next Medium"/>
        </a:font>
        <a:srgbClr val="5B5854"/>
      </a:tcTxStyle>
      <a:tcStyle>
        <a:tcBdr>
          <a:left>
            <a:ln w="38100" cap="flat">
              <a:solidFill>
                <a:schemeClr val="accent2">
                  <a:hueOff val="-1122706"/>
                  <a:satOff val="6504"/>
                  <a:lumOff val="15871"/>
                  <a:alpha val="64999"/>
                </a:schemeClr>
              </a:solidFill>
              <a:prstDash val="solid"/>
              <a:miter lim="400000"/>
            </a:ln>
          </a:left>
          <a:right>
            <a:ln w="38100" cap="flat">
              <a:solidFill>
                <a:schemeClr val="accent2">
                  <a:hueOff val="-1122706"/>
                  <a:satOff val="6504"/>
                  <a:lumOff val="15871"/>
                  <a:alpha val="64999"/>
                </a:schemeClr>
              </a:solidFill>
              <a:prstDash val="solid"/>
              <a:miter lim="400000"/>
            </a:ln>
          </a:right>
          <a:top>
            <a:ln w="38100" cap="flat">
              <a:solidFill>
                <a:schemeClr val="accent2">
                  <a:hueOff val="-1122706"/>
                  <a:satOff val="6504"/>
                  <a:lumOff val="15871"/>
                  <a:alpha val="64999"/>
                </a:schemeClr>
              </a:solidFill>
              <a:prstDash val="solid"/>
              <a:miter lim="400000"/>
            </a:ln>
          </a:top>
          <a:bottom>
            <a:ln w="38100" cap="flat">
              <a:solidFill>
                <a:schemeClr val="accent2">
                  <a:hueOff val="-1122706"/>
                  <a:satOff val="6504"/>
                  <a:lumOff val="15871"/>
                  <a:alpha val="64999"/>
                </a:schemeClr>
              </a:solidFill>
              <a:prstDash val="solid"/>
              <a:miter lim="400000"/>
            </a:ln>
          </a:bottom>
          <a:insideH>
            <a:ln w="38100" cap="flat">
              <a:solidFill>
                <a:schemeClr val="accent2">
                  <a:hueOff val="-1122706"/>
                  <a:satOff val="6504"/>
                  <a:lumOff val="15871"/>
                  <a:alpha val="64999"/>
                </a:schemeClr>
              </a:solidFill>
              <a:prstDash val="solid"/>
              <a:miter lim="400000"/>
            </a:ln>
          </a:insideH>
          <a:insideV>
            <a:ln w="38100" cap="flat">
              <a:solidFill>
                <a:schemeClr val="accent2">
                  <a:hueOff val="-1122706"/>
                  <a:satOff val="6504"/>
                  <a:lumOff val="15871"/>
                  <a:alpha val="64999"/>
                </a:schemeClr>
              </a:solidFill>
              <a:prstDash val="solid"/>
              <a:miter lim="400000"/>
            </a:ln>
          </a:insideV>
        </a:tcBdr>
        <a:fill>
          <a:noFill/>
        </a:fill>
      </a:tcStyle>
    </a:wholeTbl>
    <a:band2H>
      <a:tcTxStyle/>
      <a:tcStyle>
        <a:tcBdr/>
        <a:fill>
          <a:solidFill>
            <a:schemeClr val="accent2">
              <a:hueOff val="-1122706"/>
              <a:satOff val="6504"/>
              <a:lumOff val="15871"/>
              <a:alpha val="12000"/>
            </a:schemeClr>
          </a:solidFill>
        </a:fill>
      </a:tcStyle>
    </a:band2H>
    <a:firstCol>
      <a:tcTxStyle b="on" i="off">
        <a:font>
          <a:latin typeface="Avenir Next Demi Bold"/>
          <a:ea typeface="Avenir Next Demi Bold"/>
          <a:cs typeface="Avenir Next Demi Bold"/>
        </a:font>
        <a:srgbClr val="5B5854"/>
      </a:tcTxStyle>
      <a:tcStyle>
        <a:tcBdr>
          <a:left>
            <a:ln w="12700" cap="flat">
              <a:noFill/>
              <a:miter lim="400000"/>
            </a:ln>
          </a:left>
          <a:right>
            <a:ln w="50800" cap="flat">
              <a:solidFill>
                <a:schemeClr val="accent5">
                  <a:alpha val="75000"/>
                </a:schemeClr>
              </a:solidFill>
              <a:prstDash val="solid"/>
              <a:miter lim="400000"/>
            </a:ln>
          </a:right>
          <a:top>
            <a:ln w="38100" cap="flat">
              <a:solidFill>
                <a:schemeClr val="accent2">
                  <a:hueOff val="-1122706"/>
                  <a:satOff val="6504"/>
                  <a:lumOff val="15871"/>
                  <a:alpha val="64999"/>
                </a:schemeClr>
              </a:solidFill>
              <a:prstDash val="solid"/>
              <a:miter lim="400000"/>
            </a:ln>
          </a:top>
          <a:bottom>
            <a:ln w="38100" cap="flat">
              <a:solidFill>
                <a:schemeClr val="accent2">
                  <a:hueOff val="-1122706"/>
                  <a:satOff val="6504"/>
                  <a:lumOff val="15871"/>
                  <a:alpha val="64999"/>
                </a:schemeClr>
              </a:solidFill>
              <a:prstDash val="solid"/>
              <a:miter lim="400000"/>
            </a:ln>
          </a:bottom>
          <a:insideH>
            <a:ln w="38100" cap="flat">
              <a:solidFill>
                <a:schemeClr val="accent2">
                  <a:hueOff val="-1122706"/>
                  <a:satOff val="6504"/>
                  <a:lumOff val="15871"/>
                  <a:alpha val="64999"/>
                </a:schemeClr>
              </a:solidFill>
              <a:prstDash val="solid"/>
              <a:miter lim="400000"/>
            </a:ln>
          </a:insideH>
          <a:insideV>
            <a:ln w="38100" cap="flat">
              <a:solidFill>
                <a:schemeClr val="accent2">
                  <a:hueOff val="-1122706"/>
                  <a:satOff val="6504"/>
                  <a:lumOff val="15871"/>
                  <a:alpha val="64999"/>
                </a:schemeClr>
              </a:solidFill>
              <a:prstDash val="solid"/>
              <a:miter lim="400000"/>
            </a:ln>
          </a:insideV>
        </a:tcBdr>
        <a:fill>
          <a:noFill/>
        </a:fill>
      </a:tcStyle>
    </a:firstCol>
    <a:lastRow>
      <a:tcTxStyle b="on" i="off">
        <a:font>
          <a:latin typeface="Avenir Next Demi Bold"/>
          <a:ea typeface="Avenir Next Demi Bold"/>
          <a:cs typeface="Avenir Next Demi Bold"/>
        </a:font>
        <a:srgbClr val="5B5854"/>
      </a:tcTxStyle>
      <a:tcStyle>
        <a:tcBdr>
          <a:left>
            <a:ln w="38100" cap="flat">
              <a:solidFill>
                <a:schemeClr val="accent2">
                  <a:hueOff val="-1122706"/>
                  <a:satOff val="6504"/>
                  <a:lumOff val="15871"/>
                  <a:alpha val="64999"/>
                </a:schemeClr>
              </a:solidFill>
              <a:prstDash val="solid"/>
              <a:miter lim="400000"/>
            </a:ln>
          </a:left>
          <a:right>
            <a:ln w="38100" cap="flat">
              <a:solidFill>
                <a:schemeClr val="accent2">
                  <a:hueOff val="-1122706"/>
                  <a:satOff val="6504"/>
                  <a:lumOff val="15871"/>
                  <a:alpha val="64999"/>
                </a:schemeClr>
              </a:solidFill>
              <a:prstDash val="solid"/>
              <a:miter lim="400000"/>
            </a:ln>
          </a:right>
          <a:top>
            <a:ln w="50800" cap="flat">
              <a:solidFill>
                <a:schemeClr val="accent5">
                  <a:alpha val="75000"/>
                </a:schemeClr>
              </a:solidFill>
              <a:prstDash val="solid"/>
              <a:miter lim="400000"/>
            </a:ln>
          </a:top>
          <a:bottom>
            <a:ln w="12700" cap="flat">
              <a:noFill/>
              <a:miter lim="400000"/>
            </a:ln>
          </a:bottom>
          <a:insideH>
            <a:ln w="38100" cap="flat">
              <a:solidFill>
                <a:schemeClr val="accent2">
                  <a:hueOff val="-1122706"/>
                  <a:satOff val="6504"/>
                  <a:lumOff val="15871"/>
                  <a:alpha val="64999"/>
                </a:schemeClr>
              </a:solidFill>
              <a:prstDash val="solid"/>
              <a:miter lim="400000"/>
            </a:ln>
          </a:insideH>
          <a:insideV>
            <a:ln w="38100" cap="flat">
              <a:solidFill>
                <a:schemeClr val="accent2">
                  <a:hueOff val="-1122706"/>
                  <a:satOff val="6504"/>
                  <a:lumOff val="15871"/>
                  <a:alpha val="64999"/>
                </a:schemeClr>
              </a:solidFill>
              <a:prstDash val="solid"/>
              <a:miter lim="400000"/>
            </a:ln>
          </a:insideV>
        </a:tcBdr>
        <a:fill>
          <a:noFill/>
        </a:fill>
      </a:tcStyle>
    </a:lastRow>
    <a:firstRow>
      <a:tcTxStyle b="on" i="off">
        <a:font>
          <a:latin typeface="Avenir Next Demi Bold"/>
          <a:ea typeface="Avenir Next Demi Bold"/>
          <a:cs typeface="Avenir Next Demi Bold"/>
        </a:font>
        <a:srgbClr val="5B5854"/>
      </a:tcTxStyle>
      <a:tcStyle>
        <a:tcBdr>
          <a:left>
            <a:ln w="38100" cap="flat">
              <a:solidFill>
                <a:schemeClr val="accent2">
                  <a:hueOff val="-1122706"/>
                  <a:satOff val="6504"/>
                  <a:lumOff val="15871"/>
                  <a:alpha val="64999"/>
                </a:schemeClr>
              </a:solidFill>
              <a:prstDash val="solid"/>
              <a:miter lim="400000"/>
            </a:ln>
          </a:left>
          <a:right>
            <a:ln w="38100" cap="flat">
              <a:solidFill>
                <a:schemeClr val="accent2">
                  <a:hueOff val="-1122706"/>
                  <a:satOff val="6504"/>
                  <a:lumOff val="15871"/>
                  <a:alpha val="64999"/>
                </a:schemeClr>
              </a:solidFill>
              <a:prstDash val="solid"/>
              <a:miter lim="400000"/>
            </a:ln>
          </a:right>
          <a:top>
            <a:ln w="12700" cap="flat">
              <a:noFill/>
              <a:miter lim="400000"/>
            </a:ln>
          </a:top>
          <a:bottom>
            <a:ln w="50800" cap="flat">
              <a:solidFill>
                <a:schemeClr val="accent5">
                  <a:alpha val="75000"/>
                </a:schemeClr>
              </a:solidFill>
              <a:prstDash val="solid"/>
              <a:miter lim="400000"/>
            </a:ln>
          </a:bottom>
          <a:insideH>
            <a:ln w="38100" cap="flat">
              <a:solidFill>
                <a:schemeClr val="accent2">
                  <a:hueOff val="-1122706"/>
                  <a:satOff val="6504"/>
                  <a:lumOff val="15871"/>
                  <a:alpha val="64999"/>
                </a:schemeClr>
              </a:solidFill>
              <a:prstDash val="solid"/>
              <a:miter lim="400000"/>
            </a:ln>
          </a:insideH>
          <a:insideV>
            <a:ln w="38100" cap="flat">
              <a:solidFill>
                <a:schemeClr val="accent2">
                  <a:hueOff val="-1122706"/>
                  <a:satOff val="6504"/>
                  <a:lumOff val="15871"/>
                  <a:alpha val="64999"/>
                </a:schemeClr>
              </a:solidFill>
              <a:prstDash val="solid"/>
              <a:miter lim="400000"/>
            </a:ln>
          </a:insideV>
        </a:tcBdr>
        <a:fill>
          <a:noFill/>
        </a:fill>
      </a:tcStyle>
    </a:firstRow>
  </a:tblStyle>
  <a:tblStyle styleId="{8F44A2F1-9E1F-4B54-A3A2-5F16C0AD49E2}" styleName="">
    <a:tblBg/>
    <a:wholeTbl>
      <a:tcTxStyle b="off" i="off">
        <a:font>
          <a:latin typeface="Gill Sans"/>
          <a:ea typeface="Gill Sans"/>
          <a:cs typeface="Gill Sans"/>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
          <a:latin typeface="Gill Sans"/>
          <a:ea typeface="Gill Sans"/>
          <a:cs typeface="Gill Sans"/>
        </a:font>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Col>
    <a:lastRow>
      <a:tcTxStyle b="off" i="off">
        <a:font>
          <a:latin typeface="Gill Sans"/>
          <a:ea typeface="Gill Sans"/>
          <a:cs typeface="Gill Sans"/>
        </a:font>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lastRow>
    <a:firstRow>
      <a:tcTxStyle b="off" i="off">
        <a:font>
          <a:latin typeface="Gill Sans"/>
          <a:ea typeface="Gill Sans"/>
          <a:cs typeface="Gill Sans"/>
        </a:font>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Row>
  </a:tblStyle>
  <a:tblStyle styleId="{D51ADE6A-740E-44AE-83CC-AE7238B6C88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DDDDD"/>
          </a:solidFill>
        </a:fill>
      </a:tcStyle>
    </a:wholeTbl>
    <a:band2H>
      <a:tcTxStyle/>
      <a:tcStyle>
        <a:tcBdr/>
        <a:fill>
          <a:solidFill>
            <a:srgbClr val="EFEFEF"/>
          </a:solidFill>
        </a:fill>
      </a:tcStyle>
    </a:band2H>
    <a:firstCol>
      <a:tcTxStyle b="on" i="off">
        <a:fontRef idx="major">
          <a:srgbClr val="FFFFFF"/>
        </a:fontRef>
        <a:srgbClr val="FFFFFF"/>
      </a:tcTxStyle>
      <a:tcStyle>
        <a:tcBdr>
          <a:left>
            <a:ln w="12700" cap="flat">
              <a:solidFill>
                <a:srgbClr val="FFFFFF"/>
              </a:solidFill>
              <a:prstDash val="solid"/>
              <a:round/>
            </a:ln>
          </a:left>
          <a:right>
            <a:ln w="381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444444"/>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444444"/>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444444"/>
          </a:solidFill>
        </a:fill>
      </a:tcStyle>
    </a:firstRow>
  </a:tblStyle>
  <a:tblStyle styleId="{4A9BC294-FFE2-49D5-8D69-9E1BD2C41BD5}"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4FAFA"/>
          </a:solidFill>
        </a:fill>
      </a:tcStyle>
    </a:wholeTbl>
    <a:band2H>
      <a:tcTxStyle/>
      <a:tcStyle>
        <a:tcBdr/>
        <a:fill>
          <a:solidFill>
            <a:srgbClr val="FAFDFD"/>
          </a:solidFill>
        </a:fill>
      </a:tcStyle>
    </a:band2H>
    <a:firstCol>
      <a:tcTxStyle b="on" i="off">
        <a:fontRef idx="minor">
          <a:srgbClr val="FFFFFF"/>
        </a:fontRef>
        <a:srgbClr val="FFFFFF"/>
      </a:tcTxStyle>
      <a:tcStyle>
        <a:tcBdr>
          <a:left>
            <a:ln w="12700" cap="flat">
              <a:solidFill>
                <a:srgbClr val="FFFFFF"/>
              </a:solidFill>
              <a:prstDash val="solid"/>
              <a:round/>
            </a:ln>
          </a:left>
          <a:right>
            <a:ln w="381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6E6E9"/>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6E6E9"/>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6E6E9"/>
          </a:solidFill>
        </a:fill>
      </a:tcStyle>
    </a:firstRow>
  </a:tblStyle>
  <a:tblStyle styleId="{BBFC77FB-9ED0-4EC9-95AA-A1379042E648}" styleName="">
    <a:tblBg/>
    <a:wholeTbl>
      <a:tcTxStyle b="off" i="off">
        <a:font>
          <a:latin typeface="Gill Sans"/>
          <a:ea typeface="Gill Sans"/>
          <a:cs typeface="Gill Sans"/>
        </a:font>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noFill/>
        </a:fill>
      </a:tcStyle>
    </a:wholeTbl>
    <a:band2H>
      <a:tcTxStyle/>
      <a:tcStyle>
        <a:tcBdr/>
        <a:fill>
          <a:solidFill>
            <a:srgbClr val="8C8D8F">
              <a:alpha val="30000"/>
            </a:srgbClr>
          </a:solidFill>
        </a:fill>
      </a:tcStyle>
    </a:band2H>
    <a:firstCol>
      <a:tcTxStyle b="off" i="off">
        <a:font>
          <a:latin typeface="Gill Sans"/>
          <a:ea typeface="Gill Sans"/>
          <a:cs typeface="Gill Sans"/>
        </a:font>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firstCol>
    <a:lastRow>
      <a:tcTxStyle b="off" i="off">
        <a:font>
          <a:latin typeface="Gill Sans"/>
          <a:ea typeface="Gill Sans"/>
          <a:cs typeface="Gill Sans"/>
        </a:font>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lastRow>
    <a:firstRow>
      <a:tcTxStyle b="off" i="off">
        <a:font>
          <a:latin typeface="Gill Sans"/>
          <a:ea typeface="Gill Sans"/>
          <a:cs typeface="Gill Sans"/>
        </a:font>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firstRow>
  </a:tblStyle>
  <a:tblStyle styleId="{3DC5C2F9-1CAC-4260-A1DD-9FCDBB877499}" styleName="">
    <a:tblBg/>
    <a:wholeTbl>
      <a:tcTxStyle b="off" i="off">
        <a:font>
          <a:latin typeface="Arial"/>
          <a:ea typeface="Arial"/>
          <a:cs typeface="Arial"/>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D4D4"/>
          </a:solidFill>
        </a:fill>
      </a:tcStyle>
    </a:wholeTbl>
    <a:band2H>
      <a:tcTxStyle/>
      <a:tcStyle>
        <a:tcBdr/>
        <a:fill>
          <a:solidFill>
            <a:srgbClr val="EBEBEB"/>
          </a:solidFill>
        </a:fill>
      </a:tcStyle>
    </a:band2H>
    <a:firstCol>
      <a:tcTxStyle b="on" i="off">
        <a:font>
          <a:latin typeface="Arial"/>
          <a:ea typeface="Arial"/>
          <a:cs typeface="Arial"/>
        </a:font>
        <a:srgbClr val="FFFFFF"/>
      </a:tcTxStyle>
      <a:tcStyle>
        <a:tcBdr>
          <a:left>
            <a:ln w="12700" cap="flat">
              <a:solidFill>
                <a:srgbClr val="FFFFFF"/>
              </a:solidFill>
              <a:prstDash val="solid"/>
              <a:round/>
            </a:ln>
          </a:left>
          <a:right>
            <a:ln w="381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6CBB8FF1-D9AA-43F3-AF6F-95CC898621D3}" styleName="">
    <a:tblBg/>
    <a:wholeTbl>
      <a:tcTxStyle b="off" i="off">
        <a:font>
          <a:latin typeface="Helvetica"/>
          <a:ea typeface="Helvetica"/>
          <a:cs typeface="Helvetica"/>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D4D4"/>
          </a:solidFill>
        </a:fill>
      </a:tcStyle>
    </a:wholeTbl>
    <a:band2H>
      <a:tcTxStyle/>
      <a:tcStyle>
        <a:tcBdr/>
        <a:fill>
          <a:solidFill>
            <a:srgbClr val="EBEBEB"/>
          </a:solidFill>
        </a:fill>
      </a:tcStyle>
    </a:band2H>
    <a:firstCol>
      <a:tcTxStyle b="on" i="off">
        <a:font>
          <a:latin typeface="Helvetica"/>
          <a:ea typeface="Helvetica"/>
          <a:cs typeface="Helvetica"/>
        </a:font>
        <a:srgbClr val="FFFFFF"/>
      </a:tcTxStyle>
      <a:tcStyle>
        <a:tcBdr>
          <a:left>
            <a:ln w="12700" cap="flat">
              <a:solidFill>
                <a:srgbClr val="FFFFFF"/>
              </a:solidFill>
              <a:prstDash val="solid"/>
              <a:round/>
            </a:ln>
          </a:left>
          <a:right>
            <a:ln w="381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Helvetica"/>
          <a:ea typeface="Helvetica"/>
          <a:cs typeface="Helvetica"/>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Helvetica"/>
          <a:ea typeface="Helvetica"/>
          <a:cs typeface="Helvetica"/>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B06E4835-A180-4BC4-881E-CE100D46ADE6}" styleName="">
    <a:tblBg/>
    <a:wholeTbl>
      <a:tcTxStyle b="off" i="off">
        <a:fontRef idx="major">
          <a:srgbClr val="E7E7E7"/>
        </a:fontRef>
        <a:srgbClr val="E7E7E7"/>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Ref idx="major">
          <a:srgbClr val="E7E7E7"/>
        </a:fontRef>
        <a:srgbClr val="E7E7E7"/>
      </a:tcTxStyle>
      <a:tcStyle>
        <a:tcBdr>
          <a:left>
            <a:ln w="28575"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Col>
    <a:lastRow>
      <a:tcTxStyle b="off" i="off">
        <a:fontRef idx="major">
          <a:srgbClr val="E7E7E7"/>
        </a:fontRef>
        <a:srgbClr val="E7E7E7"/>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28575"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lastRow>
    <a:firstRow>
      <a:tcTxStyle b="off" i="off">
        <a:fontRef idx="major">
          <a:srgbClr val="E7E7E7"/>
        </a:fontRef>
        <a:srgbClr val="E7E7E7"/>
      </a:tcTxStyle>
      <a:tcStyle>
        <a:tcBdr>
          <a:left>
            <a:ln w="12700" cap="flat">
              <a:solidFill>
                <a:srgbClr val="000000"/>
              </a:solidFill>
              <a:prstDash val="solid"/>
              <a:miter lim="400000"/>
            </a:ln>
          </a:left>
          <a:right>
            <a:ln w="12700" cap="flat">
              <a:solidFill>
                <a:srgbClr val="000000"/>
              </a:solidFill>
              <a:prstDash val="solid"/>
              <a:miter lim="400000"/>
            </a:ln>
          </a:right>
          <a:top>
            <a:ln w="28575"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Row>
  </a:tblStyle>
  <a:tblStyle styleId="{35768AE6-0FCC-4049-AE54-486A592B6377}" styleName="">
    <a:tblBg/>
    <a:wholeTbl>
      <a:tcTxStyle b="off" i="off">
        <a:font>
          <a:latin typeface="Arial"/>
          <a:ea typeface="Arial"/>
          <a:cs typeface="Arial"/>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
          <a:latin typeface="Arial"/>
          <a:ea typeface="Arial"/>
          <a:cs typeface="Arial"/>
        </a:font>
        <a:srgbClr val="000000"/>
      </a:tcTxStyle>
      <a:tcStyle>
        <a:tcBdr>
          <a:left>
            <a:ln w="28575"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Col>
    <a:lastRow>
      <a:tcTxStyle b="off" i="off">
        <a:font>
          <a:latin typeface="Arial"/>
          <a:ea typeface="Arial"/>
          <a:cs typeface="Arial"/>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28575"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lastRow>
    <a:firstRow>
      <a:tcTxStyle b="off" i="off">
        <a:font>
          <a:latin typeface="Arial"/>
          <a:ea typeface="Arial"/>
          <a:cs typeface="Arial"/>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8575"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Row>
  </a:tblStyle>
  <a:tblStyle styleId="{D45C8192-B09D-4C35-BA0E-E516CADEA011}" styleName="">
    <a:tblBg/>
    <a:wholeTbl>
      <a:tcTxStyle b="off" i="off">
        <a:font>
          <a:latin typeface="Helvetica Light"/>
          <a:ea typeface="Helvetica Light"/>
          <a:cs typeface="Helvetica Light"/>
        </a:font>
        <a:srgbClr val="000000"/>
      </a:tcTxStyle>
      <a:tcStyle>
        <a:tcBdr>
          <a:left>
            <a:ln w="12700" cap="flat">
              <a:solidFill>
                <a:srgbClr val="3797C6"/>
              </a:solidFill>
              <a:prstDash val="solid"/>
              <a:miter lim="400000"/>
            </a:ln>
          </a:left>
          <a:right>
            <a:ln w="12700" cap="flat">
              <a:solidFill>
                <a:srgbClr val="3797C6"/>
              </a:solidFill>
              <a:prstDash val="solid"/>
              <a:miter lim="400000"/>
            </a:ln>
          </a:right>
          <a:top>
            <a:ln w="12700" cap="flat">
              <a:solidFill>
                <a:srgbClr val="3797C6"/>
              </a:solidFill>
              <a:prstDash val="solid"/>
              <a:miter lim="400000"/>
            </a:ln>
          </a:top>
          <a:bottom>
            <a:ln w="12700" cap="flat">
              <a:solidFill>
                <a:srgbClr val="3797C6"/>
              </a:solidFill>
              <a:prstDash val="solid"/>
              <a:miter lim="400000"/>
            </a:ln>
          </a:bottom>
          <a:insideH>
            <a:ln w="12700" cap="flat">
              <a:solidFill>
                <a:srgbClr val="3797C6"/>
              </a:solidFill>
              <a:prstDash val="solid"/>
              <a:miter lim="400000"/>
            </a:ln>
          </a:insideH>
          <a:insideV>
            <a:ln w="12700" cap="flat">
              <a:solidFill>
                <a:srgbClr val="3797C6"/>
              </a:solidFill>
              <a:prstDash val="solid"/>
              <a:miter lim="400000"/>
            </a:ln>
          </a:insideV>
        </a:tcBdr>
        <a:fill>
          <a:solidFill>
            <a:srgbClr val="FFFFFF"/>
          </a:solidFill>
        </a:fill>
      </a:tcStyle>
    </a:wholeTbl>
    <a:band2H>
      <a:tcTxStyle/>
      <a:tcStyle>
        <a:tcBdr/>
        <a:fill>
          <a:solidFill>
            <a:srgbClr val="E3E5E8"/>
          </a:solidFill>
        </a:fill>
      </a:tcStyle>
    </a:band2H>
    <a:firstCol>
      <a:tcTxStyle b="on" i="off">
        <a:font>
          <a:latin typeface="Helvetica"/>
          <a:ea typeface="Helvetica"/>
          <a:cs typeface="Helvetica"/>
        </a:font>
        <a:srgbClr val="FFFFFF"/>
      </a:tcTxStyle>
      <a:tcStyle>
        <a:tcBdr>
          <a:left>
            <a:ln w="25400" cap="flat">
              <a:solidFill>
                <a:srgbClr val="3797C6"/>
              </a:solidFill>
              <a:prstDash val="solid"/>
              <a:miter lim="400000"/>
            </a:ln>
          </a:left>
          <a:right>
            <a:ln w="12700" cap="flat">
              <a:noFill/>
              <a:miter lim="400000"/>
            </a:ln>
          </a:right>
          <a:top>
            <a:ln w="12700" cap="flat">
              <a:solidFill>
                <a:srgbClr val="3797C6"/>
              </a:solidFill>
              <a:prstDash val="solid"/>
              <a:miter lim="400000"/>
            </a:ln>
          </a:top>
          <a:bottom>
            <a:ln w="12700" cap="flat">
              <a:solidFill>
                <a:srgbClr val="3797C6"/>
              </a:solidFill>
              <a:prstDash val="solid"/>
              <a:miter lim="400000"/>
            </a:ln>
          </a:bottom>
          <a:insideH>
            <a:ln w="12700" cap="flat">
              <a:solidFill>
                <a:srgbClr val="3797C6"/>
              </a:solidFill>
              <a:prstDash val="solid"/>
              <a:miter lim="400000"/>
            </a:ln>
          </a:insideH>
          <a:insideV>
            <a:ln w="12700" cap="flat">
              <a:solidFill>
                <a:srgbClr val="3797C6"/>
              </a:solidFill>
              <a:prstDash val="solid"/>
              <a:miter lim="400000"/>
            </a:ln>
          </a:insideV>
        </a:tcBdr>
        <a:fill>
          <a:solidFill>
            <a:srgbClr val="398CCE"/>
          </a:solidFill>
        </a:fill>
      </a:tcStyle>
    </a:firstCol>
    <a:lastRow>
      <a:tcTxStyle b="off" i="off">
        <a:font>
          <a:latin typeface="Helvetica Light"/>
          <a:ea typeface="Helvetica Light"/>
          <a:cs typeface="Helvetica Light"/>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25400" cap="flat">
              <a:solidFill>
                <a:srgbClr val="3797C6"/>
              </a:solidFill>
              <a:prstDash val="solid"/>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a:ea typeface="Helvetica"/>
          <a:cs typeface="Helvetica"/>
        </a:font>
        <a:srgbClr val="FFFFFF"/>
      </a:tcTxStyle>
      <a:tcStyle>
        <a:tcBdr>
          <a:left>
            <a:ln w="12700" cap="flat">
              <a:solidFill>
                <a:srgbClr val="3797C6"/>
              </a:solidFill>
              <a:prstDash val="solid"/>
              <a:miter lim="400000"/>
            </a:ln>
          </a:left>
          <a:right>
            <a:ln w="12700" cap="flat">
              <a:solidFill>
                <a:srgbClr val="3797C6"/>
              </a:solidFill>
              <a:prstDash val="solid"/>
              <a:miter lim="400000"/>
            </a:ln>
          </a:right>
          <a:top>
            <a:ln w="25400" cap="flat">
              <a:solidFill>
                <a:srgbClr val="3797C6"/>
              </a:solidFill>
              <a:prstDash val="solid"/>
              <a:miter lim="400000"/>
            </a:ln>
          </a:top>
          <a:bottom>
            <a:ln w="12700" cap="flat">
              <a:noFill/>
              <a:miter lim="400000"/>
            </a:ln>
          </a:bottom>
          <a:insideH>
            <a:ln w="12700" cap="flat">
              <a:solidFill>
                <a:srgbClr val="3797C6"/>
              </a:solidFill>
              <a:prstDash val="solid"/>
              <a:miter lim="400000"/>
            </a:ln>
          </a:insideH>
          <a:insideV>
            <a:ln w="12700" cap="flat">
              <a:solidFill>
                <a:srgbClr val="3797C6"/>
              </a:solidFill>
              <a:prstDash val="solid"/>
              <a:miter lim="400000"/>
            </a:ln>
          </a:insideV>
        </a:tcBdr>
        <a:fill>
          <a:solidFill>
            <a:srgbClr val="0365C0"/>
          </a:solidFill>
        </a:fill>
      </a:tcStyle>
    </a:firstRow>
  </a:tblStyle>
  <a:tblStyle styleId="{DB9C577B-D0E2-4611-A200-42A0B3E700DF}" styleName="">
    <a:tblBg/>
    <a:wholeTbl>
      <a:tcTxStyle b="off" i="off">
        <a:font>
          <a:latin typeface="Gill Sans"/>
          <a:ea typeface="Gill Sans"/>
          <a:cs typeface="Gill Sans"/>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
          <a:latin typeface="Gill Sans"/>
          <a:ea typeface="Gill Sans"/>
          <a:cs typeface="Gill Sans"/>
        </a:font>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Col>
    <a:lastRow>
      <a:tcTxStyle b="off" i="off">
        <a:font>
          <a:latin typeface="Gill Sans"/>
          <a:ea typeface="Gill Sans"/>
          <a:cs typeface="Gill Sans"/>
        </a:font>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lastRow>
    <a:firstRow>
      <a:tcTxStyle b="off" i="off">
        <a:font>
          <a:latin typeface="Gill Sans"/>
          <a:ea typeface="Gill Sans"/>
          <a:cs typeface="Gill Sans"/>
        </a:font>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9627"/>
    <p:restoredTop sz="79103"/>
  </p:normalViewPr>
  <p:slideViewPr>
    <p:cSldViewPr snapToGrid="0" snapToObjects="1">
      <p:cViewPr varScale="1">
        <p:scale>
          <a:sx n="29" d="100"/>
          <a:sy n="29" d="100"/>
        </p:scale>
        <p:origin x="288" y="1688"/>
      </p:cViewPr>
      <p:guideLst>
        <p:guide orient="horz" pos="4320"/>
        <p:guide pos="7680"/>
      </p:guideLst>
    </p:cSldViewPr>
  </p:slideViewPr>
  <p:notesTextViewPr>
    <p:cViewPr>
      <p:scale>
        <a:sx n="140" d="100"/>
        <a:sy n="140" d="100"/>
      </p:scale>
      <p:origin x="0" y="0"/>
    </p:cViewPr>
  </p:notesTextViewPr>
  <p:sorterViewPr>
    <p:cViewPr varScale="1">
      <p:scale>
        <a:sx n="90" d="100"/>
        <a:sy n="90" d="100"/>
      </p:scale>
      <p:origin x="0" y="115928"/>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07.xml"/><Relationship Id="rId21" Type="http://schemas.openxmlformats.org/officeDocument/2006/relationships/slide" Target="slides/slide11.xml"/><Relationship Id="rId42" Type="http://schemas.openxmlformats.org/officeDocument/2006/relationships/slide" Target="slides/slide32.xml"/><Relationship Id="rId63" Type="http://schemas.openxmlformats.org/officeDocument/2006/relationships/slide" Target="slides/slide53.xml"/><Relationship Id="rId84" Type="http://schemas.openxmlformats.org/officeDocument/2006/relationships/slide" Target="slides/slide74.xml"/><Relationship Id="rId138" Type="http://schemas.openxmlformats.org/officeDocument/2006/relationships/slide" Target="slides/slide128.xml"/><Relationship Id="rId159" Type="http://schemas.openxmlformats.org/officeDocument/2006/relationships/slide" Target="slides/slide149.xml"/><Relationship Id="rId170" Type="http://schemas.openxmlformats.org/officeDocument/2006/relationships/slide" Target="slides/slide160.xml"/><Relationship Id="rId107" Type="http://schemas.openxmlformats.org/officeDocument/2006/relationships/slide" Target="slides/slide97.xml"/><Relationship Id="rId11" Type="http://schemas.openxmlformats.org/officeDocument/2006/relationships/slide" Target="slides/slide1.xml"/><Relationship Id="rId32" Type="http://schemas.openxmlformats.org/officeDocument/2006/relationships/slide" Target="slides/slide22.xml"/><Relationship Id="rId53" Type="http://schemas.openxmlformats.org/officeDocument/2006/relationships/slide" Target="slides/slide43.xml"/><Relationship Id="rId74" Type="http://schemas.openxmlformats.org/officeDocument/2006/relationships/slide" Target="slides/slide64.xml"/><Relationship Id="rId128" Type="http://schemas.openxmlformats.org/officeDocument/2006/relationships/slide" Target="slides/slide118.xml"/><Relationship Id="rId149" Type="http://schemas.openxmlformats.org/officeDocument/2006/relationships/slide" Target="slides/slide139.xml"/><Relationship Id="rId5" Type="http://schemas.openxmlformats.org/officeDocument/2006/relationships/slideMaster" Target="slideMasters/slideMaster5.xml"/><Relationship Id="rId95" Type="http://schemas.openxmlformats.org/officeDocument/2006/relationships/slide" Target="slides/slide85.xml"/><Relationship Id="rId160" Type="http://schemas.openxmlformats.org/officeDocument/2006/relationships/slide" Target="slides/slide150.xml"/><Relationship Id="rId22" Type="http://schemas.openxmlformats.org/officeDocument/2006/relationships/slide" Target="slides/slide12.xml"/><Relationship Id="rId43" Type="http://schemas.openxmlformats.org/officeDocument/2006/relationships/slide" Target="slides/slide33.xml"/><Relationship Id="rId64" Type="http://schemas.openxmlformats.org/officeDocument/2006/relationships/slide" Target="slides/slide54.xml"/><Relationship Id="rId118" Type="http://schemas.openxmlformats.org/officeDocument/2006/relationships/slide" Target="slides/slide108.xml"/><Relationship Id="rId139" Type="http://schemas.openxmlformats.org/officeDocument/2006/relationships/slide" Target="slides/slide129.xml"/><Relationship Id="rId85" Type="http://schemas.openxmlformats.org/officeDocument/2006/relationships/slide" Target="slides/slide75.xml"/><Relationship Id="rId150" Type="http://schemas.openxmlformats.org/officeDocument/2006/relationships/slide" Target="slides/slide140.xml"/><Relationship Id="rId171" Type="http://schemas.openxmlformats.org/officeDocument/2006/relationships/slide" Target="slides/slide161.xml"/><Relationship Id="rId12" Type="http://schemas.openxmlformats.org/officeDocument/2006/relationships/slide" Target="slides/slide2.xml"/><Relationship Id="rId33" Type="http://schemas.openxmlformats.org/officeDocument/2006/relationships/slide" Target="slides/slide23.xml"/><Relationship Id="rId108" Type="http://schemas.openxmlformats.org/officeDocument/2006/relationships/slide" Target="slides/slide98.xml"/><Relationship Id="rId129" Type="http://schemas.openxmlformats.org/officeDocument/2006/relationships/slide" Target="slides/slide119.xml"/><Relationship Id="rId54" Type="http://schemas.openxmlformats.org/officeDocument/2006/relationships/slide" Target="slides/slide44.xml"/><Relationship Id="rId75" Type="http://schemas.openxmlformats.org/officeDocument/2006/relationships/slide" Target="slides/slide65.xml"/><Relationship Id="rId96" Type="http://schemas.openxmlformats.org/officeDocument/2006/relationships/slide" Target="slides/slide86.xml"/><Relationship Id="rId140" Type="http://schemas.openxmlformats.org/officeDocument/2006/relationships/slide" Target="slides/slide130.xml"/><Relationship Id="rId161" Type="http://schemas.openxmlformats.org/officeDocument/2006/relationships/slide" Target="slides/slide151.xml"/><Relationship Id="rId6" Type="http://schemas.openxmlformats.org/officeDocument/2006/relationships/slideMaster" Target="slideMasters/slideMaster6.xml"/><Relationship Id="rId23" Type="http://schemas.openxmlformats.org/officeDocument/2006/relationships/slide" Target="slides/slide13.xml"/><Relationship Id="rId28" Type="http://schemas.openxmlformats.org/officeDocument/2006/relationships/slide" Target="slides/slide18.xml"/><Relationship Id="rId49" Type="http://schemas.openxmlformats.org/officeDocument/2006/relationships/slide" Target="slides/slide39.xml"/><Relationship Id="rId114" Type="http://schemas.openxmlformats.org/officeDocument/2006/relationships/slide" Target="slides/slide104.xml"/><Relationship Id="rId119" Type="http://schemas.openxmlformats.org/officeDocument/2006/relationships/slide" Target="slides/slide109.xml"/><Relationship Id="rId44" Type="http://schemas.openxmlformats.org/officeDocument/2006/relationships/slide" Target="slides/slide34.xml"/><Relationship Id="rId60" Type="http://schemas.openxmlformats.org/officeDocument/2006/relationships/slide" Target="slides/slide50.xml"/><Relationship Id="rId65" Type="http://schemas.openxmlformats.org/officeDocument/2006/relationships/slide" Target="slides/slide55.xml"/><Relationship Id="rId81" Type="http://schemas.openxmlformats.org/officeDocument/2006/relationships/slide" Target="slides/slide71.xml"/><Relationship Id="rId86" Type="http://schemas.openxmlformats.org/officeDocument/2006/relationships/slide" Target="slides/slide76.xml"/><Relationship Id="rId130" Type="http://schemas.openxmlformats.org/officeDocument/2006/relationships/slide" Target="slides/slide120.xml"/><Relationship Id="rId135" Type="http://schemas.openxmlformats.org/officeDocument/2006/relationships/slide" Target="slides/slide125.xml"/><Relationship Id="rId151" Type="http://schemas.openxmlformats.org/officeDocument/2006/relationships/slide" Target="slides/slide141.xml"/><Relationship Id="rId156" Type="http://schemas.openxmlformats.org/officeDocument/2006/relationships/slide" Target="slides/slide146.xml"/><Relationship Id="rId177" Type="http://schemas.openxmlformats.org/officeDocument/2006/relationships/presProps" Target="presProps.xml"/><Relationship Id="rId172" Type="http://schemas.openxmlformats.org/officeDocument/2006/relationships/slide" Target="slides/slide162.xml"/><Relationship Id="rId13" Type="http://schemas.openxmlformats.org/officeDocument/2006/relationships/slide" Target="slides/slide3.xml"/><Relationship Id="rId18" Type="http://schemas.openxmlformats.org/officeDocument/2006/relationships/slide" Target="slides/slide8.xml"/><Relationship Id="rId39" Type="http://schemas.openxmlformats.org/officeDocument/2006/relationships/slide" Target="slides/slide29.xml"/><Relationship Id="rId109" Type="http://schemas.openxmlformats.org/officeDocument/2006/relationships/slide" Target="slides/slide99.xml"/><Relationship Id="rId34" Type="http://schemas.openxmlformats.org/officeDocument/2006/relationships/slide" Target="slides/slide24.xml"/><Relationship Id="rId50" Type="http://schemas.openxmlformats.org/officeDocument/2006/relationships/slide" Target="slides/slide40.xml"/><Relationship Id="rId55" Type="http://schemas.openxmlformats.org/officeDocument/2006/relationships/slide" Target="slides/slide45.xml"/><Relationship Id="rId76" Type="http://schemas.openxmlformats.org/officeDocument/2006/relationships/slide" Target="slides/slide66.xml"/><Relationship Id="rId97" Type="http://schemas.openxmlformats.org/officeDocument/2006/relationships/slide" Target="slides/slide87.xml"/><Relationship Id="rId104" Type="http://schemas.openxmlformats.org/officeDocument/2006/relationships/slide" Target="slides/slide94.xml"/><Relationship Id="rId120" Type="http://schemas.openxmlformats.org/officeDocument/2006/relationships/slide" Target="slides/slide110.xml"/><Relationship Id="rId125" Type="http://schemas.openxmlformats.org/officeDocument/2006/relationships/slide" Target="slides/slide115.xml"/><Relationship Id="rId141" Type="http://schemas.openxmlformats.org/officeDocument/2006/relationships/slide" Target="slides/slide131.xml"/><Relationship Id="rId146" Type="http://schemas.openxmlformats.org/officeDocument/2006/relationships/slide" Target="slides/slide136.xml"/><Relationship Id="rId167" Type="http://schemas.openxmlformats.org/officeDocument/2006/relationships/slide" Target="slides/slide157.xml"/><Relationship Id="rId7" Type="http://schemas.openxmlformats.org/officeDocument/2006/relationships/slideMaster" Target="slideMasters/slideMaster7.xml"/><Relationship Id="rId71" Type="http://schemas.openxmlformats.org/officeDocument/2006/relationships/slide" Target="slides/slide61.xml"/><Relationship Id="rId92" Type="http://schemas.openxmlformats.org/officeDocument/2006/relationships/slide" Target="slides/slide82.xml"/><Relationship Id="rId162" Type="http://schemas.openxmlformats.org/officeDocument/2006/relationships/slide" Target="slides/slide152.xml"/><Relationship Id="rId2" Type="http://schemas.openxmlformats.org/officeDocument/2006/relationships/slideMaster" Target="slideMasters/slideMaster2.xml"/><Relationship Id="rId29" Type="http://schemas.openxmlformats.org/officeDocument/2006/relationships/slide" Target="slides/slide19.xml"/><Relationship Id="rId24" Type="http://schemas.openxmlformats.org/officeDocument/2006/relationships/slide" Target="slides/slide14.xml"/><Relationship Id="rId40" Type="http://schemas.openxmlformats.org/officeDocument/2006/relationships/slide" Target="slides/slide30.xml"/><Relationship Id="rId45" Type="http://schemas.openxmlformats.org/officeDocument/2006/relationships/slide" Target="slides/slide35.xml"/><Relationship Id="rId66" Type="http://schemas.openxmlformats.org/officeDocument/2006/relationships/slide" Target="slides/slide56.xml"/><Relationship Id="rId87" Type="http://schemas.openxmlformats.org/officeDocument/2006/relationships/slide" Target="slides/slide77.xml"/><Relationship Id="rId110" Type="http://schemas.openxmlformats.org/officeDocument/2006/relationships/slide" Target="slides/slide100.xml"/><Relationship Id="rId115" Type="http://schemas.openxmlformats.org/officeDocument/2006/relationships/slide" Target="slides/slide105.xml"/><Relationship Id="rId131" Type="http://schemas.openxmlformats.org/officeDocument/2006/relationships/slide" Target="slides/slide121.xml"/><Relationship Id="rId136" Type="http://schemas.openxmlformats.org/officeDocument/2006/relationships/slide" Target="slides/slide126.xml"/><Relationship Id="rId157" Type="http://schemas.openxmlformats.org/officeDocument/2006/relationships/slide" Target="slides/slide147.xml"/><Relationship Id="rId178" Type="http://schemas.openxmlformats.org/officeDocument/2006/relationships/viewProps" Target="viewProps.xml"/><Relationship Id="rId61" Type="http://schemas.openxmlformats.org/officeDocument/2006/relationships/slide" Target="slides/slide51.xml"/><Relationship Id="rId82" Type="http://schemas.openxmlformats.org/officeDocument/2006/relationships/slide" Target="slides/slide72.xml"/><Relationship Id="rId152" Type="http://schemas.openxmlformats.org/officeDocument/2006/relationships/slide" Target="slides/slide142.xml"/><Relationship Id="rId173" Type="http://schemas.openxmlformats.org/officeDocument/2006/relationships/slide" Target="slides/slide163.xml"/><Relationship Id="rId19" Type="http://schemas.openxmlformats.org/officeDocument/2006/relationships/slide" Target="slides/slide9.xml"/><Relationship Id="rId14" Type="http://schemas.openxmlformats.org/officeDocument/2006/relationships/slide" Target="slides/slide4.xml"/><Relationship Id="rId30" Type="http://schemas.openxmlformats.org/officeDocument/2006/relationships/slide" Target="slides/slide20.xml"/><Relationship Id="rId35" Type="http://schemas.openxmlformats.org/officeDocument/2006/relationships/slide" Target="slides/slide25.xml"/><Relationship Id="rId56" Type="http://schemas.openxmlformats.org/officeDocument/2006/relationships/slide" Target="slides/slide46.xml"/><Relationship Id="rId77" Type="http://schemas.openxmlformats.org/officeDocument/2006/relationships/slide" Target="slides/slide67.xml"/><Relationship Id="rId100" Type="http://schemas.openxmlformats.org/officeDocument/2006/relationships/slide" Target="slides/slide90.xml"/><Relationship Id="rId105" Type="http://schemas.openxmlformats.org/officeDocument/2006/relationships/slide" Target="slides/slide95.xml"/><Relationship Id="rId126" Type="http://schemas.openxmlformats.org/officeDocument/2006/relationships/slide" Target="slides/slide116.xml"/><Relationship Id="rId147" Type="http://schemas.openxmlformats.org/officeDocument/2006/relationships/slide" Target="slides/slide137.xml"/><Relationship Id="rId168" Type="http://schemas.openxmlformats.org/officeDocument/2006/relationships/slide" Target="slides/slide158.xml"/><Relationship Id="rId8" Type="http://schemas.openxmlformats.org/officeDocument/2006/relationships/slideMaster" Target="slideMasters/slideMaster8.xml"/><Relationship Id="rId51" Type="http://schemas.openxmlformats.org/officeDocument/2006/relationships/slide" Target="slides/slide41.xml"/><Relationship Id="rId72" Type="http://schemas.openxmlformats.org/officeDocument/2006/relationships/slide" Target="slides/slide62.xml"/><Relationship Id="rId93" Type="http://schemas.openxmlformats.org/officeDocument/2006/relationships/slide" Target="slides/slide83.xml"/><Relationship Id="rId98" Type="http://schemas.openxmlformats.org/officeDocument/2006/relationships/slide" Target="slides/slide88.xml"/><Relationship Id="rId121" Type="http://schemas.openxmlformats.org/officeDocument/2006/relationships/slide" Target="slides/slide111.xml"/><Relationship Id="rId142" Type="http://schemas.openxmlformats.org/officeDocument/2006/relationships/slide" Target="slides/slide132.xml"/><Relationship Id="rId163" Type="http://schemas.openxmlformats.org/officeDocument/2006/relationships/slide" Target="slides/slide153.xml"/><Relationship Id="rId3" Type="http://schemas.openxmlformats.org/officeDocument/2006/relationships/slideMaster" Target="slideMasters/slideMaster3.xml"/><Relationship Id="rId25" Type="http://schemas.openxmlformats.org/officeDocument/2006/relationships/slide" Target="slides/slide15.xml"/><Relationship Id="rId46" Type="http://schemas.openxmlformats.org/officeDocument/2006/relationships/slide" Target="slides/slide36.xml"/><Relationship Id="rId67" Type="http://schemas.openxmlformats.org/officeDocument/2006/relationships/slide" Target="slides/slide57.xml"/><Relationship Id="rId116" Type="http://schemas.openxmlformats.org/officeDocument/2006/relationships/slide" Target="slides/slide106.xml"/><Relationship Id="rId137" Type="http://schemas.openxmlformats.org/officeDocument/2006/relationships/slide" Target="slides/slide127.xml"/><Relationship Id="rId158" Type="http://schemas.openxmlformats.org/officeDocument/2006/relationships/slide" Target="slides/slide148.xml"/><Relationship Id="rId20" Type="http://schemas.openxmlformats.org/officeDocument/2006/relationships/slide" Target="slides/slide10.xml"/><Relationship Id="rId41" Type="http://schemas.openxmlformats.org/officeDocument/2006/relationships/slide" Target="slides/slide31.xml"/><Relationship Id="rId62" Type="http://schemas.openxmlformats.org/officeDocument/2006/relationships/slide" Target="slides/slide52.xml"/><Relationship Id="rId83" Type="http://schemas.openxmlformats.org/officeDocument/2006/relationships/slide" Target="slides/slide73.xml"/><Relationship Id="rId88" Type="http://schemas.openxmlformats.org/officeDocument/2006/relationships/slide" Target="slides/slide78.xml"/><Relationship Id="rId111" Type="http://schemas.openxmlformats.org/officeDocument/2006/relationships/slide" Target="slides/slide101.xml"/><Relationship Id="rId132" Type="http://schemas.openxmlformats.org/officeDocument/2006/relationships/slide" Target="slides/slide122.xml"/><Relationship Id="rId153" Type="http://schemas.openxmlformats.org/officeDocument/2006/relationships/slide" Target="slides/slide143.xml"/><Relationship Id="rId174" Type="http://schemas.openxmlformats.org/officeDocument/2006/relationships/slide" Target="slides/slide164.xml"/><Relationship Id="rId179" Type="http://schemas.openxmlformats.org/officeDocument/2006/relationships/theme" Target="theme/theme1.xml"/><Relationship Id="rId15" Type="http://schemas.openxmlformats.org/officeDocument/2006/relationships/slide" Target="slides/slide5.xml"/><Relationship Id="rId36" Type="http://schemas.openxmlformats.org/officeDocument/2006/relationships/slide" Target="slides/slide26.xml"/><Relationship Id="rId57" Type="http://schemas.openxmlformats.org/officeDocument/2006/relationships/slide" Target="slides/slide47.xml"/><Relationship Id="rId106" Type="http://schemas.openxmlformats.org/officeDocument/2006/relationships/slide" Target="slides/slide96.xml"/><Relationship Id="rId127" Type="http://schemas.openxmlformats.org/officeDocument/2006/relationships/slide" Target="slides/slide117.xml"/><Relationship Id="rId10" Type="http://schemas.openxmlformats.org/officeDocument/2006/relationships/slideMaster" Target="slideMasters/slideMaster10.xml"/><Relationship Id="rId31" Type="http://schemas.openxmlformats.org/officeDocument/2006/relationships/slide" Target="slides/slide21.xml"/><Relationship Id="rId52" Type="http://schemas.openxmlformats.org/officeDocument/2006/relationships/slide" Target="slides/slide42.xml"/><Relationship Id="rId73" Type="http://schemas.openxmlformats.org/officeDocument/2006/relationships/slide" Target="slides/slide63.xml"/><Relationship Id="rId78" Type="http://schemas.openxmlformats.org/officeDocument/2006/relationships/slide" Target="slides/slide68.xml"/><Relationship Id="rId94" Type="http://schemas.openxmlformats.org/officeDocument/2006/relationships/slide" Target="slides/slide84.xml"/><Relationship Id="rId99" Type="http://schemas.openxmlformats.org/officeDocument/2006/relationships/slide" Target="slides/slide89.xml"/><Relationship Id="rId101" Type="http://schemas.openxmlformats.org/officeDocument/2006/relationships/slide" Target="slides/slide91.xml"/><Relationship Id="rId122" Type="http://schemas.openxmlformats.org/officeDocument/2006/relationships/slide" Target="slides/slide112.xml"/><Relationship Id="rId143" Type="http://schemas.openxmlformats.org/officeDocument/2006/relationships/slide" Target="slides/slide133.xml"/><Relationship Id="rId148" Type="http://schemas.openxmlformats.org/officeDocument/2006/relationships/slide" Target="slides/slide138.xml"/><Relationship Id="rId164" Type="http://schemas.openxmlformats.org/officeDocument/2006/relationships/slide" Target="slides/slide154.xml"/><Relationship Id="rId169" Type="http://schemas.openxmlformats.org/officeDocument/2006/relationships/slide" Target="slides/slide159.xml"/><Relationship Id="rId4" Type="http://schemas.openxmlformats.org/officeDocument/2006/relationships/slideMaster" Target="slideMasters/slideMaster4.xml"/><Relationship Id="rId9" Type="http://schemas.openxmlformats.org/officeDocument/2006/relationships/slideMaster" Target="slideMasters/slideMaster9.xml"/><Relationship Id="rId180" Type="http://schemas.openxmlformats.org/officeDocument/2006/relationships/tableStyles" Target="tableStyles.xml"/><Relationship Id="rId26" Type="http://schemas.openxmlformats.org/officeDocument/2006/relationships/slide" Target="slides/slide16.xml"/><Relationship Id="rId47" Type="http://schemas.openxmlformats.org/officeDocument/2006/relationships/slide" Target="slides/slide37.xml"/><Relationship Id="rId68" Type="http://schemas.openxmlformats.org/officeDocument/2006/relationships/slide" Target="slides/slide58.xml"/><Relationship Id="rId89" Type="http://schemas.openxmlformats.org/officeDocument/2006/relationships/slide" Target="slides/slide79.xml"/><Relationship Id="rId112" Type="http://schemas.openxmlformats.org/officeDocument/2006/relationships/slide" Target="slides/slide102.xml"/><Relationship Id="rId133" Type="http://schemas.openxmlformats.org/officeDocument/2006/relationships/slide" Target="slides/slide123.xml"/><Relationship Id="rId154" Type="http://schemas.openxmlformats.org/officeDocument/2006/relationships/slide" Target="slides/slide144.xml"/><Relationship Id="rId175" Type="http://schemas.openxmlformats.org/officeDocument/2006/relationships/slide" Target="slides/slide165.xml"/><Relationship Id="rId16" Type="http://schemas.openxmlformats.org/officeDocument/2006/relationships/slide" Target="slides/slide6.xml"/><Relationship Id="rId37" Type="http://schemas.openxmlformats.org/officeDocument/2006/relationships/slide" Target="slides/slide27.xml"/><Relationship Id="rId58" Type="http://schemas.openxmlformats.org/officeDocument/2006/relationships/slide" Target="slides/slide48.xml"/><Relationship Id="rId79" Type="http://schemas.openxmlformats.org/officeDocument/2006/relationships/slide" Target="slides/slide69.xml"/><Relationship Id="rId102" Type="http://schemas.openxmlformats.org/officeDocument/2006/relationships/slide" Target="slides/slide92.xml"/><Relationship Id="rId123" Type="http://schemas.openxmlformats.org/officeDocument/2006/relationships/slide" Target="slides/slide113.xml"/><Relationship Id="rId144" Type="http://schemas.openxmlformats.org/officeDocument/2006/relationships/slide" Target="slides/slide134.xml"/><Relationship Id="rId90" Type="http://schemas.openxmlformats.org/officeDocument/2006/relationships/slide" Target="slides/slide80.xml"/><Relationship Id="rId165" Type="http://schemas.openxmlformats.org/officeDocument/2006/relationships/slide" Target="slides/slide155.xml"/><Relationship Id="rId27" Type="http://schemas.openxmlformats.org/officeDocument/2006/relationships/slide" Target="slides/slide17.xml"/><Relationship Id="rId48" Type="http://schemas.openxmlformats.org/officeDocument/2006/relationships/slide" Target="slides/slide38.xml"/><Relationship Id="rId69" Type="http://schemas.openxmlformats.org/officeDocument/2006/relationships/slide" Target="slides/slide59.xml"/><Relationship Id="rId113" Type="http://schemas.openxmlformats.org/officeDocument/2006/relationships/slide" Target="slides/slide103.xml"/><Relationship Id="rId134" Type="http://schemas.openxmlformats.org/officeDocument/2006/relationships/slide" Target="slides/slide124.xml"/><Relationship Id="rId80" Type="http://schemas.openxmlformats.org/officeDocument/2006/relationships/slide" Target="slides/slide70.xml"/><Relationship Id="rId155" Type="http://schemas.openxmlformats.org/officeDocument/2006/relationships/slide" Target="slides/slide145.xml"/><Relationship Id="rId176" Type="http://schemas.openxmlformats.org/officeDocument/2006/relationships/notesMaster" Target="notesMasters/notesMaster1.xml"/><Relationship Id="rId17" Type="http://schemas.openxmlformats.org/officeDocument/2006/relationships/slide" Target="slides/slide7.xml"/><Relationship Id="rId38" Type="http://schemas.openxmlformats.org/officeDocument/2006/relationships/slide" Target="slides/slide28.xml"/><Relationship Id="rId59" Type="http://schemas.openxmlformats.org/officeDocument/2006/relationships/slide" Target="slides/slide49.xml"/><Relationship Id="rId103" Type="http://schemas.openxmlformats.org/officeDocument/2006/relationships/slide" Target="slides/slide93.xml"/><Relationship Id="rId124" Type="http://schemas.openxmlformats.org/officeDocument/2006/relationships/slide" Target="slides/slide114.xml"/><Relationship Id="rId70" Type="http://schemas.openxmlformats.org/officeDocument/2006/relationships/slide" Target="slides/slide60.xml"/><Relationship Id="rId91" Type="http://schemas.openxmlformats.org/officeDocument/2006/relationships/slide" Target="slides/slide81.xml"/><Relationship Id="rId145" Type="http://schemas.openxmlformats.org/officeDocument/2006/relationships/slide" Target="slides/slide135.xml"/><Relationship Id="rId166" Type="http://schemas.openxmlformats.org/officeDocument/2006/relationships/slide" Target="slides/slide15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37" name="Shape 737"/>
          <p:cNvSpPr>
            <a:spLocks noGrp="1" noRot="1" noChangeAspect="1"/>
          </p:cNvSpPr>
          <p:nvPr>
            <p:ph type="sldImg"/>
          </p:nvPr>
        </p:nvSpPr>
        <p:spPr>
          <a:xfrm>
            <a:off x="1143000" y="685800"/>
            <a:ext cx="4572000" cy="3429000"/>
          </a:xfrm>
          <a:prstGeom prst="rect">
            <a:avLst/>
          </a:prstGeom>
        </p:spPr>
        <p:txBody>
          <a:bodyPr/>
          <a:lstStyle/>
          <a:p>
            <a:endParaRPr/>
          </a:p>
        </p:txBody>
      </p:sp>
      <p:sp>
        <p:nvSpPr>
          <p:cNvPr id="738" name="Shape 738"/>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2684831787"/>
      </p:ext>
    </p:extLst>
  </p:cSld>
  <p:clrMap bg1="lt1" tx1="dk1" bg2="lt2" tx2="dk2" accent1="accent1" accent2="accent2" accent3="accent3" accent4="accent4" accent5="accent5" accent6="accent6" hlink="hlink" folHlink="folHlink"/>
  <p:notesStyle>
    <a:lvl1pPr defTabSz="457200" latinLnBrk="0">
      <a:defRPr sz="2200">
        <a:latin typeface="Lucida Grande"/>
        <a:ea typeface="Lucida Grande"/>
        <a:cs typeface="Lucida Grande"/>
        <a:sym typeface="Lucida Grande"/>
      </a:defRPr>
    </a:lvl1pPr>
    <a:lvl2pPr indent="228600" defTabSz="457200" latinLnBrk="0">
      <a:defRPr sz="2200">
        <a:latin typeface="Lucida Grande"/>
        <a:ea typeface="Lucida Grande"/>
        <a:cs typeface="Lucida Grande"/>
        <a:sym typeface="Lucida Grande"/>
      </a:defRPr>
    </a:lvl2pPr>
    <a:lvl3pPr indent="457200" defTabSz="457200" latinLnBrk="0">
      <a:defRPr sz="2200">
        <a:latin typeface="Lucida Grande"/>
        <a:ea typeface="Lucida Grande"/>
        <a:cs typeface="Lucida Grande"/>
        <a:sym typeface="Lucida Grande"/>
      </a:defRPr>
    </a:lvl3pPr>
    <a:lvl4pPr indent="685800" defTabSz="457200" latinLnBrk="0">
      <a:defRPr sz="2200">
        <a:latin typeface="Lucida Grande"/>
        <a:ea typeface="Lucida Grande"/>
        <a:cs typeface="Lucida Grande"/>
        <a:sym typeface="Lucida Grande"/>
      </a:defRPr>
    </a:lvl4pPr>
    <a:lvl5pPr indent="914400" defTabSz="457200" latinLnBrk="0">
      <a:defRPr sz="2200">
        <a:latin typeface="Lucida Grande"/>
        <a:ea typeface="Lucida Grande"/>
        <a:cs typeface="Lucida Grande"/>
        <a:sym typeface="Lucida Grande"/>
      </a:defRPr>
    </a:lvl5pPr>
    <a:lvl6pPr indent="1143000" defTabSz="457200" latinLnBrk="0">
      <a:defRPr sz="2200">
        <a:latin typeface="Lucida Grande"/>
        <a:ea typeface="Lucida Grande"/>
        <a:cs typeface="Lucida Grande"/>
        <a:sym typeface="Lucida Grande"/>
      </a:defRPr>
    </a:lvl6pPr>
    <a:lvl7pPr indent="1371600" defTabSz="457200" latinLnBrk="0">
      <a:defRPr sz="2200">
        <a:latin typeface="Lucida Grande"/>
        <a:ea typeface="Lucida Grande"/>
        <a:cs typeface="Lucida Grande"/>
        <a:sym typeface="Lucida Grande"/>
      </a:defRPr>
    </a:lvl7pPr>
    <a:lvl8pPr indent="1600200" defTabSz="457200" latinLnBrk="0">
      <a:defRPr sz="2200">
        <a:latin typeface="Lucida Grande"/>
        <a:ea typeface="Lucida Grande"/>
        <a:cs typeface="Lucida Grande"/>
        <a:sym typeface="Lucida Grande"/>
      </a:defRPr>
    </a:lvl8pPr>
    <a:lvl9pPr indent="1828800" defTabSz="457200" latinLnBrk="0">
      <a:defRPr sz="2200">
        <a:latin typeface="Lucida Grande"/>
        <a:ea typeface="Lucida Grande"/>
        <a:cs typeface="Lucida Grande"/>
        <a:sym typeface="Lucida Grand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iologyonline.com/dictionary/chordata"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en.wikipedia.org/wiki/Donkey_(Shrek)#/media/File:Perry-miniature-donkey-in-Palo-Alto-CA-2016.jpg"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n.wikipedia.org/wiki/Donkey_(Shrek)#/media/File:Perry-miniature-donkey-in-Palo-Alto-CA-2016.jpg"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news.yahoo.com/s/afp/20070405/sc_afp/ussciencedogs2&amp;printer=1;_ylt=AgwSKUvh"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answersingenesis.org/noahs-ark/were-insects-on-the-ark/"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edstacy.blogspot.com"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newscientist.com/article/mg15520974.900-deep-waters.html"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news.nationalgeographic.com/news/2011/03/pictures/110315-nuclear-reactor-japan-tsunami-earthquake-world-photos-meltdown/%23/japan-earthquake-tsunami-nuclear-unforgettable-pictures-wave_33291_600x450.jpg"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news.nationalgeographic.com/news/2011/03/pictures/110315-nuclear-reactor-japan-tsunami-earthquake-world-photos-meltdown/%23/japan-earthquake-tsunami-nuclear-unforgettable-pictures-wave_33291_600x450.jpg"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www.indiana.edu/~geol105/1425chap5.htm" TargetMode="External"/><Relationship Id="rId2" Type="http://schemas.openxmlformats.org/officeDocument/2006/relationships/slide" Target="../slides/slide50.xml"/><Relationship Id="rId1" Type="http://schemas.openxmlformats.org/officeDocument/2006/relationships/notesMaster" Target="../notesMasters/notesMaster1.xml"/><Relationship Id="rId4" Type="http://schemas.openxmlformats.org/officeDocument/2006/relationships/hyperlink" Target="http://volcano.und.edu/vwdocs/vwlessons/lessons/Slideshow/Serocks/Sedrock2.html" TargetMode="Externa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www.indiana.edu/~geol105/1425chap5.htm" TargetMode="External"/><Relationship Id="rId2" Type="http://schemas.openxmlformats.org/officeDocument/2006/relationships/slide" Target="../slides/slide51.xml"/><Relationship Id="rId1" Type="http://schemas.openxmlformats.org/officeDocument/2006/relationships/notesMaster" Target="../notesMasters/notesMaster1.xml"/><Relationship Id="rId4" Type="http://schemas.openxmlformats.org/officeDocument/2006/relationships/hyperlink" Target="http://volcano.und.edu/vwdocs/vwlessons/lessons/Slideshow/Serocks/Sedrock2.html"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www.smithsonianmag.com/travel/The-Evolutionary-Secrets-Within-the-Messel-PIt-236238851.html%22%20/l%20%22Tales-Pit-turtles-473.jpg" TargetMode="External"/><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sciworthy.com/10000-species-birds-today-thanks-incredible-adaptive-radiation-early-dinosaur-evolution/"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www.smithsonianmag.com/travel/The-Evolutionary-Secrets-Within-the-Messel-PIt-236238851.html%22%20/l%20%22Tales-Pit-beetle-473.jpg"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www.nytimes.com/2019/05/29/science/fossil-fish-school.html" TargetMode="External"/><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www.abc.net.au/science/articles/2004/10/27/1228791.htm" TargetMode="External"/><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www.nature.com/uidfinder/10.1038/nature.2012.11637" TargetMode="External"/><Relationship Id="rId2" Type="http://schemas.openxmlformats.org/officeDocument/2006/relationships/slide" Target="../slides/slide68.xml"/><Relationship Id="rId1" Type="http://schemas.openxmlformats.org/officeDocument/2006/relationships/notesMaster" Target="../notesMasters/notesMaster1.xml"/><Relationship Id="rId5" Type="http://schemas.openxmlformats.org/officeDocument/2006/relationships/hyperlink" Target="http://www.nature.com/news/blood-filled-mosquito-is-a-fossil-first-1.13946" TargetMode="External"/><Relationship Id="rId4" Type="http://schemas.openxmlformats.org/officeDocument/2006/relationships/hyperlink" Target="http://www.nature.com/uidfinder/10.1038/nature.2012.11555" TargetMode="Externa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www.nature.com/uidfinder/10.1038/nature.2012.11637" TargetMode="External"/><Relationship Id="rId2" Type="http://schemas.openxmlformats.org/officeDocument/2006/relationships/slide" Target="../slides/slide69.xml"/><Relationship Id="rId1" Type="http://schemas.openxmlformats.org/officeDocument/2006/relationships/notesMaster" Target="../notesMasters/notesMaster1.xml"/><Relationship Id="rId5" Type="http://schemas.openxmlformats.org/officeDocument/2006/relationships/hyperlink" Target="http://www.nature.com/news/blood-filled-mosquito-is-a-fossil-first-1.13946" TargetMode="External"/><Relationship Id="rId4" Type="http://schemas.openxmlformats.org/officeDocument/2006/relationships/hyperlink" Target="http://www.nature.com/uidfinder/10.1038/nature.2012.11555" TargetMode="Externa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en.wikipedia.org/wiki/Coprolite" TargetMode="External"/><Relationship Id="rId2" Type="http://schemas.openxmlformats.org/officeDocument/2006/relationships/slide" Target="../slides/slide70.xml"/><Relationship Id="rId1" Type="http://schemas.openxmlformats.org/officeDocument/2006/relationships/notesMaster" Target="../notesMasters/notesMaster1.xml"/><Relationship Id="rId4" Type="http://schemas.openxmlformats.org/officeDocument/2006/relationships/hyperlink" Target="http://skywalker.cochise.edu/wellerr/fossil/coprolite/coprolite02.htm" TargetMode="Externa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3" Type="http://schemas.openxmlformats.org/officeDocument/2006/relationships/hyperlink" Target="https://www.geosociety.org/documents/gsa/timescale/timescl.pdf" TargetMode="External"/><Relationship Id="rId2" Type="http://schemas.openxmlformats.org/officeDocument/2006/relationships/slide" Target="../slides/slide80.xml"/><Relationship Id="rId1" Type="http://schemas.openxmlformats.org/officeDocument/2006/relationships/notesMaster" Target="../notesMasters/notesMaster1.xml"/><Relationship Id="rId4" Type="http://schemas.openxmlformats.org/officeDocument/2006/relationships/hyperlink" Target="https://utah.com/grand-staircase-escalante" TargetMode="Externa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3" Type="http://schemas.openxmlformats.org/officeDocument/2006/relationships/hyperlink" Target="http://3dparks.wr.usgs.gov/coloradoplateau/lexicon/templebutte.htm" TargetMode="External"/><Relationship Id="rId2" Type="http://schemas.openxmlformats.org/officeDocument/2006/relationships/slide" Target="../slides/slide88.xml"/><Relationship Id="rId1" Type="http://schemas.openxmlformats.org/officeDocument/2006/relationships/notesMaster" Target="../notesMasters/notesMaster1.xml"/><Relationship Id="rId4" Type="http://schemas.openxmlformats.org/officeDocument/2006/relationships/hyperlink" Target="http://en.wikipedia.org/wiki/Geology_of_the_Grand_Canyon_area" TargetMode="Externa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3" Type="http://schemas.openxmlformats.org/officeDocument/2006/relationships/hyperlink" Target="http://www.answersingenesis.org/home/area/magazines/docs/v15n1_grandcanyon.asp" TargetMode="External"/><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3" Type="http://schemas.openxmlformats.org/officeDocument/2006/relationships/hyperlink" Target="http://www.msnbc.msn.com/id/6865664/" TargetMode="External"/><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3" Type="http://schemas.openxmlformats.org/officeDocument/2006/relationships/hyperlink" Target="http://www.freeworldmaps.net/" TargetMode="External"/><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3" Type="http://schemas.openxmlformats.org/officeDocument/2006/relationships/hyperlink" Target="https://www.britannica.com/science/continental-drift-geology#ref66654" TargetMode="External"/><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3" Type="http://schemas.openxmlformats.org/officeDocument/2006/relationships/hyperlink" Target="http://www.freeworldmaps.net/" TargetMode="External"/><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3" Type="http://schemas.openxmlformats.org/officeDocument/2006/relationships/hyperlink" Target="http://www.icr.org/pdf/research/AGUC-14_Poster_Baumgardner.pdf" TargetMode="External"/><Relationship Id="rId2" Type="http://schemas.openxmlformats.org/officeDocument/2006/relationships/slide" Target="../slides/slide122.xml"/><Relationship Id="rId1" Type="http://schemas.openxmlformats.org/officeDocument/2006/relationships/notesMaster" Target="../notesMasters/notesMaster1.xml"/><Relationship Id="rId4" Type="http://schemas.openxmlformats.org/officeDocument/2006/relationships/hyperlink" Target="http://volcano.und.nodak.edu/vwdocs/minerals/diamonds.html" TargetMode="External"/></Relationships>
</file>

<file path=ppt/notesSlides/_rels/notesSlide88.xml.rels><?xml version="1.0" encoding="UTF-8" standalone="yes"?>
<Relationships xmlns="http://schemas.openxmlformats.org/package/2006/relationships"><Relationship Id="rId3" Type="http://schemas.openxmlformats.org/officeDocument/2006/relationships/hyperlink" Target="http://www.billingsgazette.com/index.php?tl=1&amp;display=rednews/2005/09/25/build/nation/52-st-helens.inc" TargetMode="External"/><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3" Type="http://schemas.openxmlformats.org/officeDocument/2006/relationships/hyperlink" Target="http://volcano.und.edu/vwdocs/volc_images/img_ngauruhoe.html" TargetMode="External"/><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8" name="Shape 748"/>
          <p:cNvSpPr>
            <a:spLocks noGrp="1" noRot="1" noChangeAspect="1"/>
          </p:cNvSpPr>
          <p:nvPr>
            <p:ph type="sldImg"/>
          </p:nvPr>
        </p:nvSpPr>
        <p:spPr>
          <a:xfrm>
            <a:off x="381000" y="685800"/>
            <a:ext cx="6096000" cy="3429000"/>
          </a:xfrm>
          <a:prstGeom prst="rect">
            <a:avLst/>
          </a:prstGeom>
        </p:spPr>
        <p:txBody>
          <a:bodyPr/>
          <a:lstStyle/>
          <a:p>
            <a:endParaRPr/>
          </a:p>
        </p:txBody>
      </p:sp>
      <p:sp>
        <p:nvSpPr>
          <p:cNvPr id="749" name="Shape 749"/>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3" name="Shape 753"/>
          <p:cNvSpPr>
            <a:spLocks noGrp="1" noRot="1" noChangeAspect="1"/>
          </p:cNvSpPr>
          <p:nvPr>
            <p:ph type="sldImg"/>
          </p:nvPr>
        </p:nvSpPr>
        <p:spPr>
          <a:xfrm>
            <a:off x="381000" y="685800"/>
            <a:ext cx="6096000" cy="3429000"/>
          </a:xfrm>
          <a:prstGeom prst="rect">
            <a:avLst/>
          </a:prstGeom>
        </p:spPr>
        <p:txBody>
          <a:bodyPr/>
          <a:lstStyle/>
          <a:p>
            <a:endParaRPr/>
          </a:p>
        </p:txBody>
      </p:sp>
      <p:sp>
        <p:nvSpPr>
          <p:cNvPr id="754" name="Shape 754"/>
          <p:cNvSpPr>
            <a:spLocks noGrp="1"/>
          </p:cNvSpPr>
          <p:nvPr>
            <p:ph type="body" sz="quarter" idx="1"/>
          </p:nvPr>
        </p:nvSpPr>
        <p:spPr>
          <a:prstGeom prst="rect">
            <a:avLst/>
          </a:prstGeom>
        </p:spPr>
        <p:txBody>
          <a:bodyPr/>
          <a:lstStyle/>
          <a:p>
            <a:pPr defTabSz="825500">
              <a:defRPr sz="1200"/>
            </a:pPr>
            <a:r>
              <a:t>Photo:121088266_Thinkstock2012_GrandCanyon.jpg</a:t>
            </a:r>
          </a:p>
          <a:p>
            <a:pPr defTabSz="825500">
              <a:defRPr sz="1200"/>
            </a:pPr>
            <a:r>
              <a:t>Brandie Downloaded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 name="Shape 809"/>
          <p:cNvSpPr>
            <a:spLocks noGrp="1" noRot="1" noChangeAspect="1"/>
          </p:cNvSpPr>
          <p:nvPr>
            <p:ph type="sldImg"/>
          </p:nvPr>
        </p:nvSpPr>
        <p:spPr>
          <a:xfrm>
            <a:off x="381000" y="685800"/>
            <a:ext cx="6096000" cy="3429000"/>
          </a:xfrm>
          <a:prstGeom prst="rect">
            <a:avLst/>
          </a:prstGeom>
        </p:spPr>
        <p:txBody>
          <a:bodyPr/>
          <a:lstStyle/>
          <a:p>
            <a:endParaRPr/>
          </a:p>
        </p:txBody>
      </p:sp>
      <p:sp>
        <p:nvSpPr>
          <p:cNvPr id="810" name="Shape 810"/>
          <p:cNvSpPr>
            <a:spLocks noGrp="1"/>
          </p:cNvSpPr>
          <p:nvPr>
            <p:ph type="body" sz="quarter" idx="1"/>
          </p:nvPr>
        </p:nvSpPr>
        <p:spPr>
          <a:prstGeom prst="rect">
            <a:avLst/>
          </a:prstGeom>
        </p:spPr>
        <p:txBody>
          <a:bodyPr/>
          <a:lstStyle/>
          <a:p>
            <a:r>
              <a:t>Editable Text- Use this slide for Translations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4" name="Shape 814"/>
          <p:cNvSpPr>
            <a:spLocks noGrp="1" noRot="1" noChangeAspect="1"/>
          </p:cNvSpPr>
          <p:nvPr>
            <p:ph type="sldImg"/>
          </p:nvPr>
        </p:nvSpPr>
        <p:spPr>
          <a:xfrm>
            <a:off x="381000" y="685800"/>
            <a:ext cx="6096000" cy="3429000"/>
          </a:xfrm>
          <a:prstGeom prst="rect">
            <a:avLst/>
          </a:prstGeom>
        </p:spPr>
        <p:txBody>
          <a:bodyPr/>
          <a:lstStyle/>
          <a:p>
            <a:endParaRPr/>
          </a:p>
        </p:txBody>
      </p:sp>
      <p:sp>
        <p:nvSpPr>
          <p:cNvPr id="815" name="Shape 815"/>
          <p:cNvSpPr>
            <a:spLocks noGrp="1"/>
          </p:cNvSpPr>
          <p:nvPr>
            <p:ph type="body" sz="quarter" idx="1"/>
          </p:nvPr>
        </p:nvSpPr>
        <p:spPr>
          <a:prstGeom prst="rect">
            <a:avLst/>
          </a:prstGeom>
        </p:spPr>
        <p:txBody>
          <a:bodyPr/>
          <a:lstStyle/>
          <a:p>
            <a:pPr marL="40640" marR="40640" defTabSz="914400">
              <a:spcBef>
                <a:spcPts val="400"/>
              </a:spcBef>
              <a:buFont typeface="Arial"/>
            </a:pPr>
            <a:r>
              <a:rPr sz="1200">
                <a:uFill>
                  <a:solidFill>
                    <a:srgbClr val="000000"/>
                  </a:solidFill>
                </a:uFill>
                <a:latin typeface="Arial"/>
                <a:ea typeface="Arial"/>
                <a:cs typeface="Arial"/>
                <a:sym typeface="Arial"/>
              </a:rPr>
              <a:t>The underlined word is </a:t>
            </a:r>
            <a:r>
              <a:rPr sz="1200" i="1">
                <a:uFill>
                  <a:solidFill>
                    <a:srgbClr val="000000"/>
                  </a:solidFill>
                </a:uFill>
                <a:latin typeface="Arial"/>
                <a:ea typeface="Arial"/>
                <a:cs typeface="Arial"/>
                <a:sym typeface="Arial"/>
              </a:rPr>
              <a:t>eretz</a:t>
            </a:r>
            <a:r>
              <a:rPr sz="1200">
                <a:uFill>
                  <a:solidFill>
                    <a:srgbClr val="000000"/>
                  </a:solidFill>
                </a:uFill>
                <a:latin typeface="Arial"/>
                <a:ea typeface="Arial"/>
                <a:cs typeface="Arial"/>
                <a:sym typeface="Arial"/>
              </a:rPr>
              <a:t>, the same word translated earth in Gen. 1:1 and 2:1 and 2:4.  </a:t>
            </a:r>
            <a:r>
              <a:rPr sz="1200" i="1">
                <a:uFill>
                  <a:solidFill>
                    <a:srgbClr val="000000"/>
                  </a:solidFill>
                </a:uFill>
                <a:latin typeface="Arial"/>
                <a:ea typeface="Arial"/>
                <a:cs typeface="Arial"/>
                <a:sym typeface="Arial"/>
              </a:rPr>
              <a:t>Eretz</a:t>
            </a:r>
            <a:r>
              <a:rPr sz="1200">
                <a:uFill>
                  <a:solidFill>
                    <a:srgbClr val="000000"/>
                  </a:solidFill>
                </a:uFill>
                <a:latin typeface="Arial"/>
                <a:ea typeface="Arial"/>
                <a:cs typeface="Arial"/>
                <a:sym typeface="Arial"/>
              </a:rPr>
              <a:t> is used 45 times in the Flood account in Gen. 6:5-9:17.  The circled word is </a:t>
            </a:r>
            <a:r>
              <a:rPr sz="1200" i="1">
                <a:uFill>
                  <a:solidFill>
                    <a:srgbClr val="000000"/>
                  </a:solidFill>
                </a:uFill>
                <a:latin typeface="Arial"/>
                <a:ea typeface="Arial"/>
                <a:cs typeface="Arial"/>
                <a:sym typeface="Arial"/>
              </a:rPr>
              <a:t>adamah</a:t>
            </a:r>
            <a:r>
              <a:rPr sz="1200">
                <a:uFill>
                  <a:solidFill>
                    <a:srgbClr val="000000"/>
                  </a:solidFill>
                </a:uFill>
                <a:latin typeface="Arial"/>
                <a:ea typeface="Arial"/>
                <a:cs typeface="Arial"/>
                <a:sym typeface="Arial"/>
              </a:rPr>
              <a:t>, which in modern translations is rendered more accurately as “ground” or “land.”  It is used only 9 times in the Flood account.  In his rejection of the global Flood, OT scholar Dr. Walter Kaiser said in the Feb. 2006 John Ankerberg debates on creation that </a:t>
            </a:r>
            <a:r>
              <a:rPr sz="1200" i="1">
                <a:uFill>
                  <a:solidFill>
                    <a:srgbClr val="000000"/>
                  </a:solidFill>
                </a:uFill>
                <a:latin typeface="Arial"/>
                <a:ea typeface="Arial"/>
                <a:cs typeface="Arial"/>
                <a:sym typeface="Arial"/>
              </a:rPr>
              <a:t>eretz</a:t>
            </a:r>
            <a:r>
              <a:rPr sz="1200">
                <a:uFill>
                  <a:solidFill>
                    <a:srgbClr val="000000"/>
                  </a:solidFill>
                </a:uFill>
                <a:latin typeface="Arial"/>
                <a:ea typeface="Arial"/>
                <a:cs typeface="Arial"/>
                <a:sym typeface="Arial"/>
              </a:rPr>
              <a:t> is never used in the flood account, but that only </a:t>
            </a:r>
            <a:r>
              <a:rPr sz="1200" i="1">
                <a:uFill>
                  <a:solidFill>
                    <a:srgbClr val="000000"/>
                  </a:solidFill>
                </a:uFill>
                <a:latin typeface="Arial"/>
                <a:ea typeface="Arial"/>
                <a:cs typeface="Arial"/>
                <a:sym typeface="Arial"/>
              </a:rPr>
              <a:t>adamah</a:t>
            </a:r>
            <a:r>
              <a:rPr sz="1200">
                <a:uFill>
                  <a:solidFill>
                    <a:srgbClr val="000000"/>
                  </a:solidFill>
                </a:uFill>
                <a:latin typeface="Arial"/>
                <a:ea typeface="Arial"/>
                <a:cs typeface="Arial"/>
                <a:sym typeface="Arial"/>
              </a:rPr>
              <a:t> is used.  He was seriously in error.</a:t>
            </a:r>
          </a:p>
          <a:p>
            <a:pPr marL="40640" marR="40640" defTabSz="914400">
              <a:spcBef>
                <a:spcPts val="400"/>
              </a:spcBef>
              <a:buFont typeface="Arial"/>
              <a:defRPr sz="3600"/>
            </a:pPr>
            <a:r>
              <a:rPr>
                <a:uFill>
                  <a:solidFill>
                    <a:srgbClr val="000000"/>
                  </a:solidFill>
                </a:uFill>
                <a:latin typeface="Arial"/>
                <a:ea typeface="Arial"/>
                <a:cs typeface="Arial"/>
                <a:sym typeface="Arial"/>
              </a:rPr>
              <a:t>NASB</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 name="Shape 819"/>
          <p:cNvSpPr>
            <a:spLocks noGrp="1" noRot="1" noChangeAspect="1"/>
          </p:cNvSpPr>
          <p:nvPr>
            <p:ph type="sldImg"/>
          </p:nvPr>
        </p:nvSpPr>
        <p:spPr>
          <a:xfrm>
            <a:off x="381000" y="685800"/>
            <a:ext cx="6096000" cy="3429000"/>
          </a:xfrm>
          <a:prstGeom prst="rect">
            <a:avLst/>
          </a:prstGeom>
        </p:spPr>
        <p:txBody>
          <a:bodyPr/>
          <a:lstStyle/>
          <a:p>
            <a:endParaRPr/>
          </a:p>
        </p:txBody>
      </p:sp>
      <p:sp>
        <p:nvSpPr>
          <p:cNvPr id="820" name="Shape 820"/>
          <p:cNvSpPr>
            <a:spLocks noGrp="1"/>
          </p:cNvSpPr>
          <p:nvPr>
            <p:ph type="body" sz="quarter" idx="1"/>
          </p:nvPr>
        </p:nvSpPr>
        <p:spPr>
          <a:prstGeom prst="rect">
            <a:avLst/>
          </a:prstGeom>
        </p:spPr>
        <p:txBody>
          <a:bodyPr/>
          <a:lstStyle/>
          <a:p>
            <a:r>
              <a:t>Editable Text- Use this slide for Translations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4" name="Shape 824"/>
          <p:cNvSpPr>
            <a:spLocks noGrp="1" noRot="1" noChangeAspect="1"/>
          </p:cNvSpPr>
          <p:nvPr>
            <p:ph type="sldImg"/>
          </p:nvPr>
        </p:nvSpPr>
        <p:spPr>
          <a:xfrm>
            <a:off x="381000" y="685800"/>
            <a:ext cx="6096000" cy="3429000"/>
          </a:xfrm>
          <a:prstGeom prst="rect">
            <a:avLst/>
          </a:prstGeom>
        </p:spPr>
        <p:txBody>
          <a:bodyPr/>
          <a:lstStyle/>
          <a:p>
            <a:endParaRPr/>
          </a:p>
        </p:txBody>
      </p:sp>
      <p:sp>
        <p:nvSpPr>
          <p:cNvPr id="825" name="Shape 825"/>
          <p:cNvSpPr>
            <a:spLocks noGrp="1"/>
          </p:cNvSpPr>
          <p:nvPr>
            <p:ph type="body" sz="quarter" idx="1"/>
          </p:nvPr>
        </p:nvSpPr>
        <p:spPr>
          <a:prstGeom prst="rect">
            <a:avLst/>
          </a:prstGeom>
        </p:spPr>
        <p:txBody>
          <a:bodyPr/>
          <a:lstStyle/>
          <a:p>
            <a:r>
              <a:t>NASB</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5" name="Shape 835"/>
          <p:cNvSpPr>
            <a:spLocks noGrp="1" noRot="1" noChangeAspect="1"/>
          </p:cNvSpPr>
          <p:nvPr>
            <p:ph type="sldImg"/>
          </p:nvPr>
        </p:nvSpPr>
        <p:spPr>
          <a:xfrm>
            <a:off x="381000" y="685800"/>
            <a:ext cx="6096000" cy="3429000"/>
          </a:xfrm>
          <a:prstGeom prst="rect">
            <a:avLst/>
          </a:prstGeom>
        </p:spPr>
        <p:txBody>
          <a:bodyPr/>
          <a:lstStyle/>
          <a:p>
            <a:endParaRPr/>
          </a:p>
        </p:txBody>
      </p:sp>
      <p:sp>
        <p:nvSpPr>
          <p:cNvPr id="836" name="Shape 836"/>
          <p:cNvSpPr>
            <a:spLocks noGrp="1"/>
          </p:cNvSpPr>
          <p:nvPr>
            <p:ph type="body" sz="quarter" idx="1"/>
          </p:nvPr>
        </p:nvSpPr>
        <p:spPr>
          <a:prstGeom prst="rect">
            <a:avLst/>
          </a:prstGeom>
        </p:spPr>
        <p:txBody>
          <a:bodyPr/>
          <a:lstStyle/>
          <a:p>
            <a:r>
              <a:t>About 1.5 times the length and half the width</a:t>
            </a:r>
          </a:p>
          <a:p>
            <a:endParaRPr/>
          </a:p>
          <a:p>
            <a:r>
              <a:t>With the end zones, a football field is 360 feet (Without the end zones, a football field is 300 feet long.) </a:t>
            </a:r>
          </a:p>
          <a:p>
            <a:endParaRPr/>
          </a:p>
          <a:p>
            <a:r>
              <a:t>A football field is 160 feet wide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1" name="Shape 1211"/>
          <p:cNvSpPr>
            <a:spLocks noGrp="1" noRot="1" noChangeAspect="1"/>
          </p:cNvSpPr>
          <p:nvPr>
            <p:ph type="sldImg"/>
          </p:nvPr>
        </p:nvSpPr>
        <p:spPr>
          <a:xfrm>
            <a:off x="381000" y="685800"/>
            <a:ext cx="6096000" cy="3429000"/>
          </a:xfrm>
          <a:prstGeom prst="rect">
            <a:avLst/>
          </a:prstGeom>
        </p:spPr>
        <p:txBody>
          <a:bodyPr/>
          <a:lstStyle/>
          <a:p>
            <a:endParaRPr/>
          </a:p>
        </p:txBody>
      </p:sp>
      <p:sp>
        <p:nvSpPr>
          <p:cNvPr id="1212" name="Shape 1212"/>
          <p:cNvSpPr>
            <a:spLocks noGrp="1"/>
          </p:cNvSpPr>
          <p:nvPr>
            <p:ph type="body" sz="quarter" idx="1"/>
          </p:nvPr>
        </p:nvSpPr>
        <p:spPr>
          <a:prstGeom prst="rect">
            <a:avLst/>
          </a:prstGeom>
        </p:spPr>
        <p:txBody>
          <a:bodyPr/>
          <a:lstStyle>
            <a:lvl1pPr>
              <a:buClr>
                <a:srgbClr val="000000"/>
              </a:buClr>
              <a:buFont typeface="Arial"/>
              <a:defRPr sz="1800">
                <a:latin typeface="Arial"/>
                <a:ea typeface="Arial"/>
                <a:cs typeface="Arial"/>
                <a:sym typeface="Arial"/>
              </a:defRPr>
            </a:lvl1pPr>
          </a:lstStyle>
          <a:p>
            <a:r>
              <a:t>Using the large Ark (510ft x 85ft x 51ft = 155m x 26m x 15.5m), based on the biblical royal cubit, we have a rough volume of 2,210,850 cubic feet (62,604 cubic meters). A standard 53’ (16.15 m) semi-trailer has a volume of approximately 4,000 cubic feet (4013.90 actual = 113.66 cubic meters). This divides out to about 540–550 trailers of volume. After subtracting 15% of the volume due to the curved sides and ends of the Ark, it is safe to say that the volume of the Ark was equivalent to approximately 450 semi-trailers.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PHYLUM = </a:t>
            </a:r>
            <a:r>
              <a:rPr lang="en-US" dirty="0">
                <a:effectLst/>
              </a:rPr>
              <a:t>Chordata is </a:t>
            </a:r>
            <a:r>
              <a:rPr lang="en-US" b="1" dirty="0">
                <a:effectLst/>
              </a:rPr>
              <a:t>the phylum of the animal kingdom</a:t>
            </a:r>
            <a:r>
              <a:rPr lang="en-US" dirty="0">
                <a:effectLst/>
              </a:rPr>
              <a:t> that includes a large number of animal species, including humans. Phylum Chordata animals include all animals that possess a notochord at least at one point in their lifetime. Aug 16, 2021</a:t>
            </a:r>
          </a:p>
          <a:p>
            <a:br>
              <a:rPr lang="en-US" dirty="0">
                <a:hlinkClick r:id="rId3"/>
              </a:rPr>
            </a:br>
            <a:r>
              <a:rPr lang="en-US" b="1" dirty="0">
                <a:hlinkClick r:id="rId3"/>
              </a:rPr>
              <a:t>Chordata - Definition and Examples - Biology Online Dictionary</a:t>
            </a:r>
          </a:p>
          <a:p>
            <a:endParaRPr lang="en-US" dirty="0">
              <a:effectLst/>
            </a:endParaRPr>
          </a:p>
          <a:p>
            <a:r>
              <a:rPr lang="en-US" dirty="0">
                <a:effectLst/>
              </a:rPr>
              <a:t>Is a human a Chordata? NO.</a:t>
            </a:r>
          </a:p>
          <a:p>
            <a:r>
              <a:rPr lang="en-US" dirty="0">
                <a:effectLst/>
              </a:rPr>
              <a:t>Chordate features. In chordates, four common features appear at some point during development: a notochord, a dorsal hollow nerve cord, pharyngeal slits, and a post-anal tail. ... </a:t>
            </a:r>
            <a:r>
              <a:rPr lang="en-US" b="1" dirty="0">
                <a:effectLst/>
              </a:rPr>
              <a:t>Humans are not chordates because humans do not have a tail</a:t>
            </a:r>
            <a:r>
              <a:rPr lang="en-US" dirty="0">
                <a:effectLst/>
              </a:rPr>
              <a:t>.</a:t>
            </a:r>
          </a:p>
          <a:p>
            <a:pPr algn="l" defTabSz="457200" rtl="0" latinLnBrk="0"/>
            <a:r>
              <a:rPr lang="en-US" dirty="0"/>
              <a:t>_______</a:t>
            </a:r>
          </a:p>
          <a:p>
            <a:endParaRPr lang="en-US" dirty="0"/>
          </a:p>
          <a:p>
            <a:r>
              <a:rPr lang="en-US" dirty="0"/>
              <a:t>Dictionary</a:t>
            </a:r>
          </a:p>
          <a:p>
            <a:r>
              <a:rPr lang="en-US" dirty="0">
                <a:effectLst/>
              </a:rPr>
              <a:t>notochord</a:t>
            </a:r>
          </a:p>
          <a:p>
            <a:r>
              <a:rPr lang="en-US" dirty="0"/>
              <a:t>/ˈ</a:t>
            </a:r>
            <a:r>
              <a:rPr lang="en-US" dirty="0" err="1"/>
              <a:t>nəʊtə</a:t>
            </a:r>
            <a:r>
              <a:rPr lang="en-US" dirty="0"/>
              <a:t>(</a:t>
            </a:r>
            <a:r>
              <a:rPr lang="en-US" dirty="0" err="1"/>
              <a:t>ʊ</a:t>
            </a:r>
            <a:r>
              <a:rPr lang="en-US" dirty="0"/>
              <a:t>)</a:t>
            </a:r>
            <a:r>
              <a:rPr lang="en-US" dirty="0" err="1"/>
              <a:t>kɔːd</a:t>
            </a:r>
            <a:r>
              <a:rPr lang="en-US" dirty="0"/>
              <a:t>/</a:t>
            </a:r>
          </a:p>
          <a:p>
            <a:r>
              <a:rPr lang="en-US" i="1" dirty="0" err="1"/>
              <a:t>noun</a:t>
            </a:r>
            <a:r>
              <a:rPr lang="en-US" dirty="0" err="1">
                <a:effectLst/>
              </a:rPr>
              <a:t>Zoology</a:t>
            </a:r>
            <a:endParaRPr lang="en-US" dirty="0">
              <a:effectLst/>
            </a:endParaRPr>
          </a:p>
          <a:p>
            <a:r>
              <a:rPr lang="en-US" dirty="0"/>
              <a:t>noun: </a:t>
            </a:r>
            <a:r>
              <a:rPr lang="en-US" b="1" dirty="0"/>
              <a:t>notochord</a:t>
            </a:r>
            <a:r>
              <a:rPr lang="en-US" dirty="0"/>
              <a:t>; plural noun: </a:t>
            </a:r>
            <a:r>
              <a:rPr lang="en-US" b="1" dirty="0"/>
              <a:t>notochords</a:t>
            </a:r>
            <a:endParaRPr lang="en-US" dirty="0"/>
          </a:p>
          <a:p>
            <a:r>
              <a:rPr lang="en-US" dirty="0">
                <a:effectLst/>
              </a:rPr>
              <a:t>a cartilaginous skeletal rod supporting the body in all embryonic an</a:t>
            </a:r>
          </a:p>
          <a:p>
            <a:pPr algn="l" defTabSz="457200" rtl="0" latinLnBrk="0"/>
            <a:endParaRPr lang="en-US" dirty="0"/>
          </a:p>
        </p:txBody>
      </p:sp>
    </p:spTree>
    <p:extLst>
      <p:ext uri="{BB962C8B-B14F-4D97-AF65-F5344CB8AC3E}">
        <p14:creationId xmlns:p14="http://schemas.microsoft.com/office/powerpoint/2010/main" val="7652308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2" name="Shape 1232"/>
          <p:cNvSpPr>
            <a:spLocks noGrp="1" noRot="1" noChangeAspect="1"/>
          </p:cNvSpPr>
          <p:nvPr>
            <p:ph type="sldImg"/>
          </p:nvPr>
        </p:nvSpPr>
        <p:spPr>
          <a:xfrm>
            <a:off x="381000" y="685800"/>
            <a:ext cx="6096000" cy="3429000"/>
          </a:xfrm>
          <a:prstGeom prst="rect">
            <a:avLst/>
          </a:prstGeom>
        </p:spPr>
        <p:txBody>
          <a:bodyPr/>
          <a:lstStyle/>
          <a:p>
            <a:endParaRPr/>
          </a:p>
        </p:txBody>
      </p:sp>
      <p:sp>
        <p:nvSpPr>
          <p:cNvPr id="1233" name="Shape 1233"/>
          <p:cNvSpPr>
            <a:spLocks noGrp="1"/>
          </p:cNvSpPr>
          <p:nvPr>
            <p:ph type="body" sz="quarter" idx="1"/>
          </p:nvPr>
        </p:nvSpPr>
        <p:spPr>
          <a:prstGeom prst="rect">
            <a:avLst/>
          </a:prstGeom>
        </p:spPr>
        <p:txBody>
          <a:bodyPr/>
          <a:lstStyle/>
          <a:p>
            <a:pPr defTabSz="825500">
              <a:defRPr sz="1800">
                <a:latin typeface="Arial"/>
                <a:ea typeface="Arial"/>
                <a:cs typeface="Arial"/>
                <a:sym typeface="Arial"/>
              </a:defRPr>
            </a:pPr>
            <a:r>
              <a:t>Clydesdale horse (</a:t>
            </a:r>
            <a:r>
              <a:rPr i="1"/>
              <a:t>Equus caballus)</a:t>
            </a:r>
            <a:r>
              <a:t>: https://en.wikipedia.org/wiki/Clydesdale_horse</a:t>
            </a:r>
          </a:p>
          <a:p>
            <a:pPr defTabSz="825500">
              <a:defRPr sz="1800">
                <a:latin typeface="Arial"/>
                <a:ea typeface="Arial"/>
                <a:cs typeface="Arial"/>
                <a:sym typeface="Arial"/>
              </a:defRPr>
            </a:pPr>
            <a:r>
              <a:t>Shetland pony (</a:t>
            </a:r>
            <a:r>
              <a:rPr i="1"/>
              <a:t>Equus caballus)</a:t>
            </a:r>
            <a:r>
              <a:t>: https://www.horsemart.co.uk/horse-breed-guides/shetland-pony-breed-guide/1808</a:t>
            </a:r>
          </a:p>
          <a:p>
            <a:pPr defTabSz="825500">
              <a:defRPr sz="1800">
                <a:latin typeface="Arial"/>
                <a:ea typeface="Arial"/>
                <a:cs typeface="Arial"/>
                <a:sym typeface="Arial"/>
              </a:defRPr>
            </a:pPr>
            <a:r>
              <a:t>Zebra (</a:t>
            </a:r>
            <a:r>
              <a:rPr i="1"/>
              <a:t>Equus quagga</a:t>
            </a:r>
            <a:r>
              <a:t>, </a:t>
            </a:r>
            <a:r>
              <a:rPr i="1"/>
              <a:t>Equus zebra</a:t>
            </a:r>
            <a:r>
              <a:t>, or </a:t>
            </a:r>
            <a:r>
              <a:rPr i="1"/>
              <a:t>Equus grevyi),</a:t>
            </a:r>
            <a:r>
              <a:t> http://dujs.dartmouth.edu/2014/04/why-the-zebra-has-stripes/#.WrEXIJPwa3U</a:t>
            </a:r>
          </a:p>
          <a:p>
            <a:pPr defTabSz="825500">
              <a:defRPr sz="1800">
                <a:latin typeface="Arial"/>
                <a:ea typeface="Arial"/>
                <a:cs typeface="Arial"/>
                <a:sym typeface="Arial"/>
              </a:defRPr>
            </a:pPr>
            <a:r>
              <a:t>Donkey/ass (</a:t>
            </a:r>
            <a:r>
              <a:rPr i="1"/>
              <a:t>Equus asinus</a:t>
            </a:r>
            <a:r>
              <a:t>) </a:t>
            </a:r>
            <a:r>
              <a:rPr u="sng">
                <a:hlinkClick r:id="rId3"/>
              </a:rPr>
              <a:t>https://en.wikipedia.org/wiki/Donkey_(Shrek)#/media/File:Perry-miniature-donkey-in-Palo-Alto-CA-2016.jpg</a:t>
            </a:r>
          </a:p>
          <a:p>
            <a:pPr defTabSz="825500">
              <a:defRPr sz="1800">
                <a:latin typeface="Arial"/>
                <a:ea typeface="Arial"/>
                <a:cs typeface="Arial"/>
                <a:sym typeface="Arial"/>
              </a:defRPr>
            </a:pPr>
            <a:r>
              <a:t>Mule (</a:t>
            </a:r>
            <a:r>
              <a:rPr i="1"/>
              <a:t>Equus asinus</a:t>
            </a:r>
            <a:r>
              <a:t> × </a:t>
            </a:r>
            <a:r>
              <a:rPr i="1"/>
              <a:t>Equus caballus</a:t>
            </a:r>
            <a:r>
              <a:t>):  </a:t>
            </a:r>
          </a:p>
          <a:p>
            <a:pPr defTabSz="825500">
              <a:defRPr sz="1800">
                <a:latin typeface="Arial"/>
                <a:ea typeface="Arial"/>
                <a:cs typeface="Arial"/>
                <a:sym typeface="Arial"/>
              </a:defRPr>
            </a:pPr>
            <a:r>
              <a:t>A mule is the offspring of a male donkey and a female horse. Horses and donkeys are different species, with different numbers of chromosomes. A hinny is the offspring of a female donkey (jenny) and a male horse (stallion).</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8" name="Shape 1248"/>
          <p:cNvSpPr>
            <a:spLocks noGrp="1" noRot="1" noChangeAspect="1"/>
          </p:cNvSpPr>
          <p:nvPr>
            <p:ph type="sldImg"/>
          </p:nvPr>
        </p:nvSpPr>
        <p:spPr>
          <a:xfrm>
            <a:off x="381000" y="685800"/>
            <a:ext cx="6096000" cy="3429000"/>
          </a:xfrm>
          <a:prstGeom prst="rect">
            <a:avLst/>
          </a:prstGeom>
        </p:spPr>
        <p:txBody>
          <a:bodyPr/>
          <a:lstStyle/>
          <a:p>
            <a:endParaRPr/>
          </a:p>
        </p:txBody>
      </p:sp>
      <p:sp>
        <p:nvSpPr>
          <p:cNvPr id="1249" name="Shape 1249"/>
          <p:cNvSpPr>
            <a:spLocks noGrp="1"/>
          </p:cNvSpPr>
          <p:nvPr>
            <p:ph type="body" sz="quarter" idx="1"/>
          </p:nvPr>
        </p:nvSpPr>
        <p:spPr>
          <a:prstGeom prst="rect">
            <a:avLst/>
          </a:prstGeom>
        </p:spPr>
        <p:txBody>
          <a:bodyPr/>
          <a:lstStyle/>
          <a:p>
            <a:pPr defTabSz="825500">
              <a:defRPr sz="1800">
                <a:latin typeface="Arial"/>
                <a:ea typeface="Arial"/>
                <a:cs typeface="Arial"/>
                <a:sym typeface="Arial"/>
              </a:defRPr>
            </a:pPr>
            <a:r>
              <a:t>Clydesdale horse (</a:t>
            </a:r>
            <a:r>
              <a:rPr i="1"/>
              <a:t>Equus caballus)</a:t>
            </a:r>
            <a:r>
              <a:t>: https://en.wikipedia.org/wiki/Clydesdale_horse</a:t>
            </a:r>
          </a:p>
          <a:p>
            <a:pPr defTabSz="825500">
              <a:defRPr sz="1800">
                <a:latin typeface="Arial"/>
                <a:ea typeface="Arial"/>
                <a:cs typeface="Arial"/>
                <a:sym typeface="Arial"/>
              </a:defRPr>
            </a:pPr>
            <a:r>
              <a:t>Shetland pony (</a:t>
            </a:r>
            <a:r>
              <a:rPr i="1"/>
              <a:t>Equus caballus)</a:t>
            </a:r>
            <a:r>
              <a:t>: https://www.horsemart.co.uk/horse-breed-guides/shetland-pony-breed-guide/1808</a:t>
            </a:r>
          </a:p>
          <a:p>
            <a:pPr defTabSz="825500">
              <a:defRPr sz="1800">
                <a:latin typeface="Arial"/>
                <a:ea typeface="Arial"/>
                <a:cs typeface="Arial"/>
                <a:sym typeface="Arial"/>
              </a:defRPr>
            </a:pPr>
            <a:r>
              <a:t>Zebra (</a:t>
            </a:r>
            <a:r>
              <a:rPr i="1"/>
              <a:t>Equus quagga</a:t>
            </a:r>
            <a:r>
              <a:t>, </a:t>
            </a:r>
            <a:r>
              <a:rPr i="1"/>
              <a:t>Equus zebra</a:t>
            </a:r>
            <a:r>
              <a:t>, or </a:t>
            </a:r>
            <a:r>
              <a:rPr i="1"/>
              <a:t>Equus grevyi),</a:t>
            </a:r>
            <a:r>
              <a:t> http://dujs.dartmouth.edu/2014/04/why-the-zebra-has-stripes/#.WrEXIJPwa3U</a:t>
            </a:r>
          </a:p>
          <a:p>
            <a:pPr defTabSz="825500">
              <a:defRPr sz="1800">
                <a:latin typeface="Arial"/>
                <a:ea typeface="Arial"/>
                <a:cs typeface="Arial"/>
                <a:sym typeface="Arial"/>
              </a:defRPr>
            </a:pPr>
            <a:r>
              <a:t>Donkey/ass (</a:t>
            </a:r>
            <a:r>
              <a:rPr i="1"/>
              <a:t>Equus asinus</a:t>
            </a:r>
            <a:r>
              <a:t>) </a:t>
            </a:r>
            <a:r>
              <a:rPr u="sng">
                <a:hlinkClick r:id="rId3"/>
              </a:rPr>
              <a:t>https://en.wikipedia.org/wiki/Donkey_(Shrek)#/media/File:Perry-miniature-donkey-in-Palo-Alto-CA-2016.jpg</a:t>
            </a:r>
          </a:p>
          <a:p>
            <a:pPr defTabSz="825500">
              <a:defRPr sz="1800">
                <a:latin typeface="Arial"/>
                <a:ea typeface="Arial"/>
                <a:cs typeface="Arial"/>
                <a:sym typeface="Arial"/>
              </a:defRPr>
            </a:pPr>
            <a:r>
              <a:t>Mule (</a:t>
            </a:r>
            <a:r>
              <a:rPr i="1"/>
              <a:t>Equus asinus</a:t>
            </a:r>
            <a:r>
              <a:t> × </a:t>
            </a:r>
            <a:r>
              <a:rPr i="1"/>
              <a:t>Equus caballus</a:t>
            </a:r>
            <a:r>
              <a:t>):  </a:t>
            </a:r>
          </a:p>
          <a:p>
            <a:pPr defTabSz="825500">
              <a:defRPr sz="1800">
                <a:latin typeface="Arial"/>
                <a:ea typeface="Arial"/>
                <a:cs typeface="Arial"/>
                <a:sym typeface="Arial"/>
              </a:defRPr>
            </a:pPr>
            <a:r>
              <a:t>A mule is the offspring of a male donkey and a female horse. Horses and donkeys are different species, with different numbers of chromosomes. A hinny is the offspring of a female donkey (jenny) and a male horse (stallion).</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4" name="Shape 1264"/>
          <p:cNvSpPr>
            <a:spLocks noGrp="1" noRot="1" noChangeAspect="1"/>
          </p:cNvSpPr>
          <p:nvPr>
            <p:ph type="sldImg"/>
          </p:nvPr>
        </p:nvSpPr>
        <p:spPr>
          <a:xfrm>
            <a:off x="381000" y="685800"/>
            <a:ext cx="6096000" cy="3429000"/>
          </a:xfrm>
          <a:prstGeom prst="rect">
            <a:avLst/>
          </a:prstGeom>
        </p:spPr>
        <p:txBody>
          <a:bodyPr/>
          <a:lstStyle/>
          <a:p>
            <a:endParaRPr/>
          </a:p>
        </p:txBody>
      </p:sp>
      <p:sp>
        <p:nvSpPr>
          <p:cNvPr id="1265" name="Shape 1265"/>
          <p:cNvSpPr>
            <a:spLocks noGrp="1"/>
          </p:cNvSpPr>
          <p:nvPr>
            <p:ph type="body" sz="quarter" idx="1"/>
          </p:nvPr>
        </p:nvSpPr>
        <p:spPr>
          <a:prstGeom prst="rect">
            <a:avLst/>
          </a:prstGeom>
        </p:spPr>
        <p:txBody>
          <a:bodyPr/>
          <a:lstStyle/>
          <a:p>
            <a:pPr marL="40639" marR="40639" defTabSz="914400">
              <a:spcBef>
                <a:spcPts val="400"/>
              </a:spcBef>
              <a:buClr>
                <a:srgbClr val="000000"/>
              </a:buClr>
              <a:buFont typeface="Arial"/>
            </a:pPr>
            <a:r>
              <a:rPr sz="1200" b="1">
                <a:uFill>
                  <a:solidFill>
                    <a:srgbClr val="000000"/>
                  </a:solidFill>
                </a:uFill>
                <a:latin typeface="Arial"/>
                <a:ea typeface="Arial"/>
                <a:cs typeface="Arial"/>
                <a:sym typeface="Arial"/>
              </a:rPr>
              <a:t>“DNA mutation explains huge variety in dog sizes: study”, </a:t>
            </a:r>
            <a:r>
              <a:rPr sz="1200">
                <a:uFill>
                  <a:solidFill>
                    <a:srgbClr val="000000"/>
                  </a:solidFill>
                </a:uFill>
                <a:latin typeface="Arial"/>
                <a:ea typeface="Arial"/>
                <a:cs typeface="Arial"/>
                <a:sym typeface="Arial"/>
              </a:rPr>
              <a:t>April 5, 2007</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A single genetic mutation explains why dogs vary in size from the miniature Chihuahua to massive mastiffs, a range unmatched by any other mammal, according to a study released Thursday.</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	Researchers have long puzzled over the tremendous variation in size seen in canine breeds, particularly since the species diversified over a relatively short period of time from an evolutionary standpoint.</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The new study suggests the riddle can be explained by a combination of a genetic accident that created a small dog and ten thousand years of selective dog-breeding that ensured the rapid dissemination of this particular piece of doggy DNA.</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The researchers believe the discovery of the DNA mutation could also help explain why humans vary so much in size.</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"The study is a major milestone in canine genetics. We have precisely located the major gene that produces our miniature breeds," said study co-author Paul Jones, a genetics researcher at Mars Inc, the US confectionery and pet food giant which supplied DNA samples used in the study.</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All told, an international team of researchers examined the DNA of more than 3,000 dogs from 143 breeds ranging from pocket-sized pooches such as the Chihuahua, Maltese, Pomeranian, pug and Pekinese to the huge Great Dane, St. Bernard and Irish Wolfhound.</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They found that all dogs under 20 pounds (9 kilos), and virtually all of the small canines studied, carried minute genetic variations on the gene IGF-1 which codes for a protein hormone called insulin-like growth factor 1.</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The IGF-1 gene's hormone helps humans and other mammals grow from birth to adolescence. In small dogs, one or more mutations in the DNA next to the gene suppresses its activity, keeping small dogs from growing larger, the researchers reported in the journal </a:t>
            </a:r>
            <a:r>
              <a:rPr sz="1200" i="1">
                <a:uFill>
                  <a:solidFill>
                    <a:srgbClr val="000000"/>
                  </a:solidFill>
                </a:uFill>
                <a:latin typeface="Arial"/>
                <a:ea typeface="Arial"/>
                <a:cs typeface="Arial"/>
                <a:sym typeface="Arial"/>
              </a:rPr>
              <a:t>Science</a:t>
            </a:r>
            <a:r>
              <a:rPr sz="1200">
                <a:uFill>
                  <a:solidFill>
                    <a:srgbClr val="000000"/>
                  </a:solidFill>
                </a:uFill>
                <a:latin typeface="Arial"/>
                <a:ea typeface="Arial"/>
                <a:cs typeface="Arial"/>
                <a:sym typeface="Arial"/>
              </a:rPr>
              <a:t>.</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The investigators found the genetic fingerprint in breeds that are distantly related and found in distant regions, suggesting that this hiccup in doggy DNA probably occurred about 12,000 years ago.</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"It's as ancient as small dogs," said Gordon Lark, a biologist at the University of Utah in Salt Lake City who worked on the project.</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"Dogs are derived from wolves. Since this is found in all small dogs, it either got into dogs when they were first domesticated or it was a small wolf that dogs descended from."</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Over time, and under the management of humans, the species saw a rapid diversification into a multitude of domestic dog breeds. The researchers believe there was a bias toward breeding small dogs because they were easier to maintain in the crowded confines of developing cities and villages, and more easily transportable during trade and migration.</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The findings have implications far beyond the canine world, the authors said.  "By learning how genes control body size in dogs, we are apt to learn something about how skeletal body size is genetically programmed in humans," said Elaine Ostrander, a senior author of the study and chief of cancer genetics at the National Human Genome Research Institute (NHGRI), which is part of the National Institutes of Health.</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"Nearly all of what we learn from studying body structure, behavior and disease susceptibility in dogs helps us understand some aspect of human health and biology."</a:t>
            </a:r>
          </a:p>
          <a:p>
            <a:pPr marL="40639" marR="40639" defTabSz="914400">
              <a:spcBef>
                <a:spcPts val="400"/>
              </a:spcBef>
              <a:buClr>
                <a:srgbClr val="000000"/>
              </a:buClr>
              <a:buFont typeface="Arial"/>
              <a:defRPr sz="1200" b="1">
                <a:uFill>
                  <a:solidFill>
                    <a:srgbClr val="000000"/>
                  </a:solidFill>
                </a:uFill>
                <a:latin typeface="Arial"/>
                <a:ea typeface="Arial"/>
                <a:cs typeface="Arial"/>
                <a:sym typeface="Arial"/>
              </a:defRPr>
            </a:pPr>
            <a:r>
              <a:t>Web page 2 </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Researchers at NHGRI led the study with help from colleagues at several US and UK institutions including Cornell University in New York, the University of California, Los Angeles, the University of Southern California in Los Angeles, and the Waltham Centre for Pet Nutrition in Leicestershire, England.</a:t>
            </a:r>
          </a:p>
          <a:p>
            <a:pPr marL="40639" marR="40639" defTabSz="914400">
              <a:spcBef>
                <a:spcPts val="400"/>
              </a:spcBef>
              <a:buClr>
                <a:srgbClr val="000000"/>
              </a:buClr>
              <a:buFont typeface="Arial"/>
            </a:pPr>
            <a:r>
              <a:rPr sz="1200" u="sng">
                <a:solidFill>
                  <a:srgbClr val="00A8AA"/>
                </a:solidFill>
                <a:uFill>
                  <a:solidFill>
                    <a:srgbClr val="00A8AA"/>
                  </a:solidFill>
                </a:uFill>
                <a:latin typeface="Arial"/>
                <a:ea typeface="Arial"/>
                <a:cs typeface="Arial"/>
                <a:sym typeface="Arial"/>
                <a:hlinkClick r:id="rId3"/>
              </a:rPr>
              <a:t>http://news.yahoo.com/s/afp/20070405/sc_afp/ussciencedogs2&amp;printer=1;_ylt=AgwSKUvh</a:t>
            </a:r>
            <a:r>
              <a:rPr sz="1200">
                <a:uFill>
                  <a:solidFill>
                    <a:srgbClr val="000000"/>
                  </a:solidFill>
                </a:uFill>
                <a:latin typeface="Arial"/>
                <a:ea typeface="Arial"/>
                <a:cs typeface="Arial"/>
                <a:sym typeface="Arial"/>
              </a:rPr>
              <a:t>, accessed 16 April 2007</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Copyright © 2007 Agence France Presse. All rights reserved. The information contained in the AFP News report may not be published, broadcast, rewritten or redistributed without the prior written authority of Agence France Presse.</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Original research in: </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Nathan B. Sutter, et al, “A Single IGF1 Allele Is a Major Determinant of Small Size in Dogs,” </a:t>
            </a:r>
            <a:r>
              <a:rPr sz="1200" i="1">
                <a:uFill>
                  <a:solidFill>
                    <a:srgbClr val="000000"/>
                  </a:solidFill>
                </a:uFill>
                <a:latin typeface="Arial"/>
                <a:ea typeface="Arial"/>
                <a:cs typeface="Arial"/>
                <a:sym typeface="Arial"/>
              </a:rPr>
              <a:t>Science</a:t>
            </a:r>
            <a:r>
              <a:rPr sz="1200">
                <a:uFill>
                  <a:solidFill>
                    <a:srgbClr val="000000"/>
                  </a:solidFill>
                </a:uFill>
                <a:latin typeface="Arial"/>
                <a:ea typeface="Arial"/>
                <a:cs typeface="Arial"/>
                <a:sym typeface="Arial"/>
              </a:rPr>
              <a:t>, Vol. 316 (6 April 2007, pp. 112-115.</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2" name="Shape 1292"/>
          <p:cNvSpPr>
            <a:spLocks noGrp="1" noRot="1" noChangeAspect="1"/>
          </p:cNvSpPr>
          <p:nvPr>
            <p:ph type="sldImg"/>
          </p:nvPr>
        </p:nvSpPr>
        <p:spPr>
          <a:xfrm>
            <a:off x="381000" y="685800"/>
            <a:ext cx="6096000" cy="3429000"/>
          </a:xfrm>
          <a:prstGeom prst="rect">
            <a:avLst/>
          </a:prstGeom>
        </p:spPr>
        <p:txBody>
          <a:bodyPr/>
          <a:lstStyle/>
          <a:p>
            <a:endParaRPr/>
          </a:p>
        </p:txBody>
      </p:sp>
      <p:sp>
        <p:nvSpPr>
          <p:cNvPr id="1293" name="Shape 1293"/>
          <p:cNvSpPr>
            <a:spLocks noGrp="1"/>
          </p:cNvSpPr>
          <p:nvPr>
            <p:ph type="body" sz="quarter" idx="1"/>
          </p:nvPr>
        </p:nvSpPr>
        <p:spPr>
          <a:prstGeom prst="rect">
            <a:avLst/>
          </a:prstGeom>
        </p:spPr>
        <p:txBody>
          <a:bodyPr/>
          <a:lstStyle/>
          <a:p>
            <a:pPr>
              <a:lnSpc>
                <a:spcPct val="117999"/>
              </a:lnSpc>
              <a:defRPr>
                <a:latin typeface="Arial"/>
                <a:ea typeface="Arial"/>
                <a:cs typeface="Arial"/>
                <a:sym typeface="Arial"/>
              </a:defRPr>
            </a:pPr>
            <a:r>
              <a:t>next slide: character of flood</a:t>
            </a: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r>
              <a:t>Synapsids are extinct creatures that are more closely related to mammals than to reptiles or birds and their kinds (78) and number on the ark (156) are included with mammals numbers above.</a:t>
            </a:r>
          </a:p>
          <a:p>
            <a:pPr>
              <a:lnSpc>
                <a:spcPct val="117999"/>
              </a:lnSpc>
              <a:defRPr>
                <a:latin typeface="Arial"/>
                <a:ea typeface="Arial"/>
                <a:cs typeface="Arial"/>
                <a:sym typeface="Arial"/>
              </a:defRPr>
            </a:pPr>
            <a:r>
              <a:t>List includes both living and extinct, </a:t>
            </a:r>
          </a:p>
          <a:p>
            <a:pPr>
              <a:lnSpc>
                <a:spcPct val="117999"/>
              </a:lnSpc>
              <a:defRPr>
                <a:latin typeface="Arial"/>
                <a:ea typeface="Arial"/>
                <a:cs typeface="Arial"/>
                <a:sym typeface="Arial"/>
              </a:defRPr>
            </a:pPr>
            <a:r>
              <a:t>	one pair (2) of unclean</a:t>
            </a:r>
          </a:p>
          <a:p>
            <a:pPr>
              <a:lnSpc>
                <a:spcPct val="117999"/>
              </a:lnSpc>
              <a:defRPr>
                <a:latin typeface="Arial"/>
                <a:ea typeface="Arial"/>
                <a:cs typeface="Arial"/>
                <a:sym typeface="Arial"/>
              </a:defRPr>
            </a:pPr>
            <a:r>
              <a:t>	7 pairs of clean</a:t>
            </a:r>
          </a:p>
          <a:p>
            <a:pPr>
              <a:lnSpc>
                <a:spcPct val="117999"/>
              </a:lnSpc>
              <a:defRPr>
                <a:latin typeface="Arial"/>
                <a:ea typeface="Arial"/>
                <a:cs typeface="Arial"/>
                <a:sym typeface="Arial"/>
              </a:defRPr>
            </a:pPr>
            <a:r>
              <a:t>	and 7 pairs of all flying creatures (all birds and some reptiles)</a:t>
            </a: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r>
              <a:t>Some insects (delicate ones like moths, butterflies, bees) were </a:t>
            </a:r>
            <a:r>
              <a:rPr i="1"/>
              <a:t>likely</a:t>
            </a:r>
            <a:r>
              <a:t> on the ark.  Many could survive as larvae or on floating vegetation.  See Troy Lacey, “Were Insects on the Ark?” </a:t>
            </a:r>
            <a:r>
              <a:rPr u="sng">
                <a:hlinkClick r:id="rId3"/>
              </a:rPr>
              <a:t>https://answersingenesis.org/noahs-ark/were-insects-on-the-ark/</a:t>
            </a:r>
            <a:r>
              <a:t>, May 6, 2016.</a:t>
            </a: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r>
              <a:t>Mammals also include extinct synapsids</a:t>
            </a: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r>
              <a:t>This number of animals fits well on an ark that has the equivalent space of nearly 500 semi-trailers!</a:t>
            </a: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r>
              <a:t>But do you know what animal I get asked about most in relation to the ark?</a:t>
            </a: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r>
              <a:t>*But the animals you see in the AE exhibits will look different from animals you see today (although some will look familiar). That’s because we are essentially trying to represent the ancestral kinds of all the species and variety of animals we have today.</a:t>
            </a:r>
          </a:p>
          <a:p>
            <a:pPr>
              <a:lnSpc>
                <a:spcPct val="117999"/>
              </a:lnSpc>
              <a:defRPr>
                <a:latin typeface="Arial"/>
                <a:ea typeface="Arial"/>
                <a:cs typeface="Arial"/>
                <a:sym typeface="Arial"/>
              </a:defRPr>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9" name="Shape 1299"/>
          <p:cNvSpPr>
            <a:spLocks noGrp="1" noRot="1" noChangeAspect="1"/>
          </p:cNvSpPr>
          <p:nvPr>
            <p:ph type="sldImg"/>
          </p:nvPr>
        </p:nvSpPr>
        <p:spPr>
          <a:xfrm>
            <a:off x="381000" y="685800"/>
            <a:ext cx="6096000" cy="3429000"/>
          </a:xfrm>
          <a:prstGeom prst="rect">
            <a:avLst/>
          </a:prstGeom>
        </p:spPr>
        <p:txBody>
          <a:bodyPr/>
          <a:lstStyle/>
          <a:p>
            <a:endParaRPr/>
          </a:p>
        </p:txBody>
      </p:sp>
      <p:sp>
        <p:nvSpPr>
          <p:cNvPr id="1300" name="Shape 1300"/>
          <p:cNvSpPr>
            <a:spLocks noGrp="1"/>
          </p:cNvSpPr>
          <p:nvPr>
            <p:ph type="body" sz="quarter" idx="1"/>
          </p:nvPr>
        </p:nvSpPr>
        <p:spPr>
          <a:prstGeom prst="rect">
            <a:avLst/>
          </a:prstGeom>
        </p:spPr>
        <p:txBody>
          <a:bodyPr/>
          <a:lstStyle/>
          <a:p>
            <a:pPr defTabSz="825500">
              <a:defRPr sz="2400">
                <a:latin typeface="Arial"/>
                <a:ea typeface="Arial"/>
                <a:cs typeface="Arial"/>
                <a:sym typeface="Arial"/>
              </a:defRPr>
            </a:pPr>
            <a:r>
              <a:t>Secular study on capacity of ark:</a:t>
            </a:r>
          </a:p>
          <a:p>
            <a:pPr defTabSz="825500">
              <a:defRPr sz="2400">
                <a:latin typeface="Arial"/>
                <a:ea typeface="Arial"/>
                <a:cs typeface="Arial"/>
                <a:sym typeface="Arial"/>
              </a:defRPr>
            </a:pPr>
            <a:r>
              <a:t>http://www2.le.ac.uk/offices/press/press-releases/2014/april/hurrah-the-animals-could-have-floated-two-by-two-according-to-physicists</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2" name="Shape 852"/>
          <p:cNvSpPr>
            <a:spLocks noGrp="1" noRot="1" noChangeAspect="1"/>
          </p:cNvSpPr>
          <p:nvPr>
            <p:ph type="sldImg"/>
          </p:nvPr>
        </p:nvSpPr>
        <p:spPr>
          <a:xfrm>
            <a:off x="381000" y="685800"/>
            <a:ext cx="6096000" cy="3429000"/>
          </a:xfrm>
          <a:prstGeom prst="rect">
            <a:avLst/>
          </a:prstGeom>
        </p:spPr>
        <p:txBody>
          <a:bodyPr/>
          <a:lstStyle/>
          <a:p>
            <a:endParaRPr/>
          </a:p>
        </p:txBody>
      </p:sp>
      <p:sp>
        <p:nvSpPr>
          <p:cNvPr id="853" name="Shape 853"/>
          <p:cNvSpPr>
            <a:spLocks noGrp="1"/>
          </p:cNvSpPr>
          <p:nvPr>
            <p:ph type="body" sz="quarter" idx="1"/>
          </p:nvPr>
        </p:nvSpPr>
        <p:spPr>
          <a:prstGeom prst="rect">
            <a:avLst/>
          </a:prstGeom>
        </p:spPr>
        <p:txBody>
          <a:bodyPr/>
          <a:lstStyle/>
          <a:p>
            <a:r>
              <a:t>Editable Text- Use this slide for Translations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1" name="Shape 861"/>
          <p:cNvSpPr>
            <a:spLocks noGrp="1" noRot="1" noChangeAspect="1"/>
          </p:cNvSpPr>
          <p:nvPr>
            <p:ph type="sldImg"/>
          </p:nvPr>
        </p:nvSpPr>
        <p:spPr>
          <a:xfrm>
            <a:off x="381000" y="685800"/>
            <a:ext cx="6096000" cy="3429000"/>
          </a:xfrm>
          <a:prstGeom prst="rect">
            <a:avLst/>
          </a:prstGeom>
        </p:spPr>
        <p:txBody>
          <a:bodyPr/>
          <a:lstStyle/>
          <a:p>
            <a:endParaRPr/>
          </a:p>
        </p:txBody>
      </p:sp>
      <p:sp>
        <p:nvSpPr>
          <p:cNvPr id="862" name="Shape 862"/>
          <p:cNvSpPr>
            <a:spLocks noGrp="1"/>
          </p:cNvSpPr>
          <p:nvPr>
            <p:ph type="body" sz="quarter" idx="1"/>
          </p:nvPr>
        </p:nvSpPr>
        <p:spPr>
          <a:prstGeom prst="rect">
            <a:avLst/>
          </a:prstGeom>
        </p:spPr>
        <p:txBody>
          <a:bodyPr/>
          <a:lstStyle>
            <a:lvl1pPr marL="40640" marR="40640" defTabSz="914400">
              <a:spcBef>
                <a:spcPts val="400"/>
              </a:spcBef>
              <a:defRPr sz="3600">
                <a:uFill>
                  <a:solidFill>
                    <a:srgbClr val="000000"/>
                  </a:solidFill>
                </a:uFill>
                <a:latin typeface="Arial"/>
                <a:ea typeface="Arial"/>
                <a:cs typeface="Arial"/>
                <a:sym typeface="Arial"/>
              </a:defRPr>
            </a:lvl1pPr>
          </a:lstStyle>
          <a:p>
            <a:r>
              <a:t>NASB</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5" name="Shape 865"/>
          <p:cNvSpPr>
            <a:spLocks noGrp="1" noRot="1" noChangeAspect="1"/>
          </p:cNvSpPr>
          <p:nvPr>
            <p:ph type="sldImg"/>
          </p:nvPr>
        </p:nvSpPr>
        <p:spPr>
          <a:xfrm>
            <a:off x="381000" y="685800"/>
            <a:ext cx="6096000" cy="3429000"/>
          </a:xfrm>
          <a:prstGeom prst="rect">
            <a:avLst/>
          </a:prstGeom>
        </p:spPr>
        <p:txBody>
          <a:bodyPr/>
          <a:lstStyle/>
          <a:p>
            <a:endParaRPr/>
          </a:p>
        </p:txBody>
      </p:sp>
      <p:sp>
        <p:nvSpPr>
          <p:cNvPr id="866" name="Shape 866"/>
          <p:cNvSpPr>
            <a:spLocks noGrp="1"/>
          </p:cNvSpPr>
          <p:nvPr>
            <p:ph type="body" sz="quarter" idx="1"/>
          </p:nvPr>
        </p:nvSpPr>
        <p:spPr>
          <a:prstGeom prst="rect">
            <a:avLst/>
          </a:prstGeom>
        </p:spPr>
        <p:txBody>
          <a:bodyPr/>
          <a:lstStyle/>
          <a:p>
            <a:pPr marL="40640" marR="40640" defTabSz="914400">
              <a:spcBef>
                <a:spcPts val="400"/>
              </a:spcBef>
              <a:defRPr sz="2000">
                <a:uFill>
                  <a:solidFill>
                    <a:srgbClr val="000000"/>
                  </a:solidFill>
                </a:uFill>
                <a:latin typeface="Arial"/>
                <a:ea typeface="Arial"/>
                <a:cs typeface="Arial"/>
                <a:sym typeface="Arial"/>
              </a:defRPr>
            </a:pPr>
            <a:r>
              <a:t>Primary source of water was probably not rain but the fountains of great deep, because they are mentioned first in Gen. 7:11 and again in 8:2 when God closed the fountains and stopped the rains.</a:t>
            </a:r>
          </a:p>
          <a:p>
            <a:pPr marL="40640" marR="40640" defTabSz="914400">
              <a:spcBef>
                <a:spcPts val="400"/>
              </a:spcBef>
              <a:defRPr sz="1200">
                <a:uFill>
                  <a:solidFill>
                    <a:srgbClr val="000000"/>
                  </a:solidFill>
                </a:uFill>
                <a:latin typeface="Arial"/>
                <a:ea typeface="Arial"/>
                <a:cs typeface="Arial"/>
                <a:sym typeface="Arial"/>
              </a:defRPr>
            </a:pPr>
            <a:r>
              <a:t>Mudslide in southern California, 2008: </a:t>
            </a:r>
            <a:r>
              <a:rPr u="sng">
                <a:hlinkClick r:id="rId3"/>
              </a:rPr>
              <a:t>http://edstacy.blogspot.com</a:t>
            </a:r>
            <a:r>
              <a:t>/, accessed 22 Sept 2008</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 name="Shape 870"/>
          <p:cNvSpPr>
            <a:spLocks noGrp="1" noRot="1" noChangeAspect="1"/>
          </p:cNvSpPr>
          <p:nvPr>
            <p:ph type="sldImg"/>
          </p:nvPr>
        </p:nvSpPr>
        <p:spPr>
          <a:xfrm>
            <a:off x="381000" y="685800"/>
            <a:ext cx="6096000" cy="3429000"/>
          </a:xfrm>
          <a:prstGeom prst="rect">
            <a:avLst/>
          </a:prstGeom>
        </p:spPr>
        <p:txBody>
          <a:bodyPr/>
          <a:lstStyle/>
          <a:p>
            <a:endParaRPr/>
          </a:p>
        </p:txBody>
      </p:sp>
      <p:sp>
        <p:nvSpPr>
          <p:cNvPr id="871" name="Shape 871"/>
          <p:cNvSpPr>
            <a:spLocks noGrp="1"/>
          </p:cNvSpPr>
          <p:nvPr>
            <p:ph type="body" sz="quarter" idx="1"/>
          </p:nvPr>
        </p:nvSpPr>
        <p:spPr>
          <a:prstGeom prst="rect">
            <a:avLst/>
          </a:prstGeom>
        </p:spPr>
        <p:txBody>
          <a:bodyPr/>
          <a:lstStyle/>
          <a:p>
            <a:pPr marL="40640" marR="40640" defTabSz="914400">
              <a:spcBef>
                <a:spcPts val="400"/>
              </a:spcBef>
              <a:defRPr sz="2000">
                <a:uFill>
                  <a:solidFill>
                    <a:srgbClr val="000000"/>
                  </a:solidFill>
                </a:uFill>
                <a:latin typeface="Arial"/>
                <a:ea typeface="Arial"/>
                <a:cs typeface="Arial"/>
                <a:sym typeface="Arial"/>
              </a:defRPr>
            </a:pPr>
            <a:r>
              <a:t>“great deep” usually refers to ocean in OT.  “fountains” implies water under high pressure and implied high temperature.</a:t>
            </a:r>
          </a:p>
          <a:p>
            <a:pPr marL="40640" marR="40640" defTabSz="914400">
              <a:spcBef>
                <a:spcPts val="400"/>
              </a:spcBef>
              <a:defRPr sz="2000">
                <a:uFill>
                  <a:solidFill>
                    <a:srgbClr val="000000"/>
                  </a:solidFill>
                </a:uFill>
                <a:latin typeface="Arial"/>
                <a:ea typeface="Arial"/>
                <a:cs typeface="Arial"/>
                <a:sym typeface="Arial"/>
              </a:defRPr>
            </a:pPr>
            <a:r>
              <a:t>One expert geophysicist estimates there is 5x-10x as much water in the mantle of the earth (in the crystaline structure) as is on the surface of the earth (see Lou Bergeron, </a:t>
            </a:r>
            <a:r>
              <a:rPr i="1"/>
              <a:t>New Scientist</a:t>
            </a:r>
            <a:r>
              <a:t> Vol 155:2097, pp. 22-26, </a:t>
            </a:r>
            <a:r>
              <a:rPr u="sng">
                <a:hlinkClick r:id="rId3"/>
              </a:rPr>
              <a:t>http://www.newscientist.com/article/mg15520974.900-deep-waters.html</a:t>
            </a:r>
            <a:r>
              <a:t>. Water is usually released in volcanic eruptions.  And we have hot briny vents on the ocean floor today. 	</a:t>
            </a:r>
          </a:p>
          <a:p>
            <a:pPr marL="40640" marR="40640" defTabSz="914400">
              <a:spcBef>
                <a:spcPts val="400"/>
              </a:spcBef>
              <a:defRPr sz="2000">
                <a:uFill>
                  <a:solidFill>
                    <a:srgbClr val="000000"/>
                  </a:solidFill>
                </a:uFill>
                <a:latin typeface="Arial"/>
                <a:ea typeface="Arial"/>
                <a:cs typeface="Arial"/>
                <a:sym typeface="Arial"/>
              </a:defRPr>
            </a:pPr>
            <a:r>
              <a:t>“Burst open” = 1 Hebrew verb, used in Num. 16:31 (Korah, Dathan &amp; Abiram), Judg. 15:19 (Samson) and Zech. 14:4 (Jesus on Mt. of Olives).  Earthquakes often trigger volcanoes and also tsunamis.  Tsunamis caused by seaquakes can travel at speeds up to 500 mph for thousands of miles.</a:t>
            </a:r>
          </a:p>
          <a:p>
            <a:pPr marL="40640" marR="40640" defTabSz="914400">
              <a:spcBef>
                <a:spcPts val="400"/>
              </a:spcBef>
              <a:defRPr sz="3600">
                <a:uFill>
                  <a:solidFill>
                    <a:srgbClr val="000000"/>
                  </a:solidFill>
                </a:uFill>
                <a:latin typeface="Arial"/>
                <a:ea typeface="Arial"/>
                <a:cs typeface="Arial"/>
                <a:sym typeface="Arial"/>
              </a:defRPr>
            </a:pPr>
            <a:r>
              <a:t>NASB</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4" name="Shape 874"/>
          <p:cNvSpPr>
            <a:spLocks noGrp="1" noRot="1" noChangeAspect="1"/>
          </p:cNvSpPr>
          <p:nvPr>
            <p:ph type="sldImg"/>
          </p:nvPr>
        </p:nvSpPr>
        <p:spPr>
          <a:xfrm>
            <a:off x="381000" y="685800"/>
            <a:ext cx="6096000" cy="3429000"/>
          </a:xfrm>
          <a:prstGeom prst="rect">
            <a:avLst/>
          </a:prstGeom>
        </p:spPr>
        <p:txBody>
          <a:bodyPr/>
          <a:lstStyle/>
          <a:p>
            <a:endParaRPr/>
          </a:p>
        </p:txBody>
      </p:sp>
      <p:sp>
        <p:nvSpPr>
          <p:cNvPr id="875" name="Shape 875"/>
          <p:cNvSpPr>
            <a:spLocks noGrp="1"/>
          </p:cNvSpPr>
          <p:nvPr>
            <p:ph type="body" sz="quarter" idx="1"/>
          </p:nvPr>
        </p:nvSpPr>
        <p:spPr>
          <a:prstGeom prst="rect">
            <a:avLst/>
          </a:prstGeom>
        </p:spPr>
        <p:txBody>
          <a:bodyPr/>
          <a:lstStyle/>
          <a:p>
            <a:pPr defTabSz="825500">
              <a:defRPr sz="1200"/>
            </a:pPr>
            <a:r>
              <a:t>135412113_Thinkstock2012_Volcano.jpg </a:t>
            </a:r>
          </a:p>
          <a:p>
            <a:pPr defTabSz="825500">
              <a:defRPr sz="1200"/>
            </a:pPr>
            <a:r>
              <a:t>Brandie Downloaded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9" name="Shape 879"/>
          <p:cNvSpPr>
            <a:spLocks noGrp="1" noRot="1" noChangeAspect="1"/>
          </p:cNvSpPr>
          <p:nvPr>
            <p:ph type="sldImg"/>
          </p:nvPr>
        </p:nvSpPr>
        <p:spPr>
          <a:xfrm>
            <a:off x="381000" y="685800"/>
            <a:ext cx="6096000" cy="3429000"/>
          </a:xfrm>
          <a:prstGeom prst="rect">
            <a:avLst/>
          </a:prstGeom>
        </p:spPr>
        <p:txBody>
          <a:bodyPr/>
          <a:lstStyle/>
          <a:p>
            <a:endParaRPr/>
          </a:p>
        </p:txBody>
      </p:sp>
      <p:sp>
        <p:nvSpPr>
          <p:cNvPr id="880" name="Shape 880"/>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rPr u="sng">
                <a:hlinkClick r:id="rId3"/>
              </a:rPr>
              <a:t>http://news.nationalgeographic.com/news/2011/03/pictures/110315-nuclear-reactor-japan-tsunami-earthquake-world-photos-meltdown/#/japan-earthquake-tsunami-nuclear-unforgettable-pictures-wave_33291_600x450.jpg</a:t>
            </a:r>
            <a:r>
              <a:t>, accessed 2011 Mar 26</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4" name="Shape 884"/>
          <p:cNvSpPr>
            <a:spLocks noGrp="1" noRot="1" noChangeAspect="1"/>
          </p:cNvSpPr>
          <p:nvPr>
            <p:ph type="sldImg"/>
          </p:nvPr>
        </p:nvSpPr>
        <p:spPr>
          <a:xfrm>
            <a:off x="381000" y="685800"/>
            <a:ext cx="6096000" cy="3429000"/>
          </a:xfrm>
          <a:prstGeom prst="rect">
            <a:avLst/>
          </a:prstGeom>
        </p:spPr>
        <p:txBody>
          <a:bodyPr/>
          <a:lstStyle/>
          <a:p>
            <a:endParaRPr/>
          </a:p>
        </p:txBody>
      </p:sp>
      <p:sp>
        <p:nvSpPr>
          <p:cNvPr id="885" name="Shape 885"/>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rPr u="sng">
                <a:hlinkClick r:id="rId3"/>
              </a:rPr>
              <a:t>http://news.nationalgeographic.com/news/2011/03/pictures/110315-nuclear-reactor-japan-tsunami-earthquake-world-photos-meltdown/#/japan-earthquake-tsunami-nuclear-unforgettable-pictures-wave_33291_600x450.jpg</a:t>
            </a:r>
            <a:r>
              <a:t>, accessed 2011 Mar 26</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8" name="Shape 888"/>
          <p:cNvSpPr>
            <a:spLocks noGrp="1" noRot="1" noChangeAspect="1"/>
          </p:cNvSpPr>
          <p:nvPr>
            <p:ph type="sldImg"/>
          </p:nvPr>
        </p:nvSpPr>
        <p:spPr>
          <a:xfrm>
            <a:off x="381000" y="685800"/>
            <a:ext cx="6096000" cy="3429000"/>
          </a:xfrm>
          <a:prstGeom prst="rect">
            <a:avLst/>
          </a:prstGeom>
        </p:spPr>
        <p:txBody>
          <a:bodyPr/>
          <a:lstStyle/>
          <a:p>
            <a:endParaRPr/>
          </a:p>
        </p:txBody>
      </p:sp>
      <p:sp>
        <p:nvSpPr>
          <p:cNvPr id="889" name="Shape 889"/>
          <p:cNvSpPr>
            <a:spLocks noGrp="1"/>
          </p:cNvSpPr>
          <p:nvPr>
            <p:ph type="body" sz="quarter" idx="1"/>
          </p:nvPr>
        </p:nvSpPr>
        <p:spPr>
          <a:prstGeom prst="rect">
            <a:avLst/>
          </a:prstGeom>
        </p:spPr>
        <p:txBody>
          <a:bodyPr/>
          <a:lstStyle/>
          <a:p>
            <a:pPr marL="40640" marR="40640" defTabSz="914400">
              <a:spcBef>
                <a:spcPts val="400"/>
              </a:spcBef>
              <a:buFont typeface="Arial"/>
            </a:pPr>
            <a:r>
              <a:rPr sz="1200">
                <a:uFill>
                  <a:solidFill>
                    <a:srgbClr val="000000"/>
                  </a:solidFill>
                </a:uFill>
                <a:latin typeface="Arial"/>
                <a:ea typeface="Arial"/>
                <a:cs typeface="Arial"/>
                <a:sym typeface="Arial"/>
              </a:rPr>
              <a:t>From the book, </a:t>
            </a:r>
            <a:r>
              <a:rPr sz="1200" i="1">
                <a:uFill>
                  <a:solidFill>
                    <a:srgbClr val="000000"/>
                  </a:solidFill>
                </a:uFill>
                <a:latin typeface="Arial"/>
                <a:ea typeface="Arial"/>
                <a:cs typeface="Arial"/>
                <a:sym typeface="Arial"/>
              </a:rPr>
              <a:t>Great Dinosaur Mystery</a:t>
            </a:r>
            <a:r>
              <a:rPr sz="1200">
                <a:uFill>
                  <a:solidFill>
                    <a:srgbClr val="000000"/>
                  </a:solidFill>
                </a:uFill>
                <a:latin typeface="Arial"/>
                <a:ea typeface="Arial"/>
                <a:cs typeface="Arial"/>
                <a:sym typeface="Arial"/>
              </a:rPr>
              <a:t>, pp 24-25.</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3" name="Shape 893"/>
          <p:cNvSpPr>
            <a:spLocks noGrp="1" noRot="1" noChangeAspect="1"/>
          </p:cNvSpPr>
          <p:nvPr>
            <p:ph type="sldImg"/>
          </p:nvPr>
        </p:nvSpPr>
        <p:spPr>
          <a:xfrm>
            <a:off x="381000" y="685800"/>
            <a:ext cx="6096000" cy="3429000"/>
          </a:xfrm>
          <a:prstGeom prst="rect">
            <a:avLst/>
          </a:prstGeom>
        </p:spPr>
        <p:txBody>
          <a:bodyPr/>
          <a:lstStyle/>
          <a:p>
            <a:endParaRPr/>
          </a:p>
        </p:txBody>
      </p:sp>
      <p:sp>
        <p:nvSpPr>
          <p:cNvPr id="894" name="Shape 894"/>
          <p:cNvSpPr>
            <a:spLocks noGrp="1"/>
          </p:cNvSpPr>
          <p:nvPr>
            <p:ph type="body" sz="quarter" idx="1"/>
          </p:nvPr>
        </p:nvSpPr>
        <p:spPr>
          <a:prstGeom prst="rect">
            <a:avLst/>
          </a:prstGeom>
        </p:spPr>
        <p:txBody>
          <a:bodyPr/>
          <a:lstStyle/>
          <a:p>
            <a:r>
              <a:t>Editable Text- Use this slide for Translations</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8" name="Shape 898"/>
          <p:cNvSpPr>
            <a:spLocks noGrp="1" noRot="1" noChangeAspect="1"/>
          </p:cNvSpPr>
          <p:nvPr>
            <p:ph type="sldImg"/>
          </p:nvPr>
        </p:nvSpPr>
        <p:spPr>
          <a:xfrm>
            <a:off x="381000" y="685800"/>
            <a:ext cx="6096000" cy="3429000"/>
          </a:xfrm>
          <a:prstGeom prst="rect">
            <a:avLst/>
          </a:prstGeom>
        </p:spPr>
        <p:txBody>
          <a:bodyPr/>
          <a:lstStyle/>
          <a:p>
            <a:endParaRPr/>
          </a:p>
        </p:txBody>
      </p:sp>
      <p:sp>
        <p:nvSpPr>
          <p:cNvPr id="899" name="Shape 899"/>
          <p:cNvSpPr>
            <a:spLocks noGrp="1"/>
          </p:cNvSpPr>
          <p:nvPr>
            <p:ph type="body" sz="quarter" idx="1"/>
          </p:nvPr>
        </p:nvSpPr>
        <p:spPr>
          <a:prstGeom prst="rect">
            <a:avLst/>
          </a:prstGeom>
        </p:spPr>
        <p:txBody>
          <a:bodyPr/>
          <a:lstStyle/>
          <a:p>
            <a:pPr marL="40640" marR="40640" defTabSz="914400">
              <a:spcBef>
                <a:spcPts val="400"/>
              </a:spcBef>
              <a:buFont typeface="Arial"/>
            </a:pPr>
            <a:r>
              <a:rPr sz="1200">
                <a:uFill>
                  <a:solidFill>
                    <a:srgbClr val="000000"/>
                  </a:solidFill>
                </a:uFill>
                <a:latin typeface="Arial"/>
                <a:ea typeface="Arial"/>
                <a:cs typeface="Arial"/>
                <a:sym typeface="Arial"/>
              </a:rPr>
              <a:t>Where did the water come from?  Fountains of the deep==under the ground and ocean floor.  Lou Bergeron, “Deep waters,” </a:t>
            </a:r>
            <a:r>
              <a:rPr sz="1200" i="1">
                <a:uFill>
                  <a:solidFill>
                    <a:srgbClr val="000000"/>
                  </a:solidFill>
                </a:uFill>
                <a:latin typeface="Arial"/>
                <a:ea typeface="Arial"/>
                <a:cs typeface="Arial"/>
                <a:sym typeface="Arial"/>
              </a:rPr>
              <a:t>New Scientist</a:t>
            </a:r>
            <a:r>
              <a:rPr sz="1200">
                <a:uFill>
                  <a:solidFill>
                    <a:srgbClr val="000000"/>
                  </a:solidFill>
                </a:uFill>
                <a:latin typeface="Arial"/>
                <a:ea typeface="Arial"/>
                <a:cs typeface="Arial"/>
                <a:sym typeface="Arial"/>
              </a:rPr>
              <a:t>, 2097 (30 Aug. 1997), p. 22, reports that studies suggest that there is at least </a:t>
            </a:r>
            <a:r>
              <a:rPr sz="1200" b="1">
                <a:uFill>
                  <a:solidFill>
                    <a:srgbClr val="000000"/>
                  </a:solidFill>
                </a:uFill>
                <a:latin typeface="Arial"/>
                <a:ea typeface="Arial"/>
                <a:cs typeface="Arial"/>
                <a:sym typeface="Arial"/>
              </a:rPr>
              <a:t>10 times</a:t>
            </a:r>
            <a:r>
              <a:rPr sz="1200">
                <a:uFill>
                  <a:solidFill>
                    <a:srgbClr val="000000"/>
                  </a:solidFill>
                </a:uFill>
                <a:latin typeface="Arial"/>
                <a:ea typeface="Arial"/>
                <a:cs typeface="Arial"/>
                <a:sym typeface="Arial"/>
              </a:rPr>
              <a:t> as much water in the mantle of the earth (400 km deep) as in all the oceans.  Some of this water is brought to the surface in volcanic eruptions today.</a:t>
            </a:r>
          </a:p>
          <a:p>
            <a:pPr marL="40640" marR="40640" defTabSz="914400">
              <a:spcBef>
                <a:spcPts val="400"/>
              </a:spcBef>
              <a:buFont typeface="Arial"/>
              <a:defRPr sz="1200">
                <a:uFill>
                  <a:solidFill>
                    <a:srgbClr val="000000"/>
                  </a:solidFill>
                </a:uFill>
                <a:latin typeface="Arial"/>
                <a:ea typeface="Arial"/>
                <a:cs typeface="Arial"/>
                <a:sym typeface="Arial"/>
              </a:defRPr>
            </a:pPr>
            <a:r>
              <a:t>Where did all water go?  Into late-flood ocean basins and underground reservoirs, as we have today.  Present mountains were raised in the latter part of the flood (Ps. 104:6-9 is describing the flood, not the creation of dry land on Day 3, if you study the text carefully).  There are marine fossils on the tops of all the high mountains which is part of the evidence that shows that they were once horizontal sediments under the sea that were hardened into stone and later broke and tilted in the process of mountain-building.</a:t>
            </a:r>
          </a:p>
          <a:p>
            <a:pPr marL="40640" marR="40640" defTabSz="914400">
              <a:spcBef>
                <a:spcPts val="400"/>
              </a:spcBef>
              <a:buFont typeface="Arial"/>
              <a:defRPr sz="2400">
                <a:uFill>
                  <a:solidFill>
                    <a:srgbClr val="000000"/>
                  </a:solidFill>
                </a:uFill>
                <a:latin typeface="Arial"/>
                <a:ea typeface="Arial"/>
                <a:cs typeface="Arial"/>
                <a:sym typeface="Arial"/>
              </a:defRPr>
            </a:pPr>
            <a:r>
              <a:t>NASB</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4" name="Shape 1374"/>
          <p:cNvSpPr>
            <a:spLocks noGrp="1" noRot="1" noChangeAspect="1"/>
          </p:cNvSpPr>
          <p:nvPr>
            <p:ph type="sldImg"/>
          </p:nvPr>
        </p:nvSpPr>
        <p:spPr>
          <a:xfrm>
            <a:off x="381000" y="685800"/>
            <a:ext cx="6096000" cy="3429000"/>
          </a:xfrm>
          <a:prstGeom prst="rect">
            <a:avLst/>
          </a:prstGeom>
        </p:spPr>
        <p:txBody>
          <a:bodyPr/>
          <a:lstStyle/>
          <a:p>
            <a:endParaRPr/>
          </a:p>
        </p:txBody>
      </p:sp>
      <p:sp>
        <p:nvSpPr>
          <p:cNvPr id="1375" name="Shape 1375"/>
          <p:cNvSpPr>
            <a:spLocks noGrp="1"/>
          </p:cNvSpPr>
          <p:nvPr>
            <p:ph type="body" sz="quarter" idx="1"/>
          </p:nvPr>
        </p:nvSpPr>
        <p:spPr>
          <a:prstGeom prst="rect">
            <a:avLst/>
          </a:prstGeom>
        </p:spPr>
        <p:txBody>
          <a:bodyPr/>
          <a:lstStyle/>
          <a:p>
            <a:pPr>
              <a:lnSpc>
                <a:spcPct val="125000"/>
              </a:lnSpc>
              <a:defRPr sz="4600">
                <a:latin typeface="Avenir"/>
                <a:ea typeface="Avenir"/>
                <a:cs typeface="Avenir"/>
                <a:sym typeface="Avenir Roman"/>
              </a:defRPr>
            </a:pPr>
            <a:r>
              <a:t>Rainbow promise</a:t>
            </a:r>
          </a:p>
          <a:p>
            <a:pPr defTabSz="825500">
              <a:defRPr sz="1200"/>
            </a:pPr>
            <a:r>
              <a:t>146953200_Thinkstock2012_GrandCanyon_Rainbow.jpg</a:t>
            </a:r>
          </a:p>
          <a:p>
            <a:pPr defTabSz="825500">
              <a:defRPr sz="1200"/>
            </a:pPr>
            <a:r>
              <a:t>Downloaded by Brandie</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6" name="Shape 976"/>
          <p:cNvSpPr>
            <a:spLocks noGrp="1" noRot="1" noChangeAspect="1"/>
          </p:cNvSpPr>
          <p:nvPr>
            <p:ph type="sldImg"/>
          </p:nvPr>
        </p:nvSpPr>
        <p:spPr>
          <a:xfrm>
            <a:off x="381000" y="685800"/>
            <a:ext cx="6096000" cy="3429000"/>
          </a:xfrm>
          <a:prstGeom prst="rect">
            <a:avLst/>
          </a:prstGeom>
        </p:spPr>
        <p:txBody>
          <a:bodyPr/>
          <a:lstStyle/>
          <a:p>
            <a:endParaRPr/>
          </a:p>
        </p:txBody>
      </p:sp>
      <p:sp>
        <p:nvSpPr>
          <p:cNvPr id="977" name="Shape 977"/>
          <p:cNvSpPr>
            <a:spLocks noGrp="1"/>
          </p:cNvSpPr>
          <p:nvPr>
            <p:ph type="body" sz="quarter" idx="1"/>
          </p:nvPr>
        </p:nvSpPr>
        <p:spPr>
          <a:prstGeom prst="rect">
            <a:avLst/>
          </a:prstGeom>
        </p:spPr>
        <p:txBody>
          <a:bodyPr/>
          <a:lstStyle/>
          <a:p>
            <a:r>
              <a:rPr dirty="0"/>
              <a:t>Both old-earth views were based on naturalistic assumptions and a denial of the Word of God.</a:t>
            </a:r>
          </a:p>
          <a:p>
            <a:endParaRPr dirty="0"/>
          </a:p>
          <a:p>
            <a:pPr defTabSz="825500">
              <a:defRPr sz="3000"/>
            </a:pPr>
            <a:r>
              <a:rPr dirty="0"/>
              <a:t>SB = Supernatural Beginning</a:t>
            </a:r>
          </a:p>
          <a:p>
            <a:pPr defTabSz="825500">
              <a:defRPr sz="3000"/>
            </a:pPr>
            <a:r>
              <a:rPr dirty="0"/>
              <a:t>C = Catastrophe</a:t>
            </a:r>
          </a:p>
          <a:p>
            <a:pPr defTabSz="825500">
              <a:defRPr sz="3000"/>
            </a:pPr>
            <a:r>
              <a:rPr dirty="0"/>
              <a:t>P = Present (today, our times)</a:t>
            </a:r>
          </a:p>
          <a:p>
            <a:pPr defTabSz="825500">
              <a:defRPr sz="3000"/>
            </a:pPr>
            <a:r>
              <a:rPr dirty="0"/>
              <a:t>SCW = Supernatural Creation Week</a:t>
            </a:r>
          </a:p>
          <a:p>
            <a:pPr defTabSz="825500">
              <a:defRPr sz="3000"/>
            </a:pPr>
            <a:r>
              <a:rPr dirty="0"/>
              <a:t>F = Flood (Noah’s)</a:t>
            </a:r>
            <a:endParaRPr lang="en-US" dirty="0"/>
          </a:p>
          <a:p>
            <a:pPr defTabSz="825500">
              <a:defRPr sz="3000"/>
            </a:pPr>
            <a:endParaRPr lang="en-US" dirty="0"/>
          </a:p>
          <a:p>
            <a:pPr defTabSz="825500">
              <a:defRPr sz="3000"/>
            </a:pPr>
            <a:r>
              <a:rPr lang="en-US" dirty="0"/>
              <a:t>The X shows the two types of catastrophic views that are typically rejected by most scientists today.</a:t>
            </a:r>
            <a:endParaRPr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58AEE4-53A6-6833-315C-5704352DB44E}"/>
            </a:ext>
          </a:extLst>
        </p:cNvPr>
        <p:cNvGrpSpPr/>
        <p:nvPr/>
      </p:nvGrpSpPr>
      <p:grpSpPr>
        <a:xfrm>
          <a:off x="0" y="0"/>
          <a:ext cx="0" cy="0"/>
          <a:chOff x="0" y="0"/>
          <a:chExt cx="0" cy="0"/>
        </a:xfrm>
      </p:grpSpPr>
      <p:sp>
        <p:nvSpPr>
          <p:cNvPr id="976" name="Shape 976">
            <a:extLst>
              <a:ext uri="{FF2B5EF4-FFF2-40B4-BE49-F238E27FC236}">
                <a16:creationId xmlns:a16="http://schemas.microsoft.com/office/drawing/2014/main" id="{761FF787-7EB0-CC46-13D1-1BB063C81211}"/>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977" name="Shape 977">
            <a:extLst>
              <a:ext uri="{FF2B5EF4-FFF2-40B4-BE49-F238E27FC236}">
                <a16:creationId xmlns:a16="http://schemas.microsoft.com/office/drawing/2014/main" id="{0A3C8BFB-8723-78FC-727E-5FD3E2A5E24B}"/>
              </a:ext>
            </a:extLst>
          </p:cNvPr>
          <p:cNvSpPr>
            <a:spLocks noGrp="1"/>
          </p:cNvSpPr>
          <p:nvPr>
            <p:ph type="body" sz="quarter" idx="1"/>
          </p:nvPr>
        </p:nvSpPr>
        <p:spPr>
          <a:prstGeom prst="rect">
            <a:avLst/>
          </a:prstGeom>
        </p:spPr>
        <p:txBody>
          <a:bodyPr/>
          <a:lstStyle/>
          <a:p>
            <a:r>
              <a:rPr dirty="0"/>
              <a:t>Both old-earth views were based on naturalistic assumptions and a denial of the Word of God.</a:t>
            </a:r>
          </a:p>
          <a:p>
            <a:endParaRPr dirty="0"/>
          </a:p>
          <a:p>
            <a:pPr defTabSz="825500">
              <a:defRPr sz="3000"/>
            </a:pPr>
            <a:r>
              <a:rPr dirty="0"/>
              <a:t>SB = Supernatural Beginning</a:t>
            </a:r>
          </a:p>
          <a:p>
            <a:pPr defTabSz="825500">
              <a:defRPr sz="3000"/>
            </a:pPr>
            <a:r>
              <a:rPr dirty="0"/>
              <a:t>C = Catastrophe</a:t>
            </a:r>
          </a:p>
          <a:p>
            <a:pPr defTabSz="825500">
              <a:defRPr sz="3000"/>
            </a:pPr>
            <a:r>
              <a:rPr dirty="0"/>
              <a:t>P = Present (today, our times)</a:t>
            </a:r>
          </a:p>
          <a:p>
            <a:pPr defTabSz="825500">
              <a:defRPr sz="3000"/>
            </a:pPr>
            <a:r>
              <a:rPr dirty="0"/>
              <a:t>SCW = Supernatural Creation Week</a:t>
            </a:r>
          </a:p>
          <a:p>
            <a:pPr defTabSz="825500">
              <a:defRPr sz="3000"/>
            </a:pPr>
            <a:r>
              <a:rPr dirty="0"/>
              <a:t>F = Flood (Noah’s)</a:t>
            </a:r>
            <a:endParaRPr lang="en-US" dirty="0"/>
          </a:p>
          <a:p>
            <a:pPr defTabSz="825500">
              <a:defRPr sz="3000"/>
            </a:pPr>
            <a:endParaRPr lang="en-US" dirty="0"/>
          </a:p>
          <a:p>
            <a:pPr defTabSz="825500">
              <a:defRPr sz="3000"/>
            </a:pPr>
            <a:r>
              <a:rPr lang="en-US" dirty="0"/>
              <a:t>The X shows the two types of catastrophic views that are typically rejected by most scientists today.</a:t>
            </a:r>
            <a:endParaRPr dirty="0"/>
          </a:p>
        </p:txBody>
      </p:sp>
    </p:spTree>
    <p:extLst>
      <p:ext uri="{BB962C8B-B14F-4D97-AF65-F5344CB8AC3E}">
        <p14:creationId xmlns:p14="http://schemas.microsoft.com/office/powerpoint/2010/main" val="37999946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2" name="Shape 982"/>
          <p:cNvSpPr>
            <a:spLocks noGrp="1" noRot="1" noChangeAspect="1"/>
          </p:cNvSpPr>
          <p:nvPr>
            <p:ph type="sldImg"/>
          </p:nvPr>
        </p:nvSpPr>
        <p:spPr>
          <a:xfrm>
            <a:off x="381000" y="685800"/>
            <a:ext cx="6096000" cy="3429000"/>
          </a:xfrm>
          <a:prstGeom prst="rect">
            <a:avLst/>
          </a:prstGeom>
        </p:spPr>
        <p:txBody>
          <a:bodyPr/>
          <a:lstStyle/>
          <a:p>
            <a:endParaRPr/>
          </a:p>
        </p:txBody>
      </p:sp>
      <p:sp>
        <p:nvSpPr>
          <p:cNvPr id="983" name="Shape 983"/>
          <p:cNvSpPr>
            <a:spLocks noGrp="1"/>
          </p:cNvSpPr>
          <p:nvPr>
            <p:ph type="body" sz="quarter" idx="1"/>
          </p:nvPr>
        </p:nvSpPr>
        <p:spPr>
          <a:prstGeom prst="rect">
            <a:avLst/>
          </a:prstGeom>
        </p:spPr>
        <p:txBody>
          <a:bodyPr/>
          <a:lstStyle/>
          <a:p>
            <a:pPr marL="40640" marR="40640" defTabSz="914400">
              <a:spcBef>
                <a:spcPts val="400"/>
              </a:spcBef>
              <a:buFont typeface="Arial"/>
            </a:pPr>
            <a:r>
              <a:rPr sz="1200" dirty="0">
                <a:uFill>
                  <a:solidFill>
                    <a:srgbClr val="000000"/>
                  </a:solidFill>
                </a:uFill>
                <a:latin typeface="Arial"/>
                <a:ea typeface="Arial"/>
                <a:cs typeface="Arial"/>
                <a:sym typeface="Arial"/>
              </a:rPr>
              <a:t>Derek Ager (1923-1993), Professor and Head of the Geology Dept. at University College of Swansea (Wales) from 1969-1988 and president of the British Geological Association 1988-1990, continued in “retirement” as Emeritus Professor till his death in 1993.  In his life he visited over 57 countries to look at rocks and wrote 200 papers and four books, as well as many short articles for </a:t>
            </a:r>
            <a:r>
              <a:rPr sz="1200" i="1" dirty="0">
                <a:uFill>
                  <a:solidFill>
                    <a:srgbClr val="000000"/>
                  </a:solidFill>
                </a:uFill>
                <a:latin typeface="Arial"/>
                <a:ea typeface="Arial"/>
                <a:cs typeface="Arial"/>
                <a:sym typeface="Arial"/>
              </a:rPr>
              <a:t>New Scientist</a:t>
            </a:r>
            <a:r>
              <a:rPr sz="1200" dirty="0">
                <a:uFill>
                  <a:solidFill>
                    <a:srgbClr val="000000"/>
                  </a:solidFill>
                </a:uFill>
                <a:latin typeface="Arial"/>
                <a:ea typeface="Arial"/>
                <a:cs typeface="Arial"/>
                <a:sym typeface="Arial"/>
              </a:rPr>
              <a:t>.</a:t>
            </a:r>
          </a:p>
          <a:p>
            <a:pPr marL="40640" marR="40640" defTabSz="914400">
              <a:spcBef>
                <a:spcPts val="400"/>
              </a:spcBef>
              <a:buFont typeface="Arial"/>
            </a:pPr>
            <a:r>
              <a:rPr sz="1200" dirty="0">
                <a:uFill>
                  <a:solidFill>
                    <a:srgbClr val="000000"/>
                  </a:solidFill>
                </a:uFill>
                <a:latin typeface="Arial"/>
                <a:ea typeface="Arial"/>
                <a:cs typeface="Arial"/>
                <a:sym typeface="Arial"/>
              </a:rPr>
              <a:t>Warning to YEC not to use information from his book: Derek Ager, </a:t>
            </a:r>
            <a:r>
              <a:rPr sz="1200" i="1" dirty="0">
                <a:uFill>
                  <a:solidFill>
                    <a:srgbClr val="000000"/>
                  </a:solidFill>
                </a:uFill>
                <a:latin typeface="Arial"/>
                <a:ea typeface="Arial"/>
                <a:cs typeface="Arial"/>
                <a:sym typeface="Arial"/>
              </a:rPr>
              <a:t>The New Catastrophism</a:t>
            </a:r>
            <a:r>
              <a:rPr sz="1200" dirty="0">
                <a:uFill>
                  <a:solidFill>
                    <a:srgbClr val="000000"/>
                  </a:solidFill>
                </a:uFill>
                <a:latin typeface="Arial"/>
                <a:ea typeface="Arial"/>
                <a:cs typeface="Arial"/>
                <a:sym typeface="Arial"/>
              </a:rPr>
              <a:t> (Cambridge, UK: Cambridge Univ. Press, 1993), p. xi.  Ager says (bold in the original): “On that side too were the obviously untenable views of bible-oriented fanatics, obsessed with myths such as Noah’s flood, and of classicists thinking of Nemesis.  That is why I think it necessary to include the following ‘disclaimer’: </a:t>
            </a:r>
            <a:r>
              <a:rPr sz="1200" b="1" dirty="0">
                <a:uFill>
                  <a:solidFill>
                    <a:srgbClr val="000000"/>
                  </a:solidFill>
                </a:uFill>
                <a:latin typeface="Arial"/>
                <a:ea typeface="Arial"/>
                <a:cs typeface="Arial"/>
                <a:sym typeface="Arial"/>
              </a:rPr>
              <a:t>in view of the misuse that my words have been put to in the past, I wish to say that nothing in this book should be taken out of context and thought in any way to support the views of the ‘creationists’ (who I refuse to call ‘scientific’).”</a:t>
            </a:r>
          </a:p>
          <a:p>
            <a:pPr marL="40640" marR="40640" defTabSz="914400">
              <a:spcBef>
                <a:spcPts val="400"/>
              </a:spcBef>
              <a:buFont typeface="Arial"/>
            </a:pPr>
            <a:r>
              <a:rPr sz="1200" dirty="0">
                <a:uFill>
                  <a:solidFill>
                    <a:srgbClr val="000000"/>
                  </a:solidFill>
                </a:uFill>
                <a:latin typeface="Arial"/>
                <a:ea typeface="Arial"/>
                <a:cs typeface="Arial"/>
                <a:sym typeface="Arial"/>
              </a:rPr>
              <a:t>In </a:t>
            </a:r>
            <a:r>
              <a:rPr sz="1200" i="1" dirty="0">
                <a:uFill>
                  <a:solidFill>
                    <a:srgbClr val="000000"/>
                  </a:solidFill>
                </a:uFill>
                <a:latin typeface="Arial"/>
                <a:ea typeface="Arial"/>
                <a:cs typeface="Arial"/>
                <a:sym typeface="Arial"/>
              </a:rPr>
              <a:t>The Nature of the Stratigraphic Record</a:t>
            </a:r>
            <a:r>
              <a:rPr sz="1200" dirty="0">
                <a:uFill>
                  <a:solidFill>
                    <a:srgbClr val="000000"/>
                  </a:solidFill>
                </a:uFill>
                <a:latin typeface="Arial"/>
                <a:ea typeface="Arial"/>
                <a:cs typeface="Arial"/>
                <a:sym typeface="Arial"/>
              </a:rPr>
              <a:t>, p. 20, he says: </a:t>
            </a:r>
          </a:p>
          <a:p>
            <a:pPr marL="40640" marR="40640" defTabSz="914400">
              <a:spcBef>
                <a:spcPts val="400"/>
              </a:spcBef>
              <a:buFont typeface="Arial"/>
              <a:defRPr sz="1200">
                <a:uFill>
                  <a:solidFill>
                    <a:srgbClr val="000000"/>
                  </a:solidFill>
                </a:uFill>
                <a:latin typeface="Arial"/>
                <a:ea typeface="Arial"/>
                <a:cs typeface="Arial"/>
                <a:sym typeface="Arial"/>
              </a:defRPr>
            </a:pPr>
            <a:r>
              <a:rPr dirty="0"/>
              <a:t>“This is heady wine and has intoxicated </a:t>
            </a:r>
            <a:r>
              <a:rPr dirty="0" err="1"/>
              <a:t>palaeontologists</a:t>
            </a:r>
            <a:r>
              <a:rPr dirty="0"/>
              <a:t> since the days when they could blame it all on Noah’s flood.  In fact, books are still being published by the lunatic fringe with the same explanation.  In case this book should be read by some fundamentalist searching for straws to prop up his prejudices, let me state categorically that all my experience (such as it is) has led me to an unqualified acceptance of evolution by natural selection as a sufficient explanation for what I have seen in the fossil record.  I find divine creation, or several such creations, a completely unnecessary hypothesis.  Nevertheless this is not to deny that there are some very curious features about the fossil record.”</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8" name="Shape 988"/>
          <p:cNvSpPr>
            <a:spLocks noGrp="1" noRot="1" noChangeAspect="1"/>
          </p:cNvSpPr>
          <p:nvPr>
            <p:ph type="sldImg"/>
          </p:nvPr>
        </p:nvSpPr>
        <p:spPr>
          <a:xfrm>
            <a:off x="381000" y="685800"/>
            <a:ext cx="6096000" cy="3429000"/>
          </a:xfrm>
          <a:prstGeom prst="rect">
            <a:avLst/>
          </a:prstGeom>
        </p:spPr>
        <p:txBody>
          <a:bodyPr/>
          <a:lstStyle/>
          <a:p>
            <a:endParaRPr/>
          </a:p>
        </p:txBody>
      </p:sp>
      <p:sp>
        <p:nvSpPr>
          <p:cNvPr id="989" name="Shape 989"/>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Derek Ager (1923-1993), Professor and Head of the Geology Dept. at University College of Swansea (Wales) from 1969-1988 and president of the British Geological Association 1988-1990, continued in “retirement” as Emeritus Professor till his death in 1993.</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Shape 1026"/>
          <p:cNvSpPr>
            <a:spLocks noGrp="1" noRot="1" noChangeAspect="1"/>
          </p:cNvSpPr>
          <p:nvPr>
            <p:ph type="sldImg"/>
          </p:nvPr>
        </p:nvSpPr>
        <p:spPr>
          <a:xfrm>
            <a:off x="381000" y="685800"/>
            <a:ext cx="6096000" cy="3429000"/>
          </a:xfrm>
          <a:prstGeom prst="rect">
            <a:avLst/>
          </a:prstGeom>
        </p:spPr>
        <p:txBody>
          <a:bodyPr/>
          <a:lstStyle/>
          <a:p>
            <a:endParaRPr/>
          </a:p>
        </p:txBody>
      </p:sp>
      <p:sp>
        <p:nvSpPr>
          <p:cNvPr id="1027" name="Shape 1027"/>
          <p:cNvSpPr>
            <a:spLocks noGrp="1"/>
          </p:cNvSpPr>
          <p:nvPr>
            <p:ph type="body" sz="quarter" idx="1"/>
          </p:nvPr>
        </p:nvSpPr>
        <p:spPr>
          <a:prstGeom prst="rect">
            <a:avLst/>
          </a:prstGeom>
        </p:spPr>
        <p:txBody>
          <a:bodyPr/>
          <a:lstStyle/>
          <a:p>
            <a:pPr marL="40640" marR="40640" defTabSz="914400">
              <a:spcBef>
                <a:spcPts val="400"/>
              </a:spcBef>
              <a:defRPr sz="2400">
                <a:uFill>
                  <a:solidFill>
                    <a:srgbClr val="000000"/>
                  </a:solidFill>
                </a:uFill>
                <a:latin typeface="Arial"/>
                <a:ea typeface="Arial"/>
                <a:cs typeface="Arial"/>
                <a:sym typeface="Arial"/>
              </a:defRPr>
            </a:pPr>
            <a:r>
              <a:rPr dirty="0"/>
              <a:t>He then gives his reasons for this conclusion, attributing the deposit to a hurricane or tsunami.</a:t>
            </a:r>
          </a:p>
          <a:p>
            <a:pPr marL="40640" marR="40640" defTabSz="914400">
              <a:spcBef>
                <a:spcPts val="400"/>
              </a:spcBef>
              <a:defRPr sz="1200">
                <a:uFill>
                  <a:solidFill>
                    <a:srgbClr val="000000"/>
                  </a:solidFill>
                </a:uFill>
                <a:latin typeface="Arial"/>
                <a:ea typeface="Arial"/>
                <a:cs typeface="Arial"/>
                <a:sym typeface="Arial"/>
              </a:defRPr>
            </a:pPr>
            <a:r>
              <a:rPr dirty="0"/>
              <a:t>This is near his home, so he was well acquainted with it.</a:t>
            </a:r>
          </a:p>
          <a:p>
            <a:pPr marL="40640" marR="40640" defTabSz="914400">
              <a:spcBef>
                <a:spcPts val="400"/>
              </a:spcBef>
              <a:defRPr sz="1200">
                <a:uFill>
                  <a:solidFill>
                    <a:srgbClr val="000000"/>
                  </a:solidFill>
                </a:uFill>
                <a:latin typeface="Arial"/>
                <a:ea typeface="Arial"/>
                <a:cs typeface="Arial"/>
                <a:sym typeface="Arial"/>
              </a:defRPr>
            </a:pPr>
            <a:r>
              <a:rPr dirty="0"/>
              <a:t>Ager was Emeritus Professor of Geology, University College of Swansea.</a:t>
            </a:r>
          </a:p>
          <a:p>
            <a:pPr marL="496252" marR="40640" defTabSz="914400">
              <a:spcBef>
                <a:spcPts val="400"/>
              </a:spcBef>
            </a:pPr>
            <a:r>
              <a:rPr sz="1200" b="1" i="1" dirty="0">
                <a:uFill>
                  <a:solidFill>
                    <a:srgbClr val="000000"/>
                  </a:solidFill>
                </a:uFill>
                <a:latin typeface="Arial"/>
                <a:ea typeface="Arial"/>
                <a:cs typeface="Arial"/>
                <a:sym typeface="Arial"/>
              </a:rPr>
              <a:t>Conglomerate</a:t>
            </a:r>
            <a:r>
              <a:rPr sz="1200" dirty="0">
                <a:uFill>
                  <a:solidFill>
                    <a:srgbClr val="000000"/>
                  </a:solidFill>
                </a:uFill>
                <a:latin typeface="Arial"/>
                <a:ea typeface="Arial"/>
                <a:cs typeface="Arial"/>
                <a:sym typeface="Arial"/>
              </a:rPr>
              <a:t> is a clastic sedimentary rock that forms from the cementing of rounded cobble</a:t>
            </a:r>
            <a:r>
              <a:rPr lang="en-US" sz="1200" dirty="0">
                <a:uFill>
                  <a:solidFill>
                    <a:srgbClr val="000000"/>
                  </a:solidFill>
                </a:uFill>
                <a:latin typeface="Arial"/>
                <a:ea typeface="Arial"/>
                <a:cs typeface="Arial"/>
                <a:sym typeface="Arial"/>
              </a:rPr>
              <a:t>-sized</a:t>
            </a:r>
            <a:r>
              <a:rPr sz="1200" dirty="0">
                <a:uFill>
                  <a:solidFill>
                    <a:srgbClr val="000000"/>
                  </a:solidFill>
                </a:uFill>
                <a:latin typeface="Arial"/>
                <a:ea typeface="Arial"/>
                <a:cs typeface="Arial"/>
                <a:sym typeface="Arial"/>
              </a:rPr>
              <a:t> and pebble</a:t>
            </a:r>
            <a:r>
              <a:rPr lang="en-US" sz="1200" dirty="0">
                <a:uFill>
                  <a:solidFill>
                    <a:srgbClr val="000000"/>
                  </a:solidFill>
                </a:uFill>
                <a:latin typeface="Arial"/>
                <a:ea typeface="Arial"/>
                <a:cs typeface="Arial"/>
                <a:sym typeface="Arial"/>
              </a:rPr>
              <a:t>-</a:t>
            </a:r>
            <a:r>
              <a:rPr sz="1200" dirty="0">
                <a:uFill>
                  <a:solidFill>
                    <a:srgbClr val="000000"/>
                  </a:solidFill>
                </a:uFill>
                <a:latin typeface="Arial"/>
                <a:ea typeface="Arial"/>
                <a:cs typeface="Arial"/>
                <a:sym typeface="Arial"/>
              </a:rPr>
              <a:t>sized rock fragments. Conglomerate is formed by river movement or ocean wave action. The cementing agents that fill the spaces to form the solid rock conglomerate are silica, calcite, or iron oxides. </a:t>
            </a:r>
          </a:p>
          <a:p>
            <a:pPr marL="496252" marR="40640" defTabSz="914400">
              <a:spcBef>
                <a:spcPts val="400"/>
              </a:spcBef>
              <a:defRPr sz="1200">
                <a:uFill>
                  <a:solidFill>
                    <a:srgbClr val="000000"/>
                  </a:solidFill>
                </a:uFill>
                <a:latin typeface="Arial"/>
                <a:ea typeface="Arial"/>
                <a:cs typeface="Arial"/>
                <a:sym typeface="Arial"/>
              </a:defRPr>
            </a:pPr>
            <a:r>
              <a:rPr dirty="0"/>
              <a:t>Notice in the photo above the rounded rock particles in the conglomerate. These rounded particles make conglomerate different from breccia.</a:t>
            </a:r>
          </a:p>
          <a:p>
            <a:pPr marL="40640" marR="40640" defTabSz="914400">
              <a:spcBef>
                <a:spcPts val="400"/>
              </a:spcBef>
              <a:defRPr sz="1200">
                <a:uFill>
                  <a:solidFill>
                    <a:srgbClr val="000000"/>
                  </a:solidFill>
                </a:uFill>
                <a:latin typeface="Arial"/>
                <a:ea typeface="Arial"/>
                <a:cs typeface="Arial"/>
                <a:sym typeface="Arial"/>
              </a:defRPr>
            </a:pPr>
            <a:r>
              <a:rPr dirty="0"/>
              <a:t>Photo: </a:t>
            </a:r>
            <a:r>
              <a:rPr u="sng" dirty="0">
                <a:hlinkClick r:id="rId3"/>
              </a:rPr>
              <a:t>http://www.indiana.edu/~geol105/1425chap5.htm</a:t>
            </a:r>
            <a:r>
              <a:rPr dirty="0"/>
              <a:t>, accessed 22 April 2008</a:t>
            </a:r>
          </a:p>
          <a:p>
            <a:pPr marL="40640" marR="40640" defTabSz="914400">
              <a:spcBef>
                <a:spcPts val="400"/>
              </a:spcBef>
            </a:pPr>
            <a:r>
              <a:rPr sz="1200" b="1" dirty="0">
                <a:uFill>
                  <a:solidFill>
                    <a:srgbClr val="000000"/>
                  </a:solidFill>
                </a:uFill>
                <a:latin typeface="Arial"/>
                <a:ea typeface="Arial"/>
                <a:cs typeface="Arial"/>
                <a:sym typeface="Arial"/>
              </a:rPr>
              <a:t>Definition of conglomerate:</a:t>
            </a:r>
            <a:r>
              <a:rPr sz="1200" dirty="0">
                <a:uFill>
                  <a:solidFill>
                    <a:srgbClr val="000000"/>
                  </a:solidFill>
                </a:uFill>
                <a:latin typeface="Arial"/>
                <a:ea typeface="Arial"/>
                <a:cs typeface="Arial"/>
                <a:sym typeface="Arial"/>
              </a:rPr>
              <a:t> </a:t>
            </a:r>
            <a:r>
              <a:rPr sz="1200" u="sng" dirty="0">
                <a:uFill>
                  <a:solidFill>
                    <a:srgbClr val="000000"/>
                  </a:solidFill>
                </a:uFill>
                <a:latin typeface="Arial"/>
                <a:ea typeface="Arial"/>
                <a:cs typeface="Arial"/>
                <a:sym typeface="Arial"/>
                <a:hlinkClick r:id="rId4"/>
              </a:rPr>
              <a:t>http://volcano.und.edu/vwdocs/vwlessons/lessons/Slideshow/Serocks/Sedrock2.html</a:t>
            </a:r>
            <a:r>
              <a:rPr sz="1200" dirty="0">
                <a:uFill>
                  <a:solidFill>
                    <a:srgbClr val="000000"/>
                  </a:solidFill>
                </a:uFill>
                <a:latin typeface="Arial"/>
                <a:ea typeface="Arial"/>
                <a:cs typeface="Arial"/>
                <a:sym typeface="Arial"/>
              </a:rPr>
              <a:t>, accessed 22 April 2008</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9D0A14-6A5D-5B78-E19E-70B9C05A853A}"/>
            </a:ext>
          </a:extLst>
        </p:cNvPr>
        <p:cNvGrpSpPr/>
        <p:nvPr/>
      </p:nvGrpSpPr>
      <p:grpSpPr>
        <a:xfrm>
          <a:off x="0" y="0"/>
          <a:ext cx="0" cy="0"/>
          <a:chOff x="0" y="0"/>
          <a:chExt cx="0" cy="0"/>
        </a:xfrm>
      </p:grpSpPr>
      <p:sp>
        <p:nvSpPr>
          <p:cNvPr id="1026" name="Shape 1026">
            <a:extLst>
              <a:ext uri="{FF2B5EF4-FFF2-40B4-BE49-F238E27FC236}">
                <a16:creationId xmlns:a16="http://schemas.microsoft.com/office/drawing/2014/main" id="{F15BB4B3-9465-F855-7911-F9273FF9673F}"/>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1027" name="Shape 1027">
            <a:extLst>
              <a:ext uri="{FF2B5EF4-FFF2-40B4-BE49-F238E27FC236}">
                <a16:creationId xmlns:a16="http://schemas.microsoft.com/office/drawing/2014/main" id="{616D04CF-D18A-8667-32FC-6622E2432EB7}"/>
              </a:ext>
            </a:extLst>
          </p:cNvPr>
          <p:cNvSpPr>
            <a:spLocks noGrp="1"/>
          </p:cNvSpPr>
          <p:nvPr>
            <p:ph type="body" sz="quarter" idx="1"/>
          </p:nvPr>
        </p:nvSpPr>
        <p:spPr>
          <a:prstGeom prst="rect">
            <a:avLst/>
          </a:prstGeom>
        </p:spPr>
        <p:txBody>
          <a:bodyPr/>
          <a:lstStyle/>
          <a:p>
            <a:pPr marL="40640" marR="40640" defTabSz="914400">
              <a:spcBef>
                <a:spcPts val="400"/>
              </a:spcBef>
              <a:defRPr sz="2400">
                <a:uFill>
                  <a:solidFill>
                    <a:srgbClr val="000000"/>
                  </a:solidFill>
                </a:uFill>
                <a:latin typeface="Arial"/>
                <a:ea typeface="Arial"/>
                <a:cs typeface="Arial"/>
                <a:sym typeface="Arial"/>
              </a:defRPr>
            </a:pPr>
            <a:r>
              <a:rPr dirty="0"/>
              <a:t>He then gives his reasons for this conclusion, attributing the deposit to a hurricane or tsunami.</a:t>
            </a:r>
          </a:p>
          <a:p>
            <a:pPr marL="40640" marR="40640" defTabSz="914400">
              <a:spcBef>
                <a:spcPts val="400"/>
              </a:spcBef>
              <a:defRPr sz="1200">
                <a:uFill>
                  <a:solidFill>
                    <a:srgbClr val="000000"/>
                  </a:solidFill>
                </a:uFill>
                <a:latin typeface="Arial"/>
                <a:ea typeface="Arial"/>
                <a:cs typeface="Arial"/>
                <a:sym typeface="Arial"/>
              </a:defRPr>
            </a:pPr>
            <a:r>
              <a:rPr dirty="0"/>
              <a:t>This is near his home, so he was well acquainted with it.</a:t>
            </a:r>
          </a:p>
          <a:p>
            <a:pPr marL="40640" marR="40640" defTabSz="914400">
              <a:spcBef>
                <a:spcPts val="400"/>
              </a:spcBef>
              <a:defRPr sz="1200">
                <a:uFill>
                  <a:solidFill>
                    <a:srgbClr val="000000"/>
                  </a:solidFill>
                </a:uFill>
                <a:latin typeface="Arial"/>
                <a:ea typeface="Arial"/>
                <a:cs typeface="Arial"/>
                <a:sym typeface="Arial"/>
              </a:defRPr>
            </a:pPr>
            <a:r>
              <a:rPr dirty="0"/>
              <a:t>Ager was Emeritus Professor of Geology, University College of Swansea.</a:t>
            </a:r>
          </a:p>
          <a:p>
            <a:pPr marL="496252" marR="40640" defTabSz="914400">
              <a:spcBef>
                <a:spcPts val="400"/>
              </a:spcBef>
            </a:pPr>
            <a:r>
              <a:rPr sz="1200" b="1" i="1" dirty="0">
                <a:uFill>
                  <a:solidFill>
                    <a:srgbClr val="000000"/>
                  </a:solidFill>
                </a:uFill>
                <a:latin typeface="Arial"/>
                <a:ea typeface="Arial"/>
                <a:cs typeface="Arial"/>
                <a:sym typeface="Arial"/>
              </a:rPr>
              <a:t>Conglomerate</a:t>
            </a:r>
            <a:r>
              <a:rPr sz="1200" dirty="0">
                <a:uFill>
                  <a:solidFill>
                    <a:srgbClr val="000000"/>
                  </a:solidFill>
                </a:uFill>
                <a:latin typeface="Arial"/>
                <a:ea typeface="Arial"/>
                <a:cs typeface="Arial"/>
                <a:sym typeface="Arial"/>
              </a:rPr>
              <a:t> is a clastic sedimentary rock that forms from the cementing of rounded cobble</a:t>
            </a:r>
            <a:r>
              <a:rPr lang="en-US" sz="1200" dirty="0">
                <a:uFill>
                  <a:solidFill>
                    <a:srgbClr val="000000"/>
                  </a:solidFill>
                </a:uFill>
                <a:latin typeface="Arial"/>
                <a:ea typeface="Arial"/>
                <a:cs typeface="Arial"/>
                <a:sym typeface="Arial"/>
              </a:rPr>
              <a:t>-sized</a:t>
            </a:r>
            <a:r>
              <a:rPr sz="1200" dirty="0">
                <a:uFill>
                  <a:solidFill>
                    <a:srgbClr val="000000"/>
                  </a:solidFill>
                </a:uFill>
                <a:latin typeface="Arial"/>
                <a:ea typeface="Arial"/>
                <a:cs typeface="Arial"/>
                <a:sym typeface="Arial"/>
              </a:rPr>
              <a:t> and pebble</a:t>
            </a:r>
            <a:r>
              <a:rPr lang="en-US" sz="1200" dirty="0">
                <a:uFill>
                  <a:solidFill>
                    <a:srgbClr val="000000"/>
                  </a:solidFill>
                </a:uFill>
                <a:latin typeface="Arial"/>
                <a:ea typeface="Arial"/>
                <a:cs typeface="Arial"/>
                <a:sym typeface="Arial"/>
              </a:rPr>
              <a:t>-</a:t>
            </a:r>
            <a:r>
              <a:rPr sz="1200" dirty="0">
                <a:uFill>
                  <a:solidFill>
                    <a:srgbClr val="000000"/>
                  </a:solidFill>
                </a:uFill>
                <a:latin typeface="Arial"/>
                <a:ea typeface="Arial"/>
                <a:cs typeface="Arial"/>
                <a:sym typeface="Arial"/>
              </a:rPr>
              <a:t>sized rock fragments. Conglomerate is formed by river movement or ocean wave action. The cementing agents that fill the spaces to form the solid rock conglomerate are silica, calcite, or iron oxides. </a:t>
            </a:r>
          </a:p>
          <a:p>
            <a:pPr marL="496252" marR="40640" defTabSz="914400">
              <a:spcBef>
                <a:spcPts val="400"/>
              </a:spcBef>
              <a:defRPr sz="1200">
                <a:uFill>
                  <a:solidFill>
                    <a:srgbClr val="000000"/>
                  </a:solidFill>
                </a:uFill>
                <a:latin typeface="Arial"/>
                <a:ea typeface="Arial"/>
                <a:cs typeface="Arial"/>
                <a:sym typeface="Arial"/>
              </a:defRPr>
            </a:pPr>
            <a:r>
              <a:rPr dirty="0"/>
              <a:t>Notice in the photo above the rounded rock particles in the conglomerate. These rounded particles make conglomerate different from breccia.</a:t>
            </a:r>
          </a:p>
          <a:p>
            <a:pPr marL="40640" marR="40640" defTabSz="914400">
              <a:spcBef>
                <a:spcPts val="400"/>
              </a:spcBef>
              <a:defRPr sz="1200">
                <a:uFill>
                  <a:solidFill>
                    <a:srgbClr val="000000"/>
                  </a:solidFill>
                </a:uFill>
                <a:latin typeface="Arial"/>
                <a:ea typeface="Arial"/>
                <a:cs typeface="Arial"/>
                <a:sym typeface="Arial"/>
              </a:defRPr>
            </a:pPr>
            <a:r>
              <a:rPr dirty="0"/>
              <a:t>Photo: </a:t>
            </a:r>
            <a:r>
              <a:rPr u="sng" dirty="0">
                <a:hlinkClick r:id="rId3"/>
              </a:rPr>
              <a:t>http://www.indiana.edu/~geol105/1425chap5.htm</a:t>
            </a:r>
            <a:r>
              <a:rPr dirty="0"/>
              <a:t>, accessed 22 April 2008</a:t>
            </a:r>
          </a:p>
          <a:p>
            <a:pPr marL="40640" marR="40640" defTabSz="914400">
              <a:spcBef>
                <a:spcPts val="400"/>
              </a:spcBef>
            </a:pPr>
            <a:r>
              <a:rPr sz="1200" b="1" dirty="0">
                <a:uFill>
                  <a:solidFill>
                    <a:srgbClr val="000000"/>
                  </a:solidFill>
                </a:uFill>
                <a:latin typeface="Arial"/>
                <a:ea typeface="Arial"/>
                <a:cs typeface="Arial"/>
                <a:sym typeface="Arial"/>
              </a:rPr>
              <a:t>Definition of conglomerate:</a:t>
            </a:r>
            <a:r>
              <a:rPr sz="1200" dirty="0">
                <a:uFill>
                  <a:solidFill>
                    <a:srgbClr val="000000"/>
                  </a:solidFill>
                </a:uFill>
                <a:latin typeface="Arial"/>
                <a:ea typeface="Arial"/>
                <a:cs typeface="Arial"/>
                <a:sym typeface="Arial"/>
              </a:rPr>
              <a:t> </a:t>
            </a:r>
            <a:r>
              <a:rPr sz="1200" u="sng" dirty="0">
                <a:uFill>
                  <a:solidFill>
                    <a:srgbClr val="000000"/>
                  </a:solidFill>
                </a:uFill>
                <a:latin typeface="Arial"/>
                <a:ea typeface="Arial"/>
                <a:cs typeface="Arial"/>
                <a:sym typeface="Arial"/>
                <a:hlinkClick r:id="rId4"/>
              </a:rPr>
              <a:t>http://volcano.und.edu/vwdocs/vwlessons/lessons/Slideshow/Serocks/Sedrock2.html</a:t>
            </a:r>
            <a:r>
              <a:rPr sz="1200" dirty="0">
                <a:uFill>
                  <a:solidFill>
                    <a:srgbClr val="000000"/>
                  </a:solidFill>
                </a:uFill>
                <a:latin typeface="Arial"/>
                <a:ea typeface="Arial"/>
                <a:cs typeface="Arial"/>
                <a:sym typeface="Arial"/>
              </a:rPr>
              <a:t>, accessed 22 April 2008</a:t>
            </a:r>
          </a:p>
        </p:txBody>
      </p:sp>
    </p:spTree>
    <p:extLst>
      <p:ext uri="{BB962C8B-B14F-4D97-AF65-F5344CB8AC3E}">
        <p14:creationId xmlns:p14="http://schemas.microsoft.com/office/powerpoint/2010/main" val="14322625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8" name="Shape 1508"/>
          <p:cNvSpPr>
            <a:spLocks noGrp="1" noRot="1" noChangeAspect="1"/>
          </p:cNvSpPr>
          <p:nvPr>
            <p:ph type="sldImg"/>
          </p:nvPr>
        </p:nvSpPr>
        <p:spPr>
          <a:xfrm>
            <a:off x="381000" y="685800"/>
            <a:ext cx="6096000" cy="3429000"/>
          </a:xfrm>
          <a:prstGeom prst="rect">
            <a:avLst/>
          </a:prstGeom>
        </p:spPr>
        <p:txBody>
          <a:bodyPr/>
          <a:lstStyle/>
          <a:p>
            <a:endParaRPr/>
          </a:p>
        </p:txBody>
      </p:sp>
      <p:sp>
        <p:nvSpPr>
          <p:cNvPr id="1509" name="Shape 1509"/>
          <p:cNvSpPr>
            <a:spLocks noGrp="1"/>
          </p:cNvSpPr>
          <p:nvPr>
            <p:ph type="body" sz="quarter" idx="1"/>
          </p:nvPr>
        </p:nvSpPr>
        <p:spPr>
          <a:prstGeom prst="rect">
            <a:avLst/>
          </a:prstGeom>
        </p:spPr>
        <p:txBody>
          <a:bodyPr/>
          <a:lstStyle>
            <a:lvl1pPr>
              <a:spcBef>
                <a:spcPts val="1100"/>
              </a:spcBef>
              <a:defRPr sz="2000">
                <a:solidFill>
                  <a:srgbClr val="323332"/>
                </a:solidFill>
                <a:latin typeface="Verdana"/>
                <a:ea typeface="Verdana"/>
                <a:cs typeface="Verdana"/>
                <a:sym typeface="Verdana"/>
              </a:defRPr>
            </a:lvl1pPr>
          </a:lstStyle>
          <a:p>
            <a:r>
              <a:t>Davies is a well-known professor in the Department of Geography, Trinity College, Dublin, Ireland</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7" name="Shape 1077"/>
          <p:cNvSpPr>
            <a:spLocks noGrp="1" noRot="1" noChangeAspect="1"/>
          </p:cNvSpPr>
          <p:nvPr>
            <p:ph type="sldImg"/>
          </p:nvPr>
        </p:nvSpPr>
        <p:spPr>
          <a:xfrm>
            <a:off x="381000" y="685800"/>
            <a:ext cx="6096000" cy="3429000"/>
          </a:xfrm>
          <a:prstGeom prst="rect">
            <a:avLst/>
          </a:prstGeom>
        </p:spPr>
        <p:txBody>
          <a:bodyPr/>
          <a:lstStyle/>
          <a:p>
            <a:endParaRPr/>
          </a:p>
        </p:txBody>
      </p:sp>
      <p:sp>
        <p:nvSpPr>
          <p:cNvPr id="1078" name="Shape 1078"/>
          <p:cNvSpPr>
            <a:spLocks noGrp="1"/>
          </p:cNvSpPr>
          <p:nvPr>
            <p:ph type="body" sz="quarter" idx="1"/>
          </p:nvPr>
        </p:nvSpPr>
        <p:spPr>
          <a:prstGeom prst="rect">
            <a:avLst/>
          </a:prstGeom>
        </p:spPr>
        <p:txBody>
          <a:bodyPr/>
          <a:lstStyle/>
          <a:p>
            <a:pPr defTabSz="825500">
              <a:defRPr sz="1200"/>
            </a:pPr>
            <a:r>
              <a:t>147703743_Thinkstock2012_GrandCanyon.jpg</a:t>
            </a:r>
          </a:p>
          <a:p>
            <a:pPr defTabSz="825500">
              <a:defRPr sz="1200"/>
            </a:pPr>
            <a:r>
              <a:t>Downloaded by Brandie</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1" name="Shape 1081"/>
          <p:cNvSpPr>
            <a:spLocks noGrp="1" noRot="1" noChangeAspect="1"/>
          </p:cNvSpPr>
          <p:nvPr>
            <p:ph type="sldImg"/>
          </p:nvPr>
        </p:nvSpPr>
        <p:spPr>
          <a:xfrm>
            <a:off x="381000" y="685800"/>
            <a:ext cx="6096000" cy="3429000"/>
          </a:xfrm>
          <a:prstGeom prst="rect">
            <a:avLst/>
          </a:prstGeom>
        </p:spPr>
        <p:txBody>
          <a:bodyPr/>
          <a:lstStyle/>
          <a:p>
            <a:endParaRPr/>
          </a:p>
        </p:txBody>
      </p:sp>
      <p:sp>
        <p:nvSpPr>
          <p:cNvPr id="1082" name="Shape 1082"/>
          <p:cNvSpPr>
            <a:spLocks noGrp="1"/>
          </p:cNvSpPr>
          <p:nvPr>
            <p:ph type="body" sz="quarter" idx="1"/>
          </p:nvPr>
        </p:nvSpPr>
        <p:spPr>
          <a:prstGeom prst="rect">
            <a:avLst/>
          </a:prstGeom>
        </p:spPr>
        <p:txBody>
          <a:bodyPr/>
          <a:lstStyle/>
          <a:p>
            <a:r>
              <a:t>Editable Text- Use this slide for Translations</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7" name="Shape 1567"/>
          <p:cNvSpPr>
            <a:spLocks noGrp="1" noRot="1" noChangeAspect="1"/>
          </p:cNvSpPr>
          <p:nvPr>
            <p:ph type="sldImg"/>
          </p:nvPr>
        </p:nvSpPr>
        <p:spPr>
          <a:xfrm>
            <a:off x="381000" y="685800"/>
            <a:ext cx="6096000" cy="3429000"/>
          </a:xfrm>
          <a:prstGeom prst="rect">
            <a:avLst/>
          </a:prstGeom>
        </p:spPr>
        <p:txBody>
          <a:bodyPr/>
          <a:lstStyle/>
          <a:p>
            <a:endParaRPr/>
          </a:p>
        </p:txBody>
      </p:sp>
      <p:sp>
        <p:nvSpPr>
          <p:cNvPr id="1568" name="Shape 1568"/>
          <p:cNvSpPr>
            <a:spLocks noGrp="1"/>
          </p:cNvSpPr>
          <p:nvPr>
            <p:ph type="body" sz="quarter" idx="1"/>
          </p:nvPr>
        </p:nvSpPr>
        <p:spPr>
          <a:prstGeom prst="rect">
            <a:avLst/>
          </a:prstGeom>
        </p:spPr>
        <p:txBody>
          <a:bodyPr/>
          <a:lstStyle/>
          <a:p>
            <a:pPr>
              <a:lnSpc>
                <a:spcPct val="90000"/>
              </a:lnSpc>
              <a:defRPr sz="2300">
                <a:latin typeface="Arial"/>
                <a:ea typeface="Arial"/>
                <a:cs typeface="Arial"/>
                <a:sym typeface="Arial"/>
              </a:defRPr>
            </a:pPr>
            <a:r>
              <a:rPr dirty="0"/>
              <a:t>definition of a fossil</a:t>
            </a:r>
          </a:p>
          <a:p>
            <a:pPr>
              <a:lnSpc>
                <a:spcPct val="90000"/>
              </a:lnSpc>
              <a:defRPr sz="2300">
                <a:latin typeface="Arial"/>
                <a:ea typeface="Arial"/>
                <a:cs typeface="Arial"/>
                <a:sym typeface="Arial"/>
              </a:defRPr>
            </a:pPr>
            <a:r>
              <a:rPr dirty="0"/>
              <a:t>organic remains buried in sediment. Well preserved. </a:t>
            </a:r>
            <a:r>
              <a:rPr dirty="0" err="1"/>
              <a:t>Eg.</a:t>
            </a:r>
            <a:r>
              <a:rPr dirty="0"/>
              <a:t> bones, footprints, excrement</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1" name="Shape 1571"/>
          <p:cNvSpPr>
            <a:spLocks noGrp="1" noRot="1" noChangeAspect="1"/>
          </p:cNvSpPr>
          <p:nvPr>
            <p:ph type="sldImg"/>
          </p:nvPr>
        </p:nvSpPr>
        <p:spPr>
          <a:xfrm>
            <a:off x="381000" y="685800"/>
            <a:ext cx="6096000" cy="3429000"/>
          </a:xfrm>
          <a:prstGeom prst="rect">
            <a:avLst/>
          </a:prstGeom>
        </p:spPr>
        <p:txBody>
          <a:bodyPr/>
          <a:lstStyle/>
          <a:p>
            <a:endParaRPr/>
          </a:p>
        </p:txBody>
      </p:sp>
      <p:sp>
        <p:nvSpPr>
          <p:cNvPr id="1572" name="Shape 1572"/>
          <p:cNvSpPr>
            <a:spLocks noGrp="1"/>
          </p:cNvSpPr>
          <p:nvPr>
            <p:ph type="body" sz="quarter" idx="1"/>
          </p:nvPr>
        </p:nvSpPr>
        <p:spPr>
          <a:prstGeom prst="rect">
            <a:avLst/>
          </a:prstGeom>
        </p:spPr>
        <p:txBody>
          <a:bodyPr/>
          <a:lstStyle>
            <a:lvl1pPr defTabSz="914400">
              <a:defRPr sz="2400" b="1">
                <a:latin typeface="+mj-lt"/>
                <a:ea typeface="+mj-ea"/>
                <a:cs typeface="+mj-cs"/>
                <a:sym typeface="Calibri"/>
              </a:defRPr>
            </a:lvl1pPr>
          </a:lstStyle>
          <a:p>
            <a:r>
              <a:rPr lang="en-US" b="0" dirty="0"/>
              <a:t>Unfortunately, fossils do not come with a label telling how old they are!</a:t>
            </a:r>
            <a:endParaRPr b="0"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 name="Shape 1105"/>
          <p:cNvSpPr>
            <a:spLocks noGrp="1" noRot="1" noChangeAspect="1"/>
          </p:cNvSpPr>
          <p:nvPr>
            <p:ph type="sldImg"/>
          </p:nvPr>
        </p:nvSpPr>
        <p:spPr>
          <a:xfrm>
            <a:off x="381000" y="685800"/>
            <a:ext cx="6096000" cy="3429000"/>
          </a:xfrm>
          <a:prstGeom prst="rect">
            <a:avLst/>
          </a:prstGeom>
        </p:spPr>
        <p:txBody>
          <a:bodyPr/>
          <a:lstStyle/>
          <a:p>
            <a:endParaRPr/>
          </a:p>
        </p:txBody>
      </p:sp>
      <p:sp>
        <p:nvSpPr>
          <p:cNvPr id="1106" name="Shape 1106"/>
          <p:cNvSpPr>
            <a:spLocks noGrp="1"/>
          </p:cNvSpPr>
          <p:nvPr>
            <p:ph type="body" sz="quarter" idx="1"/>
          </p:nvPr>
        </p:nvSpPr>
        <p:spPr>
          <a:prstGeom prst="rect">
            <a:avLst/>
          </a:prstGeom>
        </p:spPr>
        <p:txBody>
          <a:bodyPr/>
          <a:lstStyle/>
          <a:p>
            <a:pPr marL="40640" marR="40640" defTabSz="914400">
              <a:spcBef>
                <a:spcPts val="400"/>
              </a:spcBef>
              <a:buFont typeface="Arial"/>
            </a:pPr>
            <a:r>
              <a:rPr sz="1200" i="1">
                <a:uFill>
                  <a:solidFill>
                    <a:srgbClr val="000000"/>
                  </a:solidFill>
                </a:uFill>
                <a:latin typeface="Arial"/>
                <a:ea typeface="Arial"/>
                <a:cs typeface="Arial"/>
                <a:sym typeface="Arial"/>
              </a:rPr>
              <a:t>Creation</a:t>
            </a:r>
            <a:r>
              <a:rPr sz="1200">
                <a:uFill>
                  <a:solidFill>
                    <a:srgbClr val="000000"/>
                  </a:solidFill>
                </a:uFill>
                <a:latin typeface="Arial"/>
                <a:ea typeface="Arial"/>
                <a:cs typeface="Arial"/>
                <a:sym typeface="Arial"/>
              </a:rPr>
              <a:t>, Vol. 23, No. 1 (Dec. 2000-Feb 2001), pp. 10-11.</a:t>
            </a:r>
          </a:p>
          <a:p>
            <a:pPr marL="40640" marR="40640" defTabSz="914400">
              <a:spcBef>
                <a:spcPts val="400"/>
              </a:spcBef>
              <a:buFont typeface="Arial"/>
            </a:pPr>
            <a:r>
              <a:rPr sz="1200">
                <a:uFill>
                  <a:solidFill>
                    <a:srgbClr val="000000"/>
                  </a:solidFill>
                </a:uFill>
                <a:latin typeface="Arial"/>
                <a:ea typeface="Arial"/>
                <a:cs typeface="Arial"/>
                <a:sym typeface="Arial"/>
              </a:rPr>
              <a:t>Same photo (minus the fish inserts) found in Kenneth R. Miller &amp; Joseph S. Levine, </a:t>
            </a:r>
            <a:r>
              <a:rPr sz="1200" i="1">
                <a:uFill>
                  <a:solidFill>
                    <a:srgbClr val="000000"/>
                  </a:solidFill>
                </a:uFill>
                <a:latin typeface="Arial"/>
                <a:ea typeface="Arial"/>
                <a:cs typeface="Arial"/>
                <a:sym typeface="Arial"/>
              </a:rPr>
              <a:t>Biology</a:t>
            </a:r>
            <a:r>
              <a:rPr sz="1200">
                <a:uFill>
                  <a:solidFill>
                    <a:srgbClr val="000000"/>
                  </a:solidFill>
                </a:uFill>
                <a:latin typeface="Arial"/>
                <a:ea typeface="Arial"/>
                <a:cs typeface="Arial"/>
                <a:sym typeface="Arial"/>
              </a:rPr>
              <a:t> (Boston, MA: Pearson Education, 2010), p. 536-37, which is on my shelf.</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1" name="Shape 1111"/>
          <p:cNvSpPr>
            <a:spLocks noGrp="1" noRot="1" noChangeAspect="1"/>
          </p:cNvSpPr>
          <p:nvPr>
            <p:ph type="sldImg"/>
          </p:nvPr>
        </p:nvSpPr>
        <p:spPr>
          <a:xfrm>
            <a:off x="381000" y="685800"/>
            <a:ext cx="6096000" cy="3429000"/>
          </a:xfrm>
          <a:prstGeom prst="rect">
            <a:avLst/>
          </a:prstGeom>
        </p:spPr>
        <p:txBody>
          <a:bodyPr/>
          <a:lstStyle/>
          <a:p>
            <a:endParaRPr/>
          </a:p>
        </p:txBody>
      </p:sp>
      <p:sp>
        <p:nvSpPr>
          <p:cNvPr id="1112" name="Shape 1112"/>
          <p:cNvSpPr>
            <a:spLocks noGrp="1"/>
          </p:cNvSpPr>
          <p:nvPr>
            <p:ph type="body" sz="quarter" idx="1"/>
          </p:nvPr>
        </p:nvSpPr>
        <p:spPr>
          <a:prstGeom prst="rect">
            <a:avLst/>
          </a:prstGeom>
        </p:spPr>
        <p:txBody>
          <a:bodyPr/>
          <a:lstStyle/>
          <a:p>
            <a:pPr marR="457200">
              <a:defRPr sz="2800">
                <a:latin typeface="Times New Roman"/>
                <a:ea typeface="Times New Roman"/>
                <a:cs typeface="Times New Roman"/>
                <a:sym typeface="Times New Roman"/>
              </a:defRPr>
            </a:pPr>
            <a:r>
              <a:rPr dirty="0"/>
              <a:t>45 mammalian species as well as reptiles, fish, insects, 43 species of birds, and a few amphibians are preserved in Messel Pit. Many of the animals are preserved intact with fur, colored feathers, or dinner in their stomachs, and nine pairs of turtles are preserved mating.</a:t>
            </a:r>
          </a:p>
          <a:p>
            <a:pPr marR="457200">
              <a:defRPr sz="2000">
                <a:latin typeface="Times New Roman"/>
                <a:ea typeface="Times New Roman"/>
                <a:cs typeface="Times New Roman"/>
                <a:sym typeface="Times New Roman"/>
              </a:defRPr>
            </a:pPr>
            <a:r>
              <a:rPr dirty="0"/>
              <a:t>Picture and info from News to Know (AiG), 2014 Jan 4, based on Andrew Currie</a:t>
            </a:r>
            <a:r>
              <a:rPr dirty="0">
                <a:solidFill>
                  <a:srgbClr val="555555"/>
                </a:solidFill>
              </a:rPr>
              <a:t>, </a:t>
            </a:r>
            <a:r>
              <a:rPr i="1" dirty="0">
                <a:solidFill>
                  <a:srgbClr val="555555"/>
                </a:solidFill>
              </a:rPr>
              <a:t>Smithsonian Magazine</a:t>
            </a:r>
            <a:r>
              <a:rPr dirty="0">
                <a:solidFill>
                  <a:srgbClr val="555555"/>
                </a:solidFill>
              </a:rPr>
              <a:t> (Jan 2014),</a:t>
            </a:r>
            <a:r>
              <a:rPr i="1" dirty="0">
                <a:solidFill>
                  <a:srgbClr val="555555"/>
                </a:solidFill>
              </a:rPr>
              <a:t> </a:t>
            </a:r>
            <a:r>
              <a:rPr u="sng" dirty="0">
                <a:solidFill>
                  <a:srgbClr val="0433FF"/>
                </a:solidFill>
                <a:hlinkClick r:id="rId3" invalidUrl="http://www.smithsonianmag.com/travel/The-Evolutionary-Secrets-Within-the-Messel-PIt-236238851.html&quot; \l &quot;Tales-Pit-turtles-473.jpg"/>
              </a:rPr>
              <a:t>http://www.smithsonianmag.com/travel/The-Evolutionary-Secrets-Within-the-Messel-Pit-236238851.html#Tales-Pit-turtles-473.jpg</a:t>
            </a:r>
            <a:r>
              <a:rPr dirty="0"/>
              <a:t> (image from: </a:t>
            </a:r>
            <a:r>
              <a:rPr dirty="0">
                <a:solidFill>
                  <a:srgbClr val="555555"/>
                </a:solidFill>
              </a:rPr>
              <a:t>Jonathan Blair / Corbis)</a:t>
            </a:r>
            <a:br>
              <a:rPr dirty="0">
                <a:solidFill>
                  <a:srgbClr val="555555"/>
                </a:solidFill>
              </a:rPr>
            </a:br>
            <a:endParaRPr dirty="0">
              <a:solidFill>
                <a:srgbClr val="555555"/>
              </a:solidFill>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defTabSz="457200" rtl="0" latinLnBrk="0"/>
            <a:r>
              <a:rPr lang="en-US" dirty="0"/>
              <a:t>Note the intact scales on this fossil! This formed VERY quickly!</a:t>
            </a:r>
          </a:p>
        </p:txBody>
      </p:sp>
    </p:spTree>
    <p:extLst>
      <p:ext uri="{BB962C8B-B14F-4D97-AF65-F5344CB8AC3E}">
        <p14:creationId xmlns:p14="http://schemas.microsoft.com/office/powerpoint/2010/main" val="22616880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6" name="Shape 1606"/>
          <p:cNvSpPr>
            <a:spLocks noGrp="1" noRot="1" noChangeAspect="1"/>
          </p:cNvSpPr>
          <p:nvPr>
            <p:ph type="sldImg"/>
          </p:nvPr>
        </p:nvSpPr>
        <p:spPr>
          <a:xfrm>
            <a:off x="381000" y="685800"/>
            <a:ext cx="6096000" cy="3429000"/>
          </a:xfrm>
          <a:prstGeom prst="rect">
            <a:avLst/>
          </a:prstGeom>
        </p:spPr>
        <p:txBody>
          <a:bodyPr/>
          <a:lstStyle/>
          <a:p>
            <a:endParaRPr/>
          </a:p>
        </p:txBody>
      </p:sp>
      <p:sp>
        <p:nvSpPr>
          <p:cNvPr id="1607" name="Shape 1607"/>
          <p:cNvSpPr>
            <a:spLocks noGrp="1"/>
          </p:cNvSpPr>
          <p:nvPr>
            <p:ph type="body" sz="quarter" idx="1"/>
          </p:nvPr>
        </p:nvSpPr>
        <p:spPr>
          <a:prstGeom prst="rect">
            <a:avLst/>
          </a:prstGeom>
        </p:spPr>
        <p:txBody>
          <a:bodyPr/>
          <a:lstStyle/>
          <a:p>
            <a:pPr defTabSz="825500">
              <a:defRPr sz="1800"/>
            </a:pPr>
            <a:r>
              <a:rPr u="sng">
                <a:hlinkClick r:id="rId3"/>
              </a:rPr>
              <a:t>https://sciworthy.com/10000-species-birds-today-thanks-incredible-adaptive-radiation-early-dinosaur-evolution/</a:t>
            </a:r>
            <a:r>
              <a:t>, accessed 2017 Dec 1.</a:t>
            </a:r>
          </a:p>
        </p:txBody>
      </p:sp>
    </p:spTree>
    <p:extLst>
      <p:ext uri="{BB962C8B-B14F-4D97-AF65-F5344CB8AC3E}">
        <p14:creationId xmlns:p14="http://schemas.microsoft.com/office/powerpoint/2010/main" val="24557079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7" name="Shape 1117"/>
          <p:cNvSpPr>
            <a:spLocks noGrp="1" noRot="1" noChangeAspect="1"/>
          </p:cNvSpPr>
          <p:nvPr>
            <p:ph type="sldImg"/>
          </p:nvPr>
        </p:nvSpPr>
        <p:spPr>
          <a:xfrm>
            <a:off x="381000" y="685800"/>
            <a:ext cx="6096000" cy="3429000"/>
          </a:xfrm>
          <a:prstGeom prst="rect">
            <a:avLst/>
          </a:prstGeom>
        </p:spPr>
        <p:txBody>
          <a:bodyPr/>
          <a:lstStyle/>
          <a:p>
            <a:endParaRPr/>
          </a:p>
        </p:txBody>
      </p:sp>
      <p:sp>
        <p:nvSpPr>
          <p:cNvPr id="1118" name="Shape 1118"/>
          <p:cNvSpPr>
            <a:spLocks noGrp="1"/>
          </p:cNvSpPr>
          <p:nvPr>
            <p:ph type="body" sz="quarter" idx="1"/>
          </p:nvPr>
        </p:nvSpPr>
        <p:spPr>
          <a:prstGeom prst="rect">
            <a:avLst/>
          </a:prstGeom>
        </p:spPr>
        <p:txBody>
          <a:bodyPr/>
          <a:lstStyle/>
          <a:p>
            <a:pPr marR="457200">
              <a:defRPr sz="2800">
                <a:latin typeface="Times New Roman"/>
                <a:ea typeface="Times New Roman"/>
                <a:cs typeface="Times New Roman"/>
                <a:sym typeface="Times New Roman"/>
              </a:defRPr>
            </a:pPr>
            <a:r>
              <a:t>45 mammalian species as well as reptiles, fish, insects, 43 species of birds, and a few amphibians are preserved in Messel Pit. Many of the animals are preserved intact with fur, colored feathers, or dinner in their stomachs, and nine pairs of turtles are preserved mating.</a:t>
            </a:r>
          </a:p>
          <a:p>
            <a:pPr marR="457200">
              <a:defRPr sz="2800">
                <a:latin typeface="Times New Roman"/>
                <a:ea typeface="Times New Roman"/>
                <a:cs typeface="Times New Roman"/>
                <a:sym typeface="Times New Roman"/>
              </a:defRPr>
            </a:pPr>
            <a:r>
              <a:t>Picture and info from News to Know (AiG), 2014 Jan 4., IMAGE from: </a:t>
            </a:r>
            <a:r>
              <a:rPr>
                <a:solidFill>
                  <a:srgbClr val="555555"/>
                </a:solidFill>
              </a:rPr>
              <a:t>Berthold Steinhilber, </a:t>
            </a:r>
            <a:r>
              <a:rPr i="1">
                <a:solidFill>
                  <a:srgbClr val="555555"/>
                </a:solidFill>
              </a:rPr>
              <a:t>Smithsonian Magazine, </a:t>
            </a:r>
            <a:r>
              <a:rPr u="sng">
                <a:solidFill>
                  <a:srgbClr val="0433FF"/>
                </a:solidFill>
                <a:hlinkClick r:id="rId3" invalidUrl="http://www.smithsonianmag.com/travel/The-Evolutionary-Secrets-Within-the-Messel-PIt-236238851.html&quot; \l &quot;Tales-Pit-beetle-473.jpg"/>
              </a:rPr>
              <a:t>http://www.smithsonianmag.com/travel/The-Evolutionary-Secrets-Within-the-Messel-PIt-236238851.html#Tales-Pit-beetle-473.jpg</a:t>
            </a:r>
            <a:r>
              <a:t> </a:t>
            </a: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6" name="Shape 1616"/>
          <p:cNvSpPr>
            <a:spLocks noGrp="1" noRot="1" noChangeAspect="1"/>
          </p:cNvSpPr>
          <p:nvPr>
            <p:ph type="sldImg"/>
          </p:nvPr>
        </p:nvSpPr>
        <p:spPr>
          <a:xfrm>
            <a:off x="381000" y="685800"/>
            <a:ext cx="6096000" cy="3429000"/>
          </a:xfrm>
          <a:prstGeom prst="rect">
            <a:avLst/>
          </a:prstGeom>
        </p:spPr>
        <p:txBody>
          <a:bodyPr/>
          <a:lstStyle/>
          <a:p>
            <a:endParaRPr/>
          </a:p>
        </p:txBody>
      </p:sp>
      <p:sp>
        <p:nvSpPr>
          <p:cNvPr id="1617" name="Shape 1617"/>
          <p:cNvSpPr>
            <a:spLocks noGrp="1"/>
          </p:cNvSpPr>
          <p:nvPr>
            <p:ph type="body" sz="quarter" idx="1"/>
          </p:nvPr>
        </p:nvSpPr>
        <p:spPr>
          <a:prstGeom prst="rect">
            <a:avLst/>
          </a:prstGeom>
        </p:spPr>
        <p:txBody>
          <a:bodyPr/>
          <a:lstStyle/>
          <a:p>
            <a:r>
              <a:rPr dirty="0"/>
              <a:t>Slab is about 22” x 15”</a:t>
            </a:r>
          </a:p>
          <a:p>
            <a:r>
              <a:rPr dirty="0"/>
              <a:t>“dated” 50 million years old</a:t>
            </a:r>
          </a:p>
          <a:p>
            <a:r>
              <a:rPr dirty="0"/>
              <a:t>“looks like a school” of 259 fish (all &lt;1” long) “all facing the same direction”</a:t>
            </a:r>
          </a:p>
          <a:p>
            <a:r>
              <a:rPr dirty="0"/>
              <a:t>Researchers argued for instantaneous burial.</a:t>
            </a:r>
          </a:p>
          <a:p>
            <a:r>
              <a:rPr dirty="0"/>
              <a:t>Lucas Joel, “A School of Fish, Captured in a Fossil,” </a:t>
            </a:r>
            <a:r>
              <a:rPr u="sng" dirty="0">
                <a:hlinkClick r:id="rId3"/>
              </a:rPr>
              <a:t>https://www.nytimes.com/2019/05/29/science/fossil-fish-school.html</a:t>
            </a:r>
            <a:r>
              <a:rPr dirty="0"/>
              <a:t>, 2019 May 29, accessed 2019 May 30.</a:t>
            </a:r>
          </a:p>
          <a:p>
            <a:r>
              <a:rPr dirty="0"/>
              <a:t>From the article:</a:t>
            </a:r>
          </a:p>
          <a:p>
            <a:r>
              <a:rPr dirty="0"/>
              <a:t>	“I can’t picture a three-dimensional school of fish sinking to the bottom and maintaining all their relative positions,” Dr. Plotnick said. “That makes no sense to me.”</a:t>
            </a:r>
          </a:p>
          <a:p>
            <a:r>
              <a:rPr dirty="0"/>
              <a:t>	In the paper, Dr. </a:t>
            </a:r>
            <a:r>
              <a:rPr dirty="0" err="1"/>
              <a:t>Mizumoto</a:t>
            </a:r>
            <a:r>
              <a:rPr dirty="0"/>
              <a:t> and his colleagues acknowledged the possibility that the fish were already dead when they gathered, and not engaged in schooling behavior at the time they fossilized.</a:t>
            </a:r>
          </a:p>
          <a:p>
            <a:r>
              <a:rPr dirty="0"/>
              <a:t>	Further study is also difficult because of mysteries about the slab’s precise origin. This species of extinct fish comes from rocks found in Wyoming. Aside from that, little is known about where or how it formed, even though such knowledge could help shed light on how the fish died.</a:t>
            </a: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4" name="Shape 1624"/>
          <p:cNvSpPr>
            <a:spLocks noGrp="1" noRot="1" noChangeAspect="1"/>
          </p:cNvSpPr>
          <p:nvPr>
            <p:ph type="sldImg"/>
          </p:nvPr>
        </p:nvSpPr>
        <p:spPr>
          <a:xfrm>
            <a:off x="381000" y="685800"/>
            <a:ext cx="6096000" cy="3429000"/>
          </a:xfrm>
          <a:prstGeom prst="rect">
            <a:avLst/>
          </a:prstGeom>
        </p:spPr>
        <p:txBody>
          <a:bodyPr/>
          <a:lstStyle/>
          <a:p>
            <a:endParaRPr/>
          </a:p>
        </p:txBody>
      </p:sp>
      <p:sp>
        <p:nvSpPr>
          <p:cNvPr id="1625" name="Shape 1625"/>
          <p:cNvSpPr>
            <a:spLocks noGrp="1"/>
          </p:cNvSpPr>
          <p:nvPr>
            <p:ph type="body" sz="quarter" idx="1"/>
          </p:nvPr>
        </p:nvSpPr>
        <p:spPr>
          <a:prstGeom prst="rect">
            <a:avLst/>
          </a:prstGeom>
        </p:spPr>
        <p:txBody>
          <a:bodyPr/>
          <a:lstStyle/>
          <a:p>
            <a:pPr marL="40639" marR="40639" defTabSz="914400">
              <a:spcBef>
                <a:spcPts val="400"/>
              </a:spcBef>
              <a:buFont typeface="Arial"/>
              <a:defRPr sz="2400"/>
            </a:pPr>
            <a:r>
              <a:t>Fossil Graveyards</a:t>
            </a:r>
          </a:p>
          <a:p>
            <a:pPr marL="40639" marR="40639" defTabSz="914400">
              <a:spcBef>
                <a:spcPts val="400"/>
              </a:spcBef>
              <a:buFont typeface="Arial"/>
              <a:defRPr sz="2400"/>
            </a:pPr>
            <a:r>
              <a:t>Karoo Formation, South Africa</a:t>
            </a:r>
          </a:p>
          <a:p>
            <a:pPr marL="40639" marR="40639" defTabSz="914400">
              <a:spcBef>
                <a:spcPts val="400"/>
              </a:spcBef>
              <a:buFont typeface="Arial"/>
              <a:defRPr sz="2400"/>
            </a:pPr>
            <a:r>
              <a:t>Est. 800 billion vertebrates</a:t>
            </a:r>
          </a:p>
          <a:p>
            <a:pPr marL="40639" marR="40639" defTabSz="914400">
              <a:spcBef>
                <a:spcPts val="400"/>
              </a:spcBef>
              <a:buFont typeface="Arial"/>
              <a:defRPr sz="2400"/>
            </a:pPr>
            <a:r>
              <a:t>Florissant, Colorado</a:t>
            </a:r>
          </a:p>
          <a:p>
            <a:pPr marL="40639" marR="40639" defTabSz="914400">
              <a:spcBef>
                <a:spcPts val="400"/>
              </a:spcBef>
              <a:buFont typeface="Arial"/>
              <a:defRPr sz="2400"/>
            </a:pPr>
            <a:r>
              <a:t>shell creatures, some fish and birds and 100s of species of plants and insects perfectly preserved. </a:t>
            </a:r>
          </a:p>
          <a:p>
            <a:pPr marL="40639" marR="40639" defTabSz="914400">
              <a:spcBef>
                <a:spcPts val="400"/>
              </a:spcBef>
              <a:buFont typeface="Arial"/>
              <a:defRPr sz="2400"/>
            </a:pPr>
            <a:r>
              <a:rPr>
                <a:solidFill>
                  <a:srgbClr val="FFFFFF"/>
                </a:solidFill>
                <a:uFill>
                  <a:solidFill>
                    <a:srgbClr val="000000"/>
                  </a:solidFill>
                </a:uFill>
                <a:latin typeface="Arial"/>
                <a:ea typeface="Arial"/>
                <a:cs typeface="Arial"/>
                <a:sym typeface="Arial"/>
              </a:rPr>
              <a:t>Agate Springs are 1000s of fossils of rhinos, camels, giant boars and many other exotic animals all mixed together in the limestone stratum.</a:t>
            </a:r>
            <a:endParaRPr>
              <a:uFill>
                <a:solidFill>
                  <a:srgbClr val="000000"/>
                </a:solidFill>
              </a:uFill>
              <a:latin typeface="Arial"/>
              <a:ea typeface="Arial"/>
              <a:cs typeface="Arial"/>
              <a:sym typeface="Arial"/>
            </a:endParaRPr>
          </a:p>
          <a:p>
            <a:pPr marL="40639" marR="40639" defTabSz="914400">
              <a:spcBef>
                <a:spcPts val="400"/>
              </a:spcBef>
              <a:buFont typeface="Arial"/>
              <a:defRPr sz="2400"/>
            </a:pPr>
            <a:r>
              <a:rPr>
                <a:uFill>
                  <a:solidFill>
                    <a:srgbClr val="000000"/>
                  </a:solidFill>
                </a:uFill>
                <a:latin typeface="Arial"/>
                <a:ea typeface="Arial"/>
                <a:cs typeface="Arial"/>
                <a:sym typeface="Arial"/>
              </a:rPr>
              <a:t>Source:</a:t>
            </a:r>
            <a:r>
              <a:rPr i="1">
                <a:uFill>
                  <a:solidFill>
                    <a:srgbClr val="000000"/>
                  </a:solidFill>
                </a:uFill>
                <a:latin typeface="Arial"/>
                <a:ea typeface="Arial"/>
                <a:cs typeface="Arial"/>
                <a:sym typeface="Arial"/>
              </a:rPr>
              <a:t> The Genesis Flood</a:t>
            </a:r>
            <a:r>
              <a:rPr>
                <a:uFill>
                  <a:solidFill>
                    <a:srgbClr val="000000"/>
                  </a:solidFill>
                </a:uFill>
                <a:latin typeface="Arial"/>
                <a:ea typeface="Arial"/>
                <a:cs typeface="Arial"/>
                <a:sym typeface="Arial"/>
              </a:rPr>
              <a:t>, pp. 157-61.</a:t>
            </a: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0" name="Shape 1630"/>
          <p:cNvSpPr>
            <a:spLocks noGrp="1" noRot="1" noChangeAspect="1"/>
          </p:cNvSpPr>
          <p:nvPr>
            <p:ph type="sldImg"/>
          </p:nvPr>
        </p:nvSpPr>
        <p:spPr>
          <a:xfrm>
            <a:off x="381000" y="685800"/>
            <a:ext cx="6096000" cy="3429000"/>
          </a:xfrm>
          <a:prstGeom prst="rect">
            <a:avLst/>
          </a:prstGeom>
        </p:spPr>
        <p:txBody>
          <a:bodyPr/>
          <a:lstStyle/>
          <a:p>
            <a:endParaRPr/>
          </a:p>
        </p:txBody>
      </p:sp>
      <p:sp>
        <p:nvSpPr>
          <p:cNvPr id="1631" name="Shape 1631"/>
          <p:cNvSpPr>
            <a:spLocks noGrp="1"/>
          </p:cNvSpPr>
          <p:nvPr>
            <p:ph type="body" sz="quarter" idx="1"/>
          </p:nvPr>
        </p:nvSpPr>
        <p:spPr>
          <a:prstGeom prst="rect">
            <a:avLst/>
          </a:prstGeom>
        </p:spPr>
        <p:txBody>
          <a:bodyPr/>
          <a:lstStyle>
            <a:lvl1pPr defTabSz="825500">
              <a:defRPr sz="1800">
                <a:latin typeface="Arial"/>
                <a:ea typeface="Arial"/>
                <a:cs typeface="Arial"/>
                <a:sym typeface="Arial"/>
              </a:defRPr>
            </a:lvl1pPr>
          </a:lstStyle>
          <a:p>
            <a:r>
              <a:t>photo: Wikimedia.org.  This work is based on a work in the public domain. It has been digitally enhanced and/or modified. This derivative work has been (or is hereby) released into the public domain by its author, D. Coetzee. This applies worldwide.  In some countries this may not be legally possible; if so, D. Coetzee grants anyone the right to use this work for any purpose, without any conditions, unless such conditions are required by law.</a:t>
            </a: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8" name="Shape 1128"/>
          <p:cNvSpPr>
            <a:spLocks noGrp="1" noRot="1" noChangeAspect="1"/>
          </p:cNvSpPr>
          <p:nvPr>
            <p:ph type="sldImg"/>
          </p:nvPr>
        </p:nvSpPr>
        <p:spPr>
          <a:xfrm>
            <a:off x="381000" y="685800"/>
            <a:ext cx="6096000" cy="3429000"/>
          </a:xfrm>
          <a:prstGeom prst="rect">
            <a:avLst/>
          </a:prstGeom>
        </p:spPr>
        <p:txBody>
          <a:bodyPr/>
          <a:lstStyle/>
          <a:p>
            <a:endParaRPr/>
          </a:p>
        </p:txBody>
      </p:sp>
      <p:sp>
        <p:nvSpPr>
          <p:cNvPr id="1129" name="Shape 1129"/>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rPr u="sng">
                <a:hlinkClick r:id="rId3"/>
              </a:rPr>
              <a:t>http://www.abc.net.au/science/articles/2004/10/27/1228791.htm</a:t>
            </a:r>
            <a:r>
              <a:t>, accessed 12 April 2008.  The article stated that the worm was fossilized before bacteria could eat the worm.</a:t>
            </a: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2" name="Shape 1642"/>
          <p:cNvSpPr>
            <a:spLocks noGrp="1" noRot="1" noChangeAspect="1"/>
          </p:cNvSpPr>
          <p:nvPr>
            <p:ph type="sldImg"/>
          </p:nvPr>
        </p:nvSpPr>
        <p:spPr>
          <a:xfrm>
            <a:off x="381000" y="685800"/>
            <a:ext cx="6096000" cy="3429000"/>
          </a:xfrm>
          <a:prstGeom prst="rect">
            <a:avLst/>
          </a:prstGeom>
        </p:spPr>
        <p:txBody>
          <a:bodyPr/>
          <a:lstStyle/>
          <a:p>
            <a:endParaRPr/>
          </a:p>
        </p:txBody>
      </p:sp>
      <p:sp>
        <p:nvSpPr>
          <p:cNvPr id="1643" name="Shape 1643"/>
          <p:cNvSpPr>
            <a:spLocks noGrp="1"/>
          </p:cNvSpPr>
          <p:nvPr>
            <p:ph type="body" sz="quarter" idx="1"/>
          </p:nvPr>
        </p:nvSpPr>
        <p:spPr>
          <a:prstGeom prst="rect">
            <a:avLst/>
          </a:prstGeom>
        </p:spPr>
        <p:txBody>
          <a:bodyPr/>
          <a:lstStyle/>
          <a:p>
            <a:pPr defTabSz="825500">
              <a:defRPr>
                <a:latin typeface="Arial"/>
                <a:ea typeface="Arial"/>
                <a:cs typeface="Arial"/>
                <a:sym typeface="Arial"/>
              </a:defRPr>
            </a:pPr>
            <a:r>
              <a:t>Dale Greenwalt </a:t>
            </a:r>
            <a:r>
              <a:rPr>
                <a:solidFill>
                  <a:srgbClr val="323332"/>
                </a:solidFill>
              </a:rPr>
              <a:t>at the US National Museum of Natural History in Washington DC, led the research team.</a:t>
            </a:r>
          </a:p>
          <a:p>
            <a:pPr>
              <a:spcBef>
                <a:spcPts val="2300"/>
              </a:spcBef>
              <a:defRPr>
                <a:solidFill>
                  <a:srgbClr val="323332"/>
                </a:solidFill>
                <a:latin typeface="Arial"/>
                <a:ea typeface="Arial"/>
                <a:cs typeface="Arial"/>
                <a:sym typeface="Arial"/>
              </a:defRPr>
            </a:pPr>
            <a:r>
              <a:t>He “suggests that this provides </a:t>
            </a:r>
            <a:r>
              <a:rPr u="sng">
                <a:solidFill>
                  <a:srgbClr val="006699"/>
                </a:solidFill>
                <a:hlinkClick r:id="rId3"/>
              </a:rPr>
              <a:t>support for the controversial claims of Mary Schweitzer</a:t>
            </a:r>
            <a:r>
              <a:t>, a palaeontologist at North Carolina State University in Raleigh, who has reportedly isolated haemoglobin traces from dinosaur bones.”</a:t>
            </a:r>
          </a:p>
          <a:p>
            <a:pPr>
              <a:spcBef>
                <a:spcPts val="2300"/>
              </a:spcBef>
              <a:defRPr>
                <a:solidFill>
                  <a:srgbClr val="323332"/>
                </a:solidFill>
                <a:latin typeface="Arial"/>
                <a:ea typeface="Arial"/>
                <a:cs typeface="Arial"/>
                <a:sym typeface="Arial"/>
              </a:defRPr>
            </a:pPr>
            <a:r>
              <a:t>Article reports: “The insect was found not in amber, as depicted in </a:t>
            </a:r>
            <a:r>
              <a:rPr i="1"/>
              <a:t>Jurassic Park</a:t>
            </a:r>
            <a:r>
              <a:t>, but in shale sediments from Montana. After 46 million years, any </a:t>
            </a:r>
            <a:r>
              <a:rPr u="sng">
                <a:solidFill>
                  <a:srgbClr val="006699"/>
                </a:solidFill>
                <a:hlinkClick r:id="rId4"/>
              </a:rPr>
              <a:t>DNA would be long degraded</a:t>
            </a:r>
            <a:r>
              <a:t>, but other molecules can survive.”</a:t>
            </a:r>
          </a:p>
          <a:p>
            <a:pPr>
              <a:spcBef>
                <a:spcPts val="2300"/>
              </a:spcBef>
              <a:defRPr sz="1800">
                <a:solidFill>
                  <a:srgbClr val="323332"/>
                </a:solidFill>
                <a:latin typeface="Arial"/>
                <a:ea typeface="Arial"/>
                <a:cs typeface="Arial"/>
                <a:sym typeface="Arial"/>
              </a:defRPr>
            </a:pPr>
            <a:r>
              <a:rPr u="sng">
                <a:hlinkClick r:id="rId5"/>
              </a:rPr>
              <a:t>http://www.nature.com/news/blood-filled-mosquito-is-a-fossil-first-1.13946</a:t>
            </a:r>
            <a:r>
              <a:t>, 2013 Oct 14, doi:10.1038/nature.2013.13946, accessed 2013 Oct 15.</a:t>
            </a: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 name="Shape 1648"/>
          <p:cNvSpPr>
            <a:spLocks noGrp="1" noRot="1" noChangeAspect="1"/>
          </p:cNvSpPr>
          <p:nvPr>
            <p:ph type="sldImg"/>
          </p:nvPr>
        </p:nvSpPr>
        <p:spPr>
          <a:xfrm>
            <a:off x="381000" y="685800"/>
            <a:ext cx="6096000" cy="3429000"/>
          </a:xfrm>
          <a:prstGeom prst="rect">
            <a:avLst/>
          </a:prstGeom>
        </p:spPr>
        <p:txBody>
          <a:bodyPr/>
          <a:lstStyle/>
          <a:p>
            <a:endParaRPr/>
          </a:p>
        </p:txBody>
      </p:sp>
      <p:sp>
        <p:nvSpPr>
          <p:cNvPr id="1649" name="Shape 1649"/>
          <p:cNvSpPr>
            <a:spLocks noGrp="1"/>
          </p:cNvSpPr>
          <p:nvPr>
            <p:ph type="body" sz="quarter" idx="1"/>
          </p:nvPr>
        </p:nvSpPr>
        <p:spPr>
          <a:prstGeom prst="rect">
            <a:avLst/>
          </a:prstGeom>
        </p:spPr>
        <p:txBody>
          <a:bodyPr/>
          <a:lstStyle/>
          <a:p>
            <a:pPr defTabSz="825500">
              <a:defRPr>
                <a:latin typeface="Arial"/>
                <a:ea typeface="Arial"/>
                <a:cs typeface="Arial"/>
                <a:sym typeface="Arial"/>
              </a:defRPr>
            </a:pPr>
            <a:r>
              <a:t>Dale Greenwalt </a:t>
            </a:r>
            <a:r>
              <a:rPr>
                <a:solidFill>
                  <a:srgbClr val="323332"/>
                </a:solidFill>
              </a:rPr>
              <a:t>at the US National Museum of Natural History in Washington DC, led the research team.</a:t>
            </a:r>
          </a:p>
          <a:p>
            <a:pPr>
              <a:spcBef>
                <a:spcPts val="2300"/>
              </a:spcBef>
              <a:defRPr>
                <a:solidFill>
                  <a:srgbClr val="323332"/>
                </a:solidFill>
                <a:latin typeface="Arial"/>
                <a:ea typeface="Arial"/>
                <a:cs typeface="Arial"/>
                <a:sym typeface="Arial"/>
              </a:defRPr>
            </a:pPr>
            <a:r>
              <a:t>He “suggests that this provides </a:t>
            </a:r>
            <a:r>
              <a:rPr u="sng">
                <a:solidFill>
                  <a:srgbClr val="006699"/>
                </a:solidFill>
                <a:hlinkClick r:id="rId3"/>
              </a:rPr>
              <a:t>support for the controversial claims of Mary Schweitzer</a:t>
            </a:r>
            <a:r>
              <a:t>, a palaeontologist at North Carolina State University in Raleigh, who has reportedly isolated haemoglobin traces from dinosaur bones.”</a:t>
            </a:r>
          </a:p>
          <a:p>
            <a:pPr>
              <a:spcBef>
                <a:spcPts val="2300"/>
              </a:spcBef>
              <a:defRPr>
                <a:solidFill>
                  <a:srgbClr val="323332"/>
                </a:solidFill>
                <a:latin typeface="Arial"/>
                <a:ea typeface="Arial"/>
                <a:cs typeface="Arial"/>
                <a:sym typeface="Arial"/>
              </a:defRPr>
            </a:pPr>
            <a:r>
              <a:t>Article reports: “The insect was found not in amber, as depicted in </a:t>
            </a:r>
            <a:r>
              <a:rPr i="1"/>
              <a:t>Jurassic Park</a:t>
            </a:r>
            <a:r>
              <a:t>, but in shale sediments from Montana. After 46 million years, any </a:t>
            </a:r>
            <a:r>
              <a:rPr u="sng">
                <a:solidFill>
                  <a:srgbClr val="006699"/>
                </a:solidFill>
                <a:hlinkClick r:id="rId4"/>
              </a:rPr>
              <a:t>DNA would be long degraded</a:t>
            </a:r>
            <a:r>
              <a:t>, but other molecules can survive.”</a:t>
            </a:r>
          </a:p>
          <a:p>
            <a:pPr>
              <a:spcBef>
                <a:spcPts val="2300"/>
              </a:spcBef>
              <a:defRPr sz="1800">
                <a:solidFill>
                  <a:srgbClr val="323332"/>
                </a:solidFill>
                <a:latin typeface="Arial"/>
                <a:ea typeface="Arial"/>
                <a:cs typeface="Arial"/>
                <a:sym typeface="Arial"/>
              </a:defRPr>
            </a:pPr>
            <a:r>
              <a:rPr u="sng">
                <a:hlinkClick r:id="rId5"/>
              </a:rPr>
              <a:t>http://www.nature.com/news/blood-filled-mosquito-is-a-fossil-first-1.13946</a:t>
            </a:r>
            <a:r>
              <a:t>, 2013 Oct 14, doi:10.1038/nature.2013.13946, accessed 2013 Oct 15.</a:t>
            </a: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3" name="Shape 1133"/>
          <p:cNvSpPr>
            <a:spLocks noGrp="1" noRot="1" noChangeAspect="1"/>
          </p:cNvSpPr>
          <p:nvPr>
            <p:ph type="sldImg"/>
          </p:nvPr>
        </p:nvSpPr>
        <p:spPr>
          <a:xfrm>
            <a:off x="381000" y="685800"/>
            <a:ext cx="6096000" cy="3429000"/>
          </a:xfrm>
          <a:prstGeom prst="rect">
            <a:avLst/>
          </a:prstGeom>
        </p:spPr>
        <p:txBody>
          <a:bodyPr/>
          <a:lstStyle/>
          <a:p>
            <a:endParaRPr/>
          </a:p>
        </p:txBody>
      </p:sp>
      <p:sp>
        <p:nvSpPr>
          <p:cNvPr id="1134" name="Shape 1134"/>
          <p:cNvSpPr>
            <a:spLocks noGrp="1"/>
          </p:cNvSpPr>
          <p:nvPr>
            <p:ph type="body" sz="quarter" idx="1"/>
          </p:nvPr>
        </p:nvSpPr>
        <p:spPr>
          <a:prstGeom prst="rect">
            <a:avLst/>
          </a:prstGeom>
        </p:spPr>
        <p:txBody>
          <a:bodyPr/>
          <a:lstStyle/>
          <a:p>
            <a:pPr marL="40640" marR="40640" defTabSz="914400">
              <a:spcBef>
                <a:spcPts val="400"/>
              </a:spcBef>
              <a:buFont typeface="Arial"/>
            </a:pPr>
            <a:r>
              <a:rPr sz="1200">
                <a:uFill>
                  <a:solidFill>
                    <a:srgbClr val="000000"/>
                  </a:solidFill>
                </a:uFill>
                <a:latin typeface="Arial"/>
                <a:ea typeface="Arial"/>
                <a:cs typeface="Arial"/>
                <a:sym typeface="Arial"/>
              </a:rPr>
              <a:t>“A </a:t>
            </a:r>
            <a:r>
              <a:rPr sz="1200" b="1">
                <a:uFill>
                  <a:solidFill>
                    <a:srgbClr val="000000"/>
                  </a:solidFill>
                </a:uFill>
                <a:latin typeface="Arial"/>
                <a:ea typeface="Arial"/>
                <a:cs typeface="Arial"/>
                <a:sym typeface="Arial"/>
              </a:rPr>
              <a:t>Coprolite</a:t>
            </a:r>
            <a:r>
              <a:rPr sz="1200">
                <a:uFill>
                  <a:solidFill>
                    <a:srgbClr val="000000"/>
                  </a:solidFill>
                </a:uFill>
                <a:latin typeface="Arial"/>
                <a:ea typeface="Arial"/>
                <a:cs typeface="Arial"/>
                <a:sym typeface="Arial"/>
              </a:rPr>
              <a:t> is the fossil that results when human or animal dung is fossilized. They are classified as trace fossils as opposed to body fossils, as they give evidence for the animal's behaviour (in this case, diet) rather than morphology. The name is derived from the Greek words </a:t>
            </a:r>
            <a:r>
              <a:rPr sz="1200" i="1">
                <a:uFill>
                  <a:solidFill>
                    <a:srgbClr val="000000"/>
                  </a:solidFill>
                </a:uFill>
                <a:latin typeface="Arial"/>
                <a:ea typeface="Arial"/>
                <a:cs typeface="Arial"/>
                <a:sym typeface="Arial"/>
              </a:rPr>
              <a:t>κοπρος (kopros)</a:t>
            </a:r>
            <a:r>
              <a:rPr sz="1200">
                <a:uFill>
                  <a:solidFill>
                    <a:srgbClr val="000000"/>
                  </a:solidFill>
                </a:uFill>
                <a:latin typeface="Arial"/>
                <a:ea typeface="Arial"/>
                <a:cs typeface="Arial"/>
                <a:sym typeface="Arial"/>
              </a:rPr>
              <a:t> meaning 'dung' and </a:t>
            </a:r>
            <a:r>
              <a:rPr sz="1200" i="1">
                <a:uFill>
                  <a:solidFill>
                    <a:srgbClr val="000000"/>
                  </a:solidFill>
                </a:uFill>
                <a:latin typeface="Arial"/>
                <a:ea typeface="Arial"/>
                <a:cs typeface="Arial"/>
                <a:sym typeface="Arial"/>
              </a:rPr>
              <a:t>λιθος (lithos)</a:t>
            </a:r>
            <a:r>
              <a:rPr sz="1200">
                <a:uFill>
                  <a:solidFill>
                    <a:srgbClr val="000000"/>
                  </a:solidFill>
                </a:uFill>
                <a:latin typeface="Arial"/>
                <a:ea typeface="Arial"/>
                <a:cs typeface="Arial"/>
                <a:sym typeface="Arial"/>
              </a:rPr>
              <a:t> meaning 'stone'. They were first described by William Buckland in 1829. … Coprolites may range in size from a few millimetres to over 60 centimetres.”  Info from: </a:t>
            </a:r>
            <a:r>
              <a:rPr u="sng">
                <a:hlinkClick r:id="rId3"/>
              </a:rPr>
              <a:t>http://en.wikipedia.org/wiki/Coprolite</a:t>
            </a:r>
            <a:r>
              <a:rPr sz="1200">
                <a:uFill>
                  <a:solidFill>
                    <a:srgbClr val="000000"/>
                  </a:solidFill>
                </a:uFill>
                <a:latin typeface="Arial"/>
                <a:ea typeface="Arial"/>
                <a:cs typeface="Arial"/>
                <a:sym typeface="Arial"/>
              </a:rPr>
              <a:t>, accessed 12 April 2008</a:t>
            </a:r>
          </a:p>
          <a:p>
            <a:pPr marL="40640" marR="40640" defTabSz="914400">
              <a:spcBef>
                <a:spcPts val="400"/>
              </a:spcBef>
              <a:buFont typeface="Arial"/>
              <a:defRPr sz="1200">
                <a:uFill>
                  <a:solidFill>
                    <a:srgbClr val="000000"/>
                  </a:solidFill>
                </a:uFill>
                <a:latin typeface="Arial"/>
                <a:ea typeface="Arial"/>
                <a:cs typeface="Arial"/>
                <a:sym typeface="Arial"/>
              </a:defRPr>
            </a:pPr>
            <a:r>
              <a:t>Photo: </a:t>
            </a:r>
            <a:r>
              <a:rPr u="sng">
                <a:hlinkClick r:id="rId4"/>
              </a:rPr>
              <a:t>http://skywalker.cochise.edu/wellerr/fossil/coprolite/coprolite02.htm</a:t>
            </a:r>
            <a:r>
              <a:t>, accessed 12 April 2008.  Site says that the picture is copyright free for non-commercial educational purposes.</a:t>
            </a: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7" name="Shape 1137"/>
          <p:cNvSpPr>
            <a:spLocks noGrp="1" noRot="1" noChangeAspect="1"/>
          </p:cNvSpPr>
          <p:nvPr>
            <p:ph type="sldImg"/>
          </p:nvPr>
        </p:nvSpPr>
        <p:spPr>
          <a:xfrm>
            <a:off x="381000" y="685800"/>
            <a:ext cx="6096000" cy="3429000"/>
          </a:xfrm>
          <a:prstGeom prst="rect">
            <a:avLst/>
          </a:prstGeom>
        </p:spPr>
        <p:txBody>
          <a:bodyPr/>
          <a:lstStyle/>
          <a:p>
            <a:endParaRPr/>
          </a:p>
        </p:txBody>
      </p:sp>
      <p:sp>
        <p:nvSpPr>
          <p:cNvPr id="1138" name="Shape 1138"/>
          <p:cNvSpPr>
            <a:spLocks noGrp="1"/>
          </p:cNvSpPr>
          <p:nvPr>
            <p:ph type="body" sz="quarter" idx="1"/>
          </p:nvPr>
        </p:nvSpPr>
        <p:spPr>
          <a:prstGeom prst="rect">
            <a:avLst/>
          </a:prstGeom>
        </p:spPr>
        <p:txBody>
          <a:bodyPr/>
          <a:lstStyle/>
          <a:p>
            <a:r>
              <a:t>Editable Text- Use this slide for Translations</a:t>
            </a: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7" name="Shape 1667"/>
          <p:cNvSpPr>
            <a:spLocks noGrp="1" noRot="1" noChangeAspect="1"/>
          </p:cNvSpPr>
          <p:nvPr>
            <p:ph type="sldImg"/>
          </p:nvPr>
        </p:nvSpPr>
        <p:spPr>
          <a:xfrm>
            <a:off x="381000" y="685800"/>
            <a:ext cx="6096000" cy="3429000"/>
          </a:xfrm>
          <a:prstGeom prst="rect">
            <a:avLst/>
          </a:prstGeom>
        </p:spPr>
        <p:txBody>
          <a:bodyPr/>
          <a:lstStyle/>
          <a:p>
            <a:endParaRPr/>
          </a:p>
        </p:txBody>
      </p:sp>
      <p:sp>
        <p:nvSpPr>
          <p:cNvPr id="1668" name="Shape 1668"/>
          <p:cNvSpPr>
            <a:spLocks noGrp="1"/>
          </p:cNvSpPr>
          <p:nvPr>
            <p:ph type="body" sz="quarter" idx="1"/>
          </p:nvPr>
        </p:nvSpPr>
        <p:spPr>
          <a:prstGeom prst="rect">
            <a:avLst/>
          </a:prstGeom>
        </p:spPr>
        <p:txBody>
          <a:bodyPr/>
          <a:lstStyle/>
          <a:p>
            <a:r>
              <a:t>Just a small, short-lived flood.</a:t>
            </a: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 name="Shape 1673"/>
          <p:cNvSpPr>
            <a:spLocks noGrp="1" noRot="1" noChangeAspect="1"/>
          </p:cNvSpPr>
          <p:nvPr>
            <p:ph type="sldImg"/>
          </p:nvPr>
        </p:nvSpPr>
        <p:spPr>
          <a:xfrm>
            <a:off x="381000" y="685800"/>
            <a:ext cx="6096000" cy="3429000"/>
          </a:xfrm>
          <a:prstGeom prst="rect">
            <a:avLst/>
          </a:prstGeom>
        </p:spPr>
        <p:txBody>
          <a:bodyPr/>
          <a:lstStyle/>
          <a:p>
            <a:endParaRPr/>
          </a:p>
        </p:txBody>
      </p:sp>
      <p:sp>
        <p:nvSpPr>
          <p:cNvPr id="1674" name="Shape 1674"/>
          <p:cNvSpPr>
            <a:spLocks noGrp="1"/>
          </p:cNvSpPr>
          <p:nvPr>
            <p:ph type="body" sz="quarter" idx="1"/>
          </p:nvPr>
        </p:nvSpPr>
        <p:spPr>
          <a:prstGeom prst="rect">
            <a:avLst/>
          </a:prstGeom>
        </p:spPr>
        <p:txBody>
          <a:bodyPr/>
          <a:lstStyle/>
          <a:p>
            <a:pPr>
              <a:defRPr>
                <a:latin typeface="Arial"/>
                <a:ea typeface="Arial"/>
                <a:cs typeface="Arial"/>
                <a:sym typeface="Arial"/>
              </a:defRPr>
            </a:pPr>
            <a:r>
              <a:rPr dirty="0"/>
              <a:t>A 1.5-mile (2.2 Km) long canyon that formed in 3 days of erosion.</a:t>
            </a:r>
          </a:p>
          <a:p>
            <a:pPr>
              <a:defRPr>
                <a:latin typeface="Arial"/>
                <a:ea typeface="Arial"/>
                <a:cs typeface="Arial"/>
                <a:sym typeface="Arial"/>
              </a:defRPr>
            </a:pPr>
            <a:r>
              <a:rPr dirty="0"/>
              <a:t>130-200 ft (40-60 m) wide and averaged 25 ft (7 m) deep through most of the length of the canyon.  </a:t>
            </a:r>
          </a:p>
          <a:p>
            <a:pPr>
              <a:defRPr>
                <a:latin typeface="Arial"/>
                <a:ea typeface="Arial"/>
                <a:cs typeface="Arial"/>
                <a:sym typeface="Arial"/>
              </a:defRPr>
            </a:pPr>
            <a:endParaRPr dirty="0"/>
          </a:p>
          <a:p>
            <a:pPr>
              <a:defRPr>
                <a:latin typeface="Arial"/>
                <a:ea typeface="Arial"/>
                <a:cs typeface="Arial"/>
                <a:sym typeface="Arial"/>
              </a:defRPr>
            </a:pPr>
            <a:r>
              <a:rPr dirty="0"/>
              <a:t>Regarding this Texas flood, Alan D. Howard (a geomorphologist at the University of Virginia in Charlottesville) commented, “It doesn’t take millions of years to create an impressive channel.  Flowing liquid can do a lot of work in a short period of time.”</a:t>
            </a:r>
          </a:p>
          <a:p>
            <a:pPr>
              <a:defRPr>
                <a:latin typeface="Arial"/>
                <a:ea typeface="Arial"/>
                <a:cs typeface="Arial"/>
                <a:sym typeface="Arial"/>
              </a:defRPr>
            </a:pPr>
            <a:endParaRPr lang="en-US" dirty="0"/>
          </a:p>
          <a:p>
            <a:pPr>
              <a:defRPr>
                <a:latin typeface="Arial"/>
                <a:ea typeface="Arial"/>
                <a:cs typeface="Arial"/>
                <a:sym typeface="Arial"/>
              </a:defRPr>
            </a:pPr>
            <a:r>
              <a:rPr dirty="0"/>
              <a:t>Sid Perkins, “Even a newborn canyon is big in Texas,” </a:t>
            </a:r>
            <a:r>
              <a:rPr i="1" dirty="0"/>
              <a:t>Science News</a:t>
            </a:r>
            <a:r>
              <a:rPr dirty="0"/>
              <a:t>, vol 178:2 (17 July 2010), p. 15-17 (quote on 17</a:t>
            </a: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8" name="Shape 1678"/>
          <p:cNvSpPr>
            <a:spLocks noGrp="1" noRot="1" noChangeAspect="1"/>
          </p:cNvSpPr>
          <p:nvPr>
            <p:ph type="sldImg"/>
          </p:nvPr>
        </p:nvSpPr>
        <p:spPr>
          <a:xfrm>
            <a:off x="381000" y="685800"/>
            <a:ext cx="6096000" cy="3429000"/>
          </a:xfrm>
          <a:prstGeom prst="rect">
            <a:avLst/>
          </a:prstGeom>
        </p:spPr>
        <p:txBody>
          <a:bodyPr/>
          <a:lstStyle/>
          <a:p>
            <a:endParaRPr/>
          </a:p>
        </p:txBody>
      </p:sp>
      <p:sp>
        <p:nvSpPr>
          <p:cNvPr id="1679" name="Shape 1679"/>
          <p:cNvSpPr>
            <a:spLocks noGrp="1"/>
          </p:cNvSpPr>
          <p:nvPr>
            <p:ph type="body" sz="quarter" idx="1"/>
          </p:nvPr>
        </p:nvSpPr>
        <p:spPr>
          <a:prstGeom prst="rect">
            <a:avLst/>
          </a:prstGeom>
        </p:spPr>
        <p:txBody>
          <a:bodyPr/>
          <a:lstStyle/>
          <a:p>
            <a:pPr>
              <a:defRPr>
                <a:latin typeface="Arial"/>
                <a:ea typeface="Arial"/>
                <a:cs typeface="Arial"/>
                <a:sym typeface="Arial"/>
              </a:defRPr>
            </a:pPr>
            <a:r>
              <a:t>16,000,000 ft</a:t>
            </a:r>
            <a:r>
              <a:rPr baseline="31999"/>
              <a:t>3</a:t>
            </a:r>
            <a:r>
              <a:t> (460,000 m</a:t>
            </a:r>
            <a:r>
              <a:rPr baseline="31999"/>
              <a:t>3</a:t>
            </a:r>
            <a:r>
              <a:t>) of material was eroded, almost half of it being solid limestone rock, with individual slabs ranging from 8” to 4 ft (20 cm to 1.2 meters) thick.</a:t>
            </a: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5" name="Shape 1685"/>
          <p:cNvSpPr>
            <a:spLocks noGrp="1" noRot="1" noChangeAspect="1"/>
          </p:cNvSpPr>
          <p:nvPr>
            <p:ph type="sldImg"/>
          </p:nvPr>
        </p:nvSpPr>
        <p:spPr>
          <a:xfrm>
            <a:off x="381000" y="685800"/>
            <a:ext cx="6096000" cy="3429000"/>
          </a:xfrm>
          <a:prstGeom prst="rect">
            <a:avLst/>
          </a:prstGeom>
        </p:spPr>
        <p:txBody>
          <a:bodyPr/>
          <a:lstStyle/>
          <a:p>
            <a:endParaRPr/>
          </a:p>
        </p:txBody>
      </p:sp>
      <p:sp>
        <p:nvSpPr>
          <p:cNvPr id="1686" name="Shape 1686"/>
          <p:cNvSpPr>
            <a:spLocks noGrp="1"/>
          </p:cNvSpPr>
          <p:nvPr>
            <p:ph type="body" sz="quarter" idx="1"/>
          </p:nvPr>
        </p:nvSpPr>
        <p:spPr>
          <a:prstGeom prst="rect">
            <a:avLst/>
          </a:prstGeom>
        </p:spPr>
        <p:txBody>
          <a:bodyPr/>
          <a:lstStyle/>
          <a:p>
            <a:r>
              <a:t>This dams the Colorado River (producing </a:t>
            </a:r>
            <a:r>
              <a:rPr b="1"/>
              <a:t>Lake Powell</a:t>
            </a:r>
            <a:r>
              <a:t>, the second largest lake in the USA) at the NE end of the Marble Canyon—Grand Canyon in Arizona.</a:t>
            </a: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4" name="Shape 1194"/>
          <p:cNvSpPr>
            <a:spLocks noGrp="1" noRot="1" noChangeAspect="1"/>
          </p:cNvSpPr>
          <p:nvPr>
            <p:ph type="sldImg"/>
          </p:nvPr>
        </p:nvSpPr>
        <p:spPr>
          <a:xfrm>
            <a:off x="381000" y="685800"/>
            <a:ext cx="6096000" cy="3429000"/>
          </a:xfrm>
          <a:prstGeom prst="rect">
            <a:avLst/>
          </a:prstGeom>
        </p:spPr>
        <p:txBody>
          <a:bodyPr/>
          <a:lstStyle/>
          <a:p>
            <a:endParaRPr/>
          </a:p>
        </p:txBody>
      </p:sp>
      <p:sp>
        <p:nvSpPr>
          <p:cNvPr id="1195" name="Shape 1195"/>
          <p:cNvSpPr>
            <a:spLocks noGrp="1"/>
          </p:cNvSpPr>
          <p:nvPr>
            <p:ph type="body" sz="quarter" idx="1"/>
          </p:nvPr>
        </p:nvSpPr>
        <p:spPr>
          <a:prstGeom prst="rect">
            <a:avLst/>
          </a:prstGeom>
        </p:spPr>
        <p:txBody>
          <a:bodyPr/>
          <a:lstStyle/>
          <a:p>
            <a:pPr marL="40640" marR="40640" defTabSz="914400">
              <a:spcBef>
                <a:spcPts val="400"/>
              </a:spcBef>
              <a:buFont typeface="Arial"/>
              <a:defRPr sz="2400"/>
            </a:pPr>
            <a:r>
              <a:rPr dirty="0">
                <a:uFill>
                  <a:solidFill>
                    <a:srgbClr val="000000"/>
                  </a:solidFill>
                </a:uFill>
                <a:latin typeface="Arial"/>
                <a:ea typeface="Arial"/>
                <a:cs typeface="Arial"/>
                <a:sym typeface="Arial"/>
              </a:rPr>
              <a:t>The strata in the Grand Staircase above the Kaibab Limestone at the top of Grand Canyon represents, according to evolutionists, the Mesozoic and part of the Cenozoic spanning about 2</a:t>
            </a:r>
            <a:r>
              <a:rPr lang="en-US" dirty="0">
                <a:uFill>
                  <a:solidFill>
                    <a:srgbClr val="000000"/>
                  </a:solidFill>
                </a:uFill>
                <a:latin typeface="Arial"/>
                <a:ea typeface="Arial"/>
                <a:cs typeface="Arial"/>
                <a:sym typeface="Arial"/>
              </a:rPr>
              <a:t>2</a:t>
            </a:r>
            <a:r>
              <a:rPr dirty="0">
                <a:uFill>
                  <a:solidFill>
                    <a:srgbClr val="000000"/>
                  </a:solidFill>
                </a:uFill>
                <a:latin typeface="Arial"/>
                <a:ea typeface="Arial"/>
                <a:cs typeface="Arial"/>
                <a:sym typeface="Arial"/>
              </a:rPr>
              <a:t>5 million years ago.</a:t>
            </a:r>
          </a:p>
          <a:p>
            <a:pPr marL="40640" marR="40640" defTabSz="914400">
              <a:spcBef>
                <a:spcPts val="400"/>
              </a:spcBef>
              <a:buFont typeface="Arial"/>
            </a:pPr>
            <a:r>
              <a:rPr sz="1200" dirty="0">
                <a:uFill>
                  <a:solidFill>
                    <a:srgbClr val="000000"/>
                  </a:solidFill>
                </a:uFill>
                <a:latin typeface="Arial"/>
                <a:ea typeface="Arial"/>
                <a:cs typeface="Arial"/>
                <a:sym typeface="Arial"/>
              </a:rPr>
              <a:t>Picture: Steven A</a:t>
            </a:r>
            <a:endParaRPr lang="en-US" sz="1200" dirty="0">
              <a:uFill>
                <a:solidFill>
                  <a:srgbClr val="000000"/>
                </a:solidFill>
              </a:uFill>
              <a:latin typeface="Arial"/>
              <a:ea typeface="Arial"/>
              <a:cs typeface="Arial"/>
              <a:sym typeface="Arial"/>
            </a:endParaRPr>
          </a:p>
          <a:p>
            <a:pPr marL="40640" marR="40640" defTabSz="914400">
              <a:spcBef>
                <a:spcPts val="400"/>
              </a:spcBef>
              <a:buFont typeface="Arial"/>
            </a:pPr>
            <a:endParaRPr lang="en-US" sz="1200" dirty="0">
              <a:uFill>
                <a:solidFill>
                  <a:srgbClr val="000000"/>
                </a:solidFill>
              </a:uFill>
              <a:latin typeface="Arial"/>
              <a:ea typeface="Arial"/>
              <a:cs typeface="Arial"/>
              <a:sym typeface="Arial"/>
            </a:endParaRPr>
          </a:p>
          <a:p>
            <a:r>
              <a:rPr lang="en-US" sz="2200" b="0" i="0" dirty="0">
                <a:effectLst/>
                <a:latin typeface="Lucida Grande"/>
                <a:ea typeface="Lucida Grande"/>
                <a:cs typeface="Lucida Grande"/>
                <a:sym typeface="Lucida Grande"/>
              </a:rPr>
              <a:t>The evolutionists are constantly revising the timescale (one evidence that the dating methods are not as infallible as we are led to believe).  One of my evolutionist geology books says from the beginning of the Mesozoic to the present is 245 MY. Another says 240 MY. This official web site says 252 </a:t>
            </a:r>
            <a:r>
              <a:rPr lang="en-US" sz="2200" b="0" i="0" dirty="0" err="1">
                <a:effectLst/>
                <a:latin typeface="Lucida Grande"/>
                <a:ea typeface="Lucida Grande"/>
                <a:cs typeface="Lucida Grande"/>
                <a:sym typeface="Lucida Grande"/>
              </a:rPr>
              <a:t>MY:</a:t>
            </a:r>
            <a:r>
              <a:rPr lang="en-US" sz="2200" b="0" i="0" u="sng" dirty="0" err="1">
                <a:effectLst/>
                <a:latin typeface="Lucida Grande"/>
                <a:ea typeface="Lucida Grande"/>
                <a:cs typeface="Lucida Grande"/>
                <a:sym typeface="Lucida Grande"/>
                <a:hlinkClick r:id="rId3"/>
              </a:rPr>
              <a:t>https</a:t>
            </a:r>
            <a:r>
              <a:rPr lang="en-US" sz="2200" b="0" i="0" u="sng" dirty="0">
                <a:effectLst/>
                <a:latin typeface="Lucida Grande"/>
                <a:ea typeface="Lucida Grande"/>
                <a:cs typeface="Lucida Grande"/>
                <a:sym typeface="Lucida Grande"/>
                <a:hlinkClick r:id="rId3"/>
              </a:rPr>
              <a:t>://www.geosociety.org/documents/gsa/timescale/timescl.pdf</a:t>
            </a:r>
            <a:r>
              <a:rPr lang="en-US" sz="2200" b="0" i="0" dirty="0">
                <a:effectLst/>
                <a:latin typeface="Lucida Grande"/>
                <a:ea typeface="Lucida Grande"/>
                <a:cs typeface="Lucida Grande"/>
                <a:sym typeface="Lucida Grande"/>
              </a:rPr>
              <a:t>.</a:t>
            </a:r>
          </a:p>
          <a:p>
            <a:r>
              <a:rPr lang="en-US" sz="2200" b="0" i="0" dirty="0">
                <a:effectLst/>
                <a:latin typeface="Lucida Grande"/>
                <a:ea typeface="Lucida Grande"/>
                <a:cs typeface="Lucida Grande"/>
                <a:sym typeface="Lucida Grande"/>
              </a:rPr>
              <a:t> </a:t>
            </a:r>
          </a:p>
          <a:p>
            <a:r>
              <a:rPr lang="en-US" sz="2200" b="0" i="0" dirty="0">
                <a:effectLst/>
                <a:latin typeface="Lucida Grande"/>
                <a:ea typeface="Lucida Grande"/>
                <a:cs typeface="Lucida Grande"/>
                <a:sym typeface="Lucida Grande"/>
              </a:rPr>
              <a:t>Regarding the Grand Staircase itself, this site (</a:t>
            </a:r>
            <a:r>
              <a:rPr lang="en-US" sz="2200" b="0" i="0" u="sng" dirty="0">
                <a:effectLst/>
                <a:latin typeface="Lucida Grande"/>
                <a:ea typeface="Lucida Grande"/>
                <a:cs typeface="Lucida Grande"/>
                <a:sym typeface="Lucida Grande"/>
                <a:hlinkClick r:id="rId4"/>
              </a:rPr>
              <a:t>https://utah.com/grand-staircase-escalante</a:t>
            </a:r>
            <a:r>
              <a:rPr lang="en-US" sz="2200" b="0" i="0" dirty="0">
                <a:effectLst/>
                <a:latin typeface="Lucida Grande"/>
                <a:ea typeface="Lucida Grande"/>
                <a:cs typeface="Lucida Grande"/>
                <a:sym typeface="Lucida Grande"/>
              </a:rPr>
              <a:t>) says it covers 275MY to 50 MY.  So, that makes it total span of 225 MY.</a:t>
            </a:r>
          </a:p>
          <a:p>
            <a:pPr marL="40640" marR="40640" defTabSz="914400">
              <a:spcBef>
                <a:spcPts val="400"/>
              </a:spcBef>
              <a:buFont typeface="Arial"/>
            </a:pPr>
            <a:r>
              <a:rPr sz="1200" dirty="0">
                <a:uFill>
                  <a:solidFill>
                    <a:srgbClr val="000000"/>
                  </a:solidFill>
                </a:uFill>
                <a:latin typeface="Arial"/>
                <a:ea typeface="Arial"/>
                <a:cs typeface="Arial"/>
                <a:sym typeface="Arial"/>
              </a:rPr>
              <a:t>. Austin, ed., </a:t>
            </a:r>
            <a:r>
              <a:rPr sz="1200" i="1" dirty="0">
                <a:uFill>
                  <a:solidFill>
                    <a:srgbClr val="000000"/>
                  </a:solidFill>
                </a:uFill>
                <a:latin typeface="Arial"/>
                <a:ea typeface="Arial"/>
                <a:cs typeface="Arial"/>
                <a:sym typeface="Arial"/>
              </a:rPr>
              <a:t>Grand Canyon: Monument to Catastrophe</a:t>
            </a:r>
            <a:r>
              <a:rPr sz="1200" dirty="0">
                <a:uFill>
                  <a:solidFill>
                    <a:srgbClr val="000000"/>
                  </a:solidFill>
                </a:uFill>
                <a:latin typeface="Arial"/>
                <a:ea typeface="Arial"/>
                <a:cs typeface="Arial"/>
                <a:sym typeface="Arial"/>
              </a:rPr>
              <a:t> (Santee, CA: Institute for Creation Research, 1994), p. 58.</a:t>
            </a: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7" name="Shape 1717"/>
          <p:cNvSpPr>
            <a:spLocks noGrp="1" noRot="1" noChangeAspect="1"/>
          </p:cNvSpPr>
          <p:nvPr>
            <p:ph type="sldImg"/>
          </p:nvPr>
        </p:nvSpPr>
        <p:spPr>
          <a:xfrm>
            <a:off x="381000" y="685800"/>
            <a:ext cx="6096000" cy="3429000"/>
          </a:xfrm>
          <a:prstGeom prst="rect">
            <a:avLst/>
          </a:prstGeom>
        </p:spPr>
        <p:txBody>
          <a:bodyPr/>
          <a:lstStyle/>
          <a:p>
            <a:endParaRPr/>
          </a:p>
        </p:txBody>
      </p:sp>
      <p:sp>
        <p:nvSpPr>
          <p:cNvPr id="1718" name="Shape 1718"/>
          <p:cNvSpPr>
            <a:spLocks noGrp="1"/>
          </p:cNvSpPr>
          <p:nvPr>
            <p:ph type="body" sz="quarter" idx="1"/>
          </p:nvPr>
        </p:nvSpPr>
        <p:spPr>
          <a:prstGeom prst="rect">
            <a:avLst/>
          </a:prstGeom>
        </p:spPr>
        <p:txBody>
          <a:bodyPr/>
          <a:lstStyle/>
          <a:p>
            <a:pPr defTabSz="584200"/>
            <a:r>
              <a:t>The missing time has been estimated on the basis of uniformitarian assumptions about the deposition rate of the 800-ft-thick Schnebly Sandstone formation between these two formations near Sedona, AZ.</a:t>
            </a:r>
          </a:p>
          <a:p>
            <a:pPr defTabSz="584200"/>
            <a:r>
              <a:t>But there is no evidence of millions of years of erosion to erase the Schnebly formation from the Grand Canyon sequence.</a:t>
            </a: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 name="Shape 1208"/>
          <p:cNvSpPr>
            <a:spLocks noGrp="1" noRot="1" noChangeAspect="1"/>
          </p:cNvSpPr>
          <p:nvPr>
            <p:ph type="sldImg"/>
          </p:nvPr>
        </p:nvSpPr>
        <p:spPr>
          <a:xfrm>
            <a:off x="381000" y="685800"/>
            <a:ext cx="6096000" cy="3429000"/>
          </a:xfrm>
          <a:prstGeom prst="rect">
            <a:avLst/>
          </a:prstGeom>
        </p:spPr>
        <p:txBody>
          <a:bodyPr/>
          <a:lstStyle/>
          <a:p>
            <a:endParaRPr/>
          </a:p>
        </p:txBody>
      </p:sp>
      <p:sp>
        <p:nvSpPr>
          <p:cNvPr id="1209" name="Shape 1209"/>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rPr dirty="0"/>
              <a:t>Evolutionary geologists knowledgeable about Grand Canyon say it was carved in about 1 million years</a:t>
            </a:r>
            <a:endParaRPr lang="en-US" dirty="0"/>
          </a:p>
          <a:p>
            <a:pPr marL="40640" marR="40640" defTabSz="914400">
              <a:spcBef>
                <a:spcPts val="400"/>
              </a:spcBef>
              <a:defRPr sz="1200">
                <a:uFill>
                  <a:solidFill>
                    <a:srgbClr val="000000"/>
                  </a:solidFill>
                </a:uFill>
                <a:latin typeface="Arial"/>
                <a:ea typeface="Arial"/>
                <a:cs typeface="Arial"/>
                <a:sym typeface="Arial"/>
              </a:defRPr>
            </a:pPr>
            <a:r>
              <a:rPr dirty="0"/>
              <a:t>Conventional reasoning based on current erosion rates say about 15 million.</a:t>
            </a:r>
          </a:p>
          <a:p>
            <a:r>
              <a:rPr lang="en-US" sz="2200" dirty="0">
                <a:effectLst/>
                <a:latin typeface="Lucida Grande"/>
                <a:ea typeface="Lucida Grande"/>
                <a:cs typeface="Lucida Grande"/>
                <a:sym typeface="Lucida Grande"/>
              </a:rPr>
              <a:t>According to evolutionists, the layers were deposited over the course of about 300 million years: from the </a:t>
            </a:r>
            <a:r>
              <a:rPr lang="en-US" sz="2200" dirty="0" err="1">
                <a:effectLst/>
                <a:latin typeface="Lucida Grande"/>
                <a:ea typeface="Lucida Grande"/>
                <a:cs typeface="Lucida Grande"/>
                <a:sym typeface="Lucida Grande"/>
              </a:rPr>
              <a:t>Tapeats</a:t>
            </a:r>
            <a:r>
              <a:rPr lang="en-US" sz="2200" dirty="0">
                <a:effectLst/>
                <a:latin typeface="Lucida Grande"/>
                <a:ea typeface="Lucida Grande"/>
                <a:cs typeface="Lucida Grande"/>
                <a:sym typeface="Lucida Grande"/>
              </a:rPr>
              <a:t> Sandstone, the first (and deepest) horizontal layer starting at the Great Unconformity (supposedly formed 550 </a:t>
            </a:r>
            <a:r>
              <a:rPr lang="en-US" sz="2200" dirty="0" err="1">
                <a:effectLst/>
                <a:latin typeface="Lucida Grande"/>
                <a:ea typeface="Lucida Grande"/>
                <a:cs typeface="Lucida Grande"/>
                <a:sym typeface="Lucida Grande"/>
              </a:rPr>
              <a:t>mya</a:t>
            </a:r>
            <a:r>
              <a:rPr lang="en-US" sz="2200" dirty="0">
                <a:effectLst/>
                <a:latin typeface="Lucida Grande"/>
                <a:ea typeface="Lucida Grande"/>
                <a:cs typeface="Lucida Grande"/>
                <a:sym typeface="Lucida Grande"/>
              </a:rPr>
              <a:t>) up to Kaibab Limestone, the top horizontal layer (supposedly formed 250 </a:t>
            </a:r>
            <a:r>
              <a:rPr lang="en-US" sz="2200" dirty="0" err="1">
                <a:effectLst/>
                <a:latin typeface="Lucida Grande"/>
                <a:ea typeface="Lucida Grande"/>
                <a:cs typeface="Lucida Grande"/>
                <a:sym typeface="Lucida Grande"/>
              </a:rPr>
              <a:t>mya</a:t>
            </a:r>
            <a:r>
              <a:rPr lang="en-US" sz="2200" dirty="0">
                <a:effectLst/>
                <a:latin typeface="Lucida Grande"/>
                <a:ea typeface="Lucida Grande"/>
                <a:cs typeface="Lucida Grande"/>
                <a:sym typeface="Lucida Grande"/>
              </a:rPr>
              <a:t>).</a:t>
            </a: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 name="Shape 1249"/>
          <p:cNvSpPr>
            <a:spLocks noGrp="1" noRot="1" noChangeAspect="1"/>
          </p:cNvSpPr>
          <p:nvPr>
            <p:ph type="sldImg"/>
          </p:nvPr>
        </p:nvSpPr>
        <p:spPr>
          <a:xfrm>
            <a:off x="381000" y="685800"/>
            <a:ext cx="6096000" cy="3429000"/>
          </a:xfrm>
          <a:prstGeom prst="rect">
            <a:avLst/>
          </a:prstGeom>
        </p:spPr>
        <p:txBody>
          <a:bodyPr/>
          <a:lstStyle/>
          <a:p>
            <a:endParaRPr/>
          </a:p>
        </p:txBody>
      </p:sp>
      <p:sp>
        <p:nvSpPr>
          <p:cNvPr id="1250" name="Shape 1250"/>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rPr lang="en-US" dirty="0"/>
              <a:t>It is possible to bend solid rock slowly with heat and pressure after they had hardened, but when that happens the rock is metamorphosed (the minerals are </a:t>
            </a:r>
            <a:r>
              <a:rPr lang="en-US" dirty="0" err="1"/>
              <a:t>changered</a:t>
            </a:r>
            <a:r>
              <a:rPr lang="en-US" dirty="0"/>
              <a:t>, sand grains are elongated, etc.).  But we see none of that here.  The rock stays the same all the way through the bend.</a:t>
            </a:r>
          </a:p>
          <a:p>
            <a:endParaRPr lang="en-US" dirty="0"/>
          </a:p>
          <a:p>
            <a:r>
              <a:rPr lang="en-US" dirty="0"/>
              <a:t>So, the best explanation of these deformations of the rock layers is that they were deformed while the sediment was still relatively soft wet (during or shortly after Noah’s Flood).  </a:t>
            </a:r>
          </a:p>
          <a:p>
            <a:endParaRPr lang="en-US" dirty="0"/>
          </a:p>
          <a:p>
            <a:r>
              <a:rPr lang="en-US" dirty="0"/>
              <a:t>Photo: mine</a:t>
            </a:r>
            <a:endParaRPr dirty="0"/>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0" name="Shape 1260"/>
          <p:cNvSpPr>
            <a:spLocks noGrp="1" noRot="1" noChangeAspect="1"/>
          </p:cNvSpPr>
          <p:nvPr>
            <p:ph type="sldImg"/>
          </p:nvPr>
        </p:nvSpPr>
        <p:spPr>
          <a:xfrm>
            <a:off x="381000" y="685800"/>
            <a:ext cx="6096000" cy="3429000"/>
          </a:xfrm>
          <a:prstGeom prst="rect">
            <a:avLst/>
          </a:prstGeom>
        </p:spPr>
        <p:txBody>
          <a:bodyPr/>
          <a:lstStyle/>
          <a:p>
            <a:endParaRPr/>
          </a:p>
        </p:txBody>
      </p:sp>
      <p:sp>
        <p:nvSpPr>
          <p:cNvPr id="1261" name="Shape 1261"/>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Folding in the Bright Angel Shale (dated at 530 MYA by conventional geology) that is right at the Whitmore helicopter pad where we fly out of Grand Canyon.  Evolutionists tell us that under heat and pressure solid rocks will bend.  But in this case the rock gets metamorphosed, which this shale is not.  The evidence says this was wet and relatively soft and plastic when it was bent.</a:t>
            </a: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6" name="Shape 1276"/>
          <p:cNvSpPr>
            <a:spLocks noGrp="1" noRot="1" noChangeAspect="1"/>
          </p:cNvSpPr>
          <p:nvPr>
            <p:ph type="sldImg"/>
          </p:nvPr>
        </p:nvSpPr>
        <p:spPr>
          <a:xfrm>
            <a:off x="381000" y="685800"/>
            <a:ext cx="6096000" cy="3429000"/>
          </a:xfrm>
          <a:prstGeom prst="rect">
            <a:avLst/>
          </a:prstGeom>
        </p:spPr>
        <p:txBody>
          <a:bodyPr/>
          <a:lstStyle/>
          <a:p>
            <a:endParaRPr/>
          </a:p>
        </p:txBody>
      </p:sp>
      <p:sp>
        <p:nvSpPr>
          <p:cNvPr id="1277" name="Shape 1277"/>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rPr dirty="0"/>
              <a:t>Andrew Snelling in picture, who gave me it.  </a:t>
            </a:r>
          </a:p>
          <a:p>
            <a:pPr marL="40640" marR="40640" defTabSz="914400">
              <a:spcBef>
                <a:spcPts val="400"/>
              </a:spcBef>
              <a:defRPr sz="1200">
                <a:uFill>
                  <a:solidFill>
                    <a:srgbClr val="000000"/>
                  </a:solidFill>
                </a:uFill>
                <a:latin typeface="Arial"/>
                <a:ea typeface="Arial"/>
                <a:cs typeface="Arial"/>
                <a:sym typeface="Arial"/>
              </a:defRPr>
            </a:pPr>
            <a:r>
              <a:rPr dirty="0"/>
              <a:t>Temple Butte is Devonian, </a:t>
            </a:r>
            <a:r>
              <a:rPr dirty="0" err="1"/>
              <a:t>Muav</a:t>
            </a:r>
            <a:r>
              <a:rPr dirty="0"/>
              <a:t> is middle Cambrian.  </a:t>
            </a:r>
          </a:p>
          <a:p>
            <a:pPr marL="40640" marR="40640" defTabSz="914400">
              <a:spcBef>
                <a:spcPts val="400"/>
              </a:spcBef>
              <a:defRPr sz="1200">
                <a:uFill>
                  <a:solidFill>
                    <a:srgbClr val="000000"/>
                  </a:solidFill>
                </a:uFill>
                <a:latin typeface="Arial"/>
                <a:ea typeface="Arial"/>
                <a:cs typeface="Arial"/>
                <a:sym typeface="Arial"/>
              </a:defRPr>
            </a:pPr>
            <a:r>
              <a:rPr dirty="0"/>
              <a:t>Dates from </a:t>
            </a:r>
            <a:r>
              <a:rPr u="sng" dirty="0">
                <a:hlinkClick r:id="rId3"/>
              </a:rPr>
              <a:t>http://3dparks.wr.usgs.gov/coloradoplateau/lexicon/templebutte.htm</a:t>
            </a:r>
            <a:r>
              <a:rPr dirty="0"/>
              <a:t> and , both accessed 2012 Feb 29 </a:t>
            </a:r>
          </a:p>
          <a:p>
            <a:pPr marL="40640" marR="40640" defTabSz="914400">
              <a:spcBef>
                <a:spcPts val="400"/>
              </a:spcBef>
              <a:defRPr sz="1200">
                <a:uFill>
                  <a:solidFill>
                    <a:srgbClr val="000000"/>
                  </a:solidFill>
                </a:uFill>
                <a:latin typeface="Arial"/>
                <a:ea typeface="Arial"/>
                <a:cs typeface="Arial"/>
                <a:sym typeface="Arial"/>
              </a:defRPr>
            </a:pPr>
            <a:r>
              <a:rPr u="sng" dirty="0">
                <a:hlinkClick r:id="rId4"/>
              </a:rPr>
              <a:t>http://en.wikipedia.org/wiki/Geology_of_the_Grand_Canyon_area</a:t>
            </a:r>
            <a:r>
              <a:rPr dirty="0"/>
              <a:t>, accessed 2012 Feb 29, has </a:t>
            </a: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 name="Shape 1300"/>
          <p:cNvSpPr>
            <a:spLocks noGrp="1" noRot="1" noChangeAspect="1"/>
          </p:cNvSpPr>
          <p:nvPr>
            <p:ph type="sldImg"/>
          </p:nvPr>
        </p:nvSpPr>
        <p:spPr>
          <a:xfrm>
            <a:off x="381000" y="685800"/>
            <a:ext cx="6096000" cy="3429000"/>
          </a:xfrm>
          <a:prstGeom prst="rect">
            <a:avLst/>
          </a:prstGeom>
        </p:spPr>
        <p:txBody>
          <a:bodyPr/>
          <a:lstStyle/>
          <a:p>
            <a:endParaRPr/>
          </a:p>
        </p:txBody>
      </p:sp>
      <p:sp>
        <p:nvSpPr>
          <p:cNvPr id="1301" name="Shape 1301"/>
          <p:cNvSpPr>
            <a:spLocks noGrp="1"/>
          </p:cNvSpPr>
          <p:nvPr>
            <p:ph type="body" sz="quarter" idx="1"/>
          </p:nvPr>
        </p:nvSpPr>
        <p:spPr>
          <a:prstGeom prst="rect">
            <a:avLst/>
          </a:prstGeom>
        </p:spPr>
        <p:txBody>
          <a:bodyPr/>
          <a:lstStyle/>
          <a:p>
            <a:pPr marL="40640" marR="40640" defTabSz="914400">
              <a:spcBef>
                <a:spcPts val="400"/>
              </a:spcBef>
              <a:buFont typeface="Arial"/>
              <a:defRPr sz="2600"/>
            </a:pPr>
            <a:r>
              <a:t>Don’t translate the names of the rock layers or “Kaibab Upwarp"</a:t>
            </a:r>
          </a:p>
          <a:p>
            <a:pPr marL="40640" marR="40640" defTabSz="914400">
              <a:spcBef>
                <a:spcPts val="400"/>
              </a:spcBef>
              <a:buFont typeface="Arial"/>
              <a:defRPr sz="2600"/>
            </a:pPr>
            <a:r>
              <a:t>my = millions of years		mya = millions of years ago</a:t>
            </a:r>
          </a:p>
          <a:p>
            <a:pPr marL="40640" marR="40640" defTabSz="914400">
              <a:spcBef>
                <a:spcPts val="400"/>
              </a:spcBef>
              <a:buFont typeface="Arial"/>
              <a:defRPr sz="2600"/>
            </a:pPr>
            <a:r>
              <a:rPr>
                <a:uFill>
                  <a:solidFill>
                    <a:srgbClr val="000000"/>
                  </a:solidFill>
                </a:uFill>
                <a:latin typeface="Arial"/>
                <a:ea typeface="Arial"/>
                <a:cs typeface="Arial"/>
                <a:sym typeface="Arial"/>
              </a:rPr>
              <a:t>70 million years ago is when evolutionists say the upwarp occurred, 180 million years after the Kaibab Limestone formed and 450 million years after the Tapeats Sandstone formed!</a:t>
            </a:r>
          </a:p>
          <a:p>
            <a:pPr marL="40640" marR="40640" defTabSz="914400">
              <a:spcBef>
                <a:spcPts val="400"/>
              </a:spcBef>
              <a:buFont typeface="Arial"/>
            </a:pPr>
            <a:endParaRPr>
              <a:uFill>
                <a:solidFill>
                  <a:srgbClr val="000000"/>
                </a:solidFill>
              </a:uFill>
              <a:latin typeface="Arial"/>
              <a:ea typeface="Arial"/>
              <a:cs typeface="Arial"/>
              <a:sym typeface="Arial"/>
            </a:endParaRPr>
          </a:p>
          <a:p>
            <a:pPr marL="40640" marR="40640" defTabSz="914400">
              <a:spcBef>
                <a:spcPts val="400"/>
              </a:spcBef>
              <a:buFont typeface="Arial"/>
            </a:pPr>
            <a:r>
              <a:rPr sz="1200">
                <a:uFill>
                  <a:solidFill>
                    <a:srgbClr val="000000"/>
                  </a:solidFill>
                </a:uFill>
                <a:latin typeface="Arial"/>
                <a:ea typeface="Arial"/>
                <a:cs typeface="Arial"/>
                <a:sym typeface="Arial"/>
              </a:rPr>
              <a:t>North rim (highest point is 8500 ft) is on average 1000 ft higher in elevation than the south rim. </a:t>
            </a:r>
          </a:p>
          <a:p>
            <a:pPr marL="40640" marR="40640" defTabSz="914400">
              <a:spcBef>
                <a:spcPts val="400"/>
              </a:spcBef>
              <a:buFont typeface="Arial"/>
            </a:pPr>
            <a:r>
              <a:rPr sz="1200">
                <a:uFill>
                  <a:solidFill>
                    <a:srgbClr val="000000"/>
                  </a:solidFill>
                </a:uFill>
                <a:latin typeface="Arial"/>
                <a:ea typeface="Arial"/>
                <a:cs typeface="Arial"/>
                <a:sym typeface="Arial"/>
              </a:rPr>
              <a:t>Source: John Morris, </a:t>
            </a:r>
            <a:r>
              <a:rPr sz="1200" i="1">
                <a:uFill>
                  <a:solidFill>
                    <a:srgbClr val="000000"/>
                  </a:solidFill>
                </a:uFill>
                <a:latin typeface="Arial"/>
                <a:ea typeface="Arial"/>
                <a:cs typeface="Arial"/>
                <a:sym typeface="Arial"/>
              </a:rPr>
              <a:t>The Young Earth</a:t>
            </a:r>
            <a:r>
              <a:rPr sz="1200">
                <a:uFill>
                  <a:solidFill>
                    <a:srgbClr val="000000"/>
                  </a:solidFill>
                </a:uFill>
                <a:latin typeface="Arial"/>
                <a:ea typeface="Arial"/>
                <a:cs typeface="Arial"/>
                <a:sym typeface="Arial"/>
              </a:rPr>
              <a:t> (Master Books, 1994), pp. 107-8.</a:t>
            </a: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9" name="Shape 1309"/>
          <p:cNvSpPr>
            <a:spLocks noGrp="1" noRot="1" noChangeAspect="1"/>
          </p:cNvSpPr>
          <p:nvPr>
            <p:ph type="sldImg"/>
          </p:nvPr>
        </p:nvSpPr>
        <p:spPr>
          <a:xfrm>
            <a:off x="381000" y="685800"/>
            <a:ext cx="6096000" cy="3429000"/>
          </a:xfrm>
          <a:prstGeom prst="rect">
            <a:avLst/>
          </a:prstGeom>
        </p:spPr>
        <p:txBody>
          <a:bodyPr/>
          <a:lstStyle/>
          <a:p>
            <a:endParaRPr/>
          </a:p>
        </p:txBody>
      </p:sp>
      <p:sp>
        <p:nvSpPr>
          <p:cNvPr id="1310" name="Shape 1310"/>
          <p:cNvSpPr>
            <a:spLocks noGrp="1"/>
          </p:cNvSpPr>
          <p:nvPr>
            <p:ph type="body" sz="quarter" idx="1"/>
          </p:nvPr>
        </p:nvSpPr>
        <p:spPr>
          <a:prstGeom prst="rect">
            <a:avLst/>
          </a:prstGeom>
        </p:spPr>
        <p:txBody>
          <a:bodyPr/>
          <a:lstStyle/>
          <a:p>
            <a:r>
              <a:t>Dr. Sergei Golovin wrote (when he sent me the pictures):</a:t>
            </a:r>
          </a:p>
          <a:p>
            <a:pPr>
              <a:defRPr sz="2000">
                <a:latin typeface="Arial"/>
                <a:ea typeface="Arial"/>
                <a:cs typeface="Arial"/>
                <a:sym typeface="Arial"/>
              </a:defRPr>
            </a:pPr>
            <a:r>
              <a:t>Evolutionists have explained the origin of flysch (a gritstone alternating with shale layers) by multiple catastrophes. A brief single catastrophe deposited each layer of sand which over time turned into a gritstone (light lines on the pictures).  But an extended period between two catastrophes left a layer of clay which turned into shale (dark lines on the pictures). Though all the layers were originally horizontal, tectonic pressure bent the segmentary layers.  Such inclined and bent flysch is pretty common all over the earth.      </a:t>
            </a:r>
            <a:endParaRPr>
              <a:latin typeface="Times New Roman"/>
              <a:ea typeface="Times New Roman"/>
              <a:cs typeface="Times New Roman"/>
              <a:sym typeface="Times New Roman"/>
            </a:endParaRPr>
          </a:p>
          <a:p>
            <a:pPr>
              <a:defRPr sz="2000">
                <a:latin typeface="Times New Roman"/>
                <a:ea typeface="Times New Roman"/>
                <a:cs typeface="Times New Roman"/>
                <a:sym typeface="Times New Roman"/>
              </a:defRPr>
            </a:pPr>
            <a:r>
              <a:t> </a:t>
            </a:r>
          </a:p>
          <a:p>
            <a:pPr>
              <a:defRPr sz="2000">
                <a:latin typeface="Arial"/>
                <a:ea typeface="Arial"/>
                <a:cs typeface="Arial"/>
                <a:sym typeface="Arial"/>
              </a:defRPr>
            </a:pPr>
            <a:r>
              <a:t>Creationist view: Nevertheless the flysch folds we explored are an obvious proof that all those layers were deposited at the same time and the tectonic pressure was applied to them very soon afterwards - they all were still plastic (just clay and sand) or they would cracked otherwise. </a:t>
            </a: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Shape 134"/>
          <p:cNvSpPr>
            <a:spLocks noGrp="1" noRot="1" noChangeAspect="1"/>
          </p:cNvSpPr>
          <p:nvPr>
            <p:ph type="sldImg"/>
          </p:nvPr>
        </p:nvSpPr>
        <p:spPr>
          <a:xfrm>
            <a:off x="381000" y="685800"/>
            <a:ext cx="6096000" cy="3429000"/>
          </a:xfrm>
          <a:prstGeom prst="rect">
            <a:avLst/>
          </a:prstGeom>
        </p:spPr>
        <p:txBody>
          <a:bodyPr/>
          <a:lstStyle/>
          <a:p>
            <a:endParaRPr/>
          </a:p>
        </p:txBody>
      </p:sp>
      <p:sp>
        <p:nvSpPr>
          <p:cNvPr id="135" name="Shape 135"/>
          <p:cNvSpPr>
            <a:spLocks noGrp="1"/>
          </p:cNvSpPr>
          <p:nvPr>
            <p:ph type="body" sz="quarter" idx="1"/>
          </p:nvPr>
        </p:nvSpPr>
        <p:spPr>
          <a:prstGeom prst="rect">
            <a:avLst/>
          </a:prstGeom>
        </p:spPr>
        <p:txBody>
          <a:bodyPr/>
          <a:lstStyle>
            <a:lvl1pPr>
              <a:lnSpc>
                <a:spcPct val="100000"/>
              </a:lnSpc>
              <a:defRPr>
                <a:latin typeface="Lucida Grande"/>
                <a:ea typeface="Lucida Grande"/>
                <a:cs typeface="Lucida Grande"/>
                <a:sym typeface="Lucida Grande"/>
              </a:defRPr>
            </a:lvl1pPr>
          </a:lstStyle>
          <a:p>
            <a:r>
              <a:rPr dirty="0"/>
              <a:t>photo from Jonathan Parker, July 2017</a:t>
            </a:r>
          </a:p>
        </p:txBody>
      </p:sp>
    </p:spTree>
    <p:extLst>
      <p:ext uri="{BB962C8B-B14F-4D97-AF65-F5344CB8AC3E}">
        <p14:creationId xmlns:p14="http://schemas.microsoft.com/office/powerpoint/2010/main" val="171511949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Shape 139"/>
          <p:cNvSpPr>
            <a:spLocks noGrp="1" noRot="1" noChangeAspect="1"/>
          </p:cNvSpPr>
          <p:nvPr>
            <p:ph type="sldImg"/>
          </p:nvPr>
        </p:nvSpPr>
        <p:spPr>
          <a:prstGeom prst="rect">
            <a:avLst/>
          </a:prstGeom>
        </p:spPr>
        <p:txBody>
          <a:bodyPr/>
          <a:lstStyle/>
          <a:p>
            <a:endParaRPr/>
          </a:p>
        </p:txBody>
      </p:sp>
      <p:sp>
        <p:nvSpPr>
          <p:cNvPr id="140" name="Shape 140"/>
          <p:cNvSpPr>
            <a:spLocks noGrp="1"/>
          </p:cNvSpPr>
          <p:nvPr>
            <p:ph type="body" sz="quarter" idx="1"/>
          </p:nvPr>
        </p:nvSpPr>
        <p:spPr>
          <a:prstGeom prst="rect">
            <a:avLst/>
          </a:prstGeom>
        </p:spPr>
        <p:txBody>
          <a:bodyPr/>
          <a:lstStyle>
            <a:lvl1pPr>
              <a:lnSpc>
                <a:spcPct val="100000"/>
              </a:lnSpc>
              <a:defRPr>
                <a:latin typeface="Lucida Grande"/>
                <a:ea typeface="Lucida Grande"/>
                <a:cs typeface="Lucida Grande"/>
                <a:sym typeface="Lucida Grande"/>
              </a:defRPr>
            </a:lvl1pPr>
          </a:lstStyle>
          <a:p>
            <a:r>
              <a:t>photo from Tom Vail</a:t>
            </a:r>
          </a:p>
        </p:txBody>
      </p:sp>
    </p:spTree>
    <p:extLst>
      <p:ext uri="{BB962C8B-B14F-4D97-AF65-F5344CB8AC3E}">
        <p14:creationId xmlns:p14="http://schemas.microsoft.com/office/powerpoint/2010/main" val="274319530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9" name="Shape 1319"/>
          <p:cNvSpPr>
            <a:spLocks noGrp="1" noRot="1" noChangeAspect="1"/>
          </p:cNvSpPr>
          <p:nvPr>
            <p:ph type="sldImg"/>
          </p:nvPr>
        </p:nvSpPr>
        <p:spPr>
          <a:xfrm>
            <a:off x="381000" y="685800"/>
            <a:ext cx="6096000" cy="3429000"/>
          </a:xfrm>
          <a:prstGeom prst="rect">
            <a:avLst/>
          </a:prstGeom>
        </p:spPr>
        <p:txBody>
          <a:bodyPr/>
          <a:lstStyle/>
          <a:p>
            <a:endParaRPr/>
          </a:p>
        </p:txBody>
      </p:sp>
      <p:sp>
        <p:nvSpPr>
          <p:cNvPr id="1320" name="Shape 1320"/>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John Morris, The Young Earth.  This is very rarely seen or where it is, it is reasonable to imagine that the evidence in the particular rock formation could have been caused by animal life in a matter or hours, days or weeks during the alternating periods of calm and violence at this location, rather than being evidence of thousands or millions of years.</a:t>
            </a: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0" name="Shape 1330"/>
          <p:cNvSpPr>
            <a:spLocks noGrp="1" noRot="1" noChangeAspect="1"/>
          </p:cNvSpPr>
          <p:nvPr>
            <p:ph type="sldImg"/>
          </p:nvPr>
        </p:nvSpPr>
        <p:spPr>
          <a:xfrm>
            <a:off x="381000" y="685800"/>
            <a:ext cx="6096000" cy="3429000"/>
          </a:xfrm>
          <a:prstGeom prst="rect">
            <a:avLst/>
          </a:prstGeom>
        </p:spPr>
        <p:txBody>
          <a:bodyPr/>
          <a:lstStyle/>
          <a:p>
            <a:endParaRPr/>
          </a:p>
        </p:txBody>
      </p:sp>
      <p:sp>
        <p:nvSpPr>
          <p:cNvPr id="1331" name="Shape 1331"/>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t>Evidence that animal tracks were made under water, not air (as previously thought), in Grand Canyon, Coconino Sandstone: </a:t>
            </a:r>
            <a:r>
              <a:rPr u="sng">
                <a:hlinkClick r:id="rId3"/>
              </a:rPr>
              <a:t>http://www.answersingenesis.org/home/area/magazines/docs/v15n1_grandcanyon.asp</a:t>
            </a: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8" name="Shape 1338"/>
          <p:cNvSpPr>
            <a:spLocks noGrp="1" noRot="1" noChangeAspect="1"/>
          </p:cNvSpPr>
          <p:nvPr>
            <p:ph type="sldImg"/>
          </p:nvPr>
        </p:nvSpPr>
        <p:spPr>
          <a:xfrm>
            <a:off x="381000" y="685800"/>
            <a:ext cx="6096000" cy="3429000"/>
          </a:xfrm>
          <a:prstGeom prst="rect">
            <a:avLst/>
          </a:prstGeom>
        </p:spPr>
        <p:txBody>
          <a:bodyPr/>
          <a:lstStyle/>
          <a:p>
            <a:endParaRPr/>
          </a:p>
        </p:txBody>
      </p:sp>
      <p:sp>
        <p:nvSpPr>
          <p:cNvPr id="1339" name="Shape 1339"/>
          <p:cNvSpPr>
            <a:spLocks noGrp="1"/>
          </p:cNvSpPr>
          <p:nvPr>
            <p:ph type="body" sz="quarter" idx="1"/>
          </p:nvPr>
        </p:nvSpPr>
        <p:spPr>
          <a:prstGeom prst="rect">
            <a:avLst/>
          </a:prstGeom>
        </p:spPr>
        <p:txBody>
          <a:bodyPr/>
          <a:lstStyle/>
          <a:p>
            <a:pPr marL="40640" marR="40640" defTabSz="914400">
              <a:spcBef>
                <a:spcPts val="400"/>
              </a:spcBef>
              <a:buFont typeface="Arial"/>
            </a:pPr>
            <a:r>
              <a:rPr sz="1200" dirty="0">
                <a:uFill>
                  <a:solidFill>
                    <a:srgbClr val="000000"/>
                  </a:solidFill>
                </a:uFill>
                <a:latin typeface="Arial"/>
                <a:ea typeface="Arial"/>
                <a:cs typeface="Arial"/>
                <a:sym typeface="Arial"/>
              </a:rPr>
              <a:t>This tree was found in </a:t>
            </a:r>
            <a:r>
              <a:rPr sz="1200" b="1" dirty="0">
                <a:uFill>
                  <a:solidFill>
                    <a:srgbClr val="000000"/>
                  </a:solidFill>
                </a:uFill>
                <a:latin typeface="Arial"/>
                <a:ea typeface="Arial"/>
                <a:cs typeface="Arial"/>
                <a:sym typeface="Arial"/>
              </a:rPr>
              <a:t>1826</a:t>
            </a:r>
            <a:r>
              <a:rPr sz="1200" dirty="0">
                <a:uFill>
                  <a:solidFill>
                    <a:srgbClr val="000000"/>
                  </a:solidFill>
                </a:uFill>
                <a:latin typeface="Arial"/>
                <a:ea typeface="Arial"/>
                <a:cs typeface="Arial"/>
                <a:sym typeface="Arial"/>
              </a:rPr>
              <a:t> in </a:t>
            </a:r>
            <a:r>
              <a:rPr sz="1200" dirty="0" err="1">
                <a:uFill>
                  <a:solidFill>
                    <a:srgbClr val="000000"/>
                  </a:solidFill>
                </a:uFill>
                <a:latin typeface="Arial"/>
                <a:ea typeface="Arial"/>
                <a:cs typeface="Arial"/>
                <a:sym typeface="Arial"/>
              </a:rPr>
              <a:t>Craigleith</a:t>
            </a:r>
            <a:r>
              <a:rPr sz="1200" dirty="0">
                <a:uFill>
                  <a:solidFill>
                    <a:srgbClr val="000000"/>
                  </a:solidFill>
                </a:uFill>
                <a:latin typeface="Arial"/>
                <a:ea typeface="Arial"/>
                <a:cs typeface="Arial"/>
                <a:sym typeface="Arial"/>
              </a:rPr>
              <a:t> quarry near Edinburgh, Scotland, in a </a:t>
            </a:r>
            <a:r>
              <a:rPr sz="1200" b="1" dirty="0">
                <a:uFill>
                  <a:solidFill>
                    <a:srgbClr val="000000"/>
                  </a:solidFill>
                </a:uFill>
                <a:latin typeface="Arial"/>
                <a:ea typeface="Arial"/>
                <a:cs typeface="Arial"/>
                <a:sym typeface="Arial"/>
              </a:rPr>
              <a:t>200-ft thick</a:t>
            </a:r>
            <a:r>
              <a:rPr sz="1200" dirty="0">
                <a:uFill>
                  <a:solidFill>
                    <a:srgbClr val="000000"/>
                  </a:solidFill>
                </a:uFill>
                <a:latin typeface="Arial"/>
                <a:ea typeface="Arial"/>
                <a:cs typeface="Arial"/>
                <a:sym typeface="Arial"/>
              </a:rPr>
              <a:t> mass of alternation sandstone and shale.</a:t>
            </a:r>
          </a:p>
          <a:p>
            <a:pPr marL="40640" marR="40640" defTabSz="914400">
              <a:spcBef>
                <a:spcPts val="400"/>
              </a:spcBef>
              <a:buFont typeface="Arial"/>
            </a:pPr>
            <a:r>
              <a:rPr sz="1200" dirty="0">
                <a:uFill>
                  <a:solidFill>
                    <a:srgbClr val="000000"/>
                  </a:solidFill>
                </a:uFill>
                <a:latin typeface="Arial"/>
                <a:ea typeface="Arial"/>
                <a:cs typeface="Arial"/>
                <a:sym typeface="Arial"/>
              </a:rPr>
              <a:t>The </a:t>
            </a:r>
            <a:r>
              <a:rPr sz="1200" b="1" dirty="0">
                <a:uFill>
                  <a:solidFill>
                    <a:srgbClr val="000000"/>
                  </a:solidFill>
                </a:uFill>
                <a:latin typeface="Arial"/>
                <a:ea typeface="Arial"/>
                <a:cs typeface="Arial"/>
                <a:sym typeface="Arial"/>
              </a:rPr>
              <a:t>in-situ</a:t>
            </a:r>
            <a:r>
              <a:rPr sz="1200" dirty="0">
                <a:uFill>
                  <a:solidFill>
                    <a:srgbClr val="000000"/>
                  </a:solidFill>
                </a:uFill>
                <a:latin typeface="Arial"/>
                <a:ea typeface="Arial"/>
                <a:cs typeface="Arial"/>
                <a:sym typeface="Arial"/>
              </a:rPr>
              <a:t> (autochthonous) and</a:t>
            </a:r>
            <a:r>
              <a:rPr sz="1200" b="1" dirty="0">
                <a:uFill>
                  <a:solidFill>
                    <a:srgbClr val="000000"/>
                  </a:solidFill>
                </a:uFill>
                <a:latin typeface="Arial"/>
                <a:ea typeface="Arial"/>
                <a:cs typeface="Arial"/>
                <a:sym typeface="Arial"/>
              </a:rPr>
              <a:t> transport </a:t>
            </a:r>
            <a:r>
              <a:rPr sz="1200" dirty="0">
                <a:uFill>
                  <a:solidFill>
                    <a:srgbClr val="000000"/>
                  </a:solidFill>
                </a:uFill>
                <a:latin typeface="Arial"/>
                <a:ea typeface="Arial"/>
                <a:cs typeface="Arial"/>
                <a:sym typeface="Arial"/>
              </a:rPr>
              <a:t>(allochthonous) theories were much debated from the 1820s to the early 1840s, though even Buckland said in 1840 that he only knew of a few trees that looked in-situ.</a:t>
            </a: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3" name="Shape 1343"/>
          <p:cNvSpPr>
            <a:spLocks noGrp="1" noRot="1" noChangeAspect="1"/>
          </p:cNvSpPr>
          <p:nvPr>
            <p:ph type="sldImg"/>
          </p:nvPr>
        </p:nvSpPr>
        <p:spPr>
          <a:xfrm>
            <a:off x="381000" y="685800"/>
            <a:ext cx="6096000" cy="3429000"/>
          </a:xfrm>
          <a:prstGeom prst="rect">
            <a:avLst/>
          </a:prstGeom>
        </p:spPr>
        <p:txBody>
          <a:bodyPr/>
          <a:lstStyle/>
          <a:p>
            <a:endParaRPr/>
          </a:p>
        </p:txBody>
      </p:sp>
      <p:sp>
        <p:nvSpPr>
          <p:cNvPr id="1344" name="Shape 1344"/>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rPr dirty="0"/>
              <a:t>This is a picture of a cliff near Saint-Etienne, France, in the early 19th century.  The drawing must be from about that time.</a:t>
            </a: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 name="Shape 1361"/>
          <p:cNvSpPr>
            <a:spLocks noGrp="1" noRot="1" noChangeAspect="1"/>
          </p:cNvSpPr>
          <p:nvPr>
            <p:ph type="sldImg"/>
          </p:nvPr>
        </p:nvSpPr>
        <p:spPr>
          <a:xfrm>
            <a:off x="381000" y="685800"/>
            <a:ext cx="6096000" cy="3429000"/>
          </a:xfrm>
          <a:prstGeom prst="rect">
            <a:avLst/>
          </a:prstGeom>
        </p:spPr>
        <p:txBody>
          <a:bodyPr/>
          <a:lstStyle/>
          <a:p>
            <a:endParaRPr/>
          </a:p>
        </p:txBody>
      </p:sp>
      <p:sp>
        <p:nvSpPr>
          <p:cNvPr id="1362" name="Shape 1362"/>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Note the text under the picture (both appear on p. 48).  Those trees are not in position of growth for they were not buried gradually as they grew and a catastrophe that laid down that much sediment would not leave the trees standing.  Furthermore such polystrate trees never have any branches or roots.  What kind of trees grow like that?</a:t>
            </a: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5" name="Shape 1365"/>
          <p:cNvSpPr>
            <a:spLocks noGrp="1" noRot="1" noChangeAspect="1"/>
          </p:cNvSpPr>
          <p:nvPr>
            <p:ph type="sldImg"/>
          </p:nvPr>
        </p:nvSpPr>
        <p:spPr>
          <a:xfrm>
            <a:off x="381000" y="685800"/>
            <a:ext cx="6096000" cy="3429000"/>
          </a:xfrm>
          <a:prstGeom prst="rect">
            <a:avLst/>
          </a:prstGeom>
        </p:spPr>
        <p:txBody>
          <a:bodyPr/>
          <a:lstStyle/>
          <a:p>
            <a:endParaRPr/>
          </a:p>
        </p:txBody>
      </p:sp>
      <p:sp>
        <p:nvSpPr>
          <p:cNvPr id="1366" name="Shape 1366"/>
          <p:cNvSpPr>
            <a:spLocks noGrp="1"/>
          </p:cNvSpPr>
          <p:nvPr>
            <p:ph type="body" sz="quarter" idx="1"/>
          </p:nvPr>
        </p:nvSpPr>
        <p:spPr>
          <a:prstGeom prst="rect">
            <a:avLst/>
          </a:prstGeom>
        </p:spPr>
        <p:txBody>
          <a:bodyPr/>
          <a:lstStyle>
            <a:lvl1pPr marL="40640" marR="40640" defTabSz="914400">
              <a:spcBef>
                <a:spcPts val="400"/>
              </a:spcBef>
              <a:defRPr sz="2400">
                <a:uFill>
                  <a:solidFill>
                    <a:srgbClr val="000000"/>
                  </a:solidFill>
                </a:uFill>
                <a:latin typeface="Arial"/>
                <a:ea typeface="Arial"/>
                <a:cs typeface="Arial"/>
                <a:sym typeface="Arial"/>
              </a:defRPr>
            </a:lvl1pPr>
          </a:lstStyle>
          <a:p>
            <a:r>
              <a:t>May 18, 1980 -- earthquake-triggered eruption was at about 8:30 in the morning</a:t>
            </a: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9" name="Shape 1369"/>
          <p:cNvSpPr>
            <a:spLocks noGrp="1" noRot="1" noChangeAspect="1"/>
          </p:cNvSpPr>
          <p:nvPr>
            <p:ph type="sldImg"/>
          </p:nvPr>
        </p:nvSpPr>
        <p:spPr>
          <a:xfrm>
            <a:off x="381000" y="685800"/>
            <a:ext cx="6096000" cy="3429000"/>
          </a:xfrm>
          <a:prstGeom prst="rect">
            <a:avLst/>
          </a:prstGeom>
        </p:spPr>
        <p:txBody>
          <a:bodyPr/>
          <a:lstStyle/>
          <a:p>
            <a:endParaRPr/>
          </a:p>
        </p:txBody>
      </p:sp>
      <p:sp>
        <p:nvSpPr>
          <p:cNvPr id="1370" name="Shape 1370"/>
          <p:cNvSpPr>
            <a:spLocks noGrp="1"/>
          </p:cNvSpPr>
          <p:nvPr>
            <p:ph type="body" sz="quarter" idx="1"/>
          </p:nvPr>
        </p:nvSpPr>
        <p:spPr>
          <a:prstGeom prst="rect">
            <a:avLst/>
          </a:prstGeom>
        </p:spPr>
        <p:txBody>
          <a:bodyPr/>
          <a:lstStyle/>
          <a:p>
            <a:pPr marL="40640" marR="40640" defTabSz="914400">
              <a:spcBef>
                <a:spcPts val="400"/>
              </a:spcBef>
              <a:defRPr sz="2400">
                <a:uFill>
                  <a:solidFill>
                    <a:srgbClr val="000000"/>
                  </a:solidFill>
                </a:uFill>
                <a:latin typeface="Arial"/>
                <a:ea typeface="Arial"/>
                <a:cs typeface="Arial"/>
                <a:sym typeface="Arial"/>
              </a:defRPr>
            </a:pPr>
            <a:r>
              <a:rPr dirty="0"/>
              <a:t>The initial eruption released energy equivalent to </a:t>
            </a:r>
            <a:r>
              <a:rPr b="1" dirty="0"/>
              <a:t>20 million tons of TNT.</a:t>
            </a:r>
          </a:p>
          <a:p>
            <a:pPr marL="40640" marR="40640" defTabSz="914400">
              <a:spcBef>
                <a:spcPts val="400"/>
              </a:spcBef>
              <a:defRPr sz="2400">
                <a:uFill>
                  <a:solidFill>
                    <a:srgbClr val="000000"/>
                  </a:solidFill>
                </a:uFill>
                <a:latin typeface="Arial"/>
                <a:ea typeface="Arial"/>
                <a:cs typeface="Arial"/>
                <a:sym typeface="Arial"/>
              </a:defRPr>
            </a:pPr>
            <a:r>
              <a:rPr b="1" dirty="0"/>
              <a:t>Over the next 9 hours, 440 million tons of TNT (or 1 Hiroshima A-bomb per second for 9 hours) </a:t>
            </a:r>
            <a:r>
              <a:rPr dirty="0"/>
              <a:t>threw ash 70,000 ft (2 km) into the upper atmosphere</a:t>
            </a: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3" name="Shape 1373"/>
          <p:cNvSpPr>
            <a:spLocks noGrp="1" noRot="1" noChangeAspect="1"/>
          </p:cNvSpPr>
          <p:nvPr>
            <p:ph type="sldImg"/>
          </p:nvPr>
        </p:nvSpPr>
        <p:spPr>
          <a:xfrm>
            <a:off x="381000" y="685800"/>
            <a:ext cx="6096000" cy="3429000"/>
          </a:xfrm>
          <a:prstGeom prst="rect">
            <a:avLst/>
          </a:prstGeom>
        </p:spPr>
        <p:txBody>
          <a:bodyPr/>
          <a:lstStyle/>
          <a:p>
            <a:endParaRPr/>
          </a:p>
        </p:txBody>
      </p:sp>
      <p:sp>
        <p:nvSpPr>
          <p:cNvPr id="1374" name="Shape 1374"/>
          <p:cNvSpPr>
            <a:spLocks noGrp="1"/>
          </p:cNvSpPr>
          <p:nvPr>
            <p:ph type="body" sz="quarter" idx="1"/>
          </p:nvPr>
        </p:nvSpPr>
        <p:spPr>
          <a:prstGeom prst="rect">
            <a:avLst/>
          </a:prstGeom>
        </p:spPr>
        <p:txBody>
          <a:bodyPr/>
          <a:lstStyle/>
          <a:p>
            <a:pPr marL="40640" marR="40640" defTabSz="914400">
              <a:spcBef>
                <a:spcPts val="400"/>
              </a:spcBef>
              <a:buFont typeface="Arial"/>
              <a:defRPr sz="2400"/>
            </a:pPr>
            <a:r>
              <a:rPr>
                <a:uFill>
                  <a:solidFill>
                    <a:srgbClr val="000000"/>
                  </a:solidFill>
                </a:uFill>
                <a:latin typeface="Arial"/>
                <a:ea typeface="Arial"/>
                <a:cs typeface="Arial"/>
                <a:sym typeface="Arial"/>
              </a:rPr>
              <a:t>In 6 minutes a virgin forest about 150 mi</a:t>
            </a:r>
            <a:r>
              <a:rPr baseline="31000">
                <a:uFill>
                  <a:solidFill>
                    <a:srgbClr val="000000"/>
                  </a:solidFill>
                </a:uFill>
                <a:latin typeface="Arial"/>
                <a:ea typeface="Arial"/>
                <a:cs typeface="Arial"/>
                <a:sym typeface="Arial"/>
              </a:rPr>
              <a:t>2</a:t>
            </a:r>
            <a:r>
              <a:rPr>
                <a:uFill>
                  <a:solidFill>
                    <a:srgbClr val="000000"/>
                  </a:solidFill>
                </a:uFill>
                <a:latin typeface="Arial"/>
                <a:ea typeface="Arial"/>
                <a:cs typeface="Arial"/>
                <a:sym typeface="Arial"/>
              </a:rPr>
              <a:t> (390 km</a:t>
            </a:r>
            <a:r>
              <a:rPr baseline="31000">
                <a:uFill>
                  <a:solidFill>
                    <a:srgbClr val="000000"/>
                  </a:solidFill>
                </a:uFill>
                <a:latin typeface="Arial"/>
                <a:ea typeface="Arial"/>
                <a:cs typeface="Arial"/>
                <a:sym typeface="Arial"/>
              </a:rPr>
              <a:t>2</a:t>
            </a:r>
            <a:r>
              <a:rPr>
                <a:uFill>
                  <a:solidFill>
                    <a:srgbClr val="000000"/>
                  </a:solidFill>
                </a:uFill>
                <a:latin typeface="Arial"/>
                <a:ea typeface="Arial"/>
                <a:cs typeface="Arial"/>
                <a:sym typeface="Arial"/>
              </a:rPr>
              <a:t>) was mowed down.</a:t>
            </a: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7" name="Shape 1377"/>
          <p:cNvSpPr>
            <a:spLocks noGrp="1" noRot="1" noChangeAspect="1"/>
          </p:cNvSpPr>
          <p:nvPr>
            <p:ph type="sldImg"/>
          </p:nvPr>
        </p:nvSpPr>
        <p:spPr>
          <a:xfrm>
            <a:off x="381000" y="685800"/>
            <a:ext cx="6096000" cy="3429000"/>
          </a:xfrm>
          <a:prstGeom prst="rect">
            <a:avLst/>
          </a:prstGeom>
        </p:spPr>
        <p:txBody>
          <a:bodyPr/>
          <a:lstStyle/>
          <a:p>
            <a:endParaRPr/>
          </a:p>
        </p:txBody>
      </p:sp>
      <p:sp>
        <p:nvSpPr>
          <p:cNvPr id="1378" name="Shape 1378"/>
          <p:cNvSpPr>
            <a:spLocks noGrp="1"/>
          </p:cNvSpPr>
          <p:nvPr>
            <p:ph type="body" sz="quarter" idx="1"/>
          </p:nvPr>
        </p:nvSpPr>
        <p:spPr>
          <a:prstGeom prst="rect">
            <a:avLst/>
          </a:prstGeom>
        </p:spPr>
        <p:txBody>
          <a:bodyPr/>
          <a:lstStyle>
            <a:lvl1pPr marL="40640" marR="40640" defTabSz="914400">
              <a:spcBef>
                <a:spcPts val="400"/>
              </a:spcBef>
              <a:defRPr sz="2400">
                <a:uFill>
                  <a:solidFill>
                    <a:srgbClr val="000000"/>
                  </a:solidFill>
                </a:uFill>
                <a:latin typeface="Arial"/>
                <a:ea typeface="Arial"/>
                <a:cs typeface="Arial"/>
                <a:sym typeface="Arial"/>
              </a:defRPr>
            </a:lvl1pPr>
          </a:lstStyle>
          <a:p>
            <a:r>
              <a:t>Hurricane wall of steam and ash reduced the trees to toothpicks, enough wood to make 640,000 three-bedroom houses.</a:t>
            </a: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1" name="Shape 1381"/>
          <p:cNvSpPr>
            <a:spLocks noGrp="1" noRot="1" noChangeAspect="1"/>
          </p:cNvSpPr>
          <p:nvPr>
            <p:ph type="sldImg"/>
          </p:nvPr>
        </p:nvSpPr>
        <p:spPr>
          <a:xfrm>
            <a:off x="381000" y="685800"/>
            <a:ext cx="6096000" cy="3429000"/>
          </a:xfrm>
          <a:prstGeom prst="rect">
            <a:avLst/>
          </a:prstGeom>
        </p:spPr>
        <p:txBody>
          <a:bodyPr/>
          <a:lstStyle/>
          <a:p>
            <a:endParaRPr/>
          </a:p>
        </p:txBody>
      </p:sp>
      <p:sp>
        <p:nvSpPr>
          <p:cNvPr id="1382" name="Shape 1382"/>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Steve Austin slide #28</a:t>
            </a:r>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5" name="Shape 1385"/>
          <p:cNvSpPr>
            <a:spLocks noGrp="1" noRot="1" noChangeAspect="1"/>
          </p:cNvSpPr>
          <p:nvPr>
            <p:ph type="sldImg"/>
          </p:nvPr>
        </p:nvSpPr>
        <p:spPr>
          <a:xfrm>
            <a:off x="381000" y="685800"/>
            <a:ext cx="6096000" cy="3429000"/>
          </a:xfrm>
          <a:prstGeom prst="rect">
            <a:avLst/>
          </a:prstGeom>
        </p:spPr>
        <p:txBody>
          <a:bodyPr/>
          <a:lstStyle/>
          <a:p>
            <a:endParaRPr/>
          </a:p>
        </p:txBody>
      </p:sp>
      <p:sp>
        <p:nvSpPr>
          <p:cNvPr id="1386" name="Shape 1386"/>
          <p:cNvSpPr>
            <a:spLocks noGrp="1"/>
          </p:cNvSpPr>
          <p:nvPr>
            <p:ph type="body" sz="quarter" idx="1"/>
          </p:nvPr>
        </p:nvSpPr>
        <p:spPr>
          <a:prstGeom prst="rect">
            <a:avLst/>
          </a:prstGeom>
        </p:spPr>
        <p:txBody>
          <a:bodyPr/>
          <a:lstStyle/>
          <a:p>
            <a:pPr marL="40640" marR="40640" defTabSz="914400">
              <a:spcBef>
                <a:spcPts val="400"/>
              </a:spcBef>
              <a:defRPr sz="2400">
                <a:uFill>
                  <a:solidFill>
                    <a:srgbClr val="000000"/>
                  </a:solidFill>
                </a:uFill>
                <a:latin typeface="Arial"/>
                <a:ea typeface="Arial"/>
                <a:cs typeface="Arial"/>
                <a:sym typeface="Arial"/>
              </a:defRPr>
            </a:pPr>
            <a:r>
              <a:rPr dirty="0"/>
              <a:t>Massive landslide went into Spirit Lake (north of the volcano) and up the opposite shore </a:t>
            </a:r>
            <a:r>
              <a:rPr lang="en-US" dirty="0"/>
              <a:t>about </a:t>
            </a:r>
            <a:r>
              <a:rPr dirty="0"/>
              <a:t>800 </a:t>
            </a:r>
            <a:r>
              <a:rPr lang="en-US" dirty="0"/>
              <a:t>feet (245 m) </a:t>
            </a:r>
            <a:r>
              <a:rPr dirty="0"/>
              <a:t>in elevation and ripped down about </a:t>
            </a:r>
            <a:r>
              <a:rPr b="1" dirty="0"/>
              <a:t>1 million trees</a:t>
            </a:r>
            <a:r>
              <a:rPr dirty="0"/>
              <a:t>.  Most of the trees were floating in a prone position but many were in an upright position. </a:t>
            </a:r>
            <a:r>
              <a:rPr b="1" dirty="0"/>
              <a:t>Over the next 10 years about half the logs were deposited on the lake bottom</a:t>
            </a:r>
            <a:r>
              <a:rPr dirty="0"/>
              <a:t>.</a:t>
            </a: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9" name="Shape 1389"/>
          <p:cNvSpPr>
            <a:spLocks noGrp="1" noRot="1" noChangeAspect="1"/>
          </p:cNvSpPr>
          <p:nvPr>
            <p:ph type="sldImg"/>
          </p:nvPr>
        </p:nvSpPr>
        <p:spPr>
          <a:xfrm>
            <a:off x="381000" y="685800"/>
            <a:ext cx="6096000" cy="3429000"/>
          </a:xfrm>
          <a:prstGeom prst="rect">
            <a:avLst/>
          </a:prstGeom>
        </p:spPr>
        <p:txBody>
          <a:bodyPr/>
          <a:lstStyle/>
          <a:p>
            <a:endParaRPr/>
          </a:p>
        </p:txBody>
      </p:sp>
      <p:sp>
        <p:nvSpPr>
          <p:cNvPr id="1390" name="Shape 1390"/>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Steve Austin slide #55</a:t>
            </a: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3" name="Shape 1393"/>
          <p:cNvSpPr>
            <a:spLocks noGrp="1" noRot="1" noChangeAspect="1"/>
          </p:cNvSpPr>
          <p:nvPr>
            <p:ph type="sldImg"/>
          </p:nvPr>
        </p:nvSpPr>
        <p:spPr>
          <a:xfrm>
            <a:off x="381000" y="685800"/>
            <a:ext cx="6096000" cy="3429000"/>
          </a:xfrm>
          <a:prstGeom prst="rect">
            <a:avLst/>
          </a:prstGeom>
        </p:spPr>
        <p:txBody>
          <a:bodyPr/>
          <a:lstStyle/>
          <a:p>
            <a:endParaRPr/>
          </a:p>
        </p:txBody>
      </p:sp>
      <p:sp>
        <p:nvSpPr>
          <p:cNvPr id="1394" name="Shape 1394"/>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Steve Austin slide #56</a:t>
            </a: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7" name="Shape 1397"/>
          <p:cNvSpPr>
            <a:spLocks noGrp="1" noRot="1" noChangeAspect="1"/>
          </p:cNvSpPr>
          <p:nvPr>
            <p:ph type="sldImg"/>
          </p:nvPr>
        </p:nvSpPr>
        <p:spPr>
          <a:xfrm>
            <a:off x="381000" y="685800"/>
            <a:ext cx="6096000" cy="3429000"/>
          </a:xfrm>
          <a:prstGeom prst="rect">
            <a:avLst/>
          </a:prstGeom>
        </p:spPr>
        <p:txBody>
          <a:bodyPr/>
          <a:lstStyle/>
          <a:p>
            <a:endParaRPr/>
          </a:p>
        </p:txBody>
      </p:sp>
      <p:sp>
        <p:nvSpPr>
          <p:cNvPr id="1398" name="Shape 1398"/>
          <p:cNvSpPr>
            <a:spLocks noGrp="1"/>
          </p:cNvSpPr>
          <p:nvPr>
            <p:ph type="body" sz="quarter" idx="1"/>
          </p:nvPr>
        </p:nvSpPr>
        <p:spPr>
          <a:prstGeom prst="rect">
            <a:avLst/>
          </a:prstGeom>
        </p:spPr>
        <p:txBody>
          <a:bodyPr/>
          <a:lstStyle/>
          <a:p>
            <a:pPr marL="40640" marR="40640" defTabSz="914400">
              <a:spcBef>
                <a:spcPts val="400"/>
              </a:spcBef>
              <a:defRPr sz="2400">
                <a:uFill>
                  <a:solidFill>
                    <a:srgbClr val="000000"/>
                  </a:solidFill>
                </a:uFill>
                <a:latin typeface="Arial"/>
                <a:ea typeface="Arial"/>
                <a:cs typeface="Arial"/>
                <a:sym typeface="Arial"/>
              </a:defRPr>
            </a:pPr>
            <a:r>
              <a:rPr dirty="0"/>
              <a:t>Sonar showed that an estimated </a:t>
            </a:r>
            <a:r>
              <a:rPr b="1" dirty="0"/>
              <a:t>20,000-40,000 upright logs were deposited</a:t>
            </a:r>
            <a:r>
              <a:rPr dirty="0"/>
              <a:t> (with many more prone logs) on the lake bottom by 1985 (</a:t>
            </a:r>
            <a:r>
              <a:rPr lang="en-US" dirty="0"/>
              <a:t>five</a:t>
            </a:r>
            <a:r>
              <a:rPr dirty="0"/>
              <a:t> years after explosion).  They are deposited with the root end down, as if they grew in place.</a:t>
            </a: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6" name="Shape 1936"/>
          <p:cNvSpPr>
            <a:spLocks noGrp="1" noRot="1" noChangeAspect="1"/>
          </p:cNvSpPr>
          <p:nvPr>
            <p:ph type="sldImg"/>
          </p:nvPr>
        </p:nvSpPr>
        <p:spPr>
          <a:xfrm>
            <a:off x="381000" y="685800"/>
            <a:ext cx="6096000" cy="3429000"/>
          </a:xfrm>
          <a:prstGeom prst="rect">
            <a:avLst/>
          </a:prstGeom>
        </p:spPr>
        <p:txBody>
          <a:bodyPr/>
          <a:lstStyle/>
          <a:p>
            <a:endParaRPr/>
          </a:p>
        </p:txBody>
      </p:sp>
      <p:sp>
        <p:nvSpPr>
          <p:cNvPr id="1937" name="Shape 1937"/>
          <p:cNvSpPr>
            <a:spLocks noGrp="1"/>
          </p:cNvSpPr>
          <p:nvPr>
            <p:ph type="body" sz="quarter" idx="1"/>
          </p:nvPr>
        </p:nvSpPr>
        <p:spPr>
          <a:prstGeom prst="rect">
            <a:avLst/>
          </a:prstGeom>
        </p:spPr>
        <p:txBody>
          <a:bodyPr/>
          <a:lstStyle/>
          <a:p>
            <a:pPr defTabSz="914400">
              <a:defRPr sz="2400">
                <a:latin typeface="+mj-lt"/>
                <a:ea typeface="+mj-ea"/>
                <a:cs typeface="+mj-cs"/>
                <a:sym typeface="Calibri"/>
              </a:defRPr>
            </a:pPr>
            <a:r>
              <a:t>May 18, 1980 -- deposit from the eruption</a:t>
            </a:r>
          </a:p>
          <a:p>
            <a:pPr defTabSz="914400">
              <a:defRPr sz="2400">
                <a:latin typeface="+mj-lt"/>
                <a:ea typeface="+mj-ea"/>
                <a:cs typeface="+mj-cs"/>
                <a:sym typeface="Calibri"/>
              </a:defRPr>
            </a:pPr>
            <a:r>
              <a:t>June 12, 1980 -- 25 ft (7.6 m) stratified pyroclastic flow formed in 3 hours on evening of June 12, 1980</a:t>
            </a:r>
          </a:p>
          <a:p>
            <a:pPr defTabSz="914400">
              <a:defRPr sz="2400">
                <a:latin typeface="+mj-lt"/>
                <a:ea typeface="+mj-ea"/>
                <a:cs typeface="+mj-cs"/>
                <a:sym typeface="Calibri"/>
              </a:defRPr>
            </a:pPr>
            <a:r>
              <a:t>March 19, 1982 -- mudflow deposit</a:t>
            </a: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6" name="Shape 1406"/>
          <p:cNvSpPr>
            <a:spLocks noGrp="1" noRot="1" noChangeAspect="1"/>
          </p:cNvSpPr>
          <p:nvPr>
            <p:ph type="sldImg"/>
          </p:nvPr>
        </p:nvSpPr>
        <p:spPr>
          <a:xfrm>
            <a:off x="381000" y="685800"/>
            <a:ext cx="6096000" cy="3429000"/>
          </a:xfrm>
          <a:prstGeom prst="rect">
            <a:avLst/>
          </a:prstGeom>
        </p:spPr>
        <p:txBody>
          <a:bodyPr/>
          <a:lstStyle/>
          <a:p>
            <a:endParaRPr/>
          </a:p>
        </p:txBody>
      </p:sp>
      <p:sp>
        <p:nvSpPr>
          <p:cNvPr id="1407" name="Shape 1407"/>
          <p:cNvSpPr>
            <a:spLocks noGrp="1"/>
          </p:cNvSpPr>
          <p:nvPr>
            <p:ph type="body" sz="quarter" idx="1"/>
          </p:nvPr>
        </p:nvSpPr>
        <p:spPr>
          <a:prstGeom prst="rect">
            <a:avLst/>
          </a:prstGeom>
        </p:spPr>
        <p:txBody>
          <a:bodyPr/>
          <a:lstStyle/>
          <a:p>
            <a:pPr marL="269240" marR="40640" indent="-228600" defTabSz="914400">
              <a:spcBef>
                <a:spcPts val="400"/>
              </a:spcBef>
              <a:buFont typeface="Arial"/>
              <a:defRPr sz="1800"/>
            </a:pPr>
            <a:r>
              <a:rPr dirty="0">
                <a:uFill>
                  <a:solidFill>
                    <a:srgbClr val="000000"/>
                  </a:solidFill>
                </a:uFill>
                <a:latin typeface="Arial"/>
                <a:ea typeface="Arial"/>
                <a:cs typeface="Arial"/>
                <a:sym typeface="Arial"/>
              </a:rPr>
              <a:t>Yellowstone Park says this represent 27 distinct forests that flourished over 50 million years. </a:t>
            </a:r>
          </a:p>
          <a:p>
            <a:pPr marL="269240" marR="40640" indent="-228600" defTabSz="914400">
              <a:spcBef>
                <a:spcPts val="400"/>
              </a:spcBef>
              <a:buFont typeface="Arial"/>
              <a:defRPr sz="1800"/>
            </a:pPr>
            <a:r>
              <a:rPr dirty="0">
                <a:uFill>
                  <a:solidFill>
                    <a:srgbClr val="000000"/>
                  </a:solidFill>
                </a:uFill>
                <a:latin typeface="Arial"/>
                <a:ea typeface="Arial"/>
                <a:cs typeface="Arial"/>
                <a:sym typeface="Arial"/>
              </a:rPr>
              <a:t>Evidence against in-situ growth idea (Harold Coffin, </a:t>
            </a:r>
            <a:r>
              <a:rPr i="1" dirty="0">
                <a:uFill>
                  <a:solidFill>
                    <a:srgbClr val="000000"/>
                  </a:solidFill>
                </a:uFill>
                <a:latin typeface="Arial"/>
                <a:ea typeface="Arial"/>
                <a:cs typeface="Arial"/>
                <a:sym typeface="Arial"/>
              </a:rPr>
              <a:t>Origin by Design</a:t>
            </a:r>
            <a:r>
              <a:rPr dirty="0">
                <a:uFill>
                  <a:solidFill>
                    <a:srgbClr val="000000"/>
                  </a:solidFill>
                </a:uFill>
                <a:latin typeface="Arial"/>
                <a:ea typeface="Arial"/>
                <a:cs typeface="Arial"/>
                <a:sym typeface="Arial"/>
              </a:rPr>
              <a:t>, Chapter 11 gives much evidence that Yellowstone Petrified trees were flood deposits, not in situ forests):</a:t>
            </a:r>
          </a:p>
          <a:p>
            <a:pPr marL="269240" marR="40640" indent="-228600" defTabSz="914400">
              <a:spcBef>
                <a:spcPts val="400"/>
              </a:spcBef>
              <a:buSzPct val="100000"/>
              <a:buAutoNum type="arabicPeriod"/>
              <a:defRPr sz="1800">
                <a:uFill>
                  <a:solidFill>
                    <a:srgbClr val="000000"/>
                  </a:solidFill>
                </a:uFill>
                <a:latin typeface="Arial"/>
                <a:ea typeface="Arial"/>
                <a:cs typeface="Arial"/>
                <a:sym typeface="Arial"/>
              </a:defRPr>
            </a:pPr>
            <a:r>
              <a:rPr dirty="0"/>
              <a:t> Roots are broken off, not like growing trees</a:t>
            </a:r>
          </a:p>
          <a:p>
            <a:pPr marL="269240" marR="40640" indent="-228600" defTabSz="914400">
              <a:spcBef>
                <a:spcPts val="400"/>
              </a:spcBef>
              <a:buSzPct val="100000"/>
              <a:buAutoNum type="arabicPeriod"/>
              <a:defRPr sz="1800">
                <a:uFill>
                  <a:solidFill>
                    <a:srgbClr val="000000"/>
                  </a:solidFill>
                </a:uFill>
                <a:latin typeface="Arial"/>
                <a:ea typeface="Arial"/>
                <a:cs typeface="Arial"/>
                <a:sym typeface="Arial"/>
              </a:defRPr>
            </a:pPr>
            <a:r>
              <a:rPr dirty="0"/>
              <a:t> After 100 years of looking, no animal fossils found associated with the trees.  Because the conglomerate beds are of volcanic origin large animals would be expected to have run off with the onset of the eruptions.  But small animals, bones, burrows, droppings, etc. should be evident.</a:t>
            </a:r>
          </a:p>
          <a:p>
            <a:pPr marL="269240" marR="40640" indent="-228600" defTabSz="914400">
              <a:spcBef>
                <a:spcPts val="400"/>
              </a:spcBef>
              <a:buSzPct val="100000"/>
              <a:buAutoNum type="arabicPeriod"/>
              <a:defRPr sz="1800">
                <a:uFill>
                  <a:solidFill>
                    <a:srgbClr val="000000"/>
                  </a:solidFill>
                </a:uFill>
                <a:latin typeface="Arial"/>
                <a:ea typeface="Arial"/>
                <a:cs typeface="Arial"/>
                <a:sym typeface="Arial"/>
              </a:defRPr>
            </a:pPr>
            <a:r>
              <a:rPr dirty="0"/>
              <a:t> Tree growth ring patterns of some trees on different levels are similar, suggesting that they grew at the same time.</a:t>
            </a:r>
          </a:p>
          <a:p>
            <a:pPr marL="269240" marR="40640" indent="-228600" defTabSz="914400">
              <a:spcBef>
                <a:spcPts val="400"/>
              </a:spcBef>
              <a:buSzPct val="100000"/>
              <a:buAutoNum type="arabicPeriod"/>
              <a:defRPr sz="1800">
                <a:uFill>
                  <a:solidFill>
                    <a:srgbClr val="000000"/>
                  </a:solidFill>
                </a:uFill>
                <a:latin typeface="Arial"/>
                <a:ea typeface="Arial"/>
                <a:cs typeface="Arial"/>
                <a:sym typeface="Arial"/>
              </a:defRPr>
            </a:pPr>
            <a:r>
              <a:rPr dirty="0"/>
              <a:t> Samples of Volcanic ash from many levels of stumps have similar trace-element profiles.  Since volcanic eruptions separated by only a few years have different profiles, this Yellowstone sequence must have been built up in weeks or months, not years.</a:t>
            </a:r>
          </a:p>
          <a:p>
            <a:pPr marL="269240" marR="40640" indent="-228600" defTabSz="914400">
              <a:spcBef>
                <a:spcPts val="400"/>
              </a:spcBef>
              <a:buSzPct val="100000"/>
              <a:buAutoNum type="arabicPeriod"/>
              <a:defRPr sz="1800">
                <a:uFill>
                  <a:solidFill>
                    <a:srgbClr val="000000"/>
                  </a:solidFill>
                </a:uFill>
                <a:latin typeface="Arial"/>
                <a:ea typeface="Arial"/>
                <a:cs typeface="Arial"/>
                <a:sym typeface="Arial"/>
              </a:defRPr>
            </a:pPr>
            <a:r>
              <a:rPr dirty="0"/>
              <a:t> The organic bands on which the stumps sit do not have the characteristics of true soil</a:t>
            </a:r>
          </a:p>
          <a:p>
            <a:pPr marL="269240" marR="40640" indent="-228600" defTabSz="914400">
              <a:spcBef>
                <a:spcPts val="400"/>
              </a:spcBef>
              <a:buFont typeface="Arial"/>
              <a:defRPr sz="1200">
                <a:uFill>
                  <a:solidFill>
                    <a:srgbClr val="000000"/>
                  </a:solidFill>
                </a:uFill>
                <a:latin typeface="Arial"/>
                <a:ea typeface="Arial"/>
                <a:cs typeface="Arial"/>
                <a:sym typeface="Arial"/>
              </a:defRPr>
            </a:pPr>
            <a:r>
              <a:rPr dirty="0"/>
              <a:t>Source of info: my filed article by Coffin 2003.</a:t>
            </a:r>
          </a:p>
          <a:p>
            <a:pPr marL="269240" marR="40640" indent="-228600" defTabSz="914400">
              <a:spcBef>
                <a:spcPts val="400"/>
              </a:spcBef>
              <a:buFont typeface="Arial"/>
            </a:pPr>
            <a:r>
              <a:rPr sz="1200" b="1" dirty="0">
                <a:uFill>
                  <a:solidFill>
                    <a:srgbClr val="000000"/>
                  </a:solidFill>
                </a:uFill>
                <a:latin typeface="Arial"/>
                <a:ea typeface="Arial"/>
                <a:cs typeface="Arial"/>
                <a:sym typeface="Arial"/>
              </a:rPr>
              <a:t>“Scientists create petrified wood in days.” “Process simulates trees buried beneath molten lava.” </a:t>
            </a:r>
            <a:r>
              <a:rPr sz="1200" dirty="0">
                <a:uFill>
                  <a:solidFill>
                    <a:srgbClr val="000000"/>
                  </a:solidFill>
                </a:uFill>
                <a:latin typeface="Arial"/>
                <a:ea typeface="Arial"/>
                <a:cs typeface="Arial"/>
                <a:sym typeface="Arial"/>
              </a:rPr>
              <a:t>25 Jan. </a:t>
            </a:r>
            <a:r>
              <a:rPr sz="1200" b="1" dirty="0">
                <a:uFill>
                  <a:solidFill>
                    <a:srgbClr val="000000"/>
                  </a:solidFill>
                </a:uFill>
                <a:latin typeface="Arial"/>
                <a:ea typeface="Arial"/>
                <a:cs typeface="Arial"/>
                <a:sym typeface="Arial"/>
              </a:rPr>
              <a:t>2005</a:t>
            </a:r>
            <a:r>
              <a:rPr sz="1200" dirty="0">
                <a:uFill>
                  <a:solidFill>
                    <a:srgbClr val="000000"/>
                  </a:solidFill>
                </a:uFill>
                <a:latin typeface="Arial"/>
                <a:ea typeface="Arial"/>
                <a:cs typeface="Arial"/>
                <a:sym typeface="Arial"/>
              </a:rPr>
              <a:t>, </a:t>
            </a:r>
            <a:r>
              <a:rPr sz="1200" u="sng" dirty="0">
                <a:solidFill>
                  <a:srgbClr val="00A8AA"/>
                </a:solidFill>
                <a:uFill>
                  <a:solidFill>
                    <a:srgbClr val="00A8AA"/>
                  </a:solidFill>
                </a:uFill>
                <a:latin typeface="Arial"/>
                <a:ea typeface="Arial"/>
                <a:cs typeface="Arial"/>
                <a:sym typeface="Arial"/>
                <a:hlinkClick r:id="rId3"/>
              </a:rPr>
              <a:t>http://www.msnbc.msn.com/id/6865664/</a:t>
            </a:r>
            <a:r>
              <a:rPr sz="1200" dirty="0">
                <a:uFill>
                  <a:solidFill>
                    <a:srgbClr val="000000"/>
                  </a:solidFill>
                </a:uFill>
                <a:latin typeface="Arial"/>
                <a:ea typeface="Arial"/>
                <a:cs typeface="Arial"/>
                <a:sym typeface="Arial"/>
              </a:rPr>
              <a:t>  YAKIMA, Wash. – “Researchers at a national science laboratory in south-central Washington have found a way to achieve in days what takes Mother Nature millions of years — converting wood to mineral.  The ability to make petrified wood could hold promise for separating industrial chemicals, filtering pollutants and soaking up contamination, said </a:t>
            </a:r>
            <a:r>
              <a:rPr sz="1200" dirty="0" err="1">
                <a:uFill>
                  <a:solidFill>
                    <a:srgbClr val="000000"/>
                  </a:solidFill>
                </a:uFill>
                <a:latin typeface="Arial"/>
                <a:ea typeface="Arial"/>
                <a:cs typeface="Arial"/>
                <a:sym typeface="Arial"/>
              </a:rPr>
              <a:t>Yongsoon</a:t>
            </a:r>
            <a:r>
              <a:rPr sz="1200" dirty="0">
                <a:uFill>
                  <a:solidFill>
                    <a:srgbClr val="000000"/>
                  </a:solidFill>
                </a:uFill>
                <a:latin typeface="Arial"/>
                <a:ea typeface="Arial"/>
                <a:cs typeface="Arial"/>
                <a:sym typeface="Arial"/>
              </a:rPr>
              <a:t> Shin, research scientist at the Pacific Northwest National Laboratory. …</a:t>
            </a:r>
          </a:p>
          <a:p>
            <a:pPr marL="269240" marR="40640" indent="-228600" defTabSz="914400">
              <a:spcBef>
                <a:spcPts val="400"/>
              </a:spcBef>
              <a:buFont typeface="Arial"/>
              <a:defRPr sz="1200">
                <a:uFill>
                  <a:solidFill>
                    <a:srgbClr val="000000"/>
                  </a:solidFill>
                </a:uFill>
                <a:latin typeface="Arial"/>
                <a:ea typeface="Arial"/>
                <a:cs typeface="Arial"/>
                <a:sym typeface="Arial"/>
              </a:defRPr>
            </a:pPr>
            <a:r>
              <a:rPr dirty="0"/>
              <a:t>Natural petrified wood occurs when trees are buried without oxygen, then leach their wood components and soak up the soil's minerals.  For instance, at the Ginkgo Petrified Forest, a state park on the west shore of the Columbia River in central Washington, trees were believed to have been buried without oxygen beneath molten lava millions of years ago.”</a:t>
            </a: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7" name="Shape 1947"/>
          <p:cNvSpPr>
            <a:spLocks noGrp="1" noRot="1" noChangeAspect="1"/>
          </p:cNvSpPr>
          <p:nvPr>
            <p:ph type="sldImg"/>
          </p:nvPr>
        </p:nvSpPr>
        <p:spPr>
          <a:xfrm>
            <a:off x="381000" y="685800"/>
            <a:ext cx="6096000" cy="3429000"/>
          </a:xfrm>
          <a:prstGeom prst="rect">
            <a:avLst/>
          </a:prstGeom>
        </p:spPr>
        <p:txBody>
          <a:bodyPr/>
          <a:lstStyle/>
          <a:p>
            <a:endParaRPr/>
          </a:p>
        </p:txBody>
      </p:sp>
      <p:sp>
        <p:nvSpPr>
          <p:cNvPr id="1948" name="Shape 1948"/>
          <p:cNvSpPr>
            <a:spLocks noGrp="1"/>
          </p:cNvSpPr>
          <p:nvPr>
            <p:ph type="body" sz="quarter" idx="1"/>
          </p:nvPr>
        </p:nvSpPr>
        <p:spPr>
          <a:prstGeom prst="rect">
            <a:avLst/>
          </a:prstGeom>
        </p:spPr>
        <p:txBody>
          <a:bodyPr/>
          <a:lstStyle/>
          <a:p>
            <a:r>
              <a:t>Today </a:t>
            </a:r>
          </a:p>
          <a:p>
            <a:r>
              <a:rPr u="sng">
                <a:hlinkClick r:id="rId3"/>
              </a:rPr>
              <a:t>http://www.freeworldmaps.net/</a:t>
            </a:r>
            <a:r>
              <a:t> </a:t>
            </a: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4" name="Shape 1954"/>
          <p:cNvSpPr>
            <a:spLocks noGrp="1" noRot="1" noChangeAspect="1"/>
          </p:cNvSpPr>
          <p:nvPr>
            <p:ph type="sldImg"/>
          </p:nvPr>
        </p:nvSpPr>
        <p:spPr>
          <a:xfrm>
            <a:off x="381000" y="685800"/>
            <a:ext cx="6096000" cy="3429000"/>
          </a:xfrm>
          <a:prstGeom prst="rect">
            <a:avLst/>
          </a:prstGeom>
        </p:spPr>
        <p:txBody>
          <a:bodyPr/>
          <a:lstStyle/>
          <a:p>
            <a:endParaRPr/>
          </a:p>
        </p:txBody>
      </p:sp>
      <p:sp>
        <p:nvSpPr>
          <p:cNvPr id="1955" name="Shape 1955"/>
          <p:cNvSpPr>
            <a:spLocks noGrp="1"/>
          </p:cNvSpPr>
          <p:nvPr>
            <p:ph type="body" sz="quarter" idx="1"/>
          </p:nvPr>
        </p:nvSpPr>
        <p:spPr>
          <a:prstGeom prst="rect">
            <a:avLst/>
          </a:prstGeom>
        </p:spPr>
        <p:txBody>
          <a:bodyPr/>
          <a:lstStyle/>
          <a:p>
            <a:pPr defTabSz="825500">
              <a:defRPr sz="1800">
                <a:latin typeface="Arial"/>
                <a:ea typeface="Arial"/>
                <a:cs typeface="Arial"/>
                <a:sym typeface="Arial"/>
              </a:defRPr>
            </a:pPr>
            <a:r>
              <a:t>According to </a:t>
            </a:r>
            <a:r>
              <a:rPr u="sng">
                <a:hlinkClick r:id="rId3"/>
              </a:rPr>
              <a:t>https://www.britannica.com/science/continental-drift-geology#ref66654</a:t>
            </a:r>
            <a:r>
              <a:t>, the idea of a large-scale displacement of continents has a long history. Noting the apparent fit of the bulge of eastern South America into the bight of Africa, the German naturalist Alexander von Humboldt theorized about 1800 that the lands bordering the Atlantic Ocean had once been joined.  Today, evolutionists believe in </a:t>
            </a:r>
            <a:r>
              <a:rPr i="1"/>
              <a:t>continental drift</a:t>
            </a:r>
            <a:r>
              <a:t> (a theory proposed by evolutionary German meteorologist, Alfred Wegener, in 1912, and initially scoffed at by the mainstream).  Many creationists believe in </a:t>
            </a:r>
            <a:r>
              <a:rPr i="1"/>
              <a:t>continental sprint</a:t>
            </a:r>
            <a:r>
              <a:t> (catastrophic plate tectonics), first proposed and attributed to the Flood by the YEC French geologist Antonio Snider-Pellegrini (1802–1885) was a French geographer and scientist in </a:t>
            </a:r>
            <a:r>
              <a:rPr i="1"/>
              <a:t>Le Création et ses Mystères Devoilés</a:t>
            </a:r>
            <a:r>
              <a:t> (</a:t>
            </a:r>
            <a:r>
              <a:rPr i="1"/>
              <a:t>The Creation and Its Mysteries Unveiled</a:t>
            </a:r>
            <a:r>
              <a:t>) published in Paris in 1858 (which went unnoticed because of Darwin’s famous </a:t>
            </a:r>
            <a:r>
              <a:rPr i="1"/>
              <a:t>Origin of Species</a:t>
            </a:r>
            <a:r>
              <a:t> in 1859). </a:t>
            </a:r>
          </a:p>
          <a:p>
            <a:pPr defTabSz="825500">
              <a:defRPr sz="1800">
                <a:latin typeface="Arial"/>
                <a:ea typeface="Arial"/>
                <a:cs typeface="Arial"/>
                <a:sym typeface="Arial"/>
              </a:defRPr>
            </a:pPr>
            <a:r>
              <a:t>See https://answersingenesis.org/geology/plate-tectonics/smithsonian-tectonic-history-short-sighted/.</a:t>
            </a:r>
          </a:p>
          <a:p>
            <a:pPr defTabSz="825500">
              <a:defRPr sz="1800">
                <a:latin typeface="Arial"/>
                <a:ea typeface="Arial"/>
                <a:cs typeface="Arial"/>
                <a:sym typeface="Arial"/>
              </a:defRPr>
            </a:pPr>
            <a:r>
              <a:t> 	Other YEC do not accept catastrophic plate tectonics.</a:t>
            </a:r>
          </a:p>
          <a:p>
            <a:pPr defTabSz="825500">
              <a:defRPr sz="1800">
                <a:latin typeface="Arial"/>
                <a:ea typeface="Arial"/>
                <a:cs typeface="Arial"/>
                <a:sym typeface="Arial"/>
              </a:defRPr>
            </a:pPr>
            <a:r>
              <a:t>This is a widely held theory that the continents were once a single land-mass.  But it is not a proven fact.</a:t>
            </a:r>
          </a:p>
          <a:p>
            <a:pPr defTabSz="825500">
              <a:defRPr sz="1800">
                <a:latin typeface="Arial"/>
                <a:ea typeface="Arial"/>
                <a:cs typeface="Arial"/>
                <a:sym typeface="Arial"/>
              </a:defRPr>
            </a:pPr>
            <a:r>
              <a:t>Evolution story:</a:t>
            </a:r>
          </a:p>
          <a:p>
            <a:pPr defTabSz="825500">
              <a:defRPr sz="1800">
                <a:latin typeface="Arial"/>
                <a:ea typeface="Arial"/>
                <a:cs typeface="Arial"/>
                <a:sym typeface="Arial"/>
              </a:defRPr>
            </a:pPr>
            <a:r>
              <a:t>1. 200 million years ago (Early Jurassic)</a:t>
            </a:r>
          </a:p>
          <a:p>
            <a:pPr defTabSz="825500">
              <a:defRPr sz="1800">
                <a:latin typeface="Arial"/>
                <a:ea typeface="Arial"/>
                <a:cs typeface="Arial"/>
                <a:sym typeface="Arial"/>
              </a:defRPr>
            </a:pPr>
            <a:r>
              <a:t>2. 150 million years ago (Late Jurassic)</a:t>
            </a:r>
          </a:p>
          <a:p>
            <a:pPr defTabSz="825500">
              <a:defRPr sz="1800">
                <a:latin typeface="Arial"/>
                <a:ea typeface="Arial"/>
                <a:cs typeface="Arial"/>
                <a:sym typeface="Arial"/>
              </a:defRPr>
            </a:pPr>
            <a:r>
              <a:t>3. 100 million years ago (Cretaceous)</a:t>
            </a:r>
          </a:p>
          <a:p>
            <a:pPr defTabSz="825500">
              <a:defRPr sz="1800">
                <a:latin typeface="Arial"/>
                <a:ea typeface="Arial"/>
                <a:cs typeface="Arial"/>
                <a:sym typeface="Arial"/>
              </a:defRPr>
            </a:pPr>
            <a:r>
              <a:t>4. 50 million years ago (Tertiary)</a:t>
            </a:r>
          </a:p>
          <a:p>
            <a:pPr defTabSz="825500">
              <a:defRPr sz="1800">
                <a:latin typeface="Arial"/>
                <a:ea typeface="Arial"/>
                <a:cs typeface="Arial"/>
                <a:sym typeface="Arial"/>
              </a:defRPr>
            </a:pPr>
            <a:r>
              <a:t>Edward J Tarbuck &amp; Frederick K. Lutgens, </a:t>
            </a:r>
            <a:r>
              <a:rPr i="1"/>
              <a:t>Earth Science: Indiana </a:t>
            </a:r>
            <a:r>
              <a:t>(Upper Saddle River, NJ: Pearson Prentice Hall, 2006, Teacher’s edition), p. 378</a:t>
            </a: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8" name="Shape 1958"/>
          <p:cNvSpPr>
            <a:spLocks noGrp="1" noRot="1" noChangeAspect="1"/>
          </p:cNvSpPr>
          <p:nvPr>
            <p:ph type="sldImg"/>
          </p:nvPr>
        </p:nvSpPr>
        <p:spPr>
          <a:xfrm>
            <a:off x="381000" y="685800"/>
            <a:ext cx="6096000" cy="3429000"/>
          </a:xfrm>
          <a:prstGeom prst="rect">
            <a:avLst/>
          </a:prstGeom>
        </p:spPr>
        <p:txBody>
          <a:bodyPr/>
          <a:lstStyle/>
          <a:p>
            <a:endParaRPr/>
          </a:p>
        </p:txBody>
      </p:sp>
      <p:sp>
        <p:nvSpPr>
          <p:cNvPr id="1959" name="Shape 1959"/>
          <p:cNvSpPr>
            <a:spLocks noGrp="1"/>
          </p:cNvSpPr>
          <p:nvPr>
            <p:ph type="body" sz="quarter" idx="1"/>
          </p:nvPr>
        </p:nvSpPr>
        <p:spPr>
          <a:prstGeom prst="rect">
            <a:avLst/>
          </a:prstGeom>
        </p:spPr>
        <p:txBody>
          <a:bodyPr/>
          <a:lstStyle/>
          <a:p>
            <a:r>
              <a:t>Today </a:t>
            </a:r>
          </a:p>
          <a:p>
            <a:r>
              <a:rPr u="sng">
                <a:hlinkClick r:id="rId3"/>
              </a:rPr>
              <a:t>http://www.freeworldmaps.net/</a:t>
            </a:r>
            <a:r>
              <a:t> </a:t>
            </a: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4" name="Shape 1964"/>
          <p:cNvSpPr>
            <a:spLocks noGrp="1" noRot="1" noChangeAspect="1"/>
          </p:cNvSpPr>
          <p:nvPr>
            <p:ph type="sldImg"/>
          </p:nvPr>
        </p:nvSpPr>
        <p:spPr>
          <a:xfrm>
            <a:off x="381000" y="685800"/>
            <a:ext cx="6096000" cy="3429000"/>
          </a:xfrm>
          <a:prstGeom prst="rect">
            <a:avLst/>
          </a:prstGeom>
        </p:spPr>
        <p:txBody>
          <a:bodyPr/>
          <a:lstStyle/>
          <a:p>
            <a:endParaRPr/>
          </a:p>
        </p:txBody>
      </p:sp>
      <p:sp>
        <p:nvSpPr>
          <p:cNvPr id="1965" name="Shape 1965"/>
          <p:cNvSpPr>
            <a:spLocks noGrp="1"/>
          </p:cNvSpPr>
          <p:nvPr>
            <p:ph type="body" sz="quarter" idx="1"/>
          </p:nvPr>
        </p:nvSpPr>
        <p:spPr>
          <a:prstGeom prst="rect">
            <a:avLst/>
          </a:prstGeom>
        </p:spPr>
        <p:txBody>
          <a:bodyPr/>
          <a:lstStyle>
            <a:lvl1pPr defTabSz="825500">
              <a:defRPr sz="3000"/>
            </a:lvl1pPr>
          </a:lstStyle>
          <a:p>
            <a:r>
              <a:rPr dirty="0"/>
              <a:t>Display in Ark Encounter, 2018</a:t>
            </a: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0" name="Shape 1970"/>
          <p:cNvSpPr>
            <a:spLocks noGrp="1" noRot="1" noChangeAspect="1"/>
          </p:cNvSpPr>
          <p:nvPr>
            <p:ph type="sldImg"/>
          </p:nvPr>
        </p:nvSpPr>
        <p:spPr>
          <a:xfrm>
            <a:off x="381000" y="685800"/>
            <a:ext cx="6096000" cy="3429000"/>
          </a:xfrm>
          <a:prstGeom prst="rect">
            <a:avLst/>
          </a:prstGeom>
        </p:spPr>
        <p:txBody>
          <a:bodyPr/>
          <a:lstStyle/>
          <a:p>
            <a:endParaRPr/>
          </a:p>
        </p:txBody>
      </p:sp>
      <p:sp>
        <p:nvSpPr>
          <p:cNvPr id="1971" name="Shape 1971"/>
          <p:cNvSpPr>
            <a:spLocks noGrp="1"/>
          </p:cNvSpPr>
          <p:nvPr>
            <p:ph type="body" sz="quarter" idx="1"/>
          </p:nvPr>
        </p:nvSpPr>
        <p:spPr>
          <a:prstGeom prst="rect">
            <a:avLst/>
          </a:prstGeom>
        </p:spPr>
        <p:txBody>
          <a:bodyPr/>
          <a:lstStyle>
            <a:lvl1pPr defTabSz="825500">
              <a:defRPr sz="3000"/>
            </a:lvl1pPr>
          </a:lstStyle>
          <a:p>
            <a:r>
              <a:t>Display in Ark Encounter, 2018</a:t>
            </a: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 name="Shape 1976"/>
          <p:cNvSpPr>
            <a:spLocks noGrp="1" noRot="1" noChangeAspect="1"/>
          </p:cNvSpPr>
          <p:nvPr>
            <p:ph type="sldImg"/>
          </p:nvPr>
        </p:nvSpPr>
        <p:spPr>
          <a:xfrm>
            <a:off x="381000" y="685800"/>
            <a:ext cx="6096000" cy="3429000"/>
          </a:xfrm>
          <a:prstGeom prst="rect">
            <a:avLst/>
          </a:prstGeom>
        </p:spPr>
        <p:txBody>
          <a:bodyPr/>
          <a:lstStyle/>
          <a:p>
            <a:endParaRPr/>
          </a:p>
        </p:txBody>
      </p:sp>
      <p:sp>
        <p:nvSpPr>
          <p:cNvPr id="1977" name="Shape 1977"/>
          <p:cNvSpPr>
            <a:spLocks noGrp="1"/>
          </p:cNvSpPr>
          <p:nvPr>
            <p:ph type="body" sz="quarter" idx="1"/>
          </p:nvPr>
        </p:nvSpPr>
        <p:spPr>
          <a:prstGeom prst="rect">
            <a:avLst/>
          </a:prstGeom>
        </p:spPr>
        <p:txBody>
          <a:bodyPr/>
          <a:lstStyle>
            <a:lvl1pPr defTabSz="825500">
              <a:defRPr sz="3000"/>
            </a:lvl1pPr>
          </a:lstStyle>
          <a:p>
            <a:r>
              <a:t>Display in Ark Encounter, 2018</a:t>
            </a: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0" name="Shape 1980"/>
          <p:cNvSpPr>
            <a:spLocks noGrp="1" noRot="1" noChangeAspect="1"/>
          </p:cNvSpPr>
          <p:nvPr>
            <p:ph type="sldImg"/>
          </p:nvPr>
        </p:nvSpPr>
        <p:spPr>
          <a:xfrm>
            <a:off x="381000" y="685800"/>
            <a:ext cx="6096000" cy="3429000"/>
          </a:xfrm>
          <a:prstGeom prst="rect">
            <a:avLst/>
          </a:prstGeom>
        </p:spPr>
        <p:txBody>
          <a:bodyPr/>
          <a:lstStyle/>
          <a:p>
            <a:endParaRPr/>
          </a:p>
        </p:txBody>
      </p:sp>
      <p:sp>
        <p:nvSpPr>
          <p:cNvPr id="1981" name="Shape 1981"/>
          <p:cNvSpPr>
            <a:spLocks noGrp="1"/>
          </p:cNvSpPr>
          <p:nvPr>
            <p:ph type="body" sz="quarter" idx="1"/>
          </p:nvPr>
        </p:nvSpPr>
        <p:spPr>
          <a:prstGeom prst="rect">
            <a:avLst/>
          </a:prstGeom>
        </p:spPr>
        <p:txBody>
          <a:bodyPr/>
          <a:lstStyle>
            <a:lvl1pPr defTabSz="825500">
              <a:defRPr sz="3000"/>
            </a:lvl1pPr>
          </a:lstStyle>
          <a:p>
            <a:r>
              <a:t>Display in Ark Encounter, 2018</a:t>
            </a: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4" name="Shape 1994"/>
          <p:cNvSpPr>
            <a:spLocks noGrp="1" noRot="1" noChangeAspect="1"/>
          </p:cNvSpPr>
          <p:nvPr>
            <p:ph type="sldImg"/>
          </p:nvPr>
        </p:nvSpPr>
        <p:spPr>
          <a:xfrm>
            <a:off x="381000" y="685800"/>
            <a:ext cx="6096000" cy="3429000"/>
          </a:xfrm>
          <a:prstGeom prst="rect">
            <a:avLst/>
          </a:prstGeom>
        </p:spPr>
        <p:txBody>
          <a:bodyPr/>
          <a:lstStyle/>
          <a:p>
            <a:endParaRPr/>
          </a:p>
        </p:txBody>
      </p:sp>
      <p:sp>
        <p:nvSpPr>
          <p:cNvPr id="1995" name="Shape 1995"/>
          <p:cNvSpPr>
            <a:spLocks noGrp="1"/>
          </p:cNvSpPr>
          <p:nvPr>
            <p:ph type="body" sz="quarter" idx="1"/>
          </p:nvPr>
        </p:nvSpPr>
        <p:spPr>
          <a:prstGeom prst="rect">
            <a:avLst/>
          </a:prstGeom>
        </p:spPr>
        <p:txBody>
          <a:bodyPr/>
          <a:lstStyle/>
          <a:p>
            <a:pPr>
              <a:defRPr sz="3000">
                <a:latin typeface="+mn-lt"/>
                <a:ea typeface="+mn-ea"/>
                <a:cs typeface="+mn-cs"/>
                <a:sym typeface="Helvetica"/>
              </a:defRPr>
            </a:pPr>
            <a:endParaRPr/>
          </a:p>
          <a:p>
            <a:pPr>
              <a:defRPr sz="3000">
                <a:latin typeface="+mn-lt"/>
                <a:ea typeface="+mn-ea"/>
                <a:cs typeface="+mn-cs"/>
                <a:sym typeface="Helvetica"/>
              </a:defRPr>
            </a:pPr>
            <a:endParaRPr/>
          </a:p>
          <a:p>
            <a:pPr>
              <a:defRPr sz="3000">
                <a:latin typeface="+mn-lt"/>
                <a:ea typeface="+mn-ea"/>
                <a:cs typeface="+mn-cs"/>
                <a:sym typeface="Helvetica"/>
              </a:defRPr>
            </a:pPr>
            <a:endParaRPr/>
          </a:p>
          <a:p>
            <a:pPr>
              <a:defRPr sz="3000">
                <a:latin typeface="+mn-lt"/>
                <a:ea typeface="+mn-ea"/>
                <a:cs typeface="+mn-cs"/>
                <a:sym typeface="Helvetica"/>
              </a:defRPr>
            </a:pPr>
            <a:r>
              <a:t>BOTH DATES ARE BASED ON FALSE ASSUMPTIONS USED IN THE DATING METHODS.</a:t>
            </a:r>
          </a:p>
          <a:p>
            <a:pPr>
              <a:defRPr sz="1800">
                <a:latin typeface="+mn-lt"/>
                <a:ea typeface="+mn-ea"/>
                <a:cs typeface="+mn-cs"/>
                <a:sym typeface="Helvetica"/>
              </a:defRPr>
            </a:pPr>
            <a:endParaRPr/>
          </a:p>
          <a:p>
            <a:pPr>
              <a:defRPr sz="1800">
                <a:latin typeface="+mn-lt"/>
                <a:ea typeface="+mn-ea"/>
                <a:cs typeface="+mn-cs"/>
                <a:sym typeface="Helvetica"/>
              </a:defRPr>
            </a:pPr>
            <a:r>
              <a:t>The crystal structure of diamonds prevents recent contamination with </a:t>
            </a:r>
            <a:r>
              <a:rPr baseline="31999"/>
              <a:t>14</a:t>
            </a:r>
            <a:r>
              <a:t>C</a:t>
            </a:r>
          </a:p>
          <a:p>
            <a:pPr>
              <a:defRPr sz="1800">
                <a:latin typeface="+mn-lt"/>
                <a:ea typeface="+mn-ea"/>
                <a:cs typeface="+mn-cs"/>
                <a:sym typeface="Helvetica"/>
              </a:defRPr>
            </a:pPr>
            <a:endParaRPr/>
          </a:p>
          <a:p>
            <a:pPr>
              <a:defRPr sz="1800">
                <a:latin typeface="+mn-lt"/>
                <a:ea typeface="+mn-ea"/>
                <a:cs typeface="+mn-cs"/>
                <a:sym typeface="Helvetica"/>
              </a:defRPr>
            </a:pPr>
            <a:r>
              <a:t>Source: </a:t>
            </a:r>
            <a:r>
              <a:rPr u="sng">
                <a:hlinkClick r:id="rId3"/>
              </a:rPr>
              <a:t>www.icr.org/pdf/research/AGUC-14_Poster_Baumgardner.pdf</a:t>
            </a:r>
            <a:r>
              <a:t> (American Geophysical Union Conf., Dec 2003 poster; five diamonds).  While the poster presentation at the AGU conference documents five diamonds dated by 14C, seven more have since been C-dated, according to March 2005 personal communication between Dr. Don Batten (AiG) and Dr. Russ Humphreys (an ICR co-researcher with Dr. Baumgardner).</a:t>
            </a:r>
          </a:p>
          <a:p>
            <a:pPr>
              <a:defRPr sz="1800">
                <a:latin typeface="+mn-lt"/>
                <a:ea typeface="+mn-ea"/>
                <a:cs typeface="+mn-cs"/>
                <a:sym typeface="Helvetica"/>
              </a:defRPr>
            </a:pPr>
            <a:endParaRPr/>
          </a:p>
          <a:p>
            <a:pPr>
              <a:defRPr sz="1800">
                <a:latin typeface="+mn-lt"/>
                <a:ea typeface="+mn-ea"/>
                <a:cs typeface="+mn-cs"/>
                <a:sym typeface="Helvetica"/>
              </a:defRPr>
            </a:pPr>
            <a:r>
              <a:t>Photo of Macles diamonds from the Argyle pipe, Western Australia (these are not the ones dated) from: </a:t>
            </a:r>
            <a:r>
              <a:rPr u="sng">
                <a:hlinkClick r:id="rId4"/>
              </a:rPr>
              <a:t>http://volcano.und.nodak.edu/vwdocs/minerals/diamonds.html</a:t>
            </a:r>
            <a:r>
              <a:t> ‘courtesy of Grand Boxer’. </a:t>
            </a: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2" name="Shape 1582"/>
          <p:cNvSpPr>
            <a:spLocks noGrp="1" noRot="1" noChangeAspect="1"/>
          </p:cNvSpPr>
          <p:nvPr>
            <p:ph type="sldImg"/>
          </p:nvPr>
        </p:nvSpPr>
        <p:spPr>
          <a:xfrm>
            <a:off x="381000" y="685800"/>
            <a:ext cx="6096000" cy="3429000"/>
          </a:xfrm>
          <a:prstGeom prst="rect">
            <a:avLst/>
          </a:prstGeom>
        </p:spPr>
        <p:txBody>
          <a:bodyPr/>
          <a:lstStyle/>
          <a:p>
            <a:endParaRPr/>
          </a:p>
        </p:txBody>
      </p:sp>
      <p:sp>
        <p:nvSpPr>
          <p:cNvPr id="1583" name="Shape 1583"/>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t>A lava dome started forming soon after the eruption.  The first two domes were blown away by subsequent smaller eruptions in 1980.  The present dome started forming in late October 1980 and continues growing to this day, though at faster rate than in the first 6 years (see below).</a:t>
            </a:r>
          </a:p>
          <a:p>
            <a:pPr marL="40640" marR="40640" defTabSz="914400">
              <a:spcBef>
                <a:spcPts val="400"/>
              </a:spcBef>
              <a:defRPr sz="1200">
                <a:uFill>
                  <a:solidFill>
                    <a:srgbClr val="000000"/>
                  </a:solidFill>
                </a:uFill>
                <a:latin typeface="Arial"/>
                <a:ea typeface="Arial"/>
                <a:cs typeface="Arial"/>
                <a:sym typeface="Arial"/>
              </a:defRPr>
            </a:pPr>
            <a:r>
              <a:t>During 17 so-called dome-building eruptions, from 18 October 1980 to 26 October 1986, thick pasty lava oozed out of the volcanic vent like toothpaste from a tube. Dacite lava is too thick to flow very far, so it simply piled up around the vent, forming the mountain-like dome, which now plugs the volcanic orifice.</a:t>
            </a:r>
          </a:p>
          <a:p>
            <a:pPr marL="40640" marR="40640" defTabSz="914400">
              <a:spcBef>
                <a:spcPts val="400"/>
              </a:spcBef>
              <a:defRPr sz="1200" b="1">
                <a:uFill>
                  <a:solidFill>
                    <a:srgbClr val="000000"/>
                  </a:solidFill>
                </a:uFill>
                <a:latin typeface="Arial"/>
                <a:ea typeface="Arial"/>
                <a:cs typeface="Arial"/>
                <a:sym typeface="Arial"/>
              </a:defRPr>
            </a:pPr>
            <a:r>
              <a:t>	Mountain rapidly rebuilding in 2005!</a:t>
            </a:r>
          </a:p>
          <a:p>
            <a:pPr marL="40640" marR="40640" defTabSz="914400">
              <a:spcBef>
                <a:spcPts val="400"/>
              </a:spcBef>
            </a:pPr>
            <a:r>
              <a:rPr sz="1200">
                <a:uFill>
                  <a:solidFill>
                    <a:srgbClr val="000000"/>
                  </a:solidFill>
                </a:uFill>
                <a:latin typeface="Arial"/>
                <a:ea typeface="Arial"/>
                <a:cs typeface="Arial"/>
                <a:sym typeface="Arial"/>
              </a:rPr>
              <a:t>Sept 25, 2005 article: </a:t>
            </a:r>
            <a:r>
              <a:rPr sz="1200" u="sng">
                <a:uFill>
                  <a:solidFill>
                    <a:srgbClr val="000000"/>
                  </a:solidFill>
                </a:uFill>
                <a:latin typeface="Arial"/>
                <a:ea typeface="Arial"/>
                <a:cs typeface="Arial"/>
                <a:sym typeface="Arial"/>
                <a:hlinkClick r:id="rId3"/>
              </a:rPr>
              <a:t>http://www.billingsgazette.com/index.php?tl=1&amp;display=rednews/2005/09/25/build/nation/52-st-helens.inc</a:t>
            </a:r>
            <a:r>
              <a:rPr sz="1200">
                <a:uFill>
                  <a:solidFill>
                    <a:srgbClr val="000000"/>
                  </a:solidFill>
                </a:uFill>
                <a:latin typeface="Arial"/>
                <a:ea typeface="Arial"/>
                <a:cs typeface="Arial"/>
                <a:sym typeface="Arial"/>
              </a:rPr>
              <a:t> </a:t>
            </a:r>
          </a:p>
          <a:p>
            <a:pPr marL="40640" marR="40640" defTabSz="914400">
              <a:spcBef>
                <a:spcPts val="400"/>
              </a:spcBef>
            </a:pPr>
            <a:r>
              <a:rPr sz="1200">
                <a:uFill>
                  <a:solidFill>
                    <a:srgbClr val="000000"/>
                  </a:solidFill>
                </a:uFill>
                <a:latin typeface="Arial"/>
                <a:ea typeface="Arial"/>
                <a:cs typeface="Arial"/>
                <a:sym typeface="Arial"/>
              </a:rPr>
              <a:t>“Although things could change at any time, scientists are not expecting any big changes at Mount St. Helens in the near future. The new lava dome is growing about </a:t>
            </a:r>
            <a:r>
              <a:rPr sz="1200" b="1">
                <a:uFill>
                  <a:solidFill>
                    <a:srgbClr val="000000"/>
                  </a:solidFill>
                </a:uFill>
                <a:latin typeface="Arial"/>
                <a:ea typeface="Arial"/>
                <a:cs typeface="Arial"/>
                <a:sym typeface="Arial"/>
              </a:rPr>
              <a:t>six times faster than it did during the six years of dome building between 1980 and 1986</a:t>
            </a:r>
            <a:r>
              <a:rPr sz="1200">
                <a:uFill>
                  <a:solidFill>
                    <a:srgbClr val="000000"/>
                  </a:solidFill>
                </a:uFill>
                <a:latin typeface="Arial"/>
                <a:ea typeface="Arial"/>
                <a:cs typeface="Arial"/>
                <a:sym typeface="Arial"/>
              </a:rPr>
              <a:t>. The extrusion rate is about 1.3 to 9.2 cubic yards per second, </a:t>
            </a:r>
            <a:r>
              <a:rPr sz="1200" b="1">
                <a:uFill>
                  <a:solidFill>
                    <a:srgbClr val="000000"/>
                  </a:solidFill>
                </a:uFill>
                <a:latin typeface="Arial"/>
                <a:ea typeface="Arial"/>
                <a:cs typeface="Arial"/>
                <a:sym typeface="Arial"/>
              </a:rPr>
              <a:t>averaging 3 cubic yards - enough to fill up the back of a pickup truck every second</a:t>
            </a:r>
            <a:r>
              <a:rPr sz="1200">
                <a:uFill>
                  <a:solidFill>
                    <a:srgbClr val="000000"/>
                  </a:solidFill>
                </a:uFill>
                <a:latin typeface="Arial"/>
                <a:ea typeface="Arial"/>
                <a:cs typeface="Arial"/>
                <a:sym typeface="Arial"/>
              </a:rPr>
              <a:t>. </a:t>
            </a:r>
            <a:br>
              <a:rPr sz="1200">
                <a:uFill>
                  <a:solidFill>
                    <a:srgbClr val="000000"/>
                  </a:solidFill>
                </a:uFill>
                <a:latin typeface="Arial"/>
                <a:ea typeface="Arial"/>
                <a:cs typeface="Arial"/>
                <a:sym typeface="Arial"/>
              </a:rPr>
            </a:br>
            <a:r>
              <a:rPr sz="1200">
                <a:uFill>
                  <a:solidFill>
                    <a:srgbClr val="000000"/>
                  </a:solidFill>
                </a:uFill>
                <a:latin typeface="Arial"/>
                <a:ea typeface="Arial"/>
                <a:cs typeface="Arial"/>
                <a:sym typeface="Arial"/>
              </a:rPr>
              <a:t>The new Mount St. Helens dome was about 10 feet below the rim of the crater in July, although it has crumbled a little since then. The growth has been in a series of six big upward thrusts or "whalebacks" as the scientists like to call them because of their shape. </a:t>
            </a:r>
            <a:r>
              <a:rPr sz="1200" b="1">
                <a:uFill>
                  <a:solidFill>
                    <a:srgbClr val="000000"/>
                  </a:solidFill>
                </a:uFill>
                <a:latin typeface="Arial"/>
                <a:ea typeface="Arial"/>
                <a:cs typeface="Arial"/>
                <a:sym typeface="Arial"/>
              </a:rPr>
              <a:t>At the rate it is growing, Mount St. Helens could regain its conical top within decades.</a:t>
            </a:r>
            <a:r>
              <a:rPr sz="1200">
                <a:uFill>
                  <a:solidFill>
                    <a:srgbClr val="000000"/>
                  </a:solidFill>
                </a:uFill>
                <a:latin typeface="Arial"/>
                <a:ea typeface="Arial"/>
                <a:cs typeface="Arial"/>
                <a:sym typeface="Arial"/>
              </a:rPr>
              <a:t>“</a:t>
            </a: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0" name="Shape 1590"/>
          <p:cNvSpPr>
            <a:spLocks noGrp="1" noRot="1" noChangeAspect="1"/>
          </p:cNvSpPr>
          <p:nvPr>
            <p:ph type="sldImg"/>
          </p:nvPr>
        </p:nvSpPr>
        <p:spPr>
          <a:xfrm>
            <a:off x="381000" y="685800"/>
            <a:ext cx="6096000" cy="3429000"/>
          </a:xfrm>
          <a:prstGeom prst="rect">
            <a:avLst/>
          </a:prstGeom>
        </p:spPr>
        <p:txBody>
          <a:bodyPr/>
          <a:lstStyle/>
          <a:p>
            <a:endParaRPr/>
          </a:p>
        </p:txBody>
      </p:sp>
      <p:sp>
        <p:nvSpPr>
          <p:cNvPr id="1591" name="Shape 1591"/>
          <p:cNvSpPr>
            <a:spLocks noGrp="1"/>
          </p:cNvSpPr>
          <p:nvPr>
            <p:ph type="body" sz="quarter" idx="1"/>
          </p:nvPr>
        </p:nvSpPr>
        <p:spPr>
          <a:prstGeom prst="rect">
            <a:avLst/>
          </a:prstGeom>
        </p:spPr>
        <p:txBody>
          <a:bodyPr/>
          <a:lstStyle/>
          <a:p>
            <a:pPr marL="40640" marR="40640" defTabSz="914400">
              <a:spcBef>
                <a:spcPts val="400"/>
              </a:spcBef>
              <a:defRPr>
                <a:uFill>
                  <a:solidFill>
                    <a:srgbClr val="000000"/>
                  </a:solidFill>
                </a:uFill>
                <a:latin typeface="Arial"/>
                <a:ea typeface="Arial"/>
                <a:cs typeface="Arial"/>
                <a:sym typeface="Arial"/>
              </a:defRPr>
            </a:pPr>
            <a:r>
              <a:t>Samples were collected and dated in 1992 from the dome that started forming in late Oct. 1980. </a:t>
            </a:r>
          </a:p>
          <a:p>
            <a:pPr marL="40640" marR="40640" defTabSz="914400">
              <a:spcBef>
                <a:spcPts val="400"/>
              </a:spcBef>
              <a:defRPr sz="1200">
                <a:uFill>
                  <a:solidFill>
                    <a:srgbClr val="000000"/>
                  </a:solidFill>
                </a:uFill>
                <a:latin typeface="Arial"/>
                <a:ea typeface="Arial"/>
                <a:cs typeface="Arial"/>
                <a:sym typeface="Arial"/>
              </a:defRPr>
            </a:pPr>
            <a:r>
              <a:t>The highly respected lab (Geochron Laboratories of Cambridge, MA) was not told where the samples were collected, only that they were from dacite rock and low levels of argon were expected. The lab dated a “whole rock” sample and 4 different mineral samples.</a:t>
            </a:r>
          </a:p>
          <a:p>
            <a:pPr marL="40640" marR="40640" defTabSz="914400">
              <a:spcBef>
                <a:spcPts val="400"/>
              </a:spcBef>
              <a:defRPr sz="1200">
                <a:uFill>
                  <a:solidFill>
                    <a:srgbClr val="000000"/>
                  </a:solidFill>
                </a:uFill>
                <a:latin typeface="Arial"/>
                <a:ea typeface="Arial"/>
                <a:cs typeface="Arial"/>
                <a:sym typeface="Arial"/>
              </a:defRPr>
            </a:pPr>
            <a:r>
              <a:t>	Photo: </a:t>
            </a:r>
            <a:r>
              <a:rPr i="1"/>
              <a:t>Creation Magazine</a:t>
            </a:r>
            <a:r>
              <a:t> 23:3 (June-Aug. 2001), pp. 23-25.  Other examples of erroneous dating from various places in the world are in this article.</a:t>
            </a: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6" name="Shape 2056"/>
          <p:cNvSpPr>
            <a:spLocks noGrp="1" noRot="1" noChangeAspect="1"/>
          </p:cNvSpPr>
          <p:nvPr>
            <p:ph type="sldImg"/>
          </p:nvPr>
        </p:nvSpPr>
        <p:spPr>
          <a:xfrm>
            <a:off x="381000" y="685800"/>
            <a:ext cx="6096000" cy="3429000"/>
          </a:xfrm>
          <a:prstGeom prst="rect">
            <a:avLst/>
          </a:prstGeom>
        </p:spPr>
        <p:txBody>
          <a:bodyPr/>
          <a:lstStyle/>
          <a:p>
            <a:endParaRPr/>
          </a:p>
        </p:txBody>
      </p:sp>
      <p:sp>
        <p:nvSpPr>
          <p:cNvPr id="2057" name="Shape 2057"/>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t>Picture: 144276051_Thinkstock2012_MtNgauruhoeNewZealand.jpg Brandie Downloaded It</a:t>
            </a:r>
          </a:p>
          <a:p>
            <a:pPr marL="40640" marR="40640" defTabSz="914400">
              <a:spcBef>
                <a:spcPts val="400"/>
              </a:spcBef>
              <a:defRPr sz="1200">
                <a:uFill>
                  <a:solidFill>
                    <a:srgbClr val="000000"/>
                  </a:solidFill>
                </a:uFill>
                <a:latin typeface="Arial"/>
                <a:ea typeface="Arial"/>
                <a:cs typeface="Arial"/>
                <a:sym typeface="Arial"/>
              </a:defRPr>
            </a:pPr>
            <a:r>
              <a:t>text below: </a:t>
            </a:r>
            <a:r>
              <a:rPr u="sng">
                <a:hlinkClick r:id="rId3"/>
              </a:rPr>
              <a:t>http://volcano.und.edu/vwdocs/volc_images/img_ngauruhoe.html</a:t>
            </a:r>
          </a:p>
          <a:p>
            <a:pPr marL="497840" marR="40640" defTabSz="914400">
              <a:spcBef>
                <a:spcPts val="400"/>
              </a:spcBef>
            </a:pPr>
            <a:r>
              <a:rPr sz="1200">
                <a:uFill>
                  <a:solidFill>
                    <a:srgbClr val="000000"/>
                  </a:solidFill>
                </a:uFill>
                <a:latin typeface="Arial"/>
                <a:ea typeface="Arial"/>
                <a:cs typeface="Arial"/>
                <a:sym typeface="Arial"/>
              </a:rPr>
              <a:t>Mt. Ngauruhoe is a beautifully shaped volcano on the edge of the Tongariro massif. Ngauruhoe is </a:t>
            </a:r>
            <a:r>
              <a:rPr sz="1200" b="1">
                <a:uFill>
                  <a:solidFill>
                    <a:srgbClr val="000000"/>
                  </a:solidFill>
                </a:uFill>
                <a:latin typeface="Arial"/>
                <a:ea typeface="Arial"/>
                <a:cs typeface="Arial"/>
                <a:sym typeface="Arial"/>
              </a:rPr>
              <a:t>New Zealand's most active volcano</a:t>
            </a:r>
            <a:r>
              <a:rPr sz="1200">
                <a:uFill>
                  <a:solidFill>
                    <a:srgbClr val="000000"/>
                  </a:solidFill>
                </a:uFill>
                <a:latin typeface="Arial"/>
                <a:ea typeface="Arial"/>
                <a:cs typeface="Arial"/>
                <a:sym typeface="Arial"/>
              </a:rPr>
              <a:t> with 61 eruptions since 1839 (</a:t>
            </a:r>
            <a:r>
              <a:rPr sz="1200" b="1">
                <a:uFill>
                  <a:solidFill>
                    <a:srgbClr val="000000"/>
                  </a:solidFill>
                </a:uFill>
                <a:latin typeface="Arial"/>
                <a:ea typeface="Arial"/>
                <a:cs typeface="Arial"/>
                <a:sym typeface="Arial"/>
              </a:rPr>
              <a:t>most recent eruption in 1977</a:t>
            </a:r>
            <a:r>
              <a:rPr sz="1200">
                <a:uFill>
                  <a:solidFill>
                    <a:srgbClr val="000000"/>
                  </a:solidFill>
                </a:uFill>
                <a:latin typeface="Arial"/>
                <a:ea typeface="Arial"/>
                <a:cs typeface="Arial"/>
                <a:sym typeface="Arial"/>
              </a:rPr>
              <a:t>). Photograph of Ngauruhue by W.B. Hamilton, U.S. Geological Survey, November 1965. </a:t>
            </a:r>
          </a:p>
          <a:p>
            <a:pPr marL="40640" marR="40640" defTabSz="914400">
              <a:spcBef>
                <a:spcPts val="400"/>
              </a:spcBef>
            </a:pPr>
            <a:r>
              <a:rPr sz="1200">
                <a:uFill>
                  <a:solidFill>
                    <a:srgbClr val="000000"/>
                  </a:solidFill>
                </a:uFill>
                <a:latin typeface="Arial"/>
                <a:ea typeface="Arial"/>
                <a:cs typeface="Arial"/>
                <a:sym typeface="Arial"/>
              </a:rPr>
              <a:t>My statement summarizes the research by Andrew Snelling, “The cause of anomalous Potassium-Argon ‘ages’ for recent andesite flows at Mt. Ngauruhoe, New Zealand, and the implications for Potassium-Argon ‘dating’,” </a:t>
            </a:r>
            <a:r>
              <a:rPr sz="1200" i="1">
                <a:uFill>
                  <a:solidFill>
                    <a:srgbClr val="000000"/>
                  </a:solidFill>
                </a:uFill>
                <a:latin typeface="Arial"/>
                <a:ea typeface="Arial"/>
                <a:cs typeface="Arial"/>
                <a:sym typeface="Arial"/>
              </a:rPr>
              <a:t>Proceedings of the Fourth International Conference on Creationism</a:t>
            </a:r>
            <a:r>
              <a:rPr sz="1200">
                <a:uFill>
                  <a:solidFill>
                    <a:srgbClr val="000000"/>
                  </a:solidFill>
                </a:uFill>
                <a:latin typeface="Arial"/>
                <a:ea typeface="Arial"/>
                <a:cs typeface="Arial"/>
                <a:sym typeface="Arial"/>
              </a:rPr>
              <a:t> (Pittsburgh: Creation Science Fellowship, 1998), pp. 503-525.  Andrew collected the samples and sent them to a top US lab for dating.  He did not tell the lab where the samples were collected but suggested that they could be “young,” so as to ensure that the lab took extra care in their analysis.  Andrew reports in this paper </a:t>
            </a:r>
            <a:r>
              <a:rPr sz="1200" b="1">
                <a:uFill>
                  <a:solidFill>
                    <a:srgbClr val="000000"/>
                  </a:solidFill>
                </a:uFill>
                <a:latin typeface="Arial"/>
                <a:ea typeface="Arial"/>
                <a:cs typeface="Arial"/>
                <a:sym typeface="Arial"/>
              </a:rPr>
              <a:t>24 other published examples</a:t>
            </a:r>
            <a:r>
              <a:rPr sz="1200">
                <a:uFill>
                  <a:solidFill>
                    <a:srgbClr val="000000"/>
                  </a:solidFill>
                </a:uFill>
                <a:latin typeface="Arial"/>
                <a:ea typeface="Arial"/>
                <a:cs typeface="Arial"/>
                <a:sym typeface="Arial"/>
              </a:rPr>
              <a:t> of similarly erroneous dates (by millions of years) for rocks that are only a few decades or centuries old.  The implication is that the lavas already had the argon in them from the mantle and there is no way to distinguish primordial AR-40 from the AR-40 that results from decay of K-40 after the lava crystalizes.</a:t>
            </a: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8" name="Shape 2098"/>
          <p:cNvSpPr>
            <a:spLocks noGrp="1" noRot="1" noChangeAspect="1"/>
          </p:cNvSpPr>
          <p:nvPr>
            <p:ph type="sldImg"/>
          </p:nvPr>
        </p:nvSpPr>
        <p:spPr>
          <a:xfrm>
            <a:off x="381000" y="685800"/>
            <a:ext cx="6096000" cy="3429000"/>
          </a:xfrm>
          <a:prstGeom prst="rect">
            <a:avLst/>
          </a:prstGeom>
        </p:spPr>
        <p:txBody>
          <a:bodyPr/>
          <a:lstStyle/>
          <a:p>
            <a:endParaRPr/>
          </a:p>
        </p:txBody>
      </p:sp>
      <p:sp>
        <p:nvSpPr>
          <p:cNvPr id="2099" name="Shape 2099"/>
          <p:cNvSpPr>
            <a:spLocks noGrp="1"/>
          </p:cNvSpPr>
          <p:nvPr>
            <p:ph type="body" sz="quarter" idx="1"/>
          </p:nvPr>
        </p:nvSpPr>
        <p:spPr>
          <a:prstGeom prst="rect">
            <a:avLst/>
          </a:prstGeom>
        </p:spPr>
        <p:txBody>
          <a:bodyPr/>
          <a:lstStyle/>
          <a:p>
            <a:pPr>
              <a:defRPr sz="2300">
                <a:latin typeface="Arial"/>
                <a:ea typeface="Arial"/>
                <a:cs typeface="Arial"/>
                <a:sym typeface="Arial"/>
              </a:defRPr>
            </a:pPr>
            <a:r>
              <a:t>Crinum mine</a:t>
            </a:r>
          </a:p>
          <a:p>
            <a:pPr>
              <a:defRPr sz="2300">
                <a:latin typeface="Arial"/>
                <a:ea typeface="Arial"/>
                <a:cs typeface="Arial"/>
                <a:sym typeface="Arial"/>
              </a:defRPr>
            </a:pPr>
            <a:r>
              <a:t>Australia</a:t>
            </a: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4" name="Shape 2104"/>
          <p:cNvSpPr>
            <a:spLocks noGrp="1" noRot="1" noChangeAspect="1"/>
          </p:cNvSpPr>
          <p:nvPr>
            <p:ph type="sldImg"/>
          </p:nvPr>
        </p:nvSpPr>
        <p:spPr>
          <a:xfrm>
            <a:off x="381000" y="685800"/>
            <a:ext cx="6096000" cy="3429000"/>
          </a:xfrm>
          <a:prstGeom prst="rect">
            <a:avLst/>
          </a:prstGeom>
        </p:spPr>
        <p:txBody>
          <a:bodyPr/>
          <a:lstStyle/>
          <a:p>
            <a:endParaRPr/>
          </a:p>
        </p:txBody>
      </p:sp>
      <p:sp>
        <p:nvSpPr>
          <p:cNvPr id="2105" name="Shape 2105"/>
          <p:cNvSpPr>
            <a:spLocks noGrp="1"/>
          </p:cNvSpPr>
          <p:nvPr>
            <p:ph type="body" sz="quarter" idx="1"/>
          </p:nvPr>
        </p:nvSpPr>
        <p:spPr>
          <a:prstGeom prst="rect">
            <a:avLst/>
          </a:prstGeom>
        </p:spPr>
        <p:txBody>
          <a:bodyPr/>
          <a:lstStyle/>
          <a:p>
            <a:pPr defTabSz="825500">
              <a:defRPr sz="3000"/>
            </a:pPr>
            <a:r>
              <a:rPr dirty="0"/>
              <a:t>Sands and Clays</a:t>
            </a:r>
          </a:p>
          <a:p>
            <a:pPr defTabSz="825500">
              <a:defRPr sz="3000"/>
            </a:pPr>
            <a:r>
              <a:rPr dirty="0"/>
              <a:t>Once molten basalt layer</a:t>
            </a:r>
          </a:p>
          <a:p>
            <a:pPr defTabSz="825500">
              <a:defRPr sz="3000"/>
            </a:pPr>
            <a:r>
              <a:rPr dirty="0"/>
              <a:t>Sandstone, claystone, siltstone</a:t>
            </a: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7" name="Shape 1077"/>
          <p:cNvSpPr>
            <a:spLocks noGrp="1" noRot="1" noChangeAspect="1"/>
          </p:cNvSpPr>
          <p:nvPr>
            <p:ph type="sldImg"/>
          </p:nvPr>
        </p:nvSpPr>
        <p:spPr>
          <a:xfrm>
            <a:off x="381000" y="685800"/>
            <a:ext cx="6096000" cy="3429000"/>
          </a:xfrm>
          <a:prstGeom prst="rect">
            <a:avLst/>
          </a:prstGeom>
        </p:spPr>
        <p:txBody>
          <a:bodyPr/>
          <a:lstStyle/>
          <a:p>
            <a:endParaRPr/>
          </a:p>
        </p:txBody>
      </p:sp>
      <p:sp>
        <p:nvSpPr>
          <p:cNvPr id="1078" name="Shape 1078"/>
          <p:cNvSpPr>
            <a:spLocks noGrp="1"/>
          </p:cNvSpPr>
          <p:nvPr>
            <p:ph type="body" sz="quarter" idx="1"/>
          </p:nvPr>
        </p:nvSpPr>
        <p:spPr>
          <a:prstGeom prst="rect">
            <a:avLst/>
          </a:prstGeom>
        </p:spPr>
        <p:txBody>
          <a:bodyPr/>
          <a:lstStyle/>
          <a:p>
            <a:pPr defTabSz="825500">
              <a:defRPr sz="1200"/>
            </a:pPr>
            <a:r>
              <a:t>147703743_Thinkstock2012_GrandCanyon.jpg</a:t>
            </a:r>
          </a:p>
          <a:p>
            <a:pPr defTabSz="825500">
              <a:defRPr sz="1200"/>
            </a:pPr>
            <a:r>
              <a:t>Downloaded by Brandie</a:t>
            </a:r>
          </a:p>
        </p:txBody>
      </p:sp>
    </p:spTree>
    <p:extLst>
      <p:ext uri="{BB962C8B-B14F-4D97-AF65-F5344CB8AC3E}">
        <p14:creationId xmlns:p14="http://schemas.microsoft.com/office/powerpoint/2010/main" val="2274511165"/>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2" name="Shape 1652"/>
          <p:cNvSpPr>
            <a:spLocks noGrp="1" noRot="1" noChangeAspect="1"/>
          </p:cNvSpPr>
          <p:nvPr>
            <p:ph type="sldImg"/>
          </p:nvPr>
        </p:nvSpPr>
        <p:spPr>
          <a:xfrm>
            <a:off x="381000" y="685800"/>
            <a:ext cx="6096000" cy="3429000"/>
          </a:xfrm>
          <a:prstGeom prst="rect">
            <a:avLst/>
          </a:prstGeom>
        </p:spPr>
        <p:txBody>
          <a:bodyPr/>
          <a:lstStyle/>
          <a:p>
            <a:endParaRPr/>
          </a:p>
        </p:txBody>
      </p:sp>
      <p:sp>
        <p:nvSpPr>
          <p:cNvPr id="1653" name="Shape 1653"/>
          <p:cNvSpPr>
            <a:spLocks noGrp="1"/>
          </p:cNvSpPr>
          <p:nvPr>
            <p:ph type="body" sz="quarter" idx="1"/>
          </p:nvPr>
        </p:nvSpPr>
        <p:spPr>
          <a:prstGeom prst="rect">
            <a:avLst/>
          </a:prstGeom>
        </p:spPr>
        <p:txBody>
          <a:bodyPr/>
          <a:lstStyle/>
          <a:p>
            <a:pPr defTabSz="825500">
              <a:defRPr sz="1200"/>
            </a:pPr>
            <a:r>
              <a:t>Photo:121088266_Thinkstock2012_GrandCanyon.jpg</a:t>
            </a:r>
          </a:p>
          <a:p>
            <a:pPr defTabSz="825500">
              <a:defRPr sz="1200"/>
            </a:pPr>
            <a:r>
              <a:t>Brandie Downloaded </a:t>
            </a:r>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 name="Shape 1730"/>
          <p:cNvSpPr>
            <a:spLocks noGrp="1" noRot="1" noChangeAspect="1"/>
          </p:cNvSpPr>
          <p:nvPr>
            <p:ph type="sldImg"/>
          </p:nvPr>
        </p:nvSpPr>
        <p:spPr>
          <a:xfrm>
            <a:off x="381000" y="685800"/>
            <a:ext cx="6096000" cy="3429000"/>
          </a:xfrm>
          <a:prstGeom prst="rect">
            <a:avLst/>
          </a:prstGeom>
        </p:spPr>
        <p:txBody>
          <a:bodyPr/>
          <a:lstStyle/>
          <a:p>
            <a:endParaRPr/>
          </a:p>
        </p:txBody>
      </p:sp>
      <p:sp>
        <p:nvSpPr>
          <p:cNvPr id="1731" name="Shape 1731"/>
          <p:cNvSpPr>
            <a:spLocks noGrp="1"/>
          </p:cNvSpPr>
          <p:nvPr>
            <p:ph type="body" sz="quarter" idx="1"/>
          </p:nvPr>
        </p:nvSpPr>
        <p:spPr>
          <a:prstGeom prst="rect">
            <a:avLst/>
          </a:prstGeom>
        </p:spPr>
        <p:txBody>
          <a:bodyPr/>
          <a:lstStyle/>
          <a:p>
            <a:r>
              <a:t>NASB</a:t>
            </a:r>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 name="Shape 2252"/>
          <p:cNvSpPr>
            <a:spLocks noGrp="1" noRot="1" noChangeAspect="1"/>
          </p:cNvSpPr>
          <p:nvPr>
            <p:ph type="sldImg"/>
          </p:nvPr>
        </p:nvSpPr>
        <p:spPr>
          <a:xfrm>
            <a:off x="381000" y="685800"/>
            <a:ext cx="6096000" cy="3429000"/>
          </a:xfrm>
          <a:prstGeom prst="rect">
            <a:avLst/>
          </a:prstGeom>
        </p:spPr>
        <p:txBody>
          <a:bodyPr/>
          <a:lstStyle/>
          <a:p>
            <a:endParaRPr/>
          </a:p>
        </p:txBody>
      </p:sp>
      <p:sp>
        <p:nvSpPr>
          <p:cNvPr id="2253" name="Shape 2253"/>
          <p:cNvSpPr>
            <a:spLocks noGrp="1"/>
          </p:cNvSpPr>
          <p:nvPr>
            <p:ph type="body" sz="quarter" idx="1"/>
          </p:nvPr>
        </p:nvSpPr>
        <p:spPr>
          <a:prstGeom prst="rect">
            <a:avLst/>
          </a:prstGeom>
        </p:spPr>
        <p:txBody>
          <a:bodyPr/>
          <a:lstStyle/>
          <a:p>
            <a:pPr marR="40640">
              <a:spcBef>
                <a:spcPts val="40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400" b="1">
                <a:latin typeface="Times New Roman"/>
                <a:ea typeface="Times New Roman"/>
                <a:cs typeface="Times New Roman"/>
                <a:sym typeface="Times New Roman"/>
              </a:defRPr>
            </a:pPr>
            <a:r>
              <a:rPr dirty="0"/>
              <a:t>Creation</a:t>
            </a:r>
          </a:p>
          <a:p>
            <a:pPr marR="40640">
              <a:spcBef>
                <a:spcPts val="40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400">
                <a:latin typeface="Times New Roman"/>
                <a:ea typeface="Times New Roman"/>
                <a:cs typeface="Times New Roman"/>
                <a:sym typeface="Times New Roman"/>
              </a:defRPr>
            </a:pPr>
            <a:r>
              <a:rPr dirty="0"/>
              <a:t>He doesn’t start arguing for the day-age view “biblically” till p. 199 (after erroneously discussing radiometric dating, and giving some weak reasons for rejecting the gap theory and good reasons for rejecting the revelatory day view).  He doesn’t even discuss the YEC view and cites no YEC literature.  His day-age view is based on 1) Gen 2:4, 2) too much happened on the 6th day for 24 hours, 3) evening and morning doesn’t mean literal days, and 4) the order of Gen 1 fits what geologists say (He asserts that the Sun was created before earth), and 5) a nonsensical dismissal of Ex. 20:11.  </a:t>
            </a:r>
          </a:p>
          <a:p>
            <a:pPr marR="40640">
              <a:spcBef>
                <a:spcPts val="40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400">
                <a:latin typeface="Times New Roman"/>
                <a:ea typeface="Times New Roman"/>
                <a:cs typeface="Times New Roman"/>
                <a:sym typeface="Times New Roman"/>
              </a:defRPr>
            </a:pPr>
            <a:r>
              <a:rPr dirty="0"/>
              <a:t>In both the 1974 (2nd) and 1994 (3rd) editions, neither in Chapter 14 (on Genesis 1) nor in chapter 15 (on the rest of Genesis) does Archer cite any creationist literature other than </a:t>
            </a:r>
            <a:r>
              <a:rPr i="1" dirty="0"/>
              <a:t>The Genesis Flood</a:t>
            </a:r>
            <a:r>
              <a:rPr dirty="0"/>
              <a:t> (1961) in which he refers only to pages 44-48 to show that all (not just part) of humanity died in the Flood.  There are no significant changes in these chapters on dealing with creation and the Flood compared to the 1974 edition)</a:t>
            </a:r>
          </a:p>
          <a:p>
            <a:pPr marR="457200">
              <a:defRPr sz="1400" b="1">
                <a:latin typeface="Times New Roman"/>
                <a:ea typeface="Times New Roman"/>
                <a:cs typeface="Times New Roman"/>
                <a:sym typeface="Times New Roman"/>
              </a:defRPr>
            </a:pPr>
            <a:r>
              <a:rPr dirty="0"/>
              <a:t>The Flood</a:t>
            </a:r>
          </a:p>
          <a:p>
            <a:pPr marR="457200">
              <a:defRPr sz="1400">
                <a:latin typeface="Times New Roman"/>
                <a:ea typeface="Times New Roman"/>
                <a:cs typeface="Times New Roman"/>
                <a:sym typeface="Times New Roman"/>
              </a:defRPr>
            </a:pPr>
            <a:r>
              <a:rPr dirty="0"/>
              <a:t>In Archer's </a:t>
            </a:r>
            <a:r>
              <a:rPr i="1" dirty="0"/>
              <a:t>Encyclopedia of Bible Difficulties</a:t>
            </a:r>
            <a:r>
              <a:rPr dirty="0"/>
              <a:t> (Zondervan, 1982, p. 82-84) he holds to a global flood but completely misses the connection to geology and in his recommended readings inexcusably ignores </a:t>
            </a:r>
            <a:r>
              <a:rPr i="1" dirty="0"/>
              <a:t>The Genesis Flood</a:t>
            </a:r>
            <a:r>
              <a:rPr dirty="0"/>
              <a:t> by Whitcomb and Morris and all the other creationist literature between that 1961 book and Archer's 1982 book.  In his 1974 and 1994 </a:t>
            </a:r>
            <a:r>
              <a:rPr i="1" dirty="0"/>
              <a:t>A Survey of OT Introduction</a:t>
            </a:r>
            <a:r>
              <a:rPr dirty="0"/>
              <a:t> (1974 edition [reprint 1985], pp. 208-217 as well as in 1994, 3rd ed., pp. 213-222) he seems to believe in a global flood but is not very clear about it and fails to see that such a view is incompatible with the acceptance of millions of years (because secular geologists deny that there is any evidence for a global Flood 4500 years ago).  The text in the two editions are virtually identical on the Flood and he ignores creationist literature in these editions, and though citing </a:t>
            </a:r>
            <a:r>
              <a:rPr i="1" dirty="0"/>
              <a:t>The Genesis Flood</a:t>
            </a:r>
            <a:r>
              <a:rPr dirty="0"/>
              <a:t> (TGF) regarding all (not some of) mankind perishing, he completely ignores TGF’s discussion of the globality of the Flood and of geology, dating methods, etc.</a:t>
            </a:r>
          </a:p>
          <a:p>
            <a:pPr marR="457200">
              <a:defRPr sz="2400">
                <a:latin typeface="Times New Roman"/>
                <a:ea typeface="Times New Roman"/>
                <a:cs typeface="Times New Roman"/>
                <a:sym typeface="Times New Roman"/>
              </a:defRPr>
            </a:pPr>
            <a:endParaRPr dirty="0"/>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7"/>
          <p:cNvSpPr>
            <a:spLocks noGrp="1" noChangeArrowheads="1"/>
          </p:cNvSpPr>
          <p:nvPr>
            <p:ph type="sldNum" sz="quarter" idx="5"/>
          </p:nvPr>
        </p:nvSpPr>
        <p:spPr>
          <a:xfrm>
            <a:off x="3884613" y="8685213"/>
            <a:ext cx="2971800" cy="457200"/>
          </a:xfrm>
          <a:prstGeom prst="rect">
            <a:avLst/>
          </a:prstGeom>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6A2EDCEA-0CB3-DA48-9F73-F780BAA943B6}" type="slidenum">
              <a:rPr lang="en-US" sz="1200">
                <a:solidFill>
                  <a:srgbClr val="000000"/>
                </a:solidFill>
              </a:rPr>
              <a:pPr eaLnBrk="1" hangingPunct="1"/>
              <a:t>165</a:t>
            </a:fld>
            <a:endParaRPr lang="en-US" sz="1200">
              <a:solidFill>
                <a:srgbClr val="000000"/>
              </a:solidFill>
            </a:endParaRPr>
          </a:p>
        </p:txBody>
      </p:sp>
      <p:sp>
        <p:nvSpPr>
          <p:cNvPr id="100354" name="Rectangle 2"/>
          <p:cNvSpPr>
            <a:spLocks noGrp="1" noRot="1" noChangeAspect="1" noChangeArrowheads="1"/>
          </p:cNvSpPr>
          <p:nvPr>
            <p:ph type="sldImg"/>
          </p:nvPr>
        </p:nvSpPr>
        <p:spPr>
          <a:xfrm>
            <a:off x="381000" y="685800"/>
            <a:ext cx="6096000" cy="3429000"/>
          </a:xfrm>
          <a:solidFill>
            <a:srgbClr val="FFFFFF"/>
          </a:solidFill>
          <a:ln/>
        </p:spPr>
      </p:sp>
      <p:sp>
        <p:nvSpPr>
          <p:cNvPr id="100355" name="Rectangle 3"/>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pPr eaLnBrk="1" hangingPunct="1"/>
            <a:r>
              <a:rPr lang="en-US" dirty="0">
                <a:latin typeface="Arial" charset="0"/>
                <a:ea typeface="ＭＳ Ｐゴシック" charset="0"/>
                <a:cs typeface="ＭＳ Ｐゴシック" charset="0"/>
              </a:rPr>
              <a:t>Creation (</a:t>
            </a:r>
            <a:r>
              <a:rPr lang="en-US" dirty="0" err="1">
                <a:latin typeface="Arial" charset="0"/>
                <a:ea typeface="ＭＳ Ｐゴシック" charset="0"/>
                <a:cs typeface="ＭＳ Ｐゴシック" charset="0"/>
              </a:rPr>
              <a:t>cr</a:t>
            </a:r>
            <a:r>
              <a:rPr lang="en-US" dirty="0">
                <a:latin typeface="Arial" charset="0"/>
                <a:ea typeface="ＭＳ Ｐゴシック" charset="0"/>
                <a:cs typeface="ＭＳ Ｐゴシック" charset="0"/>
              </a:rPr>
              <a:t>)</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4.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4.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4.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14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14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4.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4.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4.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4.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4.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4.xml"/></Relationships>
</file>

<file path=ppt/slideLayouts/_rels/slideLayout17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4.xml"/></Relationships>
</file>

<file path=ppt/slideLayouts/_rels/slideLayout17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4.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4.xml"/></Relationships>
</file>

<file path=ppt/slideLayouts/_rels/slideLayout17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4.xml"/></Relationships>
</file>

<file path=ppt/slideLayouts/_rels/slideLayout18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Master" Target="../slideMasters/slideMaster4.xml"/><Relationship Id="rId5" Type="http://schemas.openxmlformats.org/officeDocument/2006/relationships/image" Target="../media/image30.png"/><Relationship Id="rId4" Type="http://schemas.openxmlformats.org/officeDocument/2006/relationships/image" Target="../media/image29.png"/></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5.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18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5.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19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9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5.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2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5.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5.xml"/></Relationships>
</file>

<file path=ppt/slideLayouts/_rels/slideLayout23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5.xml"/></Relationships>
</file>

<file path=ppt/slideLayouts/_rels/slideLayout23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5.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5.xml"/></Relationships>
</file>

<file path=ppt/slideLayouts/_rels/slideLayout2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5.xml"/></Relationships>
</file>

<file path=ppt/slideLayouts/_rels/slideLayout24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5.xml"/></Relationships>
</file>

<file path=ppt/slideLayouts/_rels/slideLayout2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24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24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5.xml"/></Relationships>
</file>

<file path=ppt/slideLayouts/_rels/slideLayout24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5.xml"/></Relationships>
</file>

<file path=ppt/slideLayouts/_rels/slideLayout24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5.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25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5.xml"/></Relationships>
</file>

<file path=ppt/slideLayouts/_rels/slideLayout25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5.xml"/></Relationships>
</file>

<file path=ppt/slideLayouts/_rels/slideLayout25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5.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5.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5.xml"/></Relationships>
</file>

<file path=ppt/slideLayouts/_rels/slideLayout26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5.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5.xml"/></Relationships>
</file>

<file path=ppt/slideLayouts/_rels/slideLayout26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5.xml"/></Relationships>
</file>

<file path=ppt/slideLayouts/_rels/slideLayout26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5.xml"/></Relationships>
</file>

<file path=ppt/slideLayouts/_rels/slideLayout26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Master" Target="../slideMasters/slideMaster5.xml"/><Relationship Id="rId5" Type="http://schemas.openxmlformats.org/officeDocument/2006/relationships/image" Target="../media/image30.png"/><Relationship Id="rId4" Type="http://schemas.openxmlformats.org/officeDocument/2006/relationships/image" Target="../media/image29.png"/></Relationships>
</file>

<file path=ppt/slideLayouts/_rels/slideLayout26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5.xml"/></Relationships>
</file>

<file path=ppt/slideLayouts/_rels/slideLayout26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5.xml"/></Relationships>
</file>

<file path=ppt/slideLayouts/_rels/slideLayout27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27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6.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27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27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6.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7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28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6.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30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6.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6.xml"/></Relationships>
</file>

<file path=ppt/slideLayouts/_rels/slideLayout3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6.xml"/></Relationships>
</file>

<file path=ppt/slideLayouts/_rels/slideLayout3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6.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6.xml"/></Relationships>
</file>

<file path=ppt/slideLayouts/_rels/slideLayout3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6.xml"/></Relationships>
</file>

<file path=ppt/slideLayouts/_rels/slideLayout3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6.xml"/></Relationships>
</file>

<file path=ppt/slideLayouts/_rels/slideLayout3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6.xml"/></Relationships>
</file>

<file path=ppt/slideLayouts/_rels/slideLayout33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6.xml"/></Relationships>
</file>

<file path=ppt/slideLayouts/_rels/slideLayout3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33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6.xml"/></Relationships>
</file>

<file path=ppt/slideLayouts/_rels/slideLayout33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34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6.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6.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3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34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6.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6.xml"/></Relationships>
</file>

<file path=ppt/slideLayouts/_rels/slideLayout35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35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6.xml"/></Relationships>
</file>

<file path=ppt/slideLayouts/_rels/slideLayout35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Master" Target="../slideMasters/slideMaster6.xml"/><Relationship Id="rId5" Type="http://schemas.openxmlformats.org/officeDocument/2006/relationships/image" Target="../media/image30.png"/><Relationship Id="rId4" Type="http://schemas.openxmlformats.org/officeDocument/2006/relationships/image" Target="../media/image29.png"/></Relationships>
</file>

<file path=ppt/slideLayouts/_rels/slideLayout35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6.xml"/></Relationships>
</file>

<file path=ppt/slideLayouts/_rels/slideLayout35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35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7.xml"/></Relationships>
</file>

<file path=ppt/slideLayouts/_rels/slideLayout35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7.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7.xml"/></Relationships>
</file>

<file path=ppt/slideLayouts/_rels/slideLayout36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7.xml"/></Relationships>
</file>

<file path=ppt/slideLayouts/_rels/slideLayout36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7.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36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37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Master" Target="../slideMasters/slideMaster7.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7.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39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7.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7.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40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7.xml"/></Relationships>
</file>

<file path=ppt/slideLayouts/_rels/slideLayout4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7.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4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4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7.xml"/></Relationships>
</file>

<file path=ppt/slideLayouts/_rels/slideLayout4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4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4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4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7.xml"/></Relationships>
</file>

<file path=ppt/slideLayouts/_rels/slideLayout4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4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7.xml"/></Relationships>
</file>

<file path=ppt/slideLayouts/_rels/slideLayout4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7.xml"/></Relationships>
</file>

<file path=ppt/slideLayouts/_rels/slideLayout4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7.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7.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7.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7.xml"/></Relationships>
</file>

<file path=ppt/slideLayouts/_rels/slideLayout43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7.xml"/></Relationships>
</file>

<file path=ppt/slideLayouts/_rels/slideLayout44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7.xml"/></Relationships>
</file>

<file path=ppt/slideLayouts/_rels/slideLayout4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Master" Target="../slideMasters/slideMaster7.xml"/><Relationship Id="rId5" Type="http://schemas.openxmlformats.org/officeDocument/2006/relationships/image" Target="../media/image30.png"/><Relationship Id="rId4" Type="http://schemas.openxmlformats.org/officeDocument/2006/relationships/image" Target="../media/image29.png"/></Relationships>
</file>

<file path=ppt/slideLayouts/_rels/slideLayout44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7.xml"/></Relationships>
</file>

<file path=ppt/slideLayouts/_rels/slideLayout44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7.xml"/></Relationships>
</file>

<file path=ppt/slideLayouts/_rels/slideLayout44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8.xml"/></Relationships>
</file>

<file path=ppt/slideLayouts/_rels/slideLayout44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8.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4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8.xml"/></Relationships>
</file>

<file path=ppt/slideLayouts/_rels/slideLayout44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8.xml"/></Relationships>
</file>

<file path=ppt/slideLayouts/_rels/slideLayout44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8.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8.xml"/></Relationships>
</file>

<file path=ppt/slideLayouts/_rels/slideLayout45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8.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46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8.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47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8.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8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8.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8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8.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9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8.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9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8.xml"/></Relationships>
</file>

<file path=ppt/slideLayouts/_rels/slideLayout49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8.xml"/></Relationships>
</file>

<file path=ppt/slideLayouts/_rels/slideLayout49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8.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9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8.xml"/></Relationships>
</file>

<file path=ppt/slideLayouts/_rels/slideLayout50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8.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0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8.xml"/></Relationships>
</file>

<file path=ppt/slideLayouts/_rels/slideLayout50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8.xml"/></Relationships>
</file>

<file path=ppt/slideLayouts/_rels/slideLayout50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8.xml"/></Relationships>
</file>

<file path=ppt/slideLayouts/_rels/slideLayout50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8.xml"/></Relationships>
</file>

<file path=ppt/slideLayouts/_rels/slideLayout50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8.xml"/></Relationships>
</file>

<file path=ppt/slideLayouts/_rels/slideLayout50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8.xml"/></Relationships>
</file>

<file path=ppt/slideLayouts/_rels/slideLayout50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8.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5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8.xml"/></Relationships>
</file>

<file path=ppt/slideLayouts/_rels/slideLayout5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8.xml"/></Relationships>
</file>

<file path=ppt/slideLayouts/_rels/slideLayout5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8.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8.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8.xml"/></Relationships>
</file>

<file path=ppt/slideLayouts/_rels/slideLayout5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8.xml"/></Relationships>
</file>

<file path=ppt/slideLayouts/_rels/slideLayout5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8.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8.xml"/></Relationships>
</file>

<file path=ppt/slideLayouts/_rels/slideLayout5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8.xml"/></Relationships>
</file>

<file path=ppt/slideLayouts/_rels/slideLayout5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8.xml"/></Relationships>
</file>

<file path=ppt/slideLayouts/_rels/slideLayout5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Master" Target="../slideMasters/slideMaster8.xml"/><Relationship Id="rId5" Type="http://schemas.openxmlformats.org/officeDocument/2006/relationships/image" Target="../media/image30.png"/><Relationship Id="rId4" Type="http://schemas.openxmlformats.org/officeDocument/2006/relationships/image" Target="../media/image29.png"/></Relationships>
</file>

<file path=ppt/slideLayouts/_rels/slideLayout5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8.xml"/></Relationships>
</file>

<file path=ppt/slideLayouts/_rels/slideLayout53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8.xml"/></Relationships>
</file>

<file path=ppt/slideLayouts/_rels/slideLayout5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9.xml"/></Relationships>
</file>

<file path=ppt/slideLayouts/_rels/slideLayout53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9.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9.xml"/></Relationships>
</file>

<file path=ppt/slideLayouts/_rels/slideLayout5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9.xml"/></Relationships>
</file>

<file path=ppt/slideLayouts/_rels/slideLayout5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9.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9.xml"/></Relationships>
</file>

<file path=ppt/slideLayouts/_rels/slideLayout5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9.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54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9.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56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9.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9.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9.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9.xml"/></Relationships>
</file>

<file path=ppt/slideLayouts/_rels/slideLayout57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8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9.xml"/></Relationships>
</file>

<file path=ppt/slideLayouts/_rels/slideLayout58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9.xml"/></Relationships>
</file>

<file path=ppt/slideLayouts/_rels/slideLayout58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9.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8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9.xml"/></Relationships>
</file>

<file path=ppt/slideLayouts/_rels/slideLayout58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9.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9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9.xml"/></Relationships>
</file>

<file path=ppt/slideLayouts/_rels/slideLayout59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9.xml"/></Relationships>
</file>

<file path=ppt/slideLayouts/_rels/slideLayout59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9.xml"/></Relationships>
</file>

<file path=ppt/slideLayouts/_rels/slideLayout59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9.xml"/></Relationships>
</file>

<file path=ppt/slideLayouts/_rels/slideLayout59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9.xml"/></Relationships>
</file>

<file path=ppt/slideLayouts/_rels/slideLayout59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9.xml"/></Relationships>
</file>

<file path=ppt/slideLayouts/_rels/slideLayout59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9.xml"/></Relationships>
</file>

<file path=ppt/slideLayouts/_rels/slideLayout5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9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59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9.xml"/></Relationships>
</file>

<file path=ppt/slideLayouts/_rels/slideLayout60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9.xml"/></Relationships>
</file>

<file path=ppt/slideLayouts/_rels/slideLayout60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9.xml"/></Relationships>
</file>

<file path=ppt/slideLayouts/_rels/slideLayout6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9.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9.xml"/></Relationships>
</file>

<file path=ppt/slideLayouts/_rels/slideLayout60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9.xml"/></Relationships>
</file>

<file path=ppt/slideLayouts/_rels/slideLayout60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9.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9.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9.xml"/></Relationships>
</file>

<file path=ppt/slideLayouts/_rels/slideLayout6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9.xml"/></Relationships>
</file>

<file path=ppt/slideLayouts/_rels/slideLayout6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9.xml"/></Relationships>
</file>

<file path=ppt/slideLayouts/_rels/slideLayout6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Master" Target="../slideMasters/slideMaster9.xml"/><Relationship Id="rId5" Type="http://schemas.openxmlformats.org/officeDocument/2006/relationships/image" Target="../media/image30.png"/><Relationship Id="rId4" Type="http://schemas.openxmlformats.org/officeDocument/2006/relationships/image" Target="../media/image29.png"/></Relationships>
</file>

<file path=ppt/slideLayouts/_rels/slideLayout6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9.xml"/></Relationships>
</file>

<file path=ppt/slideLayouts/_rels/slideLayout6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9.xml"/></Relationships>
</file>

<file path=ppt/slideLayouts/_rels/slideLayout6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0.xml"/></Relationships>
</file>

<file path=ppt/slideLayouts/_rels/slideLayout6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0.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0.xml"/></Relationships>
</file>

<file path=ppt/slideLayouts/_rels/slideLayout6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0.xml"/></Relationships>
</file>

<file path=ppt/slideLayouts/_rels/slideLayout6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0.xml"/></Relationships>
</file>

<file path=ppt/slideLayouts/_rels/slideLayout6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0.xml"/></Relationships>
</file>

<file path=ppt/slideLayouts/_rels/slideLayout6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0.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6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0.xml"/></Relationships>
</file>

<file path=ppt/slideLayouts/_rels/slideLayout64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65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0.xml"/></Relationships>
</file>

<file path=ppt/slideLayouts/_rels/slideLayout6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0.xml"/></Relationships>
</file>

<file path=ppt/slideLayouts/_rels/slideLayout6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0.xml"/></Relationships>
</file>

<file path=ppt/slideLayouts/_rels/slideLayout6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0.xml"/></Relationships>
</file>

<file path=ppt/slideLayouts/_rels/slideLayout66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0.xml"/></Relationships>
</file>

<file path=ppt/slideLayouts/_rels/slideLayout67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0.xml"/></Relationships>
</file>

<file path=ppt/slideLayouts/_rels/slideLayout67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0.xml"/></Relationships>
</file>

<file path=ppt/slideLayouts/_rels/slideLayout67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7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0.xml"/></Relationships>
</file>

<file path=ppt/slideLayouts/_rels/slideLayout67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67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7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7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10.xml"/></Relationships>
</file>

<file path=ppt/slideLayouts/_rels/slideLayout67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0.xml"/></Relationships>
</file>

<file path=ppt/slideLayouts/_rels/slideLayout67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0.xml"/></Relationships>
</file>

<file path=ppt/slideLayouts/_rels/slideLayout68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0.xml"/></Relationships>
</file>

<file path=ppt/slideLayouts/_rels/slideLayout68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0.xml"/></Relationships>
</file>

<file path=ppt/slideLayouts/_rels/slideLayout68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0.xml"/></Relationships>
</file>

<file path=ppt/slideLayouts/_rels/slideLayout68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0.xml"/></Relationships>
</file>

<file path=ppt/slideLayouts/_rels/slideLayout68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8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68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0.xml"/></Relationships>
</file>

<file path=ppt/slideLayouts/_rels/slideLayout68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0.xml"/></Relationships>
</file>

<file path=ppt/slideLayouts/_rels/slideLayout68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0.xml"/></Relationships>
</file>

<file path=ppt/slideLayouts/_rels/slideLayout68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0.xml"/></Relationships>
</file>

<file path=ppt/slideLayouts/_rels/slideLayout69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0.xml"/></Relationships>
</file>

<file path=ppt/slideLayouts/_rels/slideLayout69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0.xml"/></Relationships>
</file>

<file path=ppt/slideLayouts/_rels/slideLayout69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0.xml"/></Relationships>
</file>

<file path=ppt/slideLayouts/_rels/slideLayout6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10.xml"/></Relationships>
</file>

<file path=ppt/slideLayouts/_rels/slideLayout6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0.xml"/></Relationships>
</file>

<file path=ppt/slideLayouts/_rels/slideLayout70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0.xml"/></Relationships>
</file>

<file path=ppt/slideLayouts/_rels/slideLayout70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0.xml"/></Relationships>
</file>

<file path=ppt/slideLayouts/_rels/slideLayout70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Master" Target="../slideMasters/slideMaster10.xml"/><Relationship Id="rId5" Type="http://schemas.openxmlformats.org/officeDocument/2006/relationships/image" Target="../media/image30.png"/><Relationship Id="rId4" Type="http://schemas.openxmlformats.org/officeDocument/2006/relationships/image" Target="../media/image29.png"/></Relationships>
</file>

<file path=ppt/slideLayouts/_rels/slideLayout70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0.xml"/></Relationships>
</file>

<file path=ppt/slideLayouts/_rels/slideLayout70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atin typeface="+mn-lt"/>
                <a:ea typeface="+mn-ea"/>
                <a:cs typeface="+mn-cs"/>
                <a:sym typeface="DejaVu Sans Condensed"/>
              </a:defRPr>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6"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12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defRPr>
                <a:uFill>
                  <a:solidFill>
                    <a:srgbClr val="000000"/>
                  </a:solidFill>
                </a:uFill>
              </a:defRPr>
            </a:pPr>
            <a:endParaRPr/>
          </a:p>
        </p:txBody>
      </p:sp>
      <p:sp>
        <p:nvSpPr>
          <p:cNvPr id="12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51" name="image5.png" descr="image5.png"/>
          <p:cNvPicPr>
            <a:picLocks noChangeAspect="1"/>
          </p:cNvPicPr>
          <p:nvPr/>
        </p:nvPicPr>
        <p:blipFill>
          <a:blip r:embed="rId2"/>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7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83" name="image5.png" descr="image5.png"/>
          <p:cNvPicPr>
            <a:picLocks noChangeAspect="1"/>
          </p:cNvPicPr>
          <p:nvPr/>
        </p:nvPicPr>
        <p:blipFill>
          <a:blip r:embed="rId2"/>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x">
  <p:cSld name="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cSld>
  <p:clrMapOvr>
    <a:masterClrMapping/>
  </p:clrMapOvr>
  <p:transition spd="med"/>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35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63"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x">
  <p:cSld name="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80"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x">
  <p:cSld name="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Helvetica"/>
                <a:ea typeface="Helvetica"/>
                <a:cs typeface="Helvetica"/>
                <a:sym typeface="Helvetica"/>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a:latin typeface="Geared Slab Extrabold"/>
                <a:ea typeface="Geared Slab Extrabold"/>
                <a:cs typeface="Geared Slab Extrabold"/>
                <a:sym typeface="Geared Slab Extrabold"/>
              </a:defRPr>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t>‹#›</a:t>
            </a:fld>
            <a:endParaRPr/>
          </a:p>
        </p:txBody>
      </p:sp>
    </p:spTree>
  </p:cSld>
  <p:clrMapOvr>
    <a:masterClrMapping/>
  </p:clrMapOvr>
  <p:transition spd="med"/>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a:solidFill>
                  <a:srgbClr val="79E0F6"/>
                </a:solidFill>
                <a:latin typeface="Mensch Bold Inline"/>
                <a:ea typeface="Mensch Bold Inline"/>
                <a:cs typeface="Mensch Bold Inline"/>
                <a:sym typeface="Mensch Bold Inline"/>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atin typeface="+mn-lt"/>
                <a:ea typeface="+mn-ea"/>
                <a:cs typeface="+mn-cs"/>
                <a:sym typeface="DejaVu Sans Condensed"/>
              </a:defRPr>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552" name="image2.png" descr="image2.png"/>
          <p:cNvPicPr>
            <a:picLocks noChangeAspect="1"/>
          </p:cNvPicPr>
          <p:nvPr/>
        </p:nvPicPr>
        <p:blipFill>
          <a:blip r:embed="rId2"/>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cSld>
  <p:clrMapOvr>
    <a:masterClrMapping/>
  </p:clrMapOvr>
  <p:transition spd="med"/>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59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0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pic>
        <p:nvPicPr>
          <p:cNvPr id="651"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latin typeface="+mn-lt"/>
                <a:ea typeface="+mn-ea"/>
                <a:cs typeface="+mn-cs"/>
                <a:sym typeface="DejaVu Sans Condensed"/>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a:latin typeface="Geared Slab Extrabold"/>
                <a:ea typeface="Geared Slab Extrabold"/>
                <a:cs typeface="Geared Slab Extrabold"/>
                <a:sym typeface="Geared Slab Extrabold"/>
              </a:defRPr>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a:solidFill>
                  <a:srgbClr val="79E0F6"/>
                </a:solidFill>
                <a:latin typeface="Mensch Bold Inline"/>
                <a:ea typeface="Mensch Bold Inline"/>
                <a:cs typeface="Mensch Bold Inline"/>
                <a:sym typeface="Mensch Bold Inline"/>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atin typeface="Mensch Regular"/>
                <a:ea typeface="Mensch Regular"/>
                <a:cs typeface="Mensch Regular"/>
                <a:sym typeface="Mensch Regular"/>
              </a:defRPr>
            </a:lvl1pPr>
            <a:lvl2pPr algn="ctr">
              <a:lnSpc>
                <a:spcPct val="90000"/>
              </a:lnSpc>
              <a:defRPr sz="6400">
                <a:latin typeface="Mensch Regular"/>
                <a:ea typeface="Mensch Regular"/>
                <a:cs typeface="Mensch Regular"/>
                <a:sym typeface="Mensch Regular"/>
              </a:defRPr>
            </a:lvl2pPr>
            <a:lvl3pPr algn="ctr">
              <a:lnSpc>
                <a:spcPct val="90000"/>
              </a:lnSpc>
              <a:defRPr sz="6400">
                <a:latin typeface="Mensch Regular"/>
                <a:ea typeface="Mensch Regular"/>
                <a:cs typeface="Mensch Regular"/>
                <a:sym typeface="Mensch Regular"/>
              </a:defRPr>
            </a:lvl3pPr>
            <a:lvl4pPr algn="ctr">
              <a:defRPr sz="6400">
                <a:latin typeface="Mensch Regular"/>
                <a:ea typeface="Mensch Regular"/>
                <a:cs typeface="Mensch Regular"/>
                <a:sym typeface="Mensch Regular"/>
              </a:defRPr>
            </a:lvl4pPr>
            <a:lvl5pPr algn="ctr">
              <a:defRPr sz="6400">
                <a:latin typeface="Mensch Regular"/>
                <a:ea typeface="Mensch Regular"/>
                <a:cs typeface="Mensch Regular"/>
                <a:sym typeface="Mensch Regular"/>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cSld>
  <p:clrMapOvr>
    <a:masterClrMapping/>
  </p:clrMapOvr>
  <p:transition spd="med"/>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2185900806"/>
      </p:ext>
    </p:extLst>
  </p:cSld>
  <p:clrMapOvr>
    <a:masterClrMapping/>
  </p:clrMapOvr>
  <p:transition spd="med"/>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778000" y="2298700"/>
            <a:ext cx="20828000" cy="4648200"/>
          </a:xfrm>
          <a:prstGeom prst="rect">
            <a:avLst/>
          </a:prstGeom>
        </p:spPr>
        <p:txBody>
          <a:bodyPr anchor="b"/>
          <a:lstStyle/>
          <a:p>
            <a:r>
              <a:t>Title Text</a:t>
            </a:r>
          </a:p>
        </p:txBody>
      </p:sp>
      <p:sp>
        <p:nvSpPr>
          <p:cNvPr id="12" name="Body Level One…"/>
          <p:cNvSpPr txBox="1">
            <a:spLocks noGrp="1"/>
          </p:cNvSpPr>
          <p:nvPr>
            <p:ph type="body" sz="quarter" idx="1"/>
          </p:nvPr>
        </p:nvSpPr>
        <p:spPr>
          <a:xfrm>
            <a:off x="1778000" y="7073900"/>
            <a:ext cx="20828000" cy="1587500"/>
          </a:xfrm>
          <a:prstGeom prst="rect">
            <a:avLst/>
          </a:prstGeom>
        </p:spPr>
        <p:txBody>
          <a:bodyPr anchor="t"/>
          <a:lstStyle>
            <a:lvl1pPr marL="0" indent="0" algn="ctr">
              <a:spcBef>
                <a:spcPts val="0"/>
              </a:spcBef>
              <a:buClrTx/>
              <a:buSzTx/>
              <a:buNone/>
              <a:defRPr sz="5400"/>
            </a:lvl1pPr>
            <a:lvl2pPr marL="0" indent="228600" algn="ctr">
              <a:spcBef>
                <a:spcPts val="0"/>
              </a:spcBef>
              <a:buClrTx/>
              <a:buSzTx/>
              <a:buNone/>
              <a:defRPr sz="5400"/>
            </a:lvl2pPr>
            <a:lvl3pPr marL="0" indent="457200" algn="ctr">
              <a:spcBef>
                <a:spcPts val="0"/>
              </a:spcBef>
              <a:buClrTx/>
              <a:buSzTx/>
              <a:buNone/>
              <a:defRPr sz="5400"/>
            </a:lvl3pPr>
            <a:lvl4pPr marL="0" indent="685800" algn="ctr">
              <a:spcBef>
                <a:spcPts val="0"/>
              </a:spcBef>
              <a:buClrTx/>
              <a:buSzTx/>
              <a:buNone/>
              <a:defRPr sz="5400"/>
            </a:lvl4pPr>
            <a:lvl5pPr marL="0" indent="914400" algn="ctr">
              <a:spcBef>
                <a:spcPts val="0"/>
              </a:spcBef>
              <a:buClrTx/>
              <a:buSzTx/>
              <a:buNone/>
              <a:defRPr sz="54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74804363"/>
      </p:ext>
    </p:extLst>
  </p:cSld>
  <p:clrMapOvr>
    <a:masterClrMapping/>
  </p:clrMapOvr>
  <p:transition spd="med"/>
</p:sldLayout>
</file>

<file path=ppt/slideLayouts/slideLayout73.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13"/>
          </p:nvPr>
        </p:nvSpPr>
        <p:spPr>
          <a:xfrm>
            <a:off x="3125968" y="673100"/>
            <a:ext cx="18135601" cy="8737600"/>
          </a:xfrm>
          <a:prstGeom prst="rect">
            <a:avLst/>
          </a:prstGeom>
        </p:spPr>
        <p:txBody>
          <a:bodyPr lIns="91439" tIns="45719" rIns="91439" bIns="45719" anchor="t">
            <a:noAutofit/>
          </a:bodyPr>
          <a:lstStyle/>
          <a:p>
            <a:endParaRPr/>
          </a:p>
        </p:txBody>
      </p:sp>
      <p:sp>
        <p:nvSpPr>
          <p:cNvPr id="21" name="Title Text"/>
          <p:cNvSpPr txBox="1">
            <a:spLocks noGrp="1"/>
          </p:cNvSpPr>
          <p:nvPr>
            <p:ph type="title"/>
          </p:nvPr>
        </p:nvSpPr>
        <p:spPr>
          <a:xfrm>
            <a:off x="635000" y="9512300"/>
            <a:ext cx="23114000" cy="2006600"/>
          </a:xfrm>
          <a:prstGeom prst="rect">
            <a:avLst/>
          </a:prstGeom>
        </p:spPr>
        <p:txBody>
          <a:bodyPr/>
          <a:lstStyle/>
          <a:p>
            <a:r>
              <a:t>Title Text</a:t>
            </a:r>
          </a:p>
        </p:txBody>
      </p:sp>
      <p:sp>
        <p:nvSpPr>
          <p:cNvPr id="22" name="Body Level One…"/>
          <p:cNvSpPr txBox="1">
            <a:spLocks noGrp="1"/>
          </p:cNvSpPr>
          <p:nvPr>
            <p:ph type="body" sz="quarter" idx="1"/>
          </p:nvPr>
        </p:nvSpPr>
        <p:spPr>
          <a:xfrm>
            <a:off x="635000" y="11442700"/>
            <a:ext cx="23114000" cy="1587500"/>
          </a:xfrm>
          <a:prstGeom prst="rect">
            <a:avLst/>
          </a:prstGeom>
        </p:spPr>
        <p:txBody>
          <a:bodyPr anchor="t"/>
          <a:lstStyle>
            <a:lvl1pPr marL="0" indent="0" algn="ctr">
              <a:spcBef>
                <a:spcPts val="0"/>
              </a:spcBef>
              <a:buClrTx/>
              <a:buSzTx/>
              <a:buNone/>
              <a:defRPr sz="5400"/>
            </a:lvl1pPr>
            <a:lvl2pPr marL="0" indent="228600" algn="ctr">
              <a:spcBef>
                <a:spcPts val="0"/>
              </a:spcBef>
              <a:buClrTx/>
              <a:buSzTx/>
              <a:buNone/>
              <a:defRPr sz="5400"/>
            </a:lvl2pPr>
            <a:lvl3pPr marL="0" indent="457200" algn="ctr">
              <a:spcBef>
                <a:spcPts val="0"/>
              </a:spcBef>
              <a:buClrTx/>
              <a:buSzTx/>
              <a:buNone/>
              <a:defRPr sz="5400"/>
            </a:lvl3pPr>
            <a:lvl4pPr marL="0" indent="685800" algn="ctr">
              <a:spcBef>
                <a:spcPts val="0"/>
              </a:spcBef>
              <a:buClrTx/>
              <a:buSzTx/>
              <a:buNone/>
              <a:defRPr sz="5400"/>
            </a:lvl4pPr>
            <a:lvl5pPr marL="0" indent="914400" algn="ctr">
              <a:spcBef>
                <a:spcPts val="0"/>
              </a:spcBef>
              <a:buClrTx/>
              <a:buSzTx/>
              <a:buNone/>
              <a:defRPr sz="5400"/>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40866609"/>
      </p:ext>
    </p:extLst>
  </p:cSld>
  <p:clrMapOvr>
    <a:masterClrMapping/>
  </p:clrMapOvr>
  <p:transition spd="med"/>
</p:sldLayout>
</file>

<file path=ppt/slideLayouts/slideLayout74.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itle Text"/>
          <p:cNvSpPr txBox="1">
            <a:spLocks noGrp="1"/>
          </p:cNvSpPr>
          <p:nvPr>
            <p:ph type="title"/>
          </p:nvPr>
        </p:nvSpPr>
        <p:spPr>
          <a:xfrm>
            <a:off x="1778000" y="4533900"/>
            <a:ext cx="20828000" cy="4648200"/>
          </a:xfrm>
          <a:prstGeom prst="rect">
            <a:avLst/>
          </a:prstGeom>
        </p:spPr>
        <p:txBody>
          <a:bodyPr/>
          <a:lstStyle/>
          <a:p>
            <a:r>
              <a:t>Title Text</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90873099"/>
      </p:ext>
    </p:extLst>
  </p:cSld>
  <p:clrMapOvr>
    <a:masterClrMapping/>
  </p:clrMapOvr>
  <p:transition spd="med"/>
</p:sldLayout>
</file>

<file path=ppt/slideLayouts/slideLayout75.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half" idx="13"/>
          </p:nvPr>
        </p:nvSpPr>
        <p:spPr>
          <a:xfrm>
            <a:off x="13169900" y="952500"/>
            <a:ext cx="9525000" cy="11468100"/>
          </a:xfrm>
          <a:prstGeom prst="rect">
            <a:avLst/>
          </a:prstGeom>
        </p:spPr>
        <p:txBody>
          <a:bodyPr lIns="91439" tIns="45719" rIns="91439" bIns="45719" anchor="t">
            <a:noAutofit/>
          </a:bodyPr>
          <a:lstStyle/>
          <a:p>
            <a:endParaRPr/>
          </a:p>
        </p:txBody>
      </p:sp>
      <p:sp>
        <p:nvSpPr>
          <p:cNvPr id="39" name="Title Text"/>
          <p:cNvSpPr txBox="1">
            <a:spLocks noGrp="1"/>
          </p:cNvSpPr>
          <p:nvPr>
            <p:ph type="title"/>
          </p:nvPr>
        </p:nvSpPr>
        <p:spPr>
          <a:xfrm>
            <a:off x="1651000" y="952500"/>
            <a:ext cx="10223500" cy="5549900"/>
          </a:xfrm>
          <a:prstGeom prst="rect">
            <a:avLst/>
          </a:prstGeom>
        </p:spPr>
        <p:txBody>
          <a:bodyPr anchor="b"/>
          <a:lstStyle>
            <a:lvl1pPr>
              <a:defRPr sz="8400"/>
            </a:lvl1pPr>
          </a:lstStyle>
          <a:p>
            <a:r>
              <a:t>Title Text</a:t>
            </a:r>
          </a:p>
        </p:txBody>
      </p:sp>
      <p:sp>
        <p:nvSpPr>
          <p:cNvPr id="40" name="Body Level One…"/>
          <p:cNvSpPr txBox="1">
            <a:spLocks noGrp="1"/>
          </p:cNvSpPr>
          <p:nvPr>
            <p:ph type="body" sz="quarter" idx="1"/>
          </p:nvPr>
        </p:nvSpPr>
        <p:spPr>
          <a:xfrm>
            <a:off x="1651000" y="6527800"/>
            <a:ext cx="10223500" cy="5727700"/>
          </a:xfrm>
          <a:prstGeom prst="rect">
            <a:avLst/>
          </a:prstGeom>
        </p:spPr>
        <p:txBody>
          <a:bodyPr anchor="t"/>
          <a:lstStyle>
            <a:lvl1pPr marL="0" indent="0" algn="ctr">
              <a:spcBef>
                <a:spcPts val="0"/>
              </a:spcBef>
              <a:buClrTx/>
              <a:buSzTx/>
              <a:buNone/>
              <a:defRPr sz="5400"/>
            </a:lvl1pPr>
            <a:lvl2pPr marL="0" indent="228600" algn="ctr">
              <a:spcBef>
                <a:spcPts val="0"/>
              </a:spcBef>
              <a:buClrTx/>
              <a:buSzTx/>
              <a:buNone/>
              <a:defRPr sz="5400"/>
            </a:lvl2pPr>
            <a:lvl3pPr marL="0" indent="457200" algn="ctr">
              <a:spcBef>
                <a:spcPts val="0"/>
              </a:spcBef>
              <a:buClrTx/>
              <a:buSzTx/>
              <a:buNone/>
              <a:defRPr sz="5400"/>
            </a:lvl3pPr>
            <a:lvl4pPr marL="0" indent="685800" algn="ctr">
              <a:spcBef>
                <a:spcPts val="0"/>
              </a:spcBef>
              <a:buClrTx/>
              <a:buSzTx/>
              <a:buNone/>
              <a:defRPr sz="5400"/>
            </a:lvl4pPr>
            <a:lvl5pPr marL="0" indent="914400" algn="ctr">
              <a:spcBef>
                <a:spcPts val="0"/>
              </a:spcBef>
              <a:buClrTx/>
              <a:buSzTx/>
              <a:buNone/>
              <a:defRPr sz="5400"/>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36966824"/>
      </p:ext>
    </p:extLst>
  </p:cSld>
  <p:clrMapOvr>
    <a:masterClrMapping/>
  </p:clrMapOvr>
  <p:transition spd="med"/>
</p:sldLayout>
</file>

<file path=ppt/slideLayouts/slideLayout76.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itle Text"/>
          <p:cNvSpPr txBox="1">
            <a:spLocks noGrp="1"/>
          </p:cNvSpPr>
          <p:nvPr>
            <p:ph type="title"/>
          </p:nvPr>
        </p:nvSpPr>
        <p:spPr>
          <a:prstGeom prst="rect">
            <a:avLst/>
          </a:prstGeom>
        </p:spPr>
        <p:txBody>
          <a:bodyPr/>
          <a:lstStyle/>
          <a:p>
            <a:r>
              <a:t>Title Text</a:t>
            </a:r>
          </a:p>
        </p:txBody>
      </p:sp>
      <p:sp>
        <p:nvSpPr>
          <p:cNvPr id="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39623535"/>
      </p:ext>
    </p:extLst>
  </p:cSld>
  <p:clrMapOvr>
    <a:masterClrMapping/>
  </p:clrMapOvr>
  <p:transition spd="med"/>
</p:sldLayout>
</file>

<file path=ppt/slideLayouts/slideLayout77.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Title Text"/>
          <p:cNvSpPr txBox="1">
            <a:spLocks noGrp="1"/>
          </p:cNvSpPr>
          <p:nvPr>
            <p:ph type="title"/>
          </p:nvPr>
        </p:nvSpPr>
        <p:spPr>
          <a:prstGeom prst="rect">
            <a:avLst/>
          </a:prstGeom>
        </p:spPr>
        <p:txBody>
          <a:bodyPr/>
          <a:lstStyle/>
          <a:p>
            <a:r>
              <a:t>Title Text</a:t>
            </a:r>
          </a:p>
        </p:txBody>
      </p:sp>
      <p:sp>
        <p:nvSpPr>
          <p:cNvPr id="57" name="Body Level One…"/>
          <p:cNvSpPr txBox="1">
            <a:spLocks noGrp="1"/>
          </p:cNvSpPr>
          <p:nvPr>
            <p:ph type="body" idx="1"/>
          </p:nvPr>
        </p:nvSpPr>
        <p:spPr>
          <a:prstGeom prst="rect">
            <a:avLst/>
          </a:prstGeom>
        </p:spPr>
        <p:txBody>
          <a:bodyPr/>
          <a:lstStyle>
            <a:lvl1pPr>
              <a:buClrTx/>
            </a:lvl1pPr>
            <a:lvl2pPr>
              <a:buClrTx/>
            </a:lvl2pPr>
            <a:lvl3pPr>
              <a:buClrTx/>
            </a:lvl3pPr>
            <a:lvl4pPr>
              <a:buClrTx/>
            </a:lvl4pPr>
            <a:lvl5pPr>
              <a:buClrTx/>
            </a:lvl5pPr>
          </a:lstStyle>
          <a:p>
            <a:r>
              <a:t>Body Level One</a:t>
            </a:r>
          </a:p>
          <a:p>
            <a:pPr lvl="1"/>
            <a:r>
              <a:t>Body Level Two</a:t>
            </a:r>
          </a:p>
          <a:p>
            <a:pPr lvl="2"/>
            <a:r>
              <a:t>Body Level Three</a:t>
            </a:r>
          </a:p>
          <a:p>
            <a:pPr lvl="3"/>
            <a:r>
              <a:t>Body Level Four</a:t>
            </a:r>
          </a:p>
          <a:p>
            <a:pPr lvl="4"/>
            <a:r>
              <a:t>Body Level Five</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93981621"/>
      </p:ext>
    </p:extLst>
  </p:cSld>
  <p:clrMapOvr>
    <a:masterClrMapping/>
  </p:clrMapOvr>
  <p:transition spd="med"/>
</p:sldLayout>
</file>

<file path=ppt/slideLayouts/slideLayout78.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sz="half" idx="13"/>
          </p:nvPr>
        </p:nvSpPr>
        <p:spPr>
          <a:xfrm>
            <a:off x="13169900" y="3149600"/>
            <a:ext cx="9525000" cy="9296400"/>
          </a:xfrm>
          <a:prstGeom prst="rect">
            <a:avLst/>
          </a:prstGeom>
        </p:spPr>
        <p:txBody>
          <a:bodyPr lIns="91439" tIns="45719" rIns="91439" bIns="45719" anchor="t">
            <a:noAutofit/>
          </a:bodyPr>
          <a:lstStyle/>
          <a:p>
            <a:endParaRPr/>
          </a:p>
        </p:txBody>
      </p:sp>
      <p:sp>
        <p:nvSpPr>
          <p:cNvPr id="66" name="Title Text"/>
          <p:cNvSpPr txBox="1">
            <a:spLocks noGrp="1"/>
          </p:cNvSpPr>
          <p:nvPr>
            <p:ph type="title"/>
          </p:nvPr>
        </p:nvSpPr>
        <p:spPr>
          <a:prstGeom prst="rect">
            <a:avLst/>
          </a:prstGeom>
        </p:spPr>
        <p:txBody>
          <a:bodyPr/>
          <a:lstStyle/>
          <a:p>
            <a:r>
              <a:t>Title Text</a:t>
            </a:r>
          </a:p>
        </p:txBody>
      </p:sp>
      <p:sp>
        <p:nvSpPr>
          <p:cNvPr id="67" name="Body Level One…"/>
          <p:cNvSpPr txBox="1">
            <a:spLocks noGrp="1"/>
          </p:cNvSpPr>
          <p:nvPr>
            <p:ph type="body" sz="half" idx="1"/>
          </p:nvPr>
        </p:nvSpPr>
        <p:spPr>
          <a:xfrm>
            <a:off x="1689100" y="3149600"/>
            <a:ext cx="10223500" cy="9296400"/>
          </a:xfrm>
          <a:prstGeom prst="rect">
            <a:avLst/>
          </a:prstGeom>
        </p:spPr>
        <p:txBody>
          <a:bodyPr/>
          <a:lstStyle>
            <a:lvl1pPr marL="558800" indent="-558800">
              <a:spcBef>
                <a:spcPts val="4500"/>
              </a:spcBef>
              <a:buClrTx/>
              <a:defRPr sz="3800"/>
            </a:lvl1pPr>
            <a:lvl2pPr marL="1117600" indent="-558800">
              <a:spcBef>
                <a:spcPts val="4500"/>
              </a:spcBef>
              <a:buClrTx/>
              <a:defRPr sz="3800"/>
            </a:lvl2pPr>
            <a:lvl3pPr marL="1676400" indent="-558800">
              <a:spcBef>
                <a:spcPts val="4500"/>
              </a:spcBef>
              <a:buClrTx/>
              <a:defRPr sz="3800"/>
            </a:lvl3pPr>
            <a:lvl4pPr marL="2235200" indent="-558800">
              <a:spcBef>
                <a:spcPts val="4500"/>
              </a:spcBef>
              <a:buClrTx/>
              <a:defRPr sz="3800"/>
            </a:lvl4pPr>
            <a:lvl5pPr marL="2794000" indent="-558800">
              <a:spcBef>
                <a:spcPts val="4500"/>
              </a:spcBef>
              <a:buClrTx/>
              <a:defRPr sz="3800"/>
            </a:lvl5p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2557391"/>
      </p:ext>
    </p:extLst>
  </p:cSld>
  <p:clrMapOvr>
    <a:masterClrMapping/>
  </p:clrMapOvr>
  <p:transition spd="med"/>
</p:sldLayout>
</file>

<file path=ppt/slideLayouts/slideLayout79.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Body Level One…"/>
          <p:cNvSpPr txBox="1">
            <a:spLocks noGrp="1"/>
          </p:cNvSpPr>
          <p:nvPr>
            <p:ph type="body" idx="1"/>
          </p:nvPr>
        </p:nvSpPr>
        <p:spPr>
          <a:xfrm>
            <a:off x="1689100" y="1778000"/>
            <a:ext cx="21005800" cy="10160000"/>
          </a:xfrm>
          <a:prstGeom prst="rect">
            <a:avLst/>
          </a:prstGeom>
        </p:spPr>
        <p:txBody>
          <a:bodyPr/>
          <a:lstStyle>
            <a:lvl1pPr>
              <a:buClrTx/>
            </a:lvl1pPr>
            <a:lvl2pPr>
              <a:buClrTx/>
            </a:lvl2pPr>
            <a:lvl3pPr>
              <a:buClrTx/>
            </a:lvl3pPr>
            <a:lvl4pPr>
              <a:buClrTx/>
            </a:lvl4pPr>
            <a:lvl5pPr>
              <a:buClrTx/>
            </a:lvl5pPr>
          </a:lstStyle>
          <a:p>
            <a:r>
              <a:t>Body Level One</a:t>
            </a:r>
          </a:p>
          <a:p>
            <a:pPr lvl="1"/>
            <a:r>
              <a:t>Body Level Two</a:t>
            </a:r>
          </a:p>
          <a:p>
            <a:pPr lvl="2"/>
            <a:r>
              <a:t>Body Level Three</a:t>
            </a:r>
          </a:p>
          <a:p>
            <a:pPr lvl="3"/>
            <a:r>
              <a:t>Body Level Four</a:t>
            </a:r>
          </a:p>
          <a:p>
            <a:pPr lvl="4"/>
            <a:r>
              <a:t>Body Level Five</a:t>
            </a:r>
          </a:p>
        </p:txBody>
      </p:sp>
      <p:sp>
        <p:nvSpPr>
          <p:cNvPr id="7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78107307"/>
      </p:ext>
    </p:extLst>
  </p:cSld>
  <p:clrMapOvr>
    <a:masterClrMapping/>
  </p:clrMapOvr>
  <p:transition spd="med"/>
</p:sldLayout>
</file>

<file path=ppt/slideLayouts/slideLayout80.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13"/>
          </p:nvPr>
        </p:nvSpPr>
        <p:spPr>
          <a:xfrm>
            <a:off x="15760700" y="6870700"/>
            <a:ext cx="7404100" cy="5549900"/>
          </a:xfrm>
          <a:prstGeom prst="rect">
            <a:avLst/>
          </a:prstGeom>
        </p:spPr>
        <p:txBody>
          <a:bodyPr lIns="91439" tIns="45719" rIns="91439" bIns="45719" anchor="t">
            <a:noAutofit/>
          </a:bodyPr>
          <a:lstStyle/>
          <a:p>
            <a:endParaRPr/>
          </a:p>
        </p:txBody>
      </p:sp>
      <p:sp>
        <p:nvSpPr>
          <p:cNvPr id="84" name="Image"/>
          <p:cNvSpPr>
            <a:spLocks noGrp="1"/>
          </p:cNvSpPr>
          <p:nvPr>
            <p:ph type="pic" sz="quarter" idx="14"/>
          </p:nvPr>
        </p:nvSpPr>
        <p:spPr>
          <a:xfrm>
            <a:off x="15760700" y="952500"/>
            <a:ext cx="7404100" cy="5549900"/>
          </a:xfrm>
          <a:prstGeom prst="rect">
            <a:avLst/>
          </a:prstGeom>
        </p:spPr>
        <p:txBody>
          <a:bodyPr lIns="91439" tIns="45719" rIns="91439" bIns="45719" anchor="t">
            <a:noAutofit/>
          </a:bodyPr>
          <a:lstStyle/>
          <a:p>
            <a:endParaRPr/>
          </a:p>
        </p:txBody>
      </p:sp>
      <p:sp>
        <p:nvSpPr>
          <p:cNvPr id="85" name="Image"/>
          <p:cNvSpPr>
            <a:spLocks noGrp="1"/>
          </p:cNvSpPr>
          <p:nvPr>
            <p:ph type="pic" idx="15"/>
          </p:nvPr>
        </p:nvSpPr>
        <p:spPr>
          <a:xfrm>
            <a:off x="1206500" y="952500"/>
            <a:ext cx="14173200" cy="11468100"/>
          </a:xfrm>
          <a:prstGeom prst="rect">
            <a:avLst/>
          </a:prstGeom>
        </p:spPr>
        <p:txBody>
          <a:bodyPr lIns="91439" tIns="45719" rIns="91439" bIns="45719" anchor="t">
            <a:noAutofit/>
          </a:bodyPr>
          <a:lstStyle/>
          <a:p>
            <a:endParaRPr/>
          </a:p>
        </p:txBody>
      </p:sp>
      <p:sp>
        <p:nvSpPr>
          <p:cNvPr id="8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40849862"/>
      </p:ext>
    </p:extLst>
  </p:cSld>
  <p:clrMapOvr>
    <a:masterClrMapping/>
  </p:clrMapOvr>
  <p:transition spd="med"/>
</p:sldLayout>
</file>

<file path=ppt/slideLayouts/slideLayout81.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Johnny Appleseed"/>
          <p:cNvSpPr txBox="1">
            <a:spLocks noGrp="1"/>
          </p:cNvSpPr>
          <p:nvPr>
            <p:ph type="body" sz="quarter" idx="13"/>
          </p:nvPr>
        </p:nvSpPr>
        <p:spPr>
          <a:xfrm>
            <a:off x="2387600" y="8953500"/>
            <a:ext cx="19621500" cy="585521"/>
          </a:xfrm>
          <a:prstGeom prst="rect">
            <a:avLst/>
          </a:prstGeom>
        </p:spPr>
        <p:txBody>
          <a:bodyPr anchor="t">
            <a:spAutoFit/>
          </a:bodyPr>
          <a:lstStyle>
            <a:lvl1pPr marL="0" indent="0" algn="ctr">
              <a:spcBef>
                <a:spcPts val="0"/>
              </a:spcBef>
              <a:buClrTx/>
              <a:buSzTx/>
              <a:buNone/>
              <a:defRPr sz="3200" i="1"/>
            </a:lvl1pPr>
          </a:lstStyle>
          <a:p>
            <a:r>
              <a:t>–Johnny Appleseed</a:t>
            </a:r>
          </a:p>
        </p:txBody>
      </p:sp>
      <p:sp>
        <p:nvSpPr>
          <p:cNvPr id="94" name="“Type a quote here.”"/>
          <p:cNvSpPr txBox="1">
            <a:spLocks noGrp="1"/>
          </p:cNvSpPr>
          <p:nvPr>
            <p:ph type="body" sz="quarter" idx="14"/>
          </p:nvPr>
        </p:nvSpPr>
        <p:spPr>
          <a:xfrm>
            <a:off x="2387600" y="6076950"/>
            <a:ext cx="19621500" cy="825500"/>
          </a:xfrm>
          <a:prstGeom prst="rect">
            <a:avLst/>
          </a:prstGeom>
        </p:spPr>
        <p:txBody>
          <a:bodyPr>
            <a:spAutoFit/>
          </a:bodyPr>
          <a:lstStyle>
            <a:lvl1pPr marL="0" indent="0" algn="ctr">
              <a:spcBef>
                <a:spcPts val="0"/>
              </a:spcBef>
              <a:buClrTx/>
              <a:buSzTx/>
              <a:buNone/>
              <a:defRPr>
                <a:latin typeface="+mn-lt"/>
                <a:ea typeface="+mn-ea"/>
                <a:cs typeface="+mn-cs"/>
                <a:sym typeface="Helvetica Neue Medium"/>
              </a:defRPr>
            </a:lvl1pPr>
          </a:lstStyle>
          <a:p>
            <a:r>
              <a:t>“Type a quote here.” </a:t>
            </a:r>
          </a:p>
        </p:txBody>
      </p:sp>
      <p:sp>
        <p:nvSpPr>
          <p:cNvPr id="9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68154563"/>
      </p:ext>
    </p:extLst>
  </p:cSld>
  <p:clrMapOvr>
    <a:masterClrMapping/>
  </p:clrMapOvr>
  <p:transition spd="med"/>
</p:sldLayout>
</file>

<file path=ppt/slideLayouts/slideLayout82.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13"/>
          </p:nvPr>
        </p:nvSpPr>
        <p:spPr>
          <a:xfrm>
            <a:off x="0" y="0"/>
            <a:ext cx="24384000" cy="13716000"/>
          </a:xfrm>
          <a:prstGeom prst="rect">
            <a:avLst/>
          </a:prstGeom>
        </p:spPr>
        <p:txBody>
          <a:bodyPr lIns="91439" tIns="45719" rIns="91439" bIns="45719" anchor="t">
            <a:noAutofit/>
          </a:bodyPr>
          <a:lstStyle/>
          <a:p>
            <a:endParaRPr/>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04547157"/>
      </p:ext>
    </p:extLst>
  </p:cSld>
  <p:clrMapOvr>
    <a:masterClrMapping/>
  </p:clrMapOvr>
  <p:transition spd="med"/>
</p:sldLayout>
</file>

<file path=ppt/slideLayouts/slideLayout83.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57277519"/>
      </p:ext>
    </p:extLst>
  </p:cSld>
  <p:clrMapOvr>
    <a:masterClrMapping/>
  </p:clrMapOvr>
  <p:transition spd="med"/>
</p:sldLayout>
</file>

<file path=ppt/slideLayouts/slideLayout84.xml><?xml version="1.0" encoding="utf-8"?>
<p:sldLayout xmlns:a="http://schemas.openxmlformats.org/drawingml/2006/main" xmlns:r="http://schemas.openxmlformats.org/officeDocument/2006/relationships" xmlns:p="http://schemas.openxmlformats.org/presentationml/2006/main" type="tx">
  <p:cSld name="Bullet_Title copy">
    <p:bg>
      <p:bgPr>
        <a:solidFill>
          <a:srgbClr val="FFFFFF"/>
        </a:solidFill>
        <a:effectLst/>
      </p:bgPr>
    </p:bg>
    <p:spTree>
      <p:nvGrpSpPr>
        <p:cNvPr id="1" name=""/>
        <p:cNvGrpSpPr/>
        <p:nvPr/>
      </p:nvGrpSpPr>
      <p:grpSpPr>
        <a:xfrm>
          <a:off x="0" y="0"/>
          <a:ext cx="0" cy="0"/>
          <a:chOff x="0" y="0"/>
          <a:chExt cx="0" cy="0"/>
        </a:xfrm>
      </p:grpSpPr>
      <p:pic>
        <p:nvPicPr>
          <p:cNvPr id="117"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18" name="Slide Number"/>
          <p:cNvSpPr txBox="1">
            <a:spLocks noGrp="1"/>
          </p:cNvSpPr>
          <p:nvPr>
            <p:ph type="sldNum" sz="quarter" idx="2"/>
          </p:nvPr>
        </p:nvSpPr>
        <p:spPr>
          <a:xfrm>
            <a:off x="11969750" y="13093700"/>
            <a:ext cx="419100" cy="457200"/>
          </a:xfrm>
          <a:prstGeom prst="rect">
            <a:avLst/>
          </a:prstGeom>
        </p:spPr>
        <p:txBody>
          <a:bodyPr/>
          <a:lstStyle>
            <a:lvl1pPr>
              <a:defRPr>
                <a:solidFill>
                  <a:srgbClr val="000000"/>
                </a:solidFill>
                <a:latin typeface="Gill Sans"/>
                <a:ea typeface="Gill Sans"/>
                <a:cs typeface="Gill Sans"/>
                <a:sym typeface="Gill Sans"/>
              </a:defRPr>
            </a:lvl1pPr>
          </a:lstStyle>
          <a:p>
            <a:fld id="{86CB4B4D-7CA3-9044-876B-883B54F8677D}" type="slidenum">
              <a:t>‹#›</a:t>
            </a:fld>
            <a:endParaRPr/>
          </a:p>
        </p:txBody>
      </p:sp>
    </p:spTree>
    <p:extLst>
      <p:ext uri="{BB962C8B-B14F-4D97-AF65-F5344CB8AC3E}">
        <p14:creationId xmlns:p14="http://schemas.microsoft.com/office/powerpoint/2010/main" val="2976324917"/>
      </p:ext>
    </p:extLst>
  </p:cSld>
  <p:clrMapOvr>
    <a:masterClrMapping/>
  </p:clrMapOvr>
  <p:transition spd="med"/>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183608D9-E17D-EF41-B855-0F776DCE407A}" type="slidenum">
              <a:rPr lang="en-US"/>
              <a:pPr>
                <a:defRPr/>
              </a:pPr>
              <a:t>‹#›</a:t>
            </a:fld>
            <a:endParaRPr lang="en-US"/>
          </a:p>
        </p:txBody>
      </p:sp>
    </p:spTree>
    <p:extLst>
      <p:ext uri="{BB962C8B-B14F-4D97-AF65-F5344CB8AC3E}">
        <p14:creationId xmlns:p14="http://schemas.microsoft.com/office/powerpoint/2010/main" val="3346736808"/>
      </p:ext>
    </p:extLst>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26168" y="8813803"/>
            <a:ext cx="20726400" cy="2724149"/>
          </a:xfrm>
        </p:spPr>
        <p:txBody>
          <a:bodyPr anchor="t"/>
          <a:lstStyle>
            <a:lvl1pPr algn="l">
              <a:defRPr sz="10700" b="1" cap="all"/>
            </a:lvl1pPr>
          </a:lstStyle>
          <a:p>
            <a:r>
              <a:rPr lang="en-US"/>
              <a:t>Click to edit Master title style</a:t>
            </a:r>
          </a:p>
        </p:txBody>
      </p:sp>
      <p:sp>
        <p:nvSpPr>
          <p:cNvPr id="3" name="Text Placeholder 2"/>
          <p:cNvSpPr>
            <a:spLocks noGrp="1"/>
          </p:cNvSpPr>
          <p:nvPr>
            <p:ph type="body" idx="1"/>
          </p:nvPr>
        </p:nvSpPr>
        <p:spPr>
          <a:xfrm>
            <a:off x="1926168" y="5813427"/>
            <a:ext cx="20726400" cy="3000373"/>
          </a:xfrm>
        </p:spPr>
        <p:txBody>
          <a:bodyPr anchor="b"/>
          <a:lstStyle>
            <a:lvl1pPr marL="0" indent="0">
              <a:buNone/>
              <a:defRPr sz="5300"/>
            </a:lvl1pPr>
            <a:lvl2pPr marL="1219170" indent="0">
              <a:buNone/>
              <a:defRPr sz="4800"/>
            </a:lvl2pPr>
            <a:lvl3pPr marL="2438339" indent="0">
              <a:buNone/>
              <a:defRPr sz="4300"/>
            </a:lvl3pPr>
            <a:lvl4pPr marL="3657509" indent="0">
              <a:buNone/>
              <a:defRPr sz="3700"/>
            </a:lvl4pPr>
            <a:lvl5pPr marL="4876678" indent="0">
              <a:buNone/>
              <a:defRPr sz="3700"/>
            </a:lvl5pPr>
            <a:lvl6pPr marL="6095848" indent="0">
              <a:buNone/>
              <a:defRPr sz="3700"/>
            </a:lvl6pPr>
            <a:lvl7pPr marL="7315017" indent="0">
              <a:buNone/>
              <a:defRPr sz="3700"/>
            </a:lvl7pPr>
            <a:lvl8pPr marL="8534187" indent="0">
              <a:buNone/>
              <a:defRPr sz="3700"/>
            </a:lvl8pPr>
            <a:lvl9pPr marL="9753356" indent="0">
              <a:buNone/>
              <a:defRPr sz="3700"/>
            </a:lvl9pPr>
          </a:lstStyle>
          <a:p>
            <a:pPr lvl="0"/>
            <a:r>
              <a:rPr lang="en-US"/>
              <a:t>Click to edit Master text styles</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ABE16645-8042-E44F-8343-D9B42FFDC89F}" type="slidenum">
              <a:rPr lang="en-US"/>
              <a:pPr>
                <a:defRPr/>
              </a:pPr>
              <a:t>‹#›</a:t>
            </a:fld>
            <a:endParaRPr lang="en-US"/>
          </a:p>
        </p:txBody>
      </p:sp>
    </p:spTree>
    <p:extLst>
      <p:ext uri="{BB962C8B-B14F-4D97-AF65-F5344CB8AC3E}">
        <p14:creationId xmlns:p14="http://schemas.microsoft.com/office/powerpoint/2010/main" val="2408482520"/>
      </p:ext>
    </p:extLst>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19200" y="3200400"/>
            <a:ext cx="10769600" cy="9061451"/>
          </a:xfrm>
        </p:spPr>
        <p:txBody>
          <a:bodyPr/>
          <a:lstStyle>
            <a:lvl1pPr>
              <a:defRPr sz="7500"/>
            </a:lvl1pPr>
            <a:lvl2pPr>
              <a:defRPr sz="6400"/>
            </a:lvl2pPr>
            <a:lvl3pPr>
              <a:defRPr sz="5300"/>
            </a:lvl3pPr>
            <a:lvl4pPr>
              <a:defRPr sz="4800"/>
            </a:lvl4pPr>
            <a:lvl5pPr>
              <a:defRPr sz="4800"/>
            </a:lvl5pPr>
            <a:lvl6pPr>
              <a:defRPr sz="4800"/>
            </a:lvl6pPr>
            <a:lvl7pPr>
              <a:defRPr sz="4800"/>
            </a:lvl7pPr>
            <a:lvl8pPr>
              <a:defRPr sz="4800"/>
            </a:lvl8pPr>
            <a:lvl9pPr>
              <a:defRPr sz="4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395200" y="3200400"/>
            <a:ext cx="10769600" cy="9061451"/>
          </a:xfrm>
        </p:spPr>
        <p:txBody>
          <a:bodyPr/>
          <a:lstStyle>
            <a:lvl1pPr>
              <a:defRPr sz="7500"/>
            </a:lvl1pPr>
            <a:lvl2pPr>
              <a:defRPr sz="6400"/>
            </a:lvl2pPr>
            <a:lvl3pPr>
              <a:defRPr sz="5300"/>
            </a:lvl3pPr>
            <a:lvl4pPr>
              <a:defRPr sz="4800"/>
            </a:lvl4pPr>
            <a:lvl5pPr>
              <a:defRPr sz="4800"/>
            </a:lvl5pPr>
            <a:lvl6pPr>
              <a:defRPr sz="4800"/>
            </a:lvl6pPr>
            <a:lvl7pPr>
              <a:defRPr sz="4800"/>
            </a:lvl7pPr>
            <a:lvl8pPr>
              <a:defRPr sz="4800"/>
            </a:lvl8pPr>
            <a:lvl9pPr>
              <a:defRPr sz="4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2"/>
          <p:cNvSpPr>
            <a:spLocks noGrp="1" noChangeArrowheads="1"/>
          </p:cNvSpPr>
          <p:nvPr>
            <p:ph type="dt" sz="half" idx="10"/>
          </p:nvPr>
        </p:nvSpPr>
        <p:spPr/>
        <p:txBody>
          <a:bodyPr/>
          <a:lstStyle>
            <a:lvl1pPr>
              <a:defRPr/>
            </a:lvl1pPr>
          </a:lstStyle>
          <a:p>
            <a:pPr>
              <a:defRPr/>
            </a:pPr>
            <a:endParaRPr lang="en-US"/>
          </a:p>
        </p:txBody>
      </p:sp>
      <p:sp>
        <p:nvSpPr>
          <p:cNvPr id="6" name="Rectangle 13"/>
          <p:cNvSpPr>
            <a:spLocks noGrp="1" noChangeArrowheads="1"/>
          </p:cNvSpPr>
          <p:nvPr>
            <p:ph type="ftr" sz="quarter" idx="11"/>
          </p:nvPr>
        </p:nvSpPr>
        <p:spPr/>
        <p:txBody>
          <a:bodyPr/>
          <a:lstStyle>
            <a:lvl1pPr>
              <a:defRPr/>
            </a:lvl1pPr>
          </a:lstStyle>
          <a:p>
            <a:pPr>
              <a:defRPr/>
            </a:pPr>
            <a:endParaRPr lang="en-US"/>
          </a:p>
        </p:txBody>
      </p:sp>
      <p:sp>
        <p:nvSpPr>
          <p:cNvPr id="7"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51189A3A-0DC1-7C41-A456-8DF8558F2B8D}" type="slidenum">
              <a:rPr lang="en-US"/>
              <a:pPr>
                <a:defRPr/>
              </a:pPr>
              <a:t>‹#›</a:t>
            </a:fld>
            <a:endParaRPr lang="en-US"/>
          </a:p>
        </p:txBody>
      </p:sp>
    </p:spTree>
    <p:extLst>
      <p:ext uri="{BB962C8B-B14F-4D97-AF65-F5344CB8AC3E}">
        <p14:creationId xmlns:p14="http://schemas.microsoft.com/office/powerpoint/2010/main" val="3488499975"/>
      </p:ext>
    </p:extLst>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549277"/>
            <a:ext cx="21945600" cy="2286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3070227"/>
            <a:ext cx="10773835" cy="1279525"/>
          </a:xfrm>
        </p:spPr>
        <p:txBody>
          <a:bodyPr anchor="b"/>
          <a:lstStyle>
            <a:lvl1pPr marL="0" indent="0">
              <a:buNone/>
              <a:defRPr sz="6400" b="1"/>
            </a:lvl1pPr>
            <a:lvl2pPr marL="1219170" indent="0">
              <a:buNone/>
              <a:defRPr sz="5300" b="1"/>
            </a:lvl2pPr>
            <a:lvl3pPr marL="2438339" indent="0">
              <a:buNone/>
              <a:defRPr sz="4800" b="1"/>
            </a:lvl3pPr>
            <a:lvl4pPr marL="3657509" indent="0">
              <a:buNone/>
              <a:defRPr sz="4300" b="1"/>
            </a:lvl4pPr>
            <a:lvl5pPr marL="4876678" indent="0">
              <a:buNone/>
              <a:defRPr sz="4300" b="1"/>
            </a:lvl5pPr>
            <a:lvl6pPr marL="6095848" indent="0">
              <a:buNone/>
              <a:defRPr sz="4300" b="1"/>
            </a:lvl6pPr>
            <a:lvl7pPr marL="7315017" indent="0">
              <a:buNone/>
              <a:defRPr sz="4300" b="1"/>
            </a:lvl7pPr>
            <a:lvl8pPr marL="8534187" indent="0">
              <a:buNone/>
              <a:defRPr sz="4300" b="1"/>
            </a:lvl8pPr>
            <a:lvl9pPr marL="9753356" indent="0">
              <a:buNone/>
              <a:defRPr sz="4300" b="1"/>
            </a:lvl9pPr>
          </a:lstStyle>
          <a:p>
            <a:pPr lvl="0"/>
            <a:r>
              <a:rPr lang="en-US"/>
              <a:t>Click to edit Master text styles</a:t>
            </a:r>
          </a:p>
        </p:txBody>
      </p:sp>
      <p:sp>
        <p:nvSpPr>
          <p:cNvPr id="4" name="Content Placeholder 3"/>
          <p:cNvSpPr>
            <a:spLocks noGrp="1"/>
          </p:cNvSpPr>
          <p:nvPr>
            <p:ph sz="half" idx="2"/>
          </p:nvPr>
        </p:nvSpPr>
        <p:spPr>
          <a:xfrm>
            <a:off x="1219200" y="4349749"/>
            <a:ext cx="10773835" cy="7902576"/>
          </a:xfrm>
        </p:spPr>
        <p:txBody>
          <a:bodyPr/>
          <a:lstStyle>
            <a:lvl1pPr>
              <a:defRPr sz="6400"/>
            </a:lvl1pPr>
            <a:lvl2pPr>
              <a:defRPr sz="5300"/>
            </a:lvl2pPr>
            <a:lvl3pPr>
              <a:defRPr sz="4800"/>
            </a:lvl3pPr>
            <a:lvl4pPr>
              <a:defRPr sz="4300"/>
            </a:lvl4pPr>
            <a:lvl5pPr>
              <a:defRPr sz="4300"/>
            </a:lvl5pPr>
            <a:lvl6pPr>
              <a:defRPr sz="4300"/>
            </a:lvl6pPr>
            <a:lvl7pPr>
              <a:defRPr sz="4300"/>
            </a:lvl7pPr>
            <a:lvl8pPr>
              <a:defRPr sz="4300"/>
            </a:lvl8pPr>
            <a:lvl9pPr>
              <a:defRPr sz="4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2386737" y="3070227"/>
            <a:ext cx="10778067" cy="1279525"/>
          </a:xfrm>
        </p:spPr>
        <p:txBody>
          <a:bodyPr anchor="b"/>
          <a:lstStyle>
            <a:lvl1pPr marL="0" indent="0">
              <a:buNone/>
              <a:defRPr sz="6400" b="1"/>
            </a:lvl1pPr>
            <a:lvl2pPr marL="1219170" indent="0">
              <a:buNone/>
              <a:defRPr sz="5300" b="1"/>
            </a:lvl2pPr>
            <a:lvl3pPr marL="2438339" indent="0">
              <a:buNone/>
              <a:defRPr sz="4800" b="1"/>
            </a:lvl3pPr>
            <a:lvl4pPr marL="3657509" indent="0">
              <a:buNone/>
              <a:defRPr sz="4300" b="1"/>
            </a:lvl4pPr>
            <a:lvl5pPr marL="4876678" indent="0">
              <a:buNone/>
              <a:defRPr sz="4300" b="1"/>
            </a:lvl5pPr>
            <a:lvl6pPr marL="6095848" indent="0">
              <a:buNone/>
              <a:defRPr sz="4300" b="1"/>
            </a:lvl6pPr>
            <a:lvl7pPr marL="7315017" indent="0">
              <a:buNone/>
              <a:defRPr sz="4300" b="1"/>
            </a:lvl7pPr>
            <a:lvl8pPr marL="8534187" indent="0">
              <a:buNone/>
              <a:defRPr sz="4300" b="1"/>
            </a:lvl8pPr>
            <a:lvl9pPr marL="9753356" indent="0">
              <a:buNone/>
              <a:defRPr sz="4300" b="1"/>
            </a:lvl9pPr>
          </a:lstStyle>
          <a:p>
            <a:pPr lvl="0"/>
            <a:r>
              <a:rPr lang="en-US"/>
              <a:t>Click to edit Master text styles</a:t>
            </a:r>
          </a:p>
        </p:txBody>
      </p:sp>
      <p:sp>
        <p:nvSpPr>
          <p:cNvPr id="6" name="Content Placeholder 5"/>
          <p:cNvSpPr>
            <a:spLocks noGrp="1"/>
          </p:cNvSpPr>
          <p:nvPr>
            <p:ph sz="quarter" idx="4"/>
          </p:nvPr>
        </p:nvSpPr>
        <p:spPr>
          <a:xfrm>
            <a:off x="12386737" y="4349749"/>
            <a:ext cx="10778067" cy="7902576"/>
          </a:xfrm>
        </p:spPr>
        <p:txBody>
          <a:bodyPr/>
          <a:lstStyle>
            <a:lvl1pPr>
              <a:defRPr sz="6400"/>
            </a:lvl1pPr>
            <a:lvl2pPr>
              <a:defRPr sz="5300"/>
            </a:lvl2pPr>
            <a:lvl3pPr>
              <a:defRPr sz="4800"/>
            </a:lvl3pPr>
            <a:lvl4pPr>
              <a:defRPr sz="4300"/>
            </a:lvl4pPr>
            <a:lvl5pPr>
              <a:defRPr sz="4300"/>
            </a:lvl5pPr>
            <a:lvl6pPr>
              <a:defRPr sz="4300"/>
            </a:lvl6pPr>
            <a:lvl7pPr>
              <a:defRPr sz="4300"/>
            </a:lvl7pPr>
            <a:lvl8pPr>
              <a:defRPr sz="4300"/>
            </a:lvl8pPr>
            <a:lvl9pPr>
              <a:defRPr sz="4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2"/>
          <p:cNvSpPr>
            <a:spLocks noGrp="1" noChangeArrowheads="1"/>
          </p:cNvSpPr>
          <p:nvPr>
            <p:ph type="dt" sz="half" idx="10"/>
          </p:nvPr>
        </p:nvSpPr>
        <p:spPr/>
        <p:txBody>
          <a:bodyPr/>
          <a:lstStyle>
            <a:lvl1pPr>
              <a:defRPr/>
            </a:lvl1pPr>
          </a:lstStyle>
          <a:p>
            <a:pPr>
              <a:defRPr/>
            </a:pPr>
            <a:endParaRPr lang="en-US"/>
          </a:p>
        </p:txBody>
      </p:sp>
      <p:sp>
        <p:nvSpPr>
          <p:cNvPr id="8" name="Rectangle 13"/>
          <p:cNvSpPr>
            <a:spLocks noGrp="1" noChangeArrowheads="1"/>
          </p:cNvSpPr>
          <p:nvPr>
            <p:ph type="ftr" sz="quarter" idx="11"/>
          </p:nvPr>
        </p:nvSpPr>
        <p:spPr/>
        <p:txBody>
          <a:bodyPr/>
          <a:lstStyle>
            <a:lvl1pPr>
              <a:defRPr/>
            </a:lvl1pPr>
          </a:lstStyle>
          <a:p>
            <a:pPr>
              <a:defRPr/>
            </a:pPr>
            <a:endParaRPr lang="en-US"/>
          </a:p>
        </p:txBody>
      </p:sp>
      <p:sp>
        <p:nvSpPr>
          <p:cNvPr id="9"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6BEA7D18-D1E9-844D-9A76-98DC3D89FEEC}" type="slidenum">
              <a:rPr lang="en-US"/>
              <a:pPr>
                <a:defRPr/>
              </a:pPr>
              <a:t>‹#›</a:t>
            </a:fld>
            <a:endParaRPr lang="en-US"/>
          </a:p>
        </p:txBody>
      </p:sp>
    </p:spTree>
    <p:extLst>
      <p:ext uri="{BB962C8B-B14F-4D97-AF65-F5344CB8AC3E}">
        <p14:creationId xmlns:p14="http://schemas.microsoft.com/office/powerpoint/2010/main" val="532391384"/>
      </p:ext>
    </p:extLst>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2"/>
          <p:cNvSpPr>
            <a:spLocks noGrp="1" noChangeArrowheads="1"/>
          </p:cNvSpPr>
          <p:nvPr>
            <p:ph type="dt" sz="half" idx="10"/>
          </p:nvPr>
        </p:nvSpPr>
        <p:spPr/>
        <p:txBody>
          <a:bodyPr/>
          <a:lstStyle>
            <a:lvl1pPr>
              <a:defRPr/>
            </a:lvl1pPr>
          </a:lstStyle>
          <a:p>
            <a:pPr>
              <a:defRPr/>
            </a:pPr>
            <a:endParaRPr lang="en-US"/>
          </a:p>
        </p:txBody>
      </p:sp>
      <p:sp>
        <p:nvSpPr>
          <p:cNvPr id="4" name="Rectangle 13"/>
          <p:cNvSpPr>
            <a:spLocks noGrp="1" noChangeArrowheads="1"/>
          </p:cNvSpPr>
          <p:nvPr>
            <p:ph type="ftr" sz="quarter" idx="11"/>
          </p:nvPr>
        </p:nvSpPr>
        <p:spPr/>
        <p:txBody>
          <a:bodyPr/>
          <a:lstStyle>
            <a:lvl1pPr>
              <a:defRPr/>
            </a:lvl1pPr>
          </a:lstStyle>
          <a:p>
            <a:pPr>
              <a:defRPr/>
            </a:pPr>
            <a:endParaRPr lang="en-US"/>
          </a:p>
        </p:txBody>
      </p:sp>
      <p:sp>
        <p:nvSpPr>
          <p:cNvPr id="5"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2E524601-B81A-284C-8D49-5BB266B52D21}" type="slidenum">
              <a:rPr lang="en-US"/>
              <a:pPr>
                <a:defRPr/>
              </a:pPr>
              <a:t>‹#›</a:t>
            </a:fld>
            <a:endParaRPr lang="en-US"/>
          </a:p>
        </p:txBody>
      </p:sp>
    </p:spTree>
    <p:extLst>
      <p:ext uri="{BB962C8B-B14F-4D97-AF65-F5344CB8AC3E}">
        <p14:creationId xmlns:p14="http://schemas.microsoft.com/office/powerpoint/2010/main" val="3476362197"/>
      </p:ext>
    </p:extLst>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2"/>
          <p:cNvSpPr>
            <a:spLocks noGrp="1" noChangeArrowheads="1"/>
          </p:cNvSpPr>
          <p:nvPr>
            <p:ph type="dt" sz="half" idx="10"/>
          </p:nvPr>
        </p:nvSpPr>
        <p:spPr/>
        <p:txBody>
          <a:bodyPr/>
          <a:lstStyle>
            <a:lvl1pPr>
              <a:defRPr/>
            </a:lvl1pPr>
          </a:lstStyle>
          <a:p>
            <a:pPr>
              <a:defRPr/>
            </a:pPr>
            <a:endParaRPr lang="en-US"/>
          </a:p>
        </p:txBody>
      </p:sp>
      <p:sp>
        <p:nvSpPr>
          <p:cNvPr id="3" name="Rectangle 13"/>
          <p:cNvSpPr>
            <a:spLocks noGrp="1" noChangeArrowheads="1"/>
          </p:cNvSpPr>
          <p:nvPr>
            <p:ph type="ftr" sz="quarter" idx="11"/>
          </p:nvPr>
        </p:nvSpPr>
        <p:spPr/>
        <p:txBody>
          <a:bodyPr/>
          <a:lstStyle>
            <a:lvl1pPr>
              <a:defRPr/>
            </a:lvl1pPr>
          </a:lstStyle>
          <a:p>
            <a:pPr>
              <a:defRPr/>
            </a:pPr>
            <a:endParaRPr lang="en-US"/>
          </a:p>
        </p:txBody>
      </p:sp>
      <p:sp>
        <p:nvSpPr>
          <p:cNvPr id="4"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ABB98C5F-39FA-514F-B41D-4A35F65A936B}" type="slidenum">
              <a:rPr lang="en-US"/>
              <a:pPr>
                <a:defRPr/>
              </a:pPr>
              <a:t>‹#›</a:t>
            </a:fld>
            <a:endParaRPr lang="en-US"/>
          </a:p>
        </p:txBody>
      </p:sp>
    </p:spTree>
    <p:extLst>
      <p:ext uri="{BB962C8B-B14F-4D97-AF65-F5344CB8AC3E}">
        <p14:creationId xmlns:p14="http://schemas.microsoft.com/office/powerpoint/2010/main" val="3538662952"/>
      </p:ext>
    </p:extLst>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4" y="546099"/>
            <a:ext cx="8022168" cy="2324101"/>
          </a:xfrm>
        </p:spPr>
        <p:txBody>
          <a:bodyPr anchor="b"/>
          <a:lstStyle>
            <a:lvl1pPr algn="l">
              <a:defRPr sz="5300" b="1"/>
            </a:lvl1pPr>
          </a:lstStyle>
          <a:p>
            <a:r>
              <a:rPr lang="en-US"/>
              <a:t>Click to edit Master title style</a:t>
            </a:r>
          </a:p>
        </p:txBody>
      </p:sp>
      <p:sp>
        <p:nvSpPr>
          <p:cNvPr id="3" name="Content Placeholder 2"/>
          <p:cNvSpPr>
            <a:spLocks noGrp="1"/>
          </p:cNvSpPr>
          <p:nvPr>
            <p:ph idx="1"/>
          </p:nvPr>
        </p:nvSpPr>
        <p:spPr>
          <a:xfrm>
            <a:off x="9533467" y="546103"/>
            <a:ext cx="13631333" cy="11706227"/>
          </a:xfrm>
        </p:spPr>
        <p:txBody>
          <a:bodyPr/>
          <a:lstStyle>
            <a:lvl1pPr>
              <a:defRPr sz="8500"/>
            </a:lvl1pPr>
            <a:lvl2pPr>
              <a:defRPr sz="7500"/>
            </a:lvl2pPr>
            <a:lvl3pPr>
              <a:defRPr sz="6400"/>
            </a:lvl3pPr>
            <a:lvl4pPr>
              <a:defRPr sz="5300"/>
            </a:lvl4pPr>
            <a:lvl5pPr>
              <a:defRPr sz="5300"/>
            </a:lvl5pPr>
            <a:lvl6pPr>
              <a:defRPr sz="5300"/>
            </a:lvl6pPr>
            <a:lvl7pPr>
              <a:defRPr sz="5300"/>
            </a:lvl7pPr>
            <a:lvl8pPr>
              <a:defRPr sz="5300"/>
            </a:lvl8pPr>
            <a:lvl9pPr>
              <a:defRPr sz="5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19204" y="2870204"/>
            <a:ext cx="8022168" cy="9382125"/>
          </a:xfrm>
        </p:spPr>
        <p:txBody>
          <a:bodyPr/>
          <a:lstStyle>
            <a:lvl1pPr marL="0" indent="0">
              <a:buNone/>
              <a:defRPr sz="3700"/>
            </a:lvl1pPr>
            <a:lvl2pPr marL="1219170" indent="0">
              <a:buNone/>
              <a:defRPr sz="3200"/>
            </a:lvl2pPr>
            <a:lvl3pPr marL="2438339" indent="0">
              <a:buNone/>
              <a:defRPr sz="2700"/>
            </a:lvl3pPr>
            <a:lvl4pPr marL="3657509" indent="0">
              <a:buNone/>
              <a:defRPr sz="2400"/>
            </a:lvl4pPr>
            <a:lvl5pPr marL="4876678" indent="0">
              <a:buNone/>
              <a:defRPr sz="2400"/>
            </a:lvl5pPr>
            <a:lvl6pPr marL="6095848" indent="0">
              <a:buNone/>
              <a:defRPr sz="2400"/>
            </a:lvl6pPr>
            <a:lvl7pPr marL="7315017" indent="0">
              <a:buNone/>
              <a:defRPr sz="2400"/>
            </a:lvl7pPr>
            <a:lvl8pPr marL="8534187" indent="0">
              <a:buNone/>
              <a:defRPr sz="2400"/>
            </a:lvl8pPr>
            <a:lvl9pPr marL="9753356" indent="0">
              <a:buNone/>
              <a:defRPr sz="2400"/>
            </a:lvl9pPr>
          </a:lstStyle>
          <a:p>
            <a:pPr lvl="0"/>
            <a:r>
              <a:rPr lang="en-US"/>
              <a:t>Click to edit Master text styles</a:t>
            </a:r>
          </a:p>
        </p:txBody>
      </p:sp>
      <p:sp>
        <p:nvSpPr>
          <p:cNvPr id="5" name="Rectangle 12"/>
          <p:cNvSpPr>
            <a:spLocks noGrp="1" noChangeArrowheads="1"/>
          </p:cNvSpPr>
          <p:nvPr>
            <p:ph type="dt" sz="half" idx="10"/>
          </p:nvPr>
        </p:nvSpPr>
        <p:spPr/>
        <p:txBody>
          <a:bodyPr/>
          <a:lstStyle>
            <a:lvl1pPr>
              <a:defRPr/>
            </a:lvl1pPr>
          </a:lstStyle>
          <a:p>
            <a:pPr>
              <a:defRPr/>
            </a:pPr>
            <a:endParaRPr lang="en-US"/>
          </a:p>
        </p:txBody>
      </p:sp>
      <p:sp>
        <p:nvSpPr>
          <p:cNvPr id="6" name="Rectangle 13"/>
          <p:cNvSpPr>
            <a:spLocks noGrp="1" noChangeArrowheads="1"/>
          </p:cNvSpPr>
          <p:nvPr>
            <p:ph type="ftr" sz="quarter" idx="11"/>
          </p:nvPr>
        </p:nvSpPr>
        <p:spPr/>
        <p:txBody>
          <a:bodyPr/>
          <a:lstStyle>
            <a:lvl1pPr>
              <a:defRPr/>
            </a:lvl1pPr>
          </a:lstStyle>
          <a:p>
            <a:pPr>
              <a:defRPr/>
            </a:pPr>
            <a:endParaRPr lang="en-US"/>
          </a:p>
        </p:txBody>
      </p:sp>
      <p:sp>
        <p:nvSpPr>
          <p:cNvPr id="7"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AF9746B7-792A-3A44-ADFA-C933FA439A6B}" type="slidenum">
              <a:rPr lang="en-US"/>
              <a:pPr>
                <a:defRPr/>
              </a:pPr>
              <a:t>‹#›</a:t>
            </a:fld>
            <a:endParaRPr lang="en-US"/>
          </a:p>
        </p:txBody>
      </p:sp>
    </p:spTree>
    <p:extLst>
      <p:ext uri="{BB962C8B-B14F-4D97-AF65-F5344CB8AC3E}">
        <p14:creationId xmlns:p14="http://schemas.microsoft.com/office/powerpoint/2010/main" val="2727429834"/>
      </p:ext>
    </p:extLst>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79435" y="9601200"/>
            <a:ext cx="14630400" cy="1133477"/>
          </a:xfrm>
        </p:spPr>
        <p:txBody>
          <a:bodyPr anchor="b"/>
          <a:lstStyle>
            <a:lvl1pPr algn="l">
              <a:defRPr sz="5300" b="1"/>
            </a:lvl1pPr>
          </a:lstStyle>
          <a:p>
            <a:r>
              <a:rPr lang="en-US"/>
              <a:t>Click to edit Master title style</a:t>
            </a:r>
          </a:p>
        </p:txBody>
      </p:sp>
      <p:sp>
        <p:nvSpPr>
          <p:cNvPr id="3" name="Picture Placeholder 2"/>
          <p:cNvSpPr>
            <a:spLocks noGrp="1"/>
          </p:cNvSpPr>
          <p:nvPr>
            <p:ph type="pic" idx="1"/>
          </p:nvPr>
        </p:nvSpPr>
        <p:spPr>
          <a:xfrm>
            <a:off x="4779435" y="1225549"/>
            <a:ext cx="14630400" cy="8229600"/>
          </a:xfrm>
        </p:spPr>
        <p:txBody>
          <a:bodyPr/>
          <a:lstStyle>
            <a:lvl1pPr marL="0" indent="0">
              <a:buNone/>
              <a:defRPr sz="8500"/>
            </a:lvl1pPr>
            <a:lvl2pPr marL="1219170" indent="0">
              <a:buNone/>
              <a:defRPr sz="7500"/>
            </a:lvl2pPr>
            <a:lvl3pPr marL="2438339" indent="0">
              <a:buNone/>
              <a:defRPr sz="6400"/>
            </a:lvl3pPr>
            <a:lvl4pPr marL="3657509" indent="0">
              <a:buNone/>
              <a:defRPr sz="5300"/>
            </a:lvl4pPr>
            <a:lvl5pPr marL="4876678" indent="0">
              <a:buNone/>
              <a:defRPr sz="5300"/>
            </a:lvl5pPr>
            <a:lvl6pPr marL="6095848" indent="0">
              <a:buNone/>
              <a:defRPr sz="5300"/>
            </a:lvl6pPr>
            <a:lvl7pPr marL="7315017" indent="0">
              <a:buNone/>
              <a:defRPr sz="5300"/>
            </a:lvl7pPr>
            <a:lvl8pPr marL="8534187" indent="0">
              <a:buNone/>
              <a:defRPr sz="5300"/>
            </a:lvl8pPr>
            <a:lvl9pPr marL="9753356" indent="0">
              <a:buNone/>
              <a:defRPr sz="5300"/>
            </a:lvl9pPr>
          </a:lstStyle>
          <a:p>
            <a:pPr lvl="0"/>
            <a:endParaRPr lang="en-US" noProof="0"/>
          </a:p>
        </p:txBody>
      </p:sp>
      <p:sp>
        <p:nvSpPr>
          <p:cNvPr id="4" name="Text Placeholder 3"/>
          <p:cNvSpPr>
            <a:spLocks noGrp="1"/>
          </p:cNvSpPr>
          <p:nvPr>
            <p:ph type="body" sz="half" idx="2"/>
          </p:nvPr>
        </p:nvSpPr>
        <p:spPr>
          <a:xfrm>
            <a:off x="4779435" y="10734676"/>
            <a:ext cx="14630400" cy="1609725"/>
          </a:xfrm>
        </p:spPr>
        <p:txBody>
          <a:bodyPr/>
          <a:lstStyle>
            <a:lvl1pPr marL="0" indent="0">
              <a:buNone/>
              <a:defRPr sz="3700"/>
            </a:lvl1pPr>
            <a:lvl2pPr marL="1219170" indent="0">
              <a:buNone/>
              <a:defRPr sz="3200"/>
            </a:lvl2pPr>
            <a:lvl3pPr marL="2438339" indent="0">
              <a:buNone/>
              <a:defRPr sz="2700"/>
            </a:lvl3pPr>
            <a:lvl4pPr marL="3657509" indent="0">
              <a:buNone/>
              <a:defRPr sz="2400"/>
            </a:lvl4pPr>
            <a:lvl5pPr marL="4876678" indent="0">
              <a:buNone/>
              <a:defRPr sz="2400"/>
            </a:lvl5pPr>
            <a:lvl6pPr marL="6095848" indent="0">
              <a:buNone/>
              <a:defRPr sz="2400"/>
            </a:lvl6pPr>
            <a:lvl7pPr marL="7315017" indent="0">
              <a:buNone/>
              <a:defRPr sz="2400"/>
            </a:lvl7pPr>
            <a:lvl8pPr marL="8534187" indent="0">
              <a:buNone/>
              <a:defRPr sz="2400"/>
            </a:lvl8pPr>
            <a:lvl9pPr marL="9753356" indent="0">
              <a:buNone/>
              <a:defRPr sz="2400"/>
            </a:lvl9pPr>
          </a:lstStyle>
          <a:p>
            <a:pPr lvl="0"/>
            <a:r>
              <a:rPr lang="en-US"/>
              <a:t>Click to edit Master text styles</a:t>
            </a:r>
          </a:p>
        </p:txBody>
      </p:sp>
      <p:sp>
        <p:nvSpPr>
          <p:cNvPr id="5" name="Rectangle 12"/>
          <p:cNvSpPr>
            <a:spLocks noGrp="1" noChangeArrowheads="1"/>
          </p:cNvSpPr>
          <p:nvPr>
            <p:ph type="dt" sz="half" idx="10"/>
          </p:nvPr>
        </p:nvSpPr>
        <p:spPr/>
        <p:txBody>
          <a:bodyPr/>
          <a:lstStyle>
            <a:lvl1pPr>
              <a:defRPr/>
            </a:lvl1pPr>
          </a:lstStyle>
          <a:p>
            <a:pPr>
              <a:defRPr/>
            </a:pPr>
            <a:endParaRPr lang="en-US"/>
          </a:p>
        </p:txBody>
      </p:sp>
      <p:sp>
        <p:nvSpPr>
          <p:cNvPr id="6" name="Rectangle 13"/>
          <p:cNvSpPr>
            <a:spLocks noGrp="1" noChangeArrowheads="1"/>
          </p:cNvSpPr>
          <p:nvPr>
            <p:ph type="ftr" sz="quarter" idx="11"/>
          </p:nvPr>
        </p:nvSpPr>
        <p:spPr/>
        <p:txBody>
          <a:bodyPr/>
          <a:lstStyle>
            <a:lvl1pPr>
              <a:defRPr/>
            </a:lvl1pPr>
          </a:lstStyle>
          <a:p>
            <a:pPr>
              <a:defRPr/>
            </a:pPr>
            <a:endParaRPr lang="en-US"/>
          </a:p>
        </p:txBody>
      </p:sp>
      <p:sp>
        <p:nvSpPr>
          <p:cNvPr id="7"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8D9DDC62-B8DE-0640-BF2B-4B0C5C7B442B}" type="slidenum">
              <a:rPr lang="en-US"/>
              <a:pPr>
                <a:defRPr/>
              </a:pPr>
              <a:t>‹#›</a:t>
            </a:fld>
            <a:endParaRPr lang="en-US"/>
          </a:p>
        </p:txBody>
      </p:sp>
    </p:spTree>
    <p:extLst>
      <p:ext uri="{BB962C8B-B14F-4D97-AF65-F5344CB8AC3E}">
        <p14:creationId xmlns:p14="http://schemas.microsoft.com/office/powerpoint/2010/main" val="1465739591"/>
      </p:ext>
    </p:extLst>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B79015C7-6C60-534C-878F-B7C81A2869BE}" type="slidenum">
              <a:rPr lang="en-US"/>
              <a:pPr>
                <a:defRPr/>
              </a:pPr>
              <a:t>‹#›</a:t>
            </a:fld>
            <a:endParaRPr lang="en-US"/>
          </a:p>
        </p:txBody>
      </p:sp>
    </p:spTree>
    <p:extLst>
      <p:ext uri="{BB962C8B-B14F-4D97-AF65-F5344CB8AC3E}">
        <p14:creationId xmlns:p14="http://schemas.microsoft.com/office/powerpoint/2010/main" val="781986072"/>
      </p:ext>
    </p:extLst>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678400" y="555627"/>
            <a:ext cx="5486400" cy="1170622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555627"/>
            <a:ext cx="16052800" cy="117062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9A78BBA1-D83C-D143-93CA-CEE604AAD6A9}" type="slidenum">
              <a:rPr lang="en-US"/>
              <a:pPr>
                <a:defRPr/>
              </a:pPr>
              <a:t>‹#›</a:t>
            </a:fld>
            <a:endParaRPr lang="en-US"/>
          </a:p>
        </p:txBody>
      </p:sp>
    </p:spTree>
    <p:extLst>
      <p:ext uri="{BB962C8B-B14F-4D97-AF65-F5344CB8AC3E}">
        <p14:creationId xmlns:p14="http://schemas.microsoft.com/office/powerpoint/2010/main" val="1173060004"/>
      </p:ext>
    </p:extLst>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4260852"/>
            <a:ext cx="20726400" cy="2940051"/>
          </a:xfrm>
        </p:spPr>
        <p:txBody>
          <a:bodyPr/>
          <a:lstStyle/>
          <a:p>
            <a:r>
              <a:rPr lang="en-US"/>
              <a:t>Click to edit Master title style</a:t>
            </a:r>
          </a:p>
        </p:txBody>
      </p:sp>
      <p:sp>
        <p:nvSpPr>
          <p:cNvPr id="3" name="Subtitle 2"/>
          <p:cNvSpPr>
            <a:spLocks noGrp="1"/>
          </p:cNvSpPr>
          <p:nvPr>
            <p:ph type="subTitle" idx="1"/>
          </p:nvPr>
        </p:nvSpPr>
        <p:spPr>
          <a:xfrm>
            <a:off x="3657600" y="7772400"/>
            <a:ext cx="17068800" cy="3505200"/>
          </a:xfrm>
        </p:spPr>
        <p:txBody>
          <a:bodyPr/>
          <a:lstStyle>
            <a:lvl1pPr marL="0" indent="0" algn="ctr">
              <a:buNone/>
              <a:defRPr/>
            </a:lvl1pPr>
            <a:lvl2pPr marL="1219170" indent="0" algn="ctr">
              <a:buNone/>
              <a:defRPr/>
            </a:lvl2pPr>
            <a:lvl3pPr marL="2438339" indent="0" algn="ctr">
              <a:buNone/>
              <a:defRPr/>
            </a:lvl3pPr>
            <a:lvl4pPr marL="3657509" indent="0" algn="ctr">
              <a:buNone/>
              <a:defRPr/>
            </a:lvl4pPr>
            <a:lvl5pPr marL="4876678" indent="0" algn="ctr">
              <a:buNone/>
              <a:defRPr/>
            </a:lvl5pPr>
            <a:lvl6pPr marL="6095848" indent="0" algn="ctr">
              <a:buNone/>
              <a:defRPr/>
            </a:lvl6pPr>
            <a:lvl7pPr marL="7315017" indent="0" algn="ctr">
              <a:buNone/>
              <a:defRPr/>
            </a:lvl7pPr>
            <a:lvl8pPr marL="8534187" indent="0" algn="ctr">
              <a:buNone/>
              <a:defRPr/>
            </a:lvl8pPr>
            <a:lvl9pPr marL="9753356" indent="0" algn="ctr">
              <a:buNone/>
              <a:defRPr/>
            </a:lvl9pPr>
          </a:lstStyle>
          <a:p>
            <a:r>
              <a:rPr lang="en-US"/>
              <a:t>Click to edit Master subtitle style</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AC0D556E-1B47-E145-B343-9708077C202E}" type="slidenum">
              <a:rPr lang="en-US"/>
              <a:pPr>
                <a:defRPr/>
              </a:pPr>
              <a:t>‹#›</a:t>
            </a:fld>
            <a:endParaRPr lang="en-US"/>
          </a:p>
        </p:txBody>
      </p:sp>
    </p:spTree>
    <p:extLst>
      <p:ext uri="{BB962C8B-B14F-4D97-AF65-F5344CB8AC3E}">
        <p14:creationId xmlns:p14="http://schemas.microsoft.com/office/powerpoint/2010/main" val="2122012302"/>
      </p:ext>
    </p:extLst>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28109575"/>
      </p:ext>
    </p:extLst>
  </p:cSld>
  <p:clrMapOvr>
    <a:masterClrMapping/>
  </p:clrMapOvr>
  <p:transition spd="med"/>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508985859"/>
      </p:ext>
    </p:extLst>
  </p:cSld>
  <p:clrMapOvr>
    <a:masterClrMapping/>
  </p:clrMapOvr>
  <p:transition spd="med"/>
</p:sldLayout>
</file>

<file path=ppt/slideLayouts/slideLayout98.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00937185"/>
      </p:ext>
    </p:extLst>
  </p:cSld>
  <p:clrMapOvr>
    <a:masterClrMapping/>
  </p:clrMapOvr>
  <p:transition spd="med"/>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546446467"/>
      </p:ext>
    </p:extLst>
  </p:cSld>
  <p:clrMapOvr>
    <a:masterClrMapping/>
  </p:clrMapOvr>
  <p:transition spd="med"/>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62665132"/>
      </p:ext>
    </p:extLst>
  </p:cSld>
  <p:clrMapOvr>
    <a:masterClrMapping/>
  </p:clrMapOvr>
  <p:transition spd="med"/>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81682615"/>
      </p:ext>
    </p:extLst>
  </p:cSld>
  <p:clrMapOvr>
    <a:masterClrMapping/>
  </p:clrMapOvr>
  <p:transition spd="med"/>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85061773"/>
      </p:ext>
    </p:extLst>
  </p:cSld>
  <p:clrMapOvr>
    <a:masterClrMapping/>
  </p:clrMapOvr>
  <p:transition spd="med"/>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6"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25904780"/>
      </p:ext>
    </p:extLst>
  </p:cSld>
  <p:clrMapOvr>
    <a:masterClrMapping/>
  </p:clrMapOvr>
  <p:transition spd="med"/>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367215266"/>
      </p:ext>
    </p:extLst>
  </p:cSld>
  <p:clrMapOvr>
    <a:masterClrMapping/>
  </p:clrMapOvr>
  <p:transition spd="med"/>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201560684"/>
      </p:ext>
    </p:extLst>
  </p:cSld>
  <p:clrMapOvr>
    <a:masterClrMapping/>
  </p:clrMapOvr>
  <p:transition spd="med"/>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98671760"/>
      </p:ext>
    </p:extLst>
  </p:cSld>
  <p:clrMapOvr>
    <a:masterClrMapping/>
  </p:clrMapOvr>
  <p:transition spd="med"/>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513624342"/>
      </p:ext>
    </p:extLst>
  </p:cSld>
  <p:clrMapOvr>
    <a:masterClrMapping/>
  </p:clrMapOvr>
  <p:transition spd="med"/>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64782359"/>
      </p:ext>
    </p:extLst>
  </p:cSld>
  <p:clrMapOvr>
    <a:masterClrMapping/>
  </p:clrMapOvr>
  <p:transition spd="med"/>
</p:sldLayout>
</file>

<file path=ppt/slideLayouts/slideLayout10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51" name="image5.png" descr="image5.png"/>
          <p:cNvPicPr>
            <a:picLocks noChangeAspect="1"/>
          </p:cNvPicPr>
          <p:nvPr/>
        </p:nvPicPr>
        <p:blipFill>
          <a:blip r:embed="rId2"/>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377264964"/>
      </p:ext>
    </p:extLst>
  </p:cSld>
  <p:clrMapOvr>
    <a:masterClrMapping/>
  </p:clrMapOvr>
  <p:transition spd="med"/>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84072773"/>
      </p:ext>
    </p:extLst>
  </p:cSld>
  <p:clrMapOvr>
    <a:masterClrMapping/>
  </p:clrMapOvr>
  <p:transition spd="med"/>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7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543604026"/>
      </p:ext>
    </p:extLst>
  </p:cSld>
  <p:clrMapOvr>
    <a:masterClrMapping/>
  </p:clrMapOvr>
  <p:transition spd="med"/>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83" name="image5.png" descr="image5.png"/>
          <p:cNvPicPr>
            <a:picLocks noChangeAspect="1"/>
          </p:cNvPicPr>
          <p:nvPr/>
        </p:nvPicPr>
        <p:blipFill>
          <a:blip r:embed="rId2"/>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35383306"/>
      </p:ext>
    </p:extLst>
  </p:cSld>
  <p:clrMapOvr>
    <a:masterClrMapping/>
  </p:clrMapOvr>
  <p:transition spd="med"/>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3025677557"/>
      </p:ext>
    </p:extLst>
  </p:cSld>
  <p:clrMapOvr>
    <a:masterClrMapping/>
  </p:clrMapOvr>
  <p:transition spd="med"/>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39408572"/>
      </p:ext>
    </p:extLst>
  </p:cSld>
  <p:clrMapOvr>
    <a:masterClrMapping/>
  </p:clrMapOvr>
  <p:transition spd="med"/>
</p:sldLayout>
</file>

<file path=ppt/slideLayouts/slideLayout115.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98039277"/>
      </p:ext>
    </p:extLst>
  </p:cSld>
  <p:clrMapOvr>
    <a:masterClrMapping/>
  </p:clrMapOvr>
  <p:transition spd="med"/>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54441990"/>
      </p:ext>
    </p:extLst>
  </p:cSld>
  <p:clrMapOvr>
    <a:masterClrMapping/>
  </p:clrMapOvr>
  <p:transition spd="med"/>
</p:sldLayout>
</file>

<file path=ppt/slideLayouts/slideLayout117.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520624623"/>
      </p:ext>
    </p:extLst>
  </p:cSld>
  <p:clrMapOvr>
    <a:masterClrMapping/>
  </p:clrMapOvr>
  <p:transition spd="med"/>
</p:sldLayout>
</file>

<file path=ppt/slideLayouts/slideLayout118.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24280170"/>
      </p:ext>
    </p:extLst>
  </p:cSld>
  <p:clrMapOvr>
    <a:masterClrMapping/>
  </p:clrMapOvr>
  <p:transition spd="med"/>
</p:sldLayout>
</file>

<file path=ppt/slideLayouts/slideLayout119.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91990944"/>
      </p:ext>
    </p:extLst>
  </p:cSld>
  <p:clrMapOvr>
    <a:masterClrMapping/>
  </p:clrMapOvr>
  <p:transition spd="med"/>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377814055"/>
      </p:ext>
    </p:extLst>
  </p:cSld>
  <p:clrMapOvr>
    <a:masterClrMapping/>
  </p:clrMapOvr>
  <p:transition spd="med"/>
</p:sldLayout>
</file>

<file path=ppt/slideLayouts/slideLayout121.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048572982"/>
      </p:ext>
    </p:extLst>
  </p:cSld>
  <p:clrMapOvr>
    <a:masterClrMapping/>
  </p:clrMapOvr>
  <p:transition spd="med"/>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79480416"/>
      </p:ext>
    </p:extLst>
  </p:cSld>
  <p:clrMapOvr>
    <a:masterClrMapping/>
  </p:clrMapOvr>
  <p:transition spd="med"/>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50255471"/>
      </p:ext>
    </p:extLst>
  </p:cSld>
  <p:clrMapOvr>
    <a:masterClrMapping/>
  </p:clrMapOvr>
  <p:transition spd="med"/>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79020453"/>
      </p:ext>
    </p:extLst>
  </p:cSld>
  <p:clrMapOvr>
    <a:masterClrMapping/>
  </p:clrMapOvr>
  <p:transition spd="med"/>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146330561"/>
      </p:ext>
    </p:extLst>
  </p:cSld>
  <p:clrMapOvr>
    <a:masterClrMapping/>
  </p:clrMapOvr>
  <p:transition spd="med"/>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055482068"/>
      </p:ext>
    </p:extLst>
  </p:cSld>
  <p:clrMapOvr>
    <a:masterClrMapping/>
  </p:clrMapOvr>
  <p:transition spd="med"/>
</p:sldLayout>
</file>

<file path=ppt/slideLayouts/slideLayout127.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763982049"/>
      </p:ext>
    </p:extLst>
  </p:cSld>
  <p:clrMapOvr>
    <a:masterClrMapping/>
  </p:clrMapOvr>
  <p:transition spd="med"/>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577470838"/>
      </p:ext>
    </p:extLst>
  </p:cSld>
  <p:clrMapOvr>
    <a:masterClrMapping/>
  </p:clrMapOvr>
  <p:transition spd="med"/>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94767798"/>
      </p:ext>
    </p:extLst>
  </p:cSld>
  <p:clrMapOvr>
    <a:masterClrMapping/>
  </p:clrMapOvr>
  <p:transition spd="med"/>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35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76434581"/>
      </p:ext>
    </p:extLst>
  </p:cSld>
  <p:clrMapOvr>
    <a:masterClrMapping/>
  </p:clrMapOvr>
  <p:transition spd="med"/>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63"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73717577"/>
      </p:ext>
    </p:extLst>
  </p:cSld>
  <p:clrMapOvr>
    <a:masterClrMapping/>
  </p:clrMapOvr>
  <p:transition spd="med"/>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946993422"/>
      </p:ext>
    </p:extLst>
  </p:cSld>
  <p:clrMapOvr>
    <a:masterClrMapping/>
  </p:clrMapOvr>
  <p:transition spd="med"/>
</p:sldLayout>
</file>

<file path=ppt/slideLayouts/slideLayout133.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80"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01297480"/>
      </p:ext>
    </p:extLst>
  </p:cSld>
  <p:clrMapOvr>
    <a:masterClrMapping/>
  </p:clrMapOvr>
  <p:transition spd="med"/>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684629135"/>
      </p:ext>
    </p:extLst>
  </p:cSld>
  <p:clrMapOvr>
    <a:masterClrMapping/>
  </p:clrMapOvr>
  <p:transition spd="med"/>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18967327"/>
      </p:ext>
    </p:extLst>
  </p:cSld>
  <p:clrMapOvr>
    <a:masterClrMapping/>
  </p:clrMapOvr>
  <p:transition spd="med"/>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91063470"/>
      </p:ext>
    </p:extLst>
  </p:cSld>
  <p:clrMapOvr>
    <a:masterClrMapping/>
  </p:clrMapOvr>
  <p:transition spd="med"/>
</p:sldLayout>
</file>

<file path=ppt/slideLayouts/slideLayout137.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853968276"/>
      </p:ext>
    </p:extLst>
  </p:cSld>
  <p:clrMapOvr>
    <a:masterClrMapping/>
  </p:clrMapOvr>
  <p:transition spd="med"/>
</p:sldLayout>
</file>

<file path=ppt/slideLayouts/slideLayout138.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26091150"/>
      </p:ext>
    </p:extLst>
  </p:cSld>
  <p:clrMapOvr>
    <a:masterClrMapping/>
  </p:clrMapOvr>
  <p:transition spd="med"/>
</p:sldLayout>
</file>

<file path=ppt/slideLayouts/slideLayout139.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57243917"/>
      </p:ext>
    </p:extLst>
  </p:cSld>
  <p:clrMapOvr>
    <a:masterClrMapping/>
  </p:clrMapOvr>
  <p:transition spd="med"/>
</p:sldLayout>
</file>

<file path=ppt/slideLayouts/slideLayout140.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20107078"/>
      </p:ext>
    </p:extLst>
  </p:cSld>
  <p:clrMapOvr>
    <a:masterClrMapping/>
  </p:clrMapOvr>
  <p:transition spd="med"/>
</p:sldLayout>
</file>

<file path=ppt/slideLayouts/slideLayout141.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675586783"/>
      </p:ext>
    </p:extLst>
  </p:cSld>
  <p:clrMapOvr>
    <a:masterClrMapping/>
  </p:clrMapOvr>
  <p:transition spd="med"/>
</p:sldLayout>
</file>

<file path=ppt/slideLayouts/slideLayout142.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64677980"/>
      </p:ext>
    </p:extLst>
  </p:cSld>
  <p:clrMapOvr>
    <a:masterClrMapping/>
  </p:clrMapOvr>
  <p:transition spd="med"/>
</p:sldLayout>
</file>

<file path=ppt/slideLayouts/slideLayout143.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38179800"/>
      </p:ext>
    </p:extLst>
  </p:cSld>
  <p:clrMapOvr>
    <a:masterClrMapping/>
  </p:clrMapOvr>
  <p:transition spd="med"/>
</p:sldLayout>
</file>

<file path=ppt/slideLayouts/slideLayout144.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751765463"/>
      </p:ext>
    </p:extLst>
  </p:cSld>
  <p:clrMapOvr>
    <a:masterClrMapping/>
  </p:clrMapOvr>
  <p:transition spd="med"/>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3840447758"/>
      </p:ext>
    </p:extLst>
  </p:cSld>
  <p:clrMapOvr>
    <a:masterClrMapping/>
  </p:clrMapOvr>
  <p:transition spd="med"/>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60300128"/>
      </p:ext>
    </p:extLst>
  </p:cSld>
  <p:clrMapOvr>
    <a:masterClrMapping/>
  </p:clrMapOvr>
  <p:transition spd="med"/>
</p:sldLayout>
</file>

<file path=ppt/slideLayouts/slideLayout147.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05922481"/>
      </p:ext>
    </p:extLst>
  </p:cSld>
  <p:clrMapOvr>
    <a:masterClrMapping/>
  </p:clrMapOvr>
  <p:transition spd="med"/>
</p:sldLayout>
</file>

<file path=ppt/slideLayouts/slideLayout148.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10968332"/>
      </p:ext>
    </p:extLst>
  </p:cSld>
  <p:clrMapOvr>
    <a:masterClrMapping/>
  </p:clrMapOvr>
  <p:transition spd="med"/>
</p:sldLayout>
</file>

<file path=ppt/slideLayouts/slideLayout149.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15215023"/>
      </p:ext>
    </p:extLst>
  </p:cSld>
  <p:clrMapOvr>
    <a:masterClrMapping/>
  </p:clrMapOvr>
  <p:transition spd="med"/>
</p:sldLayout>
</file>

<file path=ppt/slideLayouts/slideLayout150.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52082515"/>
      </p:ext>
    </p:extLst>
  </p:cSld>
  <p:clrMapOvr>
    <a:masterClrMapping/>
  </p:clrMapOvr>
  <p:transition spd="med"/>
</p:sldLayout>
</file>

<file path=ppt/slideLayouts/slideLayout151.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83923774"/>
      </p:ext>
    </p:extLst>
  </p:cSld>
  <p:clrMapOvr>
    <a:masterClrMapping/>
  </p:clrMapOvr>
  <p:transition spd="med"/>
</p:sldLayout>
</file>

<file path=ppt/slideLayouts/slideLayout15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552" name="image2.png" descr="image2.png"/>
          <p:cNvPicPr>
            <a:picLocks noChangeAspect="1"/>
          </p:cNvPicPr>
          <p:nvPr/>
        </p:nvPicPr>
        <p:blipFill>
          <a:blip r:embed="rId2"/>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094938084"/>
      </p:ext>
    </p:extLst>
  </p:cSld>
  <p:clrMapOvr>
    <a:masterClrMapping/>
  </p:clrMapOvr>
  <p:transition spd="med"/>
</p:sldLayout>
</file>

<file path=ppt/slideLayouts/slideLayout15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006501740"/>
      </p:ext>
    </p:extLst>
  </p:cSld>
  <p:clrMapOvr>
    <a:masterClrMapping/>
  </p:clrMapOvr>
  <p:transition spd="med"/>
</p:sldLayout>
</file>

<file path=ppt/slideLayouts/slideLayout154.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3061923523"/>
      </p:ext>
    </p:extLst>
  </p:cSld>
  <p:clrMapOvr>
    <a:masterClrMapping/>
  </p:clrMapOvr>
  <p:transition spd="med"/>
</p:sldLayout>
</file>

<file path=ppt/slideLayouts/slideLayout155.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4111226"/>
      </p:ext>
    </p:extLst>
  </p:cSld>
  <p:clrMapOvr>
    <a:masterClrMapping/>
  </p:clrMapOvr>
  <p:transition spd="med"/>
</p:sldLayout>
</file>

<file path=ppt/slideLayouts/slideLayout156.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70297569"/>
      </p:ext>
    </p:extLst>
  </p:cSld>
  <p:clrMapOvr>
    <a:masterClrMapping/>
  </p:clrMapOvr>
  <p:transition spd="med"/>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59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72166315"/>
      </p:ext>
    </p:extLst>
  </p:cSld>
  <p:clrMapOvr>
    <a:masterClrMapping/>
  </p:clrMapOvr>
  <p:transition spd="med"/>
</p:sldLayout>
</file>

<file path=ppt/slideLayouts/slideLayout158.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0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19612753"/>
      </p:ext>
    </p:extLst>
  </p:cSld>
  <p:clrMapOvr>
    <a:masterClrMapping/>
  </p:clrMapOvr>
  <p:transition spd="med"/>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23795652"/>
      </p:ext>
    </p:extLst>
  </p:cSld>
  <p:clrMapOvr>
    <a:masterClrMapping/>
  </p:clrMapOvr>
  <p:transition spd="med"/>
</p:sldLayout>
</file>

<file path=ppt/slideLayouts/slideLayout16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144177080"/>
      </p:ext>
    </p:extLst>
  </p:cSld>
  <p:clrMapOvr>
    <a:masterClrMapping/>
  </p:clrMapOvr>
  <p:transition spd="med"/>
</p:sldLayout>
</file>

<file path=ppt/slideLayouts/slideLayout161.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34" name="1600_AiGLogo_Slide_Navy-small.png" descr="1600_AiGLogo_Slide_Navy-small.png"/>
          <p:cNvPicPr>
            <a:picLocks noChangeAspect="1"/>
          </p:cNvPicPr>
          <p:nvPr/>
        </p:nvPicPr>
        <p:blipFill>
          <a:blip r:embed="rId2"/>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77631102"/>
      </p:ext>
    </p:extLst>
  </p:cSld>
  <p:clrMapOvr>
    <a:masterClrMapping/>
  </p:clrMapOvr>
  <p:transition spd="med"/>
</p:sldLayout>
</file>

<file path=ppt/slideLayouts/slideLayout162.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106795658"/>
      </p:ext>
    </p:extLst>
  </p:cSld>
  <p:clrMapOvr>
    <a:masterClrMapping/>
  </p:clrMapOvr>
  <p:transition spd="med"/>
</p:sldLayout>
</file>

<file path=ppt/slideLayouts/slideLayout163.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pic>
        <p:nvPicPr>
          <p:cNvPr id="651"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374150373"/>
      </p:ext>
    </p:extLst>
  </p:cSld>
  <p:clrMapOvr>
    <a:masterClrMapping/>
  </p:clrMapOvr>
  <p:transition spd="med"/>
</p:sldLayout>
</file>

<file path=ppt/slideLayouts/slideLayout164.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78112340"/>
      </p:ext>
    </p:extLst>
  </p:cSld>
  <p:clrMapOvr>
    <a:masterClrMapping/>
  </p:clrMapOvr>
  <p:transition spd="med"/>
</p:sldLayout>
</file>

<file path=ppt/slideLayouts/slideLayout165.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5997232"/>
      </p:ext>
    </p:extLst>
  </p:cSld>
  <p:clrMapOvr>
    <a:masterClrMapping/>
  </p:clrMapOvr>
  <p:transition spd="med"/>
</p:sldLayout>
</file>

<file path=ppt/slideLayouts/slideLayout166.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57763871"/>
      </p:ext>
    </p:extLst>
  </p:cSld>
  <p:clrMapOvr>
    <a:masterClrMapping/>
  </p:clrMapOvr>
  <p:transition spd="med"/>
</p:sldLayout>
</file>

<file path=ppt/slideLayouts/slideLayout167.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1119664558"/>
      </p:ext>
    </p:extLst>
  </p:cSld>
  <p:clrMapOvr>
    <a:masterClrMapping/>
  </p:clrMapOvr>
  <p:transition spd="med"/>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193995364"/>
      </p:ext>
    </p:extLst>
  </p:cSld>
  <p:clrMapOvr>
    <a:masterClrMapping/>
  </p:clrMapOvr>
  <p:transition spd="med"/>
</p:sldLayout>
</file>

<file path=ppt/slideLayouts/slideLayout169.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745303368"/>
      </p:ext>
    </p:extLst>
  </p:cSld>
  <p:clrMapOvr>
    <a:masterClrMapping/>
  </p:clrMapOvr>
  <p:transition spd="med"/>
</p:sldLayout>
</file>

<file path=ppt/slideLayouts/slideLayout170.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2361418808"/>
      </p:ext>
    </p:extLst>
  </p:cSld>
  <p:clrMapOvr>
    <a:masterClrMapping/>
  </p:clrMapOvr>
  <p:transition spd="med"/>
</p:sldLayout>
</file>

<file path=ppt/slideLayouts/slideLayout171.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86497868"/>
      </p:ext>
    </p:extLst>
  </p:cSld>
  <p:clrMapOvr>
    <a:masterClrMapping/>
  </p:clrMapOvr>
  <p:transition spd="med"/>
</p:sldLayout>
</file>

<file path=ppt/slideLayouts/slideLayout172.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477790697"/>
      </p:ext>
    </p:extLst>
  </p:cSld>
  <p:clrMapOvr>
    <a:masterClrMapping/>
  </p:clrMapOvr>
  <p:transition spd="med"/>
</p:sldLayout>
</file>

<file path=ppt/slideLayouts/slideLayout173.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2062107771"/>
      </p:ext>
    </p:extLst>
  </p:cSld>
  <p:clrMapOvr>
    <a:masterClrMapping/>
  </p:clrMapOvr>
  <p:transition spd="med"/>
</p:sldLayout>
</file>

<file path=ppt/slideLayouts/slideLayout174.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3109442901"/>
      </p:ext>
    </p:extLst>
  </p:cSld>
  <p:clrMapOvr>
    <a:masterClrMapping/>
  </p:clrMapOvr>
  <p:transition spd="med"/>
</p:sldLayout>
</file>

<file path=ppt/slideLayouts/slideLayout175.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63992438"/>
      </p:ext>
    </p:extLst>
  </p:cSld>
  <p:clrMapOvr>
    <a:masterClrMapping/>
  </p:clrMapOvr>
  <p:transition spd="med"/>
</p:sldLayout>
</file>

<file path=ppt/slideLayouts/slideLayout176.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1486610472"/>
      </p:ext>
    </p:extLst>
  </p:cSld>
  <p:clrMapOvr>
    <a:masterClrMapping/>
  </p:clrMapOvr>
  <p:transition spd="med"/>
</p:sldLayout>
</file>

<file path=ppt/slideLayouts/slideLayout177.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3761273493"/>
      </p:ext>
    </p:extLst>
  </p:cSld>
  <p:clrMapOvr>
    <a:masterClrMapping/>
  </p:clrMapOvr>
  <p:transition spd="med"/>
</p:sldLayout>
</file>

<file path=ppt/slideLayouts/slideLayout178.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55031053"/>
      </p:ext>
    </p:extLst>
  </p:cSld>
  <p:clrMapOvr>
    <a:masterClrMapping/>
  </p:clrMapOvr>
  <p:transition spd="med"/>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3166400029"/>
      </p:ext>
    </p:extLst>
  </p:cSld>
  <p:clrMapOvr>
    <a:masterClrMapping/>
  </p:clrMapOvr>
  <p:transition spd="med"/>
</p:sldLayout>
</file>

<file path=ppt/slideLayouts/slideLayout180.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3797433287"/>
      </p:ext>
    </p:extLst>
  </p:cSld>
  <p:clrMapOvr>
    <a:masterClrMapping/>
  </p:clrMapOvr>
  <p:transition spd="med"/>
</p:sldLayout>
</file>

<file path=ppt/slideLayouts/slideLayout181.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900972584"/>
      </p:ext>
    </p:extLst>
  </p:cSld>
  <p:clrMapOvr>
    <a:masterClrMapping/>
  </p:clrMapOvr>
  <p:transition spd="med"/>
</p:sldLayout>
</file>

<file path=ppt/slideLayouts/slideLayout182.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59298989"/>
      </p:ext>
    </p:extLst>
  </p:cSld>
  <p:clrMapOvr>
    <a:masterClrMapping/>
  </p:clrMapOvr>
  <p:transition spd="med"/>
</p:sldLayout>
</file>

<file path=ppt/slideLayouts/slideLayout183.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42503854"/>
      </p:ext>
    </p:extLst>
  </p:cSld>
  <p:clrMapOvr>
    <a:masterClrMapping/>
  </p:clrMapOvr>
  <p:transition spd="med"/>
</p:sldLayout>
</file>

<file path=ppt/slideLayouts/slideLayout184.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99460776"/>
      </p:ext>
    </p:extLst>
  </p:cSld>
  <p:clrMapOvr>
    <a:masterClrMapping/>
  </p:clrMapOvr>
  <p:transition spd="med"/>
</p:sldLayout>
</file>

<file path=ppt/slideLayouts/slideLayout185.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27008504"/>
      </p:ext>
    </p:extLst>
  </p:cSld>
  <p:clrMapOvr>
    <a:masterClrMapping/>
  </p:clrMapOvr>
  <p:transition spd="med"/>
</p:sldLayout>
</file>

<file path=ppt/slideLayouts/slideLayout186.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42987316"/>
      </p:ext>
    </p:extLst>
  </p:cSld>
  <p:clrMapOvr>
    <a:masterClrMapping/>
  </p:clrMapOvr>
  <p:transition spd="med"/>
</p:sldLayout>
</file>

<file path=ppt/slideLayouts/slideLayout187.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10282009"/>
      </p:ext>
    </p:extLst>
  </p:cSld>
  <p:clrMapOvr>
    <a:masterClrMapping/>
  </p:clrMapOvr>
  <p:transition spd="med"/>
</p:sldLayout>
</file>

<file path=ppt/slideLayouts/slideLayout188.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06149662"/>
      </p:ext>
    </p:extLst>
  </p:cSld>
  <p:clrMapOvr>
    <a:masterClrMapping/>
  </p:clrMapOvr>
  <p:transition spd="med"/>
</p:sldLayout>
</file>

<file path=ppt/slideLayouts/slideLayout189.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53036785"/>
      </p:ext>
    </p:extLst>
  </p:cSld>
  <p:clrMapOvr>
    <a:masterClrMapping/>
  </p:clrMapOvr>
  <p:transition spd="med"/>
</p:sldLayout>
</file>

<file path=ppt/slideLayouts/slideLayout190.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6"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11259458"/>
      </p:ext>
    </p:extLst>
  </p:cSld>
  <p:clrMapOvr>
    <a:masterClrMapping/>
  </p:clrMapOvr>
  <p:transition spd="med"/>
</p:sldLayout>
</file>

<file path=ppt/slideLayouts/slideLayout191.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355270943"/>
      </p:ext>
    </p:extLst>
  </p:cSld>
  <p:clrMapOvr>
    <a:masterClrMapping/>
  </p:clrMapOvr>
  <p:transition spd="med"/>
</p:sldLayout>
</file>

<file path=ppt/slideLayouts/slideLayout192.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078618143"/>
      </p:ext>
    </p:extLst>
  </p:cSld>
  <p:clrMapOvr>
    <a:masterClrMapping/>
  </p:clrMapOvr>
  <p:transition spd="med"/>
</p:sldLayout>
</file>

<file path=ppt/slideLayouts/slideLayout193.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57148801"/>
      </p:ext>
    </p:extLst>
  </p:cSld>
  <p:clrMapOvr>
    <a:masterClrMapping/>
  </p:clrMapOvr>
  <p:transition spd="med"/>
</p:sldLayout>
</file>

<file path=ppt/slideLayouts/slideLayout194.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6280614"/>
      </p:ext>
    </p:extLst>
  </p:cSld>
  <p:clrMapOvr>
    <a:masterClrMapping/>
  </p:clrMapOvr>
  <p:transition spd="med"/>
</p:sldLayout>
</file>

<file path=ppt/slideLayouts/slideLayout195.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84251730"/>
      </p:ext>
    </p:extLst>
  </p:cSld>
  <p:clrMapOvr>
    <a:masterClrMapping/>
  </p:clrMapOvr>
  <p:transition spd="med"/>
</p:sldLayout>
</file>

<file path=ppt/slideLayouts/slideLayout19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51" name="image5.png" descr="image5.png"/>
          <p:cNvPicPr>
            <a:picLocks noChangeAspect="1"/>
          </p:cNvPicPr>
          <p:nvPr/>
        </p:nvPicPr>
        <p:blipFill>
          <a:blip r:embed="rId2"/>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398612789"/>
      </p:ext>
    </p:extLst>
  </p:cSld>
  <p:clrMapOvr>
    <a:masterClrMapping/>
  </p:clrMapOvr>
  <p:transition spd="med"/>
</p:sldLayout>
</file>

<file path=ppt/slideLayouts/slideLayout197.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50844585"/>
      </p:ext>
    </p:extLst>
  </p:cSld>
  <p:clrMapOvr>
    <a:masterClrMapping/>
  </p:clrMapOvr>
  <p:transition spd="med"/>
</p:sldLayout>
</file>

<file path=ppt/slideLayouts/slideLayout19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7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781430900"/>
      </p:ext>
    </p:extLst>
  </p:cSld>
  <p:clrMapOvr>
    <a:masterClrMapping/>
  </p:clrMapOvr>
  <p:transition spd="med"/>
</p:sldLayout>
</file>

<file path=ppt/slideLayouts/slideLayout19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83" name="image5.png" descr="image5.png"/>
          <p:cNvPicPr>
            <a:picLocks noChangeAspect="1"/>
          </p:cNvPicPr>
          <p:nvPr/>
        </p:nvPicPr>
        <p:blipFill>
          <a:blip r:embed="rId2"/>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507643507"/>
      </p:ext>
    </p:extLst>
  </p:cSld>
  <p:clrMapOvr>
    <a:masterClrMapping/>
  </p:clrMapOvr>
  <p:transition spd="med"/>
</p:sldLayout>
</file>

<file path=ppt/slideLayouts/slideLayout200.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266180926"/>
      </p:ext>
    </p:extLst>
  </p:cSld>
  <p:clrMapOvr>
    <a:masterClrMapping/>
  </p:clrMapOvr>
  <p:transition spd="med"/>
</p:sldLayout>
</file>

<file path=ppt/slideLayouts/slideLayout201.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6943951"/>
      </p:ext>
    </p:extLst>
  </p:cSld>
  <p:clrMapOvr>
    <a:masterClrMapping/>
  </p:clrMapOvr>
  <p:transition spd="med"/>
</p:sldLayout>
</file>

<file path=ppt/slideLayouts/slideLayout202.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63647088"/>
      </p:ext>
    </p:extLst>
  </p:cSld>
  <p:clrMapOvr>
    <a:masterClrMapping/>
  </p:clrMapOvr>
  <p:transition spd="med"/>
</p:sldLayout>
</file>

<file path=ppt/slideLayouts/slideLayout203.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99064645"/>
      </p:ext>
    </p:extLst>
  </p:cSld>
  <p:clrMapOvr>
    <a:masterClrMapping/>
  </p:clrMapOvr>
  <p:transition spd="med"/>
</p:sldLayout>
</file>

<file path=ppt/slideLayouts/slideLayout204.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03548579"/>
      </p:ext>
    </p:extLst>
  </p:cSld>
  <p:clrMapOvr>
    <a:masterClrMapping/>
  </p:clrMapOvr>
  <p:transition spd="med"/>
</p:sldLayout>
</file>

<file path=ppt/slideLayouts/slideLayout205.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31973708"/>
      </p:ext>
    </p:extLst>
  </p:cSld>
  <p:clrMapOvr>
    <a:masterClrMapping/>
  </p:clrMapOvr>
  <p:transition spd="med"/>
</p:sldLayout>
</file>

<file path=ppt/slideLayouts/slideLayout206.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58168888"/>
      </p:ext>
    </p:extLst>
  </p:cSld>
  <p:clrMapOvr>
    <a:masterClrMapping/>
  </p:clrMapOvr>
  <p:transition spd="med"/>
</p:sldLayout>
</file>

<file path=ppt/slideLayouts/slideLayout207.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47034315"/>
      </p:ext>
    </p:extLst>
  </p:cSld>
  <p:clrMapOvr>
    <a:masterClrMapping/>
  </p:clrMapOvr>
  <p:transition spd="med"/>
</p:sldLayout>
</file>

<file path=ppt/slideLayouts/slideLayout208.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076018542"/>
      </p:ext>
    </p:extLst>
  </p:cSld>
  <p:clrMapOvr>
    <a:masterClrMapping/>
  </p:clrMapOvr>
  <p:transition spd="med"/>
</p:sldLayout>
</file>

<file path=ppt/slideLayouts/slideLayout209.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06805603"/>
      </p:ext>
    </p:extLst>
  </p:cSld>
  <p:clrMapOvr>
    <a:masterClrMapping/>
  </p:clrMapOvr>
  <p:transition spd="med"/>
</p:sldLayout>
</file>

<file path=ppt/slideLayouts/slideLayout210.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10951649"/>
      </p:ext>
    </p:extLst>
  </p:cSld>
  <p:clrMapOvr>
    <a:masterClrMapping/>
  </p:clrMapOvr>
  <p:transition spd="med"/>
</p:sldLayout>
</file>

<file path=ppt/slideLayouts/slideLayout211.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33681739"/>
      </p:ext>
    </p:extLst>
  </p:cSld>
  <p:clrMapOvr>
    <a:masterClrMapping/>
  </p:clrMapOvr>
  <p:transition spd="med"/>
</p:sldLayout>
</file>

<file path=ppt/slideLayouts/slideLayout21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277840430"/>
      </p:ext>
    </p:extLst>
  </p:cSld>
  <p:clrMapOvr>
    <a:masterClrMapping/>
  </p:clrMapOvr>
  <p:transition spd="med"/>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992142710"/>
      </p:ext>
    </p:extLst>
  </p:cSld>
  <p:clrMapOvr>
    <a:masterClrMapping/>
  </p:clrMapOvr>
  <p:transition spd="med"/>
</p:sldLayout>
</file>

<file path=ppt/slideLayouts/slideLayout214.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590569231"/>
      </p:ext>
    </p:extLst>
  </p:cSld>
  <p:clrMapOvr>
    <a:masterClrMapping/>
  </p:clrMapOvr>
  <p:transition spd="med"/>
</p:sldLayout>
</file>

<file path=ppt/slideLayouts/slideLayout215.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485714465"/>
      </p:ext>
    </p:extLst>
  </p:cSld>
  <p:clrMapOvr>
    <a:masterClrMapping/>
  </p:clrMapOvr>
  <p:transition spd="med"/>
</p:sldLayout>
</file>

<file path=ppt/slideLayouts/slideLayout216.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46449466"/>
      </p:ext>
    </p:extLst>
  </p:cSld>
  <p:clrMapOvr>
    <a:masterClrMapping/>
  </p:clrMapOvr>
  <p:transition spd="med"/>
</p:sldLayout>
</file>

<file path=ppt/slideLayouts/slideLayout21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35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896347887"/>
      </p:ext>
    </p:extLst>
  </p:cSld>
  <p:clrMapOvr>
    <a:masterClrMapping/>
  </p:clrMapOvr>
  <p:transition spd="med"/>
</p:sldLayout>
</file>

<file path=ppt/slideLayouts/slideLayout218.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63"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00084906"/>
      </p:ext>
    </p:extLst>
  </p:cSld>
  <p:clrMapOvr>
    <a:masterClrMapping/>
  </p:clrMapOvr>
  <p:transition spd="med"/>
</p:sldLayout>
</file>

<file path=ppt/slideLayouts/slideLayout219.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941989790"/>
      </p:ext>
    </p:extLst>
  </p:cSld>
  <p:clrMapOvr>
    <a:masterClrMapping/>
  </p:clrMapOvr>
  <p:transition spd="med"/>
</p:sldLayout>
</file>

<file path=ppt/slideLayouts/slideLayout220.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80"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33356352"/>
      </p:ext>
    </p:extLst>
  </p:cSld>
  <p:clrMapOvr>
    <a:masterClrMapping/>
  </p:clrMapOvr>
  <p:transition spd="med"/>
</p:sldLayout>
</file>

<file path=ppt/slideLayouts/slideLayout221.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2748414595"/>
      </p:ext>
    </p:extLst>
  </p:cSld>
  <p:clrMapOvr>
    <a:masterClrMapping/>
  </p:clrMapOvr>
  <p:transition spd="med"/>
</p:sldLayout>
</file>

<file path=ppt/slideLayouts/slideLayout222.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12564430"/>
      </p:ext>
    </p:extLst>
  </p:cSld>
  <p:clrMapOvr>
    <a:masterClrMapping/>
  </p:clrMapOvr>
  <p:transition spd="med"/>
</p:sldLayout>
</file>

<file path=ppt/slideLayouts/slideLayout223.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04502141"/>
      </p:ext>
    </p:extLst>
  </p:cSld>
  <p:clrMapOvr>
    <a:masterClrMapping/>
  </p:clrMapOvr>
  <p:transition spd="med"/>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14207696"/>
      </p:ext>
    </p:extLst>
  </p:cSld>
  <p:clrMapOvr>
    <a:masterClrMapping/>
  </p:clrMapOvr>
  <p:transition spd="med"/>
</p:sldLayout>
</file>

<file path=ppt/slideLayouts/slideLayout225.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83669710"/>
      </p:ext>
    </p:extLst>
  </p:cSld>
  <p:clrMapOvr>
    <a:masterClrMapping/>
  </p:clrMapOvr>
  <p:transition spd="med"/>
</p:sldLayout>
</file>

<file path=ppt/slideLayouts/slideLayout226.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87191904"/>
      </p:ext>
    </p:extLst>
  </p:cSld>
  <p:clrMapOvr>
    <a:masterClrMapping/>
  </p:clrMapOvr>
  <p:transition spd="med"/>
</p:sldLayout>
</file>

<file path=ppt/slideLayouts/slideLayout227.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45694586"/>
      </p:ext>
    </p:extLst>
  </p:cSld>
  <p:clrMapOvr>
    <a:masterClrMapping/>
  </p:clrMapOvr>
  <p:transition spd="med"/>
</p:sldLayout>
</file>

<file path=ppt/slideLayouts/slideLayout228.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77776417"/>
      </p:ext>
    </p:extLst>
  </p:cSld>
  <p:clrMapOvr>
    <a:masterClrMapping/>
  </p:clrMapOvr>
  <p:transition spd="med"/>
</p:sldLayout>
</file>

<file path=ppt/slideLayouts/slideLayout229.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823349764"/>
      </p:ext>
    </p:extLst>
  </p:cSld>
  <p:clrMapOvr>
    <a:masterClrMapping/>
  </p:clrMapOvr>
  <p:transition spd="med"/>
</p:sldLayout>
</file>

<file path=ppt/slideLayouts/slideLayout230.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5078353"/>
      </p:ext>
    </p:extLst>
  </p:cSld>
  <p:clrMapOvr>
    <a:masterClrMapping/>
  </p:clrMapOvr>
  <p:transition spd="med"/>
</p:sldLayout>
</file>

<file path=ppt/slideLayouts/slideLayout231.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614864394"/>
      </p:ext>
    </p:extLst>
  </p:cSld>
  <p:clrMapOvr>
    <a:masterClrMapping/>
  </p:clrMapOvr>
  <p:transition spd="med"/>
</p:sldLayout>
</file>

<file path=ppt/slideLayouts/slideLayout232.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3718494732"/>
      </p:ext>
    </p:extLst>
  </p:cSld>
  <p:clrMapOvr>
    <a:masterClrMapping/>
  </p:clrMapOvr>
  <p:transition spd="med"/>
</p:sldLayout>
</file>

<file path=ppt/slideLayouts/slideLayout233.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16937544"/>
      </p:ext>
    </p:extLst>
  </p:cSld>
  <p:clrMapOvr>
    <a:masterClrMapping/>
  </p:clrMapOvr>
  <p:transition spd="med"/>
</p:sldLayout>
</file>

<file path=ppt/slideLayouts/slideLayout234.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91804273"/>
      </p:ext>
    </p:extLst>
  </p:cSld>
  <p:clrMapOvr>
    <a:masterClrMapping/>
  </p:clrMapOvr>
  <p:transition spd="med"/>
</p:sldLayout>
</file>

<file path=ppt/slideLayouts/slideLayout235.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398491679"/>
      </p:ext>
    </p:extLst>
  </p:cSld>
  <p:clrMapOvr>
    <a:masterClrMapping/>
  </p:clrMapOvr>
  <p:transition spd="med"/>
</p:sldLayout>
</file>

<file path=ppt/slideLayouts/slideLayout236.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01607976"/>
      </p:ext>
    </p:extLst>
  </p:cSld>
  <p:clrMapOvr>
    <a:masterClrMapping/>
  </p:clrMapOvr>
  <p:transition spd="med"/>
</p:sldLayout>
</file>

<file path=ppt/slideLayouts/slideLayout237.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32770915"/>
      </p:ext>
    </p:extLst>
  </p:cSld>
  <p:clrMapOvr>
    <a:masterClrMapping/>
  </p:clrMapOvr>
  <p:transition spd="med"/>
</p:sldLayout>
</file>

<file path=ppt/slideLayouts/slideLayout238.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851581"/>
      </p:ext>
    </p:extLst>
  </p:cSld>
  <p:clrMapOvr>
    <a:masterClrMapping/>
  </p:clrMapOvr>
  <p:transition spd="med"/>
</p:sldLayout>
</file>

<file path=ppt/slideLayouts/slideLayout23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552" name="image2.png" descr="image2.png"/>
          <p:cNvPicPr>
            <a:picLocks noChangeAspect="1"/>
          </p:cNvPicPr>
          <p:nvPr/>
        </p:nvPicPr>
        <p:blipFill>
          <a:blip r:embed="rId2"/>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92662935"/>
      </p:ext>
    </p:extLst>
  </p:cSld>
  <p:clrMapOvr>
    <a:masterClrMapping/>
  </p:clrMapOvr>
  <p:transition spd="med"/>
</p:sldLayout>
</file>

<file path=ppt/slideLayouts/slideLayout24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697683526"/>
      </p:ext>
    </p:extLst>
  </p:cSld>
  <p:clrMapOvr>
    <a:masterClrMapping/>
  </p:clrMapOvr>
  <p:transition spd="med"/>
</p:sldLayout>
</file>

<file path=ppt/slideLayouts/slideLayout241.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408662669"/>
      </p:ext>
    </p:extLst>
  </p:cSld>
  <p:clrMapOvr>
    <a:masterClrMapping/>
  </p:clrMapOvr>
  <p:transition spd="med"/>
</p:sldLayout>
</file>

<file path=ppt/slideLayouts/slideLayout242.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82696349"/>
      </p:ext>
    </p:extLst>
  </p:cSld>
  <p:clrMapOvr>
    <a:masterClrMapping/>
  </p:clrMapOvr>
  <p:transition spd="med"/>
</p:sldLayout>
</file>

<file path=ppt/slideLayouts/slideLayout243.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45146561"/>
      </p:ext>
    </p:extLst>
  </p:cSld>
  <p:clrMapOvr>
    <a:masterClrMapping/>
  </p:clrMapOvr>
  <p:transition spd="med"/>
</p:sldLayout>
</file>

<file path=ppt/slideLayouts/slideLayout244.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59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15017750"/>
      </p:ext>
    </p:extLst>
  </p:cSld>
  <p:clrMapOvr>
    <a:masterClrMapping/>
  </p:clrMapOvr>
  <p:transition spd="med"/>
</p:sldLayout>
</file>

<file path=ppt/slideLayouts/slideLayout245.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0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23384082"/>
      </p:ext>
    </p:extLst>
  </p:cSld>
  <p:clrMapOvr>
    <a:masterClrMapping/>
  </p:clrMapOvr>
  <p:transition spd="med"/>
</p:sldLayout>
</file>

<file path=ppt/slideLayouts/slideLayout246.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11987921"/>
      </p:ext>
    </p:extLst>
  </p:cSld>
  <p:clrMapOvr>
    <a:masterClrMapping/>
  </p:clrMapOvr>
  <p:transition spd="med"/>
</p:sldLayout>
</file>

<file path=ppt/slideLayouts/slideLayout24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792419281"/>
      </p:ext>
    </p:extLst>
  </p:cSld>
  <p:clrMapOvr>
    <a:masterClrMapping/>
  </p:clrMapOvr>
  <p:transition spd="med"/>
</p:sldLayout>
</file>

<file path=ppt/slideLayouts/slideLayout248.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34" name="1600_AiGLogo_Slide_Navy-small.png" descr="1600_AiGLogo_Slide_Navy-small.png"/>
          <p:cNvPicPr>
            <a:picLocks noChangeAspect="1"/>
          </p:cNvPicPr>
          <p:nvPr/>
        </p:nvPicPr>
        <p:blipFill>
          <a:blip r:embed="rId2"/>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049536672"/>
      </p:ext>
    </p:extLst>
  </p:cSld>
  <p:clrMapOvr>
    <a:masterClrMapping/>
  </p:clrMapOvr>
  <p:transition spd="med"/>
</p:sldLayout>
</file>

<file path=ppt/slideLayouts/slideLayout249.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432845963"/>
      </p:ext>
    </p:extLst>
  </p:cSld>
  <p:clrMapOvr>
    <a:masterClrMapping/>
  </p:clrMapOvr>
  <p:transition spd="med"/>
</p:sldLayout>
</file>

<file path=ppt/slideLayouts/slideLayout250.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pic>
        <p:nvPicPr>
          <p:cNvPr id="651"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502787589"/>
      </p:ext>
    </p:extLst>
  </p:cSld>
  <p:clrMapOvr>
    <a:masterClrMapping/>
  </p:clrMapOvr>
  <p:transition spd="med"/>
</p:sldLayout>
</file>

<file path=ppt/slideLayouts/slideLayout251.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20119955"/>
      </p:ext>
    </p:extLst>
  </p:cSld>
  <p:clrMapOvr>
    <a:masterClrMapping/>
  </p:clrMapOvr>
  <p:transition spd="med"/>
</p:sldLayout>
</file>

<file path=ppt/slideLayouts/slideLayout252.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354644747"/>
      </p:ext>
    </p:extLst>
  </p:cSld>
  <p:clrMapOvr>
    <a:masterClrMapping/>
  </p:clrMapOvr>
  <p:transition spd="med"/>
</p:sldLayout>
</file>

<file path=ppt/slideLayouts/slideLayout253.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653012437"/>
      </p:ext>
    </p:extLst>
  </p:cSld>
  <p:clrMapOvr>
    <a:masterClrMapping/>
  </p:clrMapOvr>
  <p:transition spd="med"/>
</p:sldLayout>
</file>

<file path=ppt/slideLayouts/slideLayout254.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3185731815"/>
      </p:ext>
    </p:extLst>
  </p:cSld>
  <p:clrMapOvr>
    <a:masterClrMapping/>
  </p:clrMapOvr>
  <p:transition spd="med"/>
</p:sldLayout>
</file>

<file path=ppt/slideLayouts/slideLayout255.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401084850"/>
      </p:ext>
    </p:extLst>
  </p:cSld>
  <p:clrMapOvr>
    <a:masterClrMapping/>
  </p:clrMapOvr>
  <p:transition spd="med"/>
</p:sldLayout>
</file>

<file path=ppt/slideLayouts/slideLayout256.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61858998"/>
      </p:ext>
    </p:extLst>
  </p:cSld>
  <p:clrMapOvr>
    <a:masterClrMapping/>
  </p:clrMapOvr>
  <p:transition spd="med"/>
</p:sldLayout>
</file>

<file path=ppt/slideLayouts/slideLayout257.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2297836613"/>
      </p:ext>
    </p:extLst>
  </p:cSld>
  <p:clrMapOvr>
    <a:masterClrMapping/>
  </p:clrMapOvr>
  <p:transition spd="med"/>
</p:sldLayout>
</file>

<file path=ppt/slideLayouts/slideLayout258.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03854444"/>
      </p:ext>
    </p:extLst>
  </p:cSld>
  <p:clrMapOvr>
    <a:masterClrMapping/>
  </p:clrMapOvr>
  <p:transition spd="med"/>
</p:sldLayout>
</file>

<file path=ppt/slideLayouts/slideLayout259.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814706699"/>
      </p:ext>
    </p:extLst>
  </p:cSld>
  <p:clrMapOvr>
    <a:masterClrMapping/>
  </p:clrMapOvr>
  <p:transition spd="med"/>
</p:sldLayout>
</file>

<file path=ppt/slideLayouts/slideLayout260.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3434792569"/>
      </p:ext>
    </p:extLst>
  </p:cSld>
  <p:clrMapOvr>
    <a:masterClrMapping/>
  </p:clrMapOvr>
  <p:transition spd="med"/>
</p:sldLayout>
</file>

<file path=ppt/slideLayouts/slideLayout261.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3966827529"/>
      </p:ext>
    </p:extLst>
  </p:cSld>
  <p:clrMapOvr>
    <a:masterClrMapping/>
  </p:clrMapOvr>
  <p:transition spd="med"/>
</p:sldLayout>
</file>

<file path=ppt/slideLayouts/slideLayout262.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20265075"/>
      </p:ext>
    </p:extLst>
  </p:cSld>
  <p:clrMapOvr>
    <a:masterClrMapping/>
  </p:clrMapOvr>
  <p:transition spd="med"/>
</p:sldLayout>
</file>

<file path=ppt/slideLayouts/slideLayout263.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2226789333"/>
      </p:ext>
    </p:extLst>
  </p:cSld>
  <p:clrMapOvr>
    <a:masterClrMapping/>
  </p:clrMapOvr>
  <p:transition spd="med"/>
</p:sldLayout>
</file>

<file path=ppt/slideLayouts/slideLayout264.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159103890"/>
      </p:ext>
    </p:extLst>
  </p:cSld>
  <p:clrMapOvr>
    <a:masterClrMapping/>
  </p:clrMapOvr>
  <p:transition spd="med"/>
</p:sldLayout>
</file>

<file path=ppt/slideLayouts/slideLayout265.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76689503"/>
      </p:ext>
    </p:extLst>
  </p:cSld>
  <p:clrMapOvr>
    <a:masterClrMapping/>
  </p:clrMapOvr>
  <p:transition spd="med"/>
</p:sldLayout>
</file>

<file path=ppt/slideLayouts/slideLayout266.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1180906490"/>
      </p:ext>
    </p:extLst>
  </p:cSld>
  <p:clrMapOvr>
    <a:masterClrMapping/>
  </p:clrMapOvr>
  <p:transition spd="med"/>
</p:sldLayout>
</file>

<file path=ppt/slideLayouts/slideLayout267.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1232408314"/>
      </p:ext>
    </p:extLst>
  </p:cSld>
  <p:clrMapOvr>
    <a:masterClrMapping/>
  </p:clrMapOvr>
  <p:transition spd="med"/>
</p:sldLayout>
</file>

<file path=ppt/slideLayouts/slideLayout268.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888896391"/>
      </p:ext>
    </p:extLst>
  </p:cSld>
  <p:clrMapOvr>
    <a:masterClrMapping/>
  </p:clrMapOvr>
  <p:transition spd="med"/>
</p:sldLayout>
</file>

<file path=ppt/slideLayouts/slideLayout269.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32783127"/>
      </p:ext>
    </p:extLst>
  </p:cSld>
  <p:clrMapOvr>
    <a:masterClrMapping/>
  </p:clrMapOvr>
  <p:transition spd="med"/>
</p:sldLayout>
</file>

<file path=ppt/slideLayouts/slideLayout270.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30719130"/>
      </p:ext>
    </p:extLst>
  </p:cSld>
  <p:clrMapOvr>
    <a:masterClrMapping/>
  </p:clrMapOvr>
  <p:transition spd="med"/>
</p:sldLayout>
</file>

<file path=ppt/slideLayouts/slideLayout271.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01911197"/>
      </p:ext>
    </p:extLst>
  </p:cSld>
  <p:clrMapOvr>
    <a:masterClrMapping/>
  </p:clrMapOvr>
  <p:transition spd="med"/>
</p:sldLayout>
</file>

<file path=ppt/slideLayouts/slideLayout272.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83352705"/>
      </p:ext>
    </p:extLst>
  </p:cSld>
  <p:clrMapOvr>
    <a:masterClrMapping/>
  </p:clrMapOvr>
  <p:transition spd="med"/>
</p:sldLayout>
</file>

<file path=ppt/slideLayouts/slideLayout273.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10358797"/>
      </p:ext>
    </p:extLst>
  </p:cSld>
  <p:clrMapOvr>
    <a:masterClrMapping/>
  </p:clrMapOvr>
  <p:transition spd="med"/>
</p:sldLayout>
</file>

<file path=ppt/slideLayouts/slideLayout274.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18125880"/>
      </p:ext>
    </p:extLst>
  </p:cSld>
  <p:clrMapOvr>
    <a:masterClrMapping/>
  </p:clrMapOvr>
  <p:transition spd="med"/>
</p:sldLayout>
</file>

<file path=ppt/slideLayouts/slideLayout275.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14268657"/>
      </p:ext>
    </p:extLst>
  </p:cSld>
  <p:clrMapOvr>
    <a:masterClrMapping/>
  </p:clrMapOvr>
  <p:transition spd="med"/>
</p:sldLayout>
</file>

<file path=ppt/slideLayouts/slideLayout276.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53450070"/>
      </p:ext>
    </p:extLst>
  </p:cSld>
  <p:clrMapOvr>
    <a:masterClrMapping/>
  </p:clrMapOvr>
  <p:transition spd="med"/>
</p:sldLayout>
</file>

<file path=ppt/slideLayouts/slideLayout277.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6"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71992385"/>
      </p:ext>
    </p:extLst>
  </p:cSld>
  <p:clrMapOvr>
    <a:masterClrMapping/>
  </p:clrMapOvr>
  <p:transition spd="med"/>
</p:sldLayout>
</file>

<file path=ppt/slideLayouts/slideLayout278.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75722607"/>
      </p:ext>
    </p:extLst>
  </p:cSld>
  <p:clrMapOvr>
    <a:masterClrMapping/>
  </p:clrMapOvr>
  <p:transition spd="med"/>
</p:sldLayout>
</file>

<file path=ppt/slideLayouts/slideLayout279.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531321606"/>
      </p:ext>
    </p:extLst>
  </p:cSld>
  <p:clrMapOvr>
    <a:masterClrMapping/>
  </p:clrMapOvr>
  <p:transition spd="med"/>
</p:sldLayout>
</file>

<file path=ppt/slideLayouts/slideLayout280.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56443506"/>
      </p:ext>
    </p:extLst>
  </p:cSld>
  <p:clrMapOvr>
    <a:masterClrMapping/>
  </p:clrMapOvr>
  <p:transition spd="med"/>
</p:sldLayout>
</file>

<file path=ppt/slideLayouts/slideLayout281.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88787774"/>
      </p:ext>
    </p:extLst>
  </p:cSld>
  <p:clrMapOvr>
    <a:masterClrMapping/>
  </p:clrMapOvr>
  <p:transition spd="med"/>
</p:sldLayout>
</file>

<file path=ppt/slideLayouts/slideLayout282.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64547459"/>
      </p:ext>
    </p:extLst>
  </p:cSld>
  <p:clrMapOvr>
    <a:masterClrMapping/>
  </p:clrMapOvr>
  <p:transition spd="med"/>
</p:sldLayout>
</file>

<file path=ppt/slideLayouts/slideLayout28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51" name="image5.png" descr="image5.png"/>
          <p:cNvPicPr>
            <a:picLocks noChangeAspect="1"/>
          </p:cNvPicPr>
          <p:nvPr/>
        </p:nvPicPr>
        <p:blipFill>
          <a:blip r:embed="rId2"/>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619856055"/>
      </p:ext>
    </p:extLst>
  </p:cSld>
  <p:clrMapOvr>
    <a:masterClrMapping/>
  </p:clrMapOvr>
  <p:transition spd="med"/>
</p:sldLayout>
</file>

<file path=ppt/slideLayouts/slideLayout284.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03195203"/>
      </p:ext>
    </p:extLst>
  </p:cSld>
  <p:clrMapOvr>
    <a:masterClrMapping/>
  </p:clrMapOvr>
  <p:transition spd="med"/>
</p:sldLayout>
</file>

<file path=ppt/slideLayouts/slideLayout28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7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923222187"/>
      </p:ext>
    </p:extLst>
  </p:cSld>
  <p:clrMapOvr>
    <a:masterClrMapping/>
  </p:clrMapOvr>
  <p:transition spd="med"/>
</p:sldLayout>
</file>

<file path=ppt/slideLayouts/slideLayout28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83" name="image5.png" descr="image5.png"/>
          <p:cNvPicPr>
            <a:picLocks noChangeAspect="1"/>
          </p:cNvPicPr>
          <p:nvPr/>
        </p:nvPicPr>
        <p:blipFill>
          <a:blip r:embed="rId2"/>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194209416"/>
      </p:ext>
    </p:extLst>
  </p:cSld>
  <p:clrMapOvr>
    <a:masterClrMapping/>
  </p:clrMapOvr>
  <p:transition spd="med"/>
</p:sldLayout>
</file>

<file path=ppt/slideLayouts/slideLayout287.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320345054"/>
      </p:ext>
    </p:extLst>
  </p:cSld>
  <p:clrMapOvr>
    <a:masterClrMapping/>
  </p:clrMapOvr>
  <p:transition spd="med"/>
</p:sldLayout>
</file>

<file path=ppt/slideLayouts/slideLayout288.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23606786"/>
      </p:ext>
    </p:extLst>
  </p:cSld>
  <p:clrMapOvr>
    <a:masterClrMapping/>
  </p:clrMapOvr>
  <p:transition spd="med"/>
</p:sldLayout>
</file>

<file path=ppt/slideLayouts/slideLayout289.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33763626"/>
      </p:ext>
    </p:extLst>
  </p:cSld>
  <p:clrMapOvr>
    <a:masterClrMapping/>
  </p:clrMapOvr>
  <p:transition spd="med"/>
</p:sldLayout>
</file>

<file path=ppt/slideLayouts/slideLayout290.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80703197"/>
      </p:ext>
    </p:extLst>
  </p:cSld>
  <p:clrMapOvr>
    <a:masterClrMapping/>
  </p:clrMapOvr>
  <p:transition spd="med"/>
</p:sldLayout>
</file>

<file path=ppt/slideLayouts/slideLayout291.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60842652"/>
      </p:ext>
    </p:extLst>
  </p:cSld>
  <p:clrMapOvr>
    <a:masterClrMapping/>
  </p:clrMapOvr>
  <p:transition spd="med"/>
</p:sldLayout>
</file>

<file path=ppt/slideLayouts/slideLayout292.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605083444"/>
      </p:ext>
    </p:extLst>
  </p:cSld>
  <p:clrMapOvr>
    <a:masterClrMapping/>
  </p:clrMapOvr>
  <p:transition spd="med"/>
</p:sldLayout>
</file>

<file path=ppt/slideLayouts/slideLayout293.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01708249"/>
      </p:ext>
    </p:extLst>
  </p:cSld>
  <p:clrMapOvr>
    <a:masterClrMapping/>
  </p:clrMapOvr>
  <p:transition spd="med"/>
</p:sldLayout>
</file>

<file path=ppt/slideLayouts/slideLayout294.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87679245"/>
      </p:ext>
    </p:extLst>
  </p:cSld>
  <p:clrMapOvr>
    <a:masterClrMapping/>
  </p:clrMapOvr>
  <p:transition spd="med"/>
</p:sldLayout>
</file>

<file path=ppt/slideLayouts/slideLayout295.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288842427"/>
      </p:ext>
    </p:extLst>
  </p:cSld>
  <p:clrMapOvr>
    <a:masterClrMapping/>
  </p:clrMapOvr>
  <p:transition spd="med"/>
</p:sldLayout>
</file>

<file path=ppt/slideLayouts/slideLayout296.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8619368"/>
      </p:ext>
    </p:extLst>
  </p:cSld>
  <p:clrMapOvr>
    <a:masterClrMapping/>
  </p:clrMapOvr>
  <p:transition spd="med"/>
</p:sldLayout>
</file>

<file path=ppt/slideLayouts/slideLayout297.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806015082"/>
      </p:ext>
    </p:extLst>
  </p:cSld>
  <p:clrMapOvr>
    <a:masterClrMapping/>
  </p:clrMapOvr>
  <p:transition spd="med"/>
</p:sldLayout>
</file>

<file path=ppt/slideLayouts/slideLayout298.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74407178"/>
      </p:ext>
    </p:extLst>
  </p:cSld>
  <p:clrMapOvr>
    <a:masterClrMapping/>
  </p:clrMapOvr>
  <p:transition spd="med"/>
</p:sldLayout>
</file>

<file path=ppt/slideLayouts/slideLayout29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880273175"/>
      </p:ext>
    </p:extLst>
  </p:cSld>
  <p:clrMapOvr>
    <a:masterClrMapping/>
  </p:clrMapOvr>
  <p:transition spd="med"/>
</p:sldLayout>
</file>

<file path=ppt/slideLayouts/slideLayout30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117962078"/>
      </p:ext>
    </p:extLst>
  </p:cSld>
  <p:clrMapOvr>
    <a:masterClrMapping/>
  </p:clrMapOvr>
  <p:transition spd="med"/>
</p:sldLayout>
</file>

<file path=ppt/slideLayouts/slideLayout301.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800532313"/>
      </p:ext>
    </p:extLst>
  </p:cSld>
  <p:clrMapOvr>
    <a:masterClrMapping/>
  </p:clrMapOvr>
  <p:transition spd="med"/>
</p:sldLayout>
</file>

<file path=ppt/slideLayouts/slideLayout302.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2780872217"/>
      </p:ext>
    </p:extLst>
  </p:cSld>
  <p:clrMapOvr>
    <a:masterClrMapping/>
  </p:clrMapOvr>
  <p:transition spd="med"/>
</p:sldLayout>
</file>

<file path=ppt/slideLayouts/slideLayout303.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11150618"/>
      </p:ext>
    </p:extLst>
  </p:cSld>
  <p:clrMapOvr>
    <a:masterClrMapping/>
  </p:clrMapOvr>
  <p:transition spd="med"/>
</p:sldLayout>
</file>

<file path=ppt/slideLayouts/slideLayout30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35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818352823"/>
      </p:ext>
    </p:extLst>
  </p:cSld>
  <p:clrMapOvr>
    <a:masterClrMapping/>
  </p:clrMapOvr>
  <p:transition spd="med"/>
</p:sldLayout>
</file>

<file path=ppt/slideLayouts/slideLayout305.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63"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4098363"/>
      </p:ext>
    </p:extLst>
  </p:cSld>
  <p:clrMapOvr>
    <a:masterClrMapping/>
  </p:clrMapOvr>
  <p:transition spd="med"/>
</p:sldLayout>
</file>

<file path=ppt/slideLayouts/slideLayout306.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1449880775"/>
      </p:ext>
    </p:extLst>
  </p:cSld>
  <p:clrMapOvr>
    <a:masterClrMapping/>
  </p:clrMapOvr>
  <p:transition spd="med"/>
</p:sldLayout>
</file>

<file path=ppt/slideLayouts/slideLayout307.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80"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76798990"/>
      </p:ext>
    </p:extLst>
  </p:cSld>
  <p:clrMapOvr>
    <a:masterClrMapping/>
  </p:clrMapOvr>
  <p:transition spd="med"/>
</p:sldLayout>
</file>

<file path=ppt/slideLayouts/slideLayout308.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3948412680"/>
      </p:ext>
    </p:extLst>
  </p:cSld>
  <p:clrMapOvr>
    <a:masterClrMapping/>
  </p:clrMapOvr>
  <p:transition spd="med"/>
</p:sldLayout>
</file>

<file path=ppt/slideLayouts/slideLayout309.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27319505"/>
      </p:ext>
    </p:extLst>
  </p:cSld>
  <p:clrMapOvr>
    <a:masterClrMapping/>
  </p:clrMapOvr>
  <p:transition spd="med"/>
</p:sldLayout>
</file>

<file path=ppt/slideLayouts/slideLayout310.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60264021"/>
      </p:ext>
    </p:extLst>
  </p:cSld>
  <p:clrMapOvr>
    <a:masterClrMapping/>
  </p:clrMapOvr>
  <p:transition spd="med"/>
</p:sldLayout>
</file>

<file path=ppt/slideLayouts/slideLayout311.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09077711"/>
      </p:ext>
    </p:extLst>
  </p:cSld>
  <p:clrMapOvr>
    <a:masterClrMapping/>
  </p:clrMapOvr>
  <p:transition spd="med"/>
</p:sldLayout>
</file>

<file path=ppt/slideLayouts/slideLayout312.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42479783"/>
      </p:ext>
    </p:extLst>
  </p:cSld>
  <p:clrMapOvr>
    <a:masterClrMapping/>
  </p:clrMapOvr>
  <p:transition spd="med"/>
</p:sldLayout>
</file>

<file path=ppt/slideLayouts/slideLayout313.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38835987"/>
      </p:ext>
    </p:extLst>
  </p:cSld>
  <p:clrMapOvr>
    <a:masterClrMapping/>
  </p:clrMapOvr>
  <p:transition spd="med"/>
</p:sldLayout>
</file>

<file path=ppt/slideLayouts/slideLayout314.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43451944"/>
      </p:ext>
    </p:extLst>
  </p:cSld>
  <p:clrMapOvr>
    <a:masterClrMapping/>
  </p:clrMapOvr>
  <p:transition spd="med"/>
</p:sldLayout>
</file>

<file path=ppt/slideLayouts/slideLayout315.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80320846"/>
      </p:ext>
    </p:extLst>
  </p:cSld>
  <p:clrMapOvr>
    <a:masterClrMapping/>
  </p:clrMapOvr>
  <p:transition spd="med"/>
</p:sldLayout>
</file>

<file path=ppt/slideLayouts/slideLayout316.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25275390"/>
      </p:ext>
    </p:extLst>
  </p:cSld>
  <p:clrMapOvr>
    <a:masterClrMapping/>
  </p:clrMapOvr>
  <p:transition spd="med"/>
</p:sldLayout>
</file>

<file path=ppt/slideLayouts/slideLayout317.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00432706"/>
      </p:ext>
    </p:extLst>
  </p:cSld>
  <p:clrMapOvr>
    <a:masterClrMapping/>
  </p:clrMapOvr>
  <p:transition spd="med"/>
</p:sldLayout>
</file>

<file path=ppt/slideLayouts/slideLayout318.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675286605"/>
      </p:ext>
    </p:extLst>
  </p:cSld>
  <p:clrMapOvr>
    <a:masterClrMapping/>
  </p:clrMapOvr>
  <p:transition spd="med"/>
</p:sldLayout>
</file>

<file path=ppt/slideLayouts/slideLayout319.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482207262"/>
      </p:ext>
    </p:extLst>
  </p:cSld>
  <p:clrMapOvr>
    <a:masterClrMapping/>
  </p:clrMapOvr>
  <p:transition spd="med"/>
</p:sldLayout>
</file>

<file path=ppt/slideLayouts/slideLayout320.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90844060"/>
      </p:ext>
    </p:extLst>
  </p:cSld>
  <p:clrMapOvr>
    <a:masterClrMapping/>
  </p:clrMapOvr>
  <p:transition spd="med"/>
</p:sldLayout>
</file>

<file path=ppt/slideLayouts/slideLayout321.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664047171"/>
      </p:ext>
    </p:extLst>
  </p:cSld>
  <p:clrMapOvr>
    <a:masterClrMapping/>
  </p:clrMapOvr>
  <p:transition spd="med"/>
</p:sldLayout>
</file>

<file path=ppt/slideLayouts/slideLayout322.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52983753"/>
      </p:ext>
    </p:extLst>
  </p:cSld>
  <p:clrMapOvr>
    <a:masterClrMapping/>
  </p:clrMapOvr>
  <p:transition spd="med"/>
</p:sldLayout>
</file>

<file path=ppt/slideLayouts/slideLayout323.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98601224"/>
      </p:ext>
    </p:extLst>
  </p:cSld>
  <p:clrMapOvr>
    <a:masterClrMapping/>
  </p:clrMapOvr>
  <p:transition spd="med"/>
</p:sldLayout>
</file>

<file path=ppt/slideLayouts/slideLayout324.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88303099"/>
      </p:ext>
    </p:extLst>
  </p:cSld>
  <p:clrMapOvr>
    <a:masterClrMapping/>
  </p:clrMapOvr>
  <p:transition spd="med"/>
</p:sldLayout>
</file>

<file path=ppt/slideLayouts/slideLayout325.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47373706"/>
      </p:ext>
    </p:extLst>
  </p:cSld>
  <p:clrMapOvr>
    <a:masterClrMapping/>
  </p:clrMapOvr>
  <p:transition spd="med"/>
</p:sldLayout>
</file>

<file path=ppt/slideLayouts/slideLayout32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552" name="image2.png" descr="image2.png"/>
          <p:cNvPicPr>
            <a:picLocks noChangeAspect="1"/>
          </p:cNvPicPr>
          <p:nvPr/>
        </p:nvPicPr>
        <p:blipFill>
          <a:blip r:embed="rId2"/>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733114333"/>
      </p:ext>
    </p:extLst>
  </p:cSld>
  <p:clrMapOvr>
    <a:masterClrMapping/>
  </p:clrMapOvr>
  <p:transition spd="med"/>
</p:sldLayout>
</file>

<file path=ppt/slideLayouts/slideLayout32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842912150"/>
      </p:ext>
    </p:extLst>
  </p:cSld>
  <p:clrMapOvr>
    <a:masterClrMapping/>
  </p:clrMapOvr>
  <p:transition spd="med"/>
</p:sldLayout>
</file>

<file path=ppt/slideLayouts/slideLayout328.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2080449569"/>
      </p:ext>
    </p:extLst>
  </p:cSld>
  <p:clrMapOvr>
    <a:masterClrMapping/>
  </p:clrMapOvr>
  <p:transition spd="med"/>
</p:sldLayout>
</file>

<file path=ppt/slideLayouts/slideLayout329.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82915046"/>
      </p:ext>
    </p:extLst>
  </p:cSld>
  <p:clrMapOvr>
    <a:masterClrMapping/>
  </p:clrMapOvr>
  <p:transition spd="med"/>
</p:sldLayout>
</file>

<file path=ppt/slideLayouts/slideLayout330.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887897394"/>
      </p:ext>
    </p:extLst>
  </p:cSld>
  <p:clrMapOvr>
    <a:masterClrMapping/>
  </p:clrMapOvr>
  <p:transition spd="med"/>
</p:sldLayout>
</file>

<file path=ppt/slideLayouts/slideLayout331.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59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53561081"/>
      </p:ext>
    </p:extLst>
  </p:cSld>
  <p:clrMapOvr>
    <a:masterClrMapping/>
  </p:clrMapOvr>
  <p:transition spd="med"/>
</p:sldLayout>
</file>

<file path=ppt/slideLayouts/slideLayout332.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0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21076099"/>
      </p:ext>
    </p:extLst>
  </p:cSld>
  <p:clrMapOvr>
    <a:masterClrMapping/>
  </p:clrMapOvr>
  <p:transition spd="med"/>
</p:sldLayout>
</file>

<file path=ppt/slideLayouts/slideLayout333.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85488647"/>
      </p:ext>
    </p:extLst>
  </p:cSld>
  <p:clrMapOvr>
    <a:masterClrMapping/>
  </p:clrMapOvr>
  <p:transition spd="med"/>
</p:sldLayout>
</file>

<file path=ppt/slideLayouts/slideLayout33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930627110"/>
      </p:ext>
    </p:extLst>
  </p:cSld>
  <p:clrMapOvr>
    <a:masterClrMapping/>
  </p:clrMapOvr>
  <p:transition spd="med"/>
</p:sldLayout>
</file>

<file path=ppt/slideLayouts/slideLayout335.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34" name="1600_AiGLogo_Slide_Navy-small.png" descr="1600_AiGLogo_Slide_Navy-small.png"/>
          <p:cNvPicPr>
            <a:picLocks noChangeAspect="1"/>
          </p:cNvPicPr>
          <p:nvPr/>
        </p:nvPicPr>
        <p:blipFill>
          <a:blip r:embed="rId2"/>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231335248"/>
      </p:ext>
    </p:extLst>
  </p:cSld>
  <p:clrMapOvr>
    <a:masterClrMapping/>
  </p:clrMapOvr>
  <p:transition spd="med"/>
</p:sldLayout>
</file>

<file path=ppt/slideLayouts/slideLayout336.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490671876"/>
      </p:ext>
    </p:extLst>
  </p:cSld>
  <p:clrMapOvr>
    <a:masterClrMapping/>
  </p:clrMapOvr>
  <p:transition spd="med"/>
</p:sldLayout>
</file>

<file path=ppt/slideLayouts/slideLayout337.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pic>
        <p:nvPicPr>
          <p:cNvPr id="651"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062574827"/>
      </p:ext>
    </p:extLst>
  </p:cSld>
  <p:clrMapOvr>
    <a:masterClrMapping/>
  </p:clrMapOvr>
  <p:transition spd="med"/>
</p:sldLayout>
</file>

<file path=ppt/slideLayouts/slideLayout338.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32543841"/>
      </p:ext>
    </p:extLst>
  </p:cSld>
  <p:clrMapOvr>
    <a:masterClrMapping/>
  </p:clrMapOvr>
  <p:transition spd="med"/>
</p:sldLayout>
</file>

<file path=ppt/slideLayouts/slideLayout339.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42381453"/>
      </p:ext>
    </p:extLst>
  </p:cSld>
  <p:clrMapOvr>
    <a:masterClrMapping/>
  </p:clrMapOvr>
  <p:transition spd="med"/>
</p:sldLayout>
</file>

<file path=ppt/slideLayouts/slideLayout340.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62260281"/>
      </p:ext>
    </p:extLst>
  </p:cSld>
  <p:clrMapOvr>
    <a:masterClrMapping/>
  </p:clrMapOvr>
  <p:transition spd="med"/>
</p:sldLayout>
</file>

<file path=ppt/slideLayouts/slideLayout341.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4139037648"/>
      </p:ext>
    </p:extLst>
  </p:cSld>
  <p:clrMapOvr>
    <a:masterClrMapping/>
  </p:clrMapOvr>
  <p:transition spd="med"/>
</p:sldLayout>
</file>

<file path=ppt/slideLayouts/slideLayout342.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994371829"/>
      </p:ext>
    </p:extLst>
  </p:cSld>
  <p:clrMapOvr>
    <a:masterClrMapping/>
  </p:clrMapOvr>
  <p:transition spd="med"/>
</p:sldLayout>
</file>

<file path=ppt/slideLayouts/slideLayout343.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250873332"/>
      </p:ext>
    </p:extLst>
  </p:cSld>
  <p:clrMapOvr>
    <a:masterClrMapping/>
  </p:clrMapOvr>
  <p:transition spd="med"/>
</p:sldLayout>
</file>

<file path=ppt/slideLayouts/slideLayout344.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3407056532"/>
      </p:ext>
    </p:extLst>
  </p:cSld>
  <p:clrMapOvr>
    <a:masterClrMapping/>
  </p:clrMapOvr>
  <p:transition spd="med"/>
</p:sldLayout>
</file>

<file path=ppt/slideLayouts/slideLayout345.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46540871"/>
      </p:ext>
    </p:extLst>
  </p:cSld>
  <p:clrMapOvr>
    <a:masterClrMapping/>
  </p:clrMapOvr>
  <p:transition spd="med"/>
</p:sldLayout>
</file>

<file path=ppt/slideLayouts/slideLayout346.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302406450"/>
      </p:ext>
    </p:extLst>
  </p:cSld>
  <p:clrMapOvr>
    <a:masterClrMapping/>
  </p:clrMapOvr>
  <p:transition spd="med"/>
</p:sldLayout>
</file>

<file path=ppt/slideLayouts/slideLayout347.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4151525877"/>
      </p:ext>
    </p:extLst>
  </p:cSld>
  <p:clrMapOvr>
    <a:masterClrMapping/>
  </p:clrMapOvr>
  <p:transition spd="med"/>
</p:sldLayout>
</file>

<file path=ppt/slideLayouts/slideLayout348.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300772963"/>
      </p:ext>
    </p:extLst>
  </p:cSld>
  <p:clrMapOvr>
    <a:masterClrMapping/>
  </p:clrMapOvr>
  <p:transition spd="med"/>
</p:sldLayout>
</file>

<file path=ppt/slideLayouts/slideLayout349.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09251981"/>
      </p:ext>
    </p:extLst>
  </p:cSld>
  <p:clrMapOvr>
    <a:masterClrMapping/>
  </p:clrMapOvr>
  <p:transition spd="med"/>
</p:sldLayout>
</file>

<file path=ppt/slideLayouts/slideLayout350.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3620554791"/>
      </p:ext>
    </p:extLst>
  </p:cSld>
  <p:clrMapOvr>
    <a:masterClrMapping/>
  </p:clrMapOvr>
  <p:transition spd="med"/>
</p:sldLayout>
</file>

<file path=ppt/slideLayouts/slideLayout351.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2702235649"/>
      </p:ext>
    </p:extLst>
  </p:cSld>
  <p:clrMapOvr>
    <a:masterClrMapping/>
  </p:clrMapOvr>
  <p:transition spd="med"/>
</p:sldLayout>
</file>

<file path=ppt/slideLayouts/slideLayout352.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55897234"/>
      </p:ext>
    </p:extLst>
  </p:cSld>
  <p:clrMapOvr>
    <a:masterClrMapping/>
  </p:clrMapOvr>
  <p:transition spd="med"/>
</p:sldLayout>
</file>

<file path=ppt/slideLayouts/slideLayout353.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4164182749"/>
      </p:ext>
    </p:extLst>
  </p:cSld>
  <p:clrMapOvr>
    <a:masterClrMapping/>
  </p:clrMapOvr>
  <p:transition spd="med"/>
</p:sldLayout>
</file>

<file path=ppt/slideLayouts/slideLayout354.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1190212952"/>
      </p:ext>
    </p:extLst>
  </p:cSld>
  <p:clrMapOvr>
    <a:masterClrMapping/>
  </p:clrMapOvr>
  <p:transition spd="med"/>
</p:sldLayout>
</file>

<file path=ppt/slideLayouts/slideLayout355.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149561636"/>
      </p:ext>
    </p:extLst>
  </p:cSld>
  <p:clrMapOvr>
    <a:masterClrMapping/>
  </p:clrMapOvr>
  <p:transition spd="med"/>
</p:sldLayout>
</file>

<file path=ppt/slideLayouts/slideLayout356.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73960590"/>
      </p:ext>
    </p:extLst>
  </p:cSld>
  <p:clrMapOvr>
    <a:masterClrMapping/>
  </p:clrMapOvr>
  <p:transition spd="med"/>
</p:sldLayout>
</file>

<file path=ppt/slideLayouts/slideLayout357.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83777424"/>
      </p:ext>
    </p:extLst>
  </p:cSld>
  <p:clrMapOvr>
    <a:masterClrMapping/>
  </p:clrMapOvr>
  <p:transition spd="med"/>
</p:sldLayout>
</file>

<file path=ppt/slideLayouts/slideLayout358.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15495376"/>
      </p:ext>
    </p:extLst>
  </p:cSld>
  <p:clrMapOvr>
    <a:masterClrMapping/>
  </p:clrMapOvr>
  <p:transition spd="med"/>
</p:sldLayout>
</file>

<file path=ppt/slideLayouts/slideLayout359.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83475873"/>
      </p:ext>
    </p:extLst>
  </p:cSld>
  <p:clrMapOvr>
    <a:masterClrMapping/>
  </p:clrMapOvr>
  <p:transition spd="med"/>
</p:sldLayout>
</file>

<file path=ppt/slideLayouts/slideLayout360.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21853005"/>
      </p:ext>
    </p:extLst>
  </p:cSld>
  <p:clrMapOvr>
    <a:masterClrMapping/>
  </p:clrMapOvr>
  <p:transition spd="med"/>
</p:sldLayout>
</file>

<file path=ppt/slideLayouts/slideLayout361.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60952713"/>
      </p:ext>
    </p:extLst>
  </p:cSld>
  <p:clrMapOvr>
    <a:masterClrMapping/>
  </p:clrMapOvr>
  <p:transition spd="med"/>
</p:sldLayout>
</file>

<file path=ppt/slideLayouts/slideLayout362.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4294053"/>
      </p:ext>
    </p:extLst>
  </p:cSld>
  <p:clrMapOvr>
    <a:masterClrMapping/>
  </p:clrMapOvr>
  <p:transition spd="med"/>
</p:sldLayout>
</file>

<file path=ppt/slideLayouts/slideLayout363.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59707899"/>
      </p:ext>
    </p:extLst>
  </p:cSld>
  <p:clrMapOvr>
    <a:masterClrMapping/>
  </p:clrMapOvr>
  <p:transition spd="med"/>
</p:sldLayout>
</file>

<file path=ppt/slideLayouts/slideLayout364.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6"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61179980"/>
      </p:ext>
    </p:extLst>
  </p:cSld>
  <p:clrMapOvr>
    <a:masterClrMapping/>
  </p:clrMapOvr>
  <p:transition spd="med"/>
</p:sldLayout>
</file>

<file path=ppt/slideLayouts/slideLayout365.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88364418"/>
      </p:ext>
    </p:extLst>
  </p:cSld>
  <p:clrMapOvr>
    <a:masterClrMapping/>
  </p:clrMapOvr>
  <p:transition spd="med"/>
</p:sldLayout>
</file>

<file path=ppt/slideLayouts/slideLayout366.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829652642"/>
      </p:ext>
    </p:extLst>
  </p:cSld>
  <p:clrMapOvr>
    <a:masterClrMapping/>
  </p:clrMapOvr>
  <p:transition spd="med"/>
</p:sldLayout>
</file>

<file path=ppt/slideLayouts/slideLayout367.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1642612"/>
      </p:ext>
    </p:extLst>
  </p:cSld>
  <p:clrMapOvr>
    <a:masterClrMapping/>
  </p:clrMapOvr>
  <p:transition spd="med"/>
</p:sldLayout>
</file>

<file path=ppt/slideLayouts/slideLayout368.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30037845"/>
      </p:ext>
    </p:extLst>
  </p:cSld>
  <p:clrMapOvr>
    <a:masterClrMapping/>
  </p:clrMapOvr>
  <p:transition spd="med"/>
</p:sldLayout>
</file>

<file path=ppt/slideLayouts/slideLayout369.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48212245"/>
      </p:ext>
    </p:extLst>
  </p:cSld>
  <p:clrMapOvr>
    <a:masterClrMapping/>
  </p:clrMapOvr>
  <p:transition spd="med"/>
</p:sldLayout>
</file>

<file path=ppt/slideLayouts/slideLayout37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51" name="image5.png" descr="image5.png"/>
          <p:cNvPicPr>
            <a:picLocks noChangeAspect="1"/>
          </p:cNvPicPr>
          <p:nvPr/>
        </p:nvPicPr>
        <p:blipFill>
          <a:blip r:embed="rId2"/>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707573301"/>
      </p:ext>
    </p:extLst>
  </p:cSld>
  <p:clrMapOvr>
    <a:masterClrMapping/>
  </p:clrMapOvr>
  <p:transition spd="med"/>
</p:sldLayout>
</file>

<file path=ppt/slideLayouts/slideLayout371.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43555585"/>
      </p:ext>
    </p:extLst>
  </p:cSld>
  <p:clrMapOvr>
    <a:masterClrMapping/>
  </p:clrMapOvr>
  <p:transition spd="med"/>
</p:sldLayout>
</file>

<file path=ppt/slideLayouts/slideLayout37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7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345909589"/>
      </p:ext>
    </p:extLst>
  </p:cSld>
  <p:clrMapOvr>
    <a:masterClrMapping/>
  </p:clrMapOvr>
  <p:transition spd="med"/>
</p:sldLayout>
</file>

<file path=ppt/slideLayouts/slideLayout37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83" name="image5.png" descr="image5.png"/>
          <p:cNvPicPr>
            <a:picLocks noChangeAspect="1"/>
          </p:cNvPicPr>
          <p:nvPr/>
        </p:nvPicPr>
        <p:blipFill>
          <a:blip r:embed="rId2"/>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574039771"/>
      </p:ext>
    </p:extLst>
  </p:cSld>
  <p:clrMapOvr>
    <a:masterClrMapping/>
  </p:clrMapOvr>
  <p:transition spd="med"/>
</p:sldLayout>
</file>

<file path=ppt/slideLayouts/slideLayout374.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538113379"/>
      </p:ext>
    </p:extLst>
  </p:cSld>
  <p:clrMapOvr>
    <a:masterClrMapping/>
  </p:clrMapOvr>
  <p:transition spd="med"/>
</p:sldLayout>
</file>

<file path=ppt/slideLayouts/slideLayout375.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98345607"/>
      </p:ext>
    </p:extLst>
  </p:cSld>
  <p:clrMapOvr>
    <a:masterClrMapping/>
  </p:clrMapOvr>
  <p:transition spd="med"/>
</p:sldLayout>
</file>

<file path=ppt/slideLayouts/slideLayout376.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01022423"/>
      </p:ext>
    </p:extLst>
  </p:cSld>
  <p:clrMapOvr>
    <a:masterClrMapping/>
  </p:clrMapOvr>
  <p:transition spd="med"/>
</p:sldLayout>
</file>

<file path=ppt/slideLayouts/slideLayout377.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t>‹#›</a:t>
            </a:fld>
            <a:endParaRPr/>
          </a:p>
        </p:txBody>
      </p:sp>
      <p:pic>
        <p:nvPicPr>
          <p:cNvPr id="3" name="Picture 2">
            <a:extLst>
              <a:ext uri="{FF2B5EF4-FFF2-40B4-BE49-F238E27FC236}">
                <a16:creationId xmlns:a16="http://schemas.microsoft.com/office/drawing/2014/main" id="{DF2369D3-C7A7-8543-AA80-84051837339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3446" y="-1"/>
            <a:ext cx="24618462" cy="13732263"/>
          </a:xfrm>
          <a:prstGeom prst="rect">
            <a:avLst/>
          </a:prstGeom>
        </p:spPr>
      </p:pic>
    </p:spTree>
    <p:extLst>
      <p:ext uri="{BB962C8B-B14F-4D97-AF65-F5344CB8AC3E}">
        <p14:creationId xmlns:p14="http://schemas.microsoft.com/office/powerpoint/2010/main" val="233467125"/>
      </p:ext>
    </p:extLst>
  </p:cSld>
  <p:clrMapOvr>
    <a:masterClrMapping/>
  </p:clrMapOvr>
  <p:transition spd="med"/>
</p:sldLayout>
</file>

<file path=ppt/slideLayouts/slideLayout378.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57238308"/>
      </p:ext>
    </p:extLst>
  </p:cSld>
  <p:clrMapOvr>
    <a:masterClrMapping/>
  </p:clrMapOvr>
  <p:transition spd="med"/>
</p:sldLayout>
</file>

<file path=ppt/slideLayouts/slideLayout379.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90920037"/>
      </p:ext>
    </p:extLst>
  </p:cSld>
  <p:clrMapOvr>
    <a:masterClrMapping/>
  </p:clrMapOvr>
  <p:transition spd="med"/>
</p:sldLayout>
</file>

<file path=ppt/slideLayouts/slideLayout380.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47632410"/>
      </p:ext>
    </p:extLst>
  </p:cSld>
  <p:clrMapOvr>
    <a:masterClrMapping/>
  </p:clrMapOvr>
  <p:transition spd="med"/>
</p:sldLayout>
</file>

<file path=ppt/slideLayouts/slideLayout381.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77137480"/>
      </p:ext>
    </p:extLst>
  </p:cSld>
  <p:clrMapOvr>
    <a:masterClrMapping/>
  </p:clrMapOvr>
  <p:transition spd="med"/>
</p:sldLayout>
</file>

<file path=ppt/slideLayouts/slideLayout382.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055826920"/>
      </p:ext>
    </p:extLst>
  </p:cSld>
  <p:clrMapOvr>
    <a:masterClrMapping/>
  </p:clrMapOvr>
  <p:transition spd="med"/>
</p:sldLayout>
</file>

<file path=ppt/slideLayouts/slideLayout383.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97357353"/>
      </p:ext>
    </p:extLst>
  </p:cSld>
  <p:clrMapOvr>
    <a:masterClrMapping/>
  </p:clrMapOvr>
  <p:transition spd="med"/>
</p:sldLayout>
</file>

<file path=ppt/slideLayouts/slideLayout384.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52497706"/>
      </p:ext>
    </p:extLst>
  </p:cSld>
  <p:clrMapOvr>
    <a:masterClrMapping/>
  </p:clrMapOvr>
  <p:transition spd="med"/>
</p:sldLayout>
</file>

<file path=ppt/slideLayouts/slideLayout385.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371515622"/>
      </p:ext>
    </p:extLst>
  </p:cSld>
  <p:clrMapOvr>
    <a:masterClrMapping/>
  </p:clrMapOvr>
  <p:transition spd="med"/>
</p:sldLayout>
</file>

<file path=ppt/slideLayouts/slideLayout38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852985867"/>
      </p:ext>
    </p:extLst>
  </p:cSld>
  <p:clrMapOvr>
    <a:masterClrMapping/>
  </p:clrMapOvr>
  <p:transition spd="med"/>
</p:sldLayout>
</file>

<file path=ppt/slideLayouts/slideLayout38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619011556"/>
      </p:ext>
    </p:extLst>
  </p:cSld>
  <p:clrMapOvr>
    <a:masterClrMapping/>
  </p:clrMapOvr>
  <p:transition spd="med"/>
</p:sldLayout>
</file>

<file path=ppt/slideLayouts/slideLayout388.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485842794"/>
      </p:ext>
    </p:extLst>
  </p:cSld>
  <p:clrMapOvr>
    <a:masterClrMapping/>
  </p:clrMapOvr>
  <p:transition spd="med"/>
</p:sldLayout>
</file>

<file path=ppt/slideLayouts/slideLayout389.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768013603"/>
      </p:ext>
    </p:extLst>
  </p:cSld>
  <p:clrMapOvr>
    <a:masterClrMapping/>
  </p:clrMapOvr>
  <p:transition spd="med"/>
</p:sldLayout>
</file>

<file path=ppt/slideLayouts/slideLayout390.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05916659"/>
      </p:ext>
    </p:extLst>
  </p:cSld>
  <p:clrMapOvr>
    <a:masterClrMapping/>
  </p:clrMapOvr>
  <p:transition spd="med"/>
</p:sldLayout>
</file>

<file path=ppt/slideLayouts/slideLayout39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35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77786165"/>
      </p:ext>
    </p:extLst>
  </p:cSld>
  <p:clrMapOvr>
    <a:masterClrMapping/>
  </p:clrMapOvr>
  <p:transition spd="med"/>
</p:sldLayout>
</file>

<file path=ppt/slideLayouts/slideLayout392.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63"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93207399"/>
      </p:ext>
    </p:extLst>
  </p:cSld>
  <p:clrMapOvr>
    <a:masterClrMapping/>
  </p:clrMapOvr>
  <p:transition spd="med"/>
</p:sldLayout>
</file>

<file path=ppt/slideLayouts/slideLayout393.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717277722"/>
      </p:ext>
    </p:extLst>
  </p:cSld>
  <p:clrMapOvr>
    <a:masterClrMapping/>
  </p:clrMapOvr>
  <p:transition spd="med"/>
</p:sldLayout>
</file>

<file path=ppt/slideLayouts/slideLayout394.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80"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99035392"/>
      </p:ext>
    </p:extLst>
  </p:cSld>
  <p:clrMapOvr>
    <a:masterClrMapping/>
  </p:clrMapOvr>
  <p:transition spd="med"/>
</p:sldLayout>
</file>

<file path=ppt/slideLayouts/slideLayout395.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2949589315"/>
      </p:ext>
    </p:extLst>
  </p:cSld>
  <p:clrMapOvr>
    <a:masterClrMapping/>
  </p:clrMapOvr>
  <p:transition spd="med"/>
</p:sldLayout>
</file>

<file path=ppt/slideLayouts/slideLayout396.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578767701"/>
      </p:ext>
    </p:extLst>
  </p:cSld>
  <p:clrMapOvr>
    <a:masterClrMapping/>
  </p:clrMapOvr>
  <p:transition spd="med"/>
</p:sldLayout>
</file>

<file path=ppt/slideLayouts/slideLayout397.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20233213"/>
      </p:ext>
    </p:extLst>
  </p:cSld>
  <p:clrMapOvr>
    <a:masterClrMapping/>
  </p:clrMapOvr>
  <p:transition spd="med"/>
</p:sldLayout>
</file>

<file path=ppt/slideLayouts/slideLayout398.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91951424"/>
      </p:ext>
    </p:extLst>
  </p:cSld>
  <p:clrMapOvr>
    <a:masterClrMapping/>
  </p:clrMapOvr>
  <p:transition spd="med"/>
</p:sldLayout>
</file>

<file path=ppt/slideLayouts/slideLayout399.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05426237"/>
      </p:ext>
    </p:extLst>
  </p:cSld>
  <p:clrMapOvr>
    <a:masterClrMapping/>
  </p:clrMapOvr>
  <p:transition spd="med"/>
</p:sldLayout>
</file>

<file path=ppt/slideLayouts/slideLayout400.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93548902"/>
      </p:ext>
    </p:extLst>
  </p:cSld>
  <p:clrMapOvr>
    <a:masterClrMapping/>
  </p:clrMapOvr>
  <p:transition spd="med"/>
</p:sldLayout>
</file>

<file path=ppt/slideLayouts/slideLayout401.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54961350"/>
      </p:ext>
    </p:extLst>
  </p:cSld>
  <p:clrMapOvr>
    <a:masterClrMapping/>
  </p:clrMapOvr>
  <p:transition spd="med"/>
</p:sldLayout>
</file>

<file path=ppt/slideLayouts/slideLayout402.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84889733"/>
      </p:ext>
    </p:extLst>
  </p:cSld>
  <p:clrMapOvr>
    <a:masterClrMapping/>
  </p:clrMapOvr>
  <p:transition spd="med"/>
</p:sldLayout>
</file>

<file path=ppt/slideLayouts/slideLayout403.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95059535"/>
      </p:ext>
    </p:extLst>
  </p:cSld>
  <p:clrMapOvr>
    <a:masterClrMapping/>
  </p:clrMapOvr>
  <p:transition spd="med"/>
</p:sldLayout>
</file>

<file path=ppt/slideLayouts/slideLayout404.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0604926"/>
      </p:ext>
    </p:extLst>
  </p:cSld>
  <p:clrMapOvr>
    <a:masterClrMapping/>
  </p:clrMapOvr>
  <p:transition spd="med"/>
</p:sldLayout>
</file>

<file path=ppt/slideLayouts/slideLayout405.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567511876"/>
      </p:ext>
    </p:extLst>
  </p:cSld>
  <p:clrMapOvr>
    <a:masterClrMapping/>
  </p:clrMapOvr>
  <p:transition spd="med"/>
</p:sldLayout>
</file>

<file path=ppt/slideLayouts/slideLayout406.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1328436753"/>
      </p:ext>
    </p:extLst>
  </p:cSld>
  <p:clrMapOvr>
    <a:masterClrMapping/>
  </p:clrMapOvr>
  <p:transition spd="med"/>
</p:sldLayout>
</file>

<file path=ppt/slideLayouts/slideLayout407.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06988111"/>
      </p:ext>
    </p:extLst>
  </p:cSld>
  <p:clrMapOvr>
    <a:masterClrMapping/>
  </p:clrMapOvr>
  <p:transition spd="med"/>
</p:sldLayout>
</file>

<file path=ppt/slideLayouts/slideLayout408.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17112512"/>
      </p:ext>
    </p:extLst>
  </p:cSld>
  <p:clrMapOvr>
    <a:masterClrMapping/>
  </p:clrMapOvr>
  <p:transition spd="med"/>
</p:sldLayout>
</file>

<file path=ppt/slideLayouts/slideLayout409.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21908928"/>
      </p:ext>
    </p:extLst>
  </p:cSld>
  <p:clrMapOvr>
    <a:masterClrMapping/>
  </p:clrMapOvr>
  <p:transition spd="med"/>
</p:sldLayout>
</file>

<file path=ppt/slideLayouts/slideLayout410.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17614062"/>
      </p:ext>
    </p:extLst>
  </p:cSld>
  <p:clrMapOvr>
    <a:masterClrMapping/>
  </p:clrMapOvr>
  <p:transition spd="med"/>
</p:sldLayout>
</file>

<file path=ppt/slideLayouts/slideLayout411.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33910595"/>
      </p:ext>
    </p:extLst>
  </p:cSld>
  <p:clrMapOvr>
    <a:masterClrMapping/>
  </p:clrMapOvr>
  <p:transition spd="med"/>
</p:sldLayout>
</file>

<file path=ppt/slideLayouts/slideLayout412.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04772865"/>
      </p:ext>
    </p:extLst>
  </p:cSld>
  <p:clrMapOvr>
    <a:masterClrMapping/>
  </p:clrMapOvr>
  <p:transition spd="med"/>
</p:sldLayout>
</file>

<file path=ppt/slideLayouts/slideLayout41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552" name="image2.png" descr="image2.png"/>
          <p:cNvPicPr>
            <a:picLocks noChangeAspect="1"/>
          </p:cNvPicPr>
          <p:nvPr/>
        </p:nvPicPr>
        <p:blipFill>
          <a:blip r:embed="rId2"/>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691335831"/>
      </p:ext>
    </p:extLst>
  </p:cSld>
  <p:clrMapOvr>
    <a:masterClrMapping/>
  </p:clrMapOvr>
  <p:transition spd="med"/>
</p:sldLayout>
</file>

<file path=ppt/slideLayouts/slideLayout41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431201530"/>
      </p:ext>
    </p:extLst>
  </p:cSld>
  <p:clrMapOvr>
    <a:masterClrMapping/>
  </p:clrMapOvr>
  <p:transition spd="med"/>
</p:sldLayout>
</file>

<file path=ppt/slideLayouts/slideLayout415.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2093310034"/>
      </p:ext>
    </p:extLst>
  </p:cSld>
  <p:clrMapOvr>
    <a:masterClrMapping/>
  </p:clrMapOvr>
  <p:transition spd="med"/>
</p:sldLayout>
</file>

<file path=ppt/slideLayouts/slideLayout416.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66608086"/>
      </p:ext>
    </p:extLst>
  </p:cSld>
  <p:clrMapOvr>
    <a:masterClrMapping/>
  </p:clrMapOvr>
  <p:transition spd="med"/>
</p:sldLayout>
</file>

<file path=ppt/slideLayouts/slideLayout417.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57007962"/>
      </p:ext>
    </p:extLst>
  </p:cSld>
  <p:clrMapOvr>
    <a:masterClrMapping/>
  </p:clrMapOvr>
  <p:transition spd="med"/>
</p:sldLayout>
</file>

<file path=ppt/slideLayouts/slideLayout418.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59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16965427"/>
      </p:ext>
    </p:extLst>
  </p:cSld>
  <p:clrMapOvr>
    <a:masterClrMapping/>
  </p:clrMapOvr>
  <p:transition spd="med"/>
</p:sldLayout>
</file>

<file path=ppt/slideLayouts/slideLayout419.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0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60735191"/>
      </p:ext>
    </p:extLst>
  </p:cSld>
  <p:clrMapOvr>
    <a:masterClrMapping/>
  </p:clrMapOvr>
  <p:transition spd="med"/>
</p:sldLayout>
</file>

<file path=ppt/slideLayouts/slideLayout420.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40259777"/>
      </p:ext>
    </p:extLst>
  </p:cSld>
  <p:clrMapOvr>
    <a:masterClrMapping/>
  </p:clrMapOvr>
  <p:transition spd="med"/>
</p:sldLayout>
</file>

<file path=ppt/slideLayouts/slideLayout42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037570425"/>
      </p:ext>
    </p:extLst>
  </p:cSld>
  <p:clrMapOvr>
    <a:masterClrMapping/>
  </p:clrMapOvr>
  <p:transition spd="med"/>
</p:sldLayout>
</file>

<file path=ppt/slideLayouts/slideLayout422.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34" name="1600_AiGLogo_Slide_Navy-small.png" descr="1600_AiGLogo_Slide_Navy-small.png"/>
          <p:cNvPicPr>
            <a:picLocks noChangeAspect="1"/>
          </p:cNvPicPr>
          <p:nvPr/>
        </p:nvPicPr>
        <p:blipFill>
          <a:blip r:embed="rId2"/>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743478418"/>
      </p:ext>
    </p:extLst>
  </p:cSld>
  <p:clrMapOvr>
    <a:masterClrMapping/>
  </p:clrMapOvr>
  <p:transition spd="med"/>
</p:sldLayout>
</file>

<file path=ppt/slideLayouts/slideLayout423.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705561778"/>
      </p:ext>
    </p:extLst>
  </p:cSld>
  <p:clrMapOvr>
    <a:masterClrMapping/>
  </p:clrMapOvr>
  <p:transition spd="med"/>
</p:sldLayout>
</file>

<file path=ppt/slideLayouts/slideLayout424.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pic>
        <p:nvPicPr>
          <p:cNvPr id="651"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133541384"/>
      </p:ext>
    </p:extLst>
  </p:cSld>
  <p:clrMapOvr>
    <a:masterClrMapping/>
  </p:clrMapOvr>
  <p:transition spd="med"/>
</p:sldLayout>
</file>

<file path=ppt/slideLayouts/slideLayout425.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94249408"/>
      </p:ext>
    </p:extLst>
  </p:cSld>
  <p:clrMapOvr>
    <a:masterClrMapping/>
  </p:clrMapOvr>
  <p:transition spd="med"/>
</p:sldLayout>
</file>

<file path=ppt/slideLayouts/slideLayout426.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11556010"/>
      </p:ext>
    </p:extLst>
  </p:cSld>
  <p:clrMapOvr>
    <a:masterClrMapping/>
  </p:clrMapOvr>
  <p:transition spd="med"/>
</p:sldLayout>
</file>

<file path=ppt/slideLayouts/slideLayout427.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04911114"/>
      </p:ext>
    </p:extLst>
  </p:cSld>
  <p:clrMapOvr>
    <a:masterClrMapping/>
  </p:clrMapOvr>
  <p:transition spd="med"/>
</p:sldLayout>
</file>

<file path=ppt/slideLayouts/slideLayout428.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2868329383"/>
      </p:ext>
    </p:extLst>
  </p:cSld>
  <p:clrMapOvr>
    <a:masterClrMapping/>
  </p:clrMapOvr>
  <p:transition spd="med"/>
</p:sldLayout>
</file>

<file path=ppt/slideLayouts/slideLayout429.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345917829"/>
      </p:ext>
    </p:extLst>
  </p:cSld>
  <p:clrMapOvr>
    <a:masterClrMapping/>
  </p:clrMapOvr>
  <p:transition spd="med"/>
</p:sldLayout>
</file>

<file path=ppt/slideLayouts/slideLayout430.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457005137"/>
      </p:ext>
    </p:extLst>
  </p:cSld>
  <p:clrMapOvr>
    <a:masterClrMapping/>
  </p:clrMapOvr>
  <p:transition spd="med"/>
</p:sldLayout>
</file>

<file path=ppt/slideLayouts/slideLayout431.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4258874970"/>
      </p:ext>
    </p:extLst>
  </p:cSld>
  <p:clrMapOvr>
    <a:masterClrMapping/>
  </p:clrMapOvr>
  <p:transition spd="med"/>
</p:sldLayout>
</file>

<file path=ppt/slideLayouts/slideLayout432.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87735771"/>
      </p:ext>
    </p:extLst>
  </p:cSld>
  <p:clrMapOvr>
    <a:masterClrMapping/>
  </p:clrMapOvr>
  <p:transition spd="med"/>
</p:sldLayout>
</file>

<file path=ppt/slideLayouts/slideLayout433.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195682892"/>
      </p:ext>
    </p:extLst>
  </p:cSld>
  <p:clrMapOvr>
    <a:masterClrMapping/>
  </p:clrMapOvr>
  <p:transition spd="med"/>
</p:sldLayout>
</file>

<file path=ppt/slideLayouts/slideLayout434.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3494985114"/>
      </p:ext>
    </p:extLst>
  </p:cSld>
  <p:clrMapOvr>
    <a:masterClrMapping/>
  </p:clrMapOvr>
  <p:transition spd="med"/>
</p:sldLayout>
</file>

<file path=ppt/slideLayouts/slideLayout435.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2162740839"/>
      </p:ext>
    </p:extLst>
  </p:cSld>
  <p:clrMapOvr>
    <a:masterClrMapping/>
  </p:clrMapOvr>
  <p:transition spd="med"/>
</p:sldLayout>
</file>

<file path=ppt/slideLayouts/slideLayout436.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83735210"/>
      </p:ext>
    </p:extLst>
  </p:cSld>
  <p:clrMapOvr>
    <a:masterClrMapping/>
  </p:clrMapOvr>
  <p:transition spd="med"/>
</p:sldLayout>
</file>

<file path=ppt/slideLayouts/slideLayout437.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329651938"/>
      </p:ext>
    </p:extLst>
  </p:cSld>
  <p:clrMapOvr>
    <a:masterClrMapping/>
  </p:clrMapOvr>
  <p:transition spd="med"/>
</p:sldLayout>
</file>

<file path=ppt/slideLayouts/slideLayout438.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3867856482"/>
      </p:ext>
    </p:extLst>
  </p:cSld>
  <p:clrMapOvr>
    <a:masterClrMapping/>
  </p:clrMapOvr>
  <p:transition spd="med"/>
</p:sldLayout>
</file>

<file path=ppt/slideLayouts/slideLayout439.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91346288"/>
      </p:ext>
    </p:extLst>
  </p:cSld>
  <p:clrMapOvr>
    <a:masterClrMapping/>
  </p:clrMapOvr>
  <p:transition spd="med"/>
</p:sldLayout>
</file>

<file path=ppt/slideLayouts/slideLayout440.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2036764156"/>
      </p:ext>
    </p:extLst>
  </p:cSld>
  <p:clrMapOvr>
    <a:masterClrMapping/>
  </p:clrMapOvr>
  <p:transition spd="med"/>
</p:sldLayout>
</file>

<file path=ppt/slideLayouts/slideLayout441.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1011192461"/>
      </p:ext>
    </p:extLst>
  </p:cSld>
  <p:clrMapOvr>
    <a:masterClrMapping/>
  </p:clrMapOvr>
  <p:transition spd="med"/>
</p:sldLayout>
</file>

<file path=ppt/slideLayouts/slideLayout442.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892582905"/>
      </p:ext>
    </p:extLst>
  </p:cSld>
  <p:clrMapOvr>
    <a:masterClrMapping/>
  </p:clrMapOvr>
  <p:transition spd="med"/>
</p:sldLayout>
</file>

<file path=ppt/slideLayouts/slideLayout443.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6122162"/>
      </p:ext>
    </p:extLst>
  </p:cSld>
  <p:clrMapOvr>
    <a:masterClrMapping/>
  </p:clrMapOvr>
  <p:transition spd="med"/>
</p:sldLayout>
</file>

<file path=ppt/slideLayouts/slideLayout444.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26829674"/>
      </p:ext>
    </p:extLst>
  </p:cSld>
  <p:clrMapOvr>
    <a:masterClrMapping/>
  </p:clrMapOvr>
  <p:transition spd="med"/>
</p:sldLayout>
</file>

<file path=ppt/slideLayouts/slideLayout445.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67365188"/>
      </p:ext>
    </p:extLst>
  </p:cSld>
  <p:clrMapOvr>
    <a:masterClrMapping/>
  </p:clrMapOvr>
  <p:transition spd="med"/>
</p:sldLayout>
</file>

<file path=ppt/slideLayouts/slideLayout446.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88176067"/>
      </p:ext>
    </p:extLst>
  </p:cSld>
  <p:clrMapOvr>
    <a:masterClrMapping/>
  </p:clrMapOvr>
  <p:transition spd="med"/>
</p:sldLayout>
</file>

<file path=ppt/slideLayouts/slideLayout447.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64471244"/>
      </p:ext>
    </p:extLst>
  </p:cSld>
  <p:clrMapOvr>
    <a:masterClrMapping/>
  </p:clrMapOvr>
  <p:transition spd="med"/>
</p:sldLayout>
</file>

<file path=ppt/slideLayouts/slideLayout448.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86696972"/>
      </p:ext>
    </p:extLst>
  </p:cSld>
  <p:clrMapOvr>
    <a:masterClrMapping/>
  </p:clrMapOvr>
  <p:transition spd="med"/>
</p:sldLayout>
</file>

<file path=ppt/slideLayouts/slideLayout449.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60944678"/>
      </p:ext>
    </p:extLst>
  </p:cSld>
  <p:clrMapOvr>
    <a:masterClrMapping/>
  </p:clrMapOvr>
  <p:transition spd="med"/>
</p:sldLayout>
</file>

<file path=ppt/slideLayouts/slideLayout450.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03247738"/>
      </p:ext>
    </p:extLst>
  </p:cSld>
  <p:clrMapOvr>
    <a:masterClrMapping/>
  </p:clrMapOvr>
  <p:transition spd="med"/>
</p:sldLayout>
</file>

<file path=ppt/slideLayouts/slideLayout451.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6"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967104"/>
      </p:ext>
    </p:extLst>
  </p:cSld>
  <p:clrMapOvr>
    <a:masterClrMapping/>
  </p:clrMapOvr>
  <p:transition spd="med"/>
</p:sldLayout>
</file>

<file path=ppt/slideLayouts/slideLayout452.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39305370"/>
      </p:ext>
    </p:extLst>
  </p:cSld>
  <p:clrMapOvr>
    <a:masterClrMapping/>
  </p:clrMapOvr>
  <p:transition spd="med"/>
</p:sldLayout>
</file>

<file path=ppt/slideLayouts/slideLayout453.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178466776"/>
      </p:ext>
    </p:extLst>
  </p:cSld>
  <p:clrMapOvr>
    <a:masterClrMapping/>
  </p:clrMapOvr>
  <p:transition spd="med"/>
</p:sldLayout>
</file>

<file path=ppt/slideLayouts/slideLayout454.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55202462"/>
      </p:ext>
    </p:extLst>
  </p:cSld>
  <p:clrMapOvr>
    <a:masterClrMapping/>
  </p:clrMapOvr>
  <p:transition spd="med"/>
</p:sldLayout>
</file>

<file path=ppt/slideLayouts/slideLayout455.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78102540"/>
      </p:ext>
    </p:extLst>
  </p:cSld>
  <p:clrMapOvr>
    <a:masterClrMapping/>
  </p:clrMapOvr>
  <p:transition spd="med"/>
</p:sldLayout>
</file>

<file path=ppt/slideLayouts/slideLayout456.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84054125"/>
      </p:ext>
    </p:extLst>
  </p:cSld>
  <p:clrMapOvr>
    <a:masterClrMapping/>
  </p:clrMapOvr>
  <p:transition spd="med"/>
</p:sldLayout>
</file>

<file path=ppt/slideLayouts/slideLayout45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51" name="image5.png" descr="image5.png"/>
          <p:cNvPicPr>
            <a:picLocks noChangeAspect="1"/>
          </p:cNvPicPr>
          <p:nvPr/>
        </p:nvPicPr>
        <p:blipFill>
          <a:blip r:embed="rId2"/>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135435409"/>
      </p:ext>
    </p:extLst>
  </p:cSld>
  <p:clrMapOvr>
    <a:masterClrMapping/>
  </p:clrMapOvr>
  <p:transition spd="med"/>
</p:sldLayout>
</file>

<file path=ppt/slideLayouts/slideLayout458.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698908888"/>
      </p:ext>
    </p:extLst>
  </p:cSld>
  <p:clrMapOvr>
    <a:masterClrMapping/>
  </p:clrMapOvr>
  <p:transition spd="med"/>
</p:sldLayout>
</file>

<file path=ppt/slideLayouts/slideLayout45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7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979471455"/>
      </p:ext>
    </p:extLst>
  </p:cSld>
  <p:clrMapOvr>
    <a:masterClrMapping/>
  </p:clrMapOvr>
  <p:transition spd="med"/>
</p:sldLayout>
</file>

<file path=ppt/slideLayouts/slideLayout46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83" name="image5.png" descr="image5.png"/>
          <p:cNvPicPr>
            <a:picLocks noChangeAspect="1"/>
          </p:cNvPicPr>
          <p:nvPr/>
        </p:nvPicPr>
        <p:blipFill>
          <a:blip r:embed="rId2"/>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735829020"/>
      </p:ext>
    </p:extLst>
  </p:cSld>
  <p:clrMapOvr>
    <a:masterClrMapping/>
  </p:clrMapOvr>
  <p:transition spd="med"/>
</p:sldLayout>
</file>

<file path=ppt/slideLayouts/slideLayout461.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2649125507"/>
      </p:ext>
    </p:extLst>
  </p:cSld>
  <p:clrMapOvr>
    <a:masterClrMapping/>
  </p:clrMapOvr>
  <p:transition spd="med"/>
</p:sldLayout>
</file>

<file path=ppt/slideLayouts/slideLayout462.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82236446"/>
      </p:ext>
    </p:extLst>
  </p:cSld>
  <p:clrMapOvr>
    <a:masterClrMapping/>
  </p:clrMapOvr>
  <p:transition spd="med"/>
</p:sldLayout>
</file>

<file path=ppt/slideLayouts/slideLayout463.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659527614"/>
      </p:ext>
    </p:extLst>
  </p:cSld>
  <p:clrMapOvr>
    <a:masterClrMapping/>
  </p:clrMapOvr>
  <p:transition spd="med"/>
</p:sldLayout>
</file>

<file path=ppt/slideLayouts/slideLayout464.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81057783"/>
      </p:ext>
    </p:extLst>
  </p:cSld>
  <p:clrMapOvr>
    <a:masterClrMapping/>
  </p:clrMapOvr>
  <p:transition spd="med"/>
</p:sldLayout>
</file>

<file path=ppt/slideLayouts/slideLayout465.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699173356"/>
      </p:ext>
    </p:extLst>
  </p:cSld>
  <p:clrMapOvr>
    <a:masterClrMapping/>
  </p:clrMapOvr>
  <p:transition spd="med"/>
</p:sldLayout>
</file>

<file path=ppt/slideLayouts/slideLayout466.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85123149"/>
      </p:ext>
    </p:extLst>
  </p:cSld>
  <p:clrMapOvr>
    <a:masterClrMapping/>
  </p:clrMapOvr>
  <p:transition spd="med"/>
</p:sldLayout>
</file>

<file path=ppt/slideLayouts/slideLayout467.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28880013"/>
      </p:ext>
    </p:extLst>
  </p:cSld>
  <p:clrMapOvr>
    <a:masterClrMapping/>
  </p:clrMapOvr>
  <p:transition spd="med"/>
</p:sldLayout>
</file>

<file path=ppt/slideLayouts/slideLayout468.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51984066"/>
      </p:ext>
    </p:extLst>
  </p:cSld>
  <p:clrMapOvr>
    <a:masterClrMapping/>
  </p:clrMapOvr>
  <p:transition spd="med"/>
</p:sldLayout>
</file>

<file path=ppt/slideLayouts/slideLayout469.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178714472"/>
      </p:ext>
    </p:extLst>
  </p:cSld>
  <p:clrMapOvr>
    <a:masterClrMapping/>
  </p:clrMapOvr>
  <p:transition spd="med"/>
</p:sldLayout>
</file>

<file path=ppt/slideLayouts/slideLayout470.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63491995"/>
      </p:ext>
    </p:extLst>
  </p:cSld>
  <p:clrMapOvr>
    <a:masterClrMapping/>
  </p:clrMapOvr>
  <p:transition spd="med"/>
</p:sldLayout>
</file>

<file path=ppt/slideLayouts/slideLayout471.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02774555"/>
      </p:ext>
    </p:extLst>
  </p:cSld>
  <p:clrMapOvr>
    <a:masterClrMapping/>
  </p:clrMapOvr>
  <p:transition spd="med"/>
</p:sldLayout>
</file>

<file path=ppt/slideLayouts/slideLayout472.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76156495"/>
      </p:ext>
    </p:extLst>
  </p:cSld>
  <p:clrMapOvr>
    <a:masterClrMapping/>
  </p:clrMapOvr>
  <p:transition spd="med"/>
</p:sldLayout>
</file>

<file path=ppt/slideLayouts/slideLayout47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690818652"/>
      </p:ext>
    </p:extLst>
  </p:cSld>
  <p:clrMapOvr>
    <a:masterClrMapping/>
  </p:clrMapOvr>
  <p:transition spd="med"/>
</p:sldLayout>
</file>

<file path=ppt/slideLayouts/slideLayout47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093141186"/>
      </p:ext>
    </p:extLst>
  </p:cSld>
  <p:clrMapOvr>
    <a:masterClrMapping/>
  </p:clrMapOvr>
  <p:transition spd="med"/>
</p:sldLayout>
</file>

<file path=ppt/slideLayouts/slideLayout475.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800071675"/>
      </p:ext>
    </p:extLst>
  </p:cSld>
  <p:clrMapOvr>
    <a:masterClrMapping/>
  </p:clrMapOvr>
  <p:transition spd="med"/>
</p:sldLayout>
</file>

<file path=ppt/slideLayouts/slideLayout476.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4148412135"/>
      </p:ext>
    </p:extLst>
  </p:cSld>
  <p:clrMapOvr>
    <a:masterClrMapping/>
  </p:clrMapOvr>
  <p:transition spd="med"/>
</p:sldLayout>
</file>

<file path=ppt/slideLayouts/slideLayout477.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364672301"/>
      </p:ext>
    </p:extLst>
  </p:cSld>
  <p:clrMapOvr>
    <a:masterClrMapping/>
  </p:clrMapOvr>
  <p:transition spd="med"/>
</p:sldLayout>
</file>

<file path=ppt/slideLayouts/slideLayout47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35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046401092"/>
      </p:ext>
    </p:extLst>
  </p:cSld>
  <p:clrMapOvr>
    <a:masterClrMapping/>
  </p:clrMapOvr>
  <p:transition spd="med"/>
</p:sldLayout>
</file>

<file path=ppt/slideLayouts/slideLayout479.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63"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4995781"/>
      </p:ext>
    </p:extLst>
  </p:cSld>
  <p:clrMapOvr>
    <a:masterClrMapping/>
  </p:clrMapOvr>
  <p:transition spd="med"/>
</p:sldLayout>
</file>

<file path=ppt/slideLayouts/slideLayout480.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1630631338"/>
      </p:ext>
    </p:extLst>
  </p:cSld>
  <p:clrMapOvr>
    <a:masterClrMapping/>
  </p:clrMapOvr>
  <p:transition spd="med"/>
</p:sldLayout>
</file>

<file path=ppt/slideLayouts/slideLayout481.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80"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15629951"/>
      </p:ext>
    </p:extLst>
  </p:cSld>
  <p:clrMapOvr>
    <a:masterClrMapping/>
  </p:clrMapOvr>
  <p:transition spd="med"/>
</p:sldLayout>
</file>

<file path=ppt/slideLayouts/slideLayout482.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1312169337"/>
      </p:ext>
    </p:extLst>
  </p:cSld>
  <p:clrMapOvr>
    <a:masterClrMapping/>
  </p:clrMapOvr>
  <p:transition spd="med"/>
</p:sldLayout>
</file>

<file path=ppt/slideLayouts/slideLayout483.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54796269"/>
      </p:ext>
    </p:extLst>
  </p:cSld>
  <p:clrMapOvr>
    <a:masterClrMapping/>
  </p:clrMapOvr>
  <p:transition spd="med"/>
</p:sldLayout>
</file>

<file path=ppt/slideLayouts/slideLayout484.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15039602"/>
      </p:ext>
    </p:extLst>
  </p:cSld>
  <p:clrMapOvr>
    <a:masterClrMapping/>
  </p:clrMapOvr>
  <p:transition spd="med"/>
</p:sldLayout>
</file>

<file path=ppt/slideLayouts/slideLayout485.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27707255"/>
      </p:ext>
    </p:extLst>
  </p:cSld>
  <p:clrMapOvr>
    <a:masterClrMapping/>
  </p:clrMapOvr>
  <p:transition spd="med"/>
</p:sldLayout>
</file>

<file path=ppt/slideLayouts/slideLayout486.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02700866"/>
      </p:ext>
    </p:extLst>
  </p:cSld>
  <p:clrMapOvr>
    <a:masterClrMapping/>
  </p:clrMapOvr>
  <p:transition spd="med"/>
</p:sldLayout>
</file>

<file path=ppt/slideLayouts/slideLayout487.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7173635"/>
      </p:ext>
    </p:extLst>
  </p:cSld>
  <p:clrMapOvr>
    <a:masterClrMapping/>
  </p:clrMapOvr>
  <p:transition spd="med"/>
</p:sldLayout>
</file>

<file path=ppt/slideLayouts/slideLayout488.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42618832"/>
      </p:ext>
    </p:extLst>
  </p:cSld>
  <p:clrMapOvr>
    <a:masterClrMapping/>
  </p:clrMapOvr>
  <p:transition spd="med"/>
</p:sldLayout>
</file>

<file path=ppt/slideLayouts/slideLayout489.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99173262"/>
      </p:ext>
    </p:extLst>
  </p:cSld>
  <p:clrMapOvr>
    <a:masterClrMapping/>
  </p:clrMapOvr>
  <p:transition spd="med"/>
</p:sldLayout>
</file>

<file path=ppt/slideLayouts/slideLayout490.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57973166"/>
      </p:ext>
    </p:extLst>
  </p:cSld>
  <p:clrMapOvr>
    <a:masterClrMapping/>
  </p:clrMapOvr>
  <p:transition spd="med"/>
</p:sldLayout>
</file>

<file path=ppt/slideLayouts/slideLayout491.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5469150"/>
      </p:ext>
    </p:extLst>
  </p:cSld>
  <p:clrMapOvr>
    <a:masterClrMapping/>
  </p:clrMapOvr>
  <p:transition spd="med"/>
</p:sldLayout>
</file>

<file path=ppt/slideLayouts/slideLayout492.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691798476"/>
      </p:ext>
    </p:extLst>
  </p:cSld>
  <p:clrMapOvr>
    <a:masterClrMapping/>
  </p:clrMapOvr>
  <p:transition spd="med"/>
</p:sldLayout>
</file>

<file path=ppt/slideLayouts/slideLayout493.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2350610313"/>
      </p:ext>
    </p:extLst>
  </p:cSld>
  <p:clrMapOvr>
    <a:masterClrMapping/>
  </p:clrMapOvr>
  <p:transition spd="med"/>
</p:sldLayout>
</file>

<file path=ppt/slideLayouts/slideLayout494.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63710822"/>
      </p:ext>
    </p:extLst>
  </p:cSld>
  <p:clrMapOvr>
    <a:masterClrMapping/>
  </p:clrMapOvr>
  <p:transition spd="med"/>
</p:sldLayout>
</file>

<file path=ppt/slideLayouts/slideLayout495.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61354272"/>
      </p:ext>
    </p:extLst>
  </p:cSld>
  <p:clrMapOvr>
    <a:masterClrMapping/>
  </p:clrMapOvr>
  <p:transition spd="med"/>
</p:sldLayout>
</file>

<file path=ppt/slideLayouts/slideLayout496.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72198270"/>
      </p:ext>
    </p:extLst>
  </p:cSld>
  <p:clrMapOvr>
    <a:masterClrMapping/>
  </p:clrMapOvr>
  <p:transition spd="med"/>
</p:sldLayout>
</file>

<file path=ppt/slideLayouts/slideLayout497.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5315099"/>
      </p:ext>
    </p:extLst>
  </p:cSld>
  <p:clrMapOvr>
    <a:masterClrMapping/>
  </p:clrMapOvr>
  <p:transition spd="med"/>
</p:sldLayout>
</file>

<file path=ppt/slideLayouts/slideLayout498.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86913927"/>
      </p:ext>
    </p:extLst>
  </p:cSld>
  <p:clrMapOvr>
    <a:masterClrMapping/>
  </p:clrMapOvr>
  <p:transition spd="med"/>
</p:sldLayout>
</file>

<file path=ppt/slideLayouts/slideLayout499.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8131947"/>
      </p:ext>
    </p:extLst>
  </p:cSld>
  <p:clrMapOvr>
    <a:masterClrMapping/>
  </p:clrMapOvr>
  <p:transition spd="med"/>
</p:sldLayout>
</file>

<file path=ppt/slideLayouts/slideLayout50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552" name="image2.png" descr="image2.png"/>
          <p:cNvPicPr>
            <a:picLocks noChangeAspect="1"/>
          </p:cNvPicPr>
          <p:nvPr/>
        </p:nvPicPr>
        <p:blipFill>
          <a:blip r:embed="rId2"/>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735580338"/>
      </p:ext>
    </p:extLst>
  </p:cSld>
  <p:clrMapOvr>
    <a:masterClrMapping/>
  </p:clrMapOvr>
  <p:transition spd="med"/>
</p:sldLayout>
</file>

<file path=ppt/slideLayouts/slideLayout50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310246653"/>
      </p:ext>
    </p:extLst>
  </p:cSld>
  <p:clrMapOvr>
    <a:masterClrMapping/>
  </p:clrMapOvr>
  <p:transition spd="med"/>
</p:sldLayout>
</file>

<file path=ppt/slideLayouts/slideLayout502.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833867182"/>
      </p:ext>
    </p:extLst>
  </p:cSld>
  <p:clrMapOvr>
    <a:masterClrMapping/>
  </p:clrMapOvr>
  <p:transition spd="med"/>
</p:sldLayout>
</file>

<file path=ppt/slideLayouts/slideLayout503.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44978479"/>
      </p:ext>
    </p:extLst>
  </p:cSld>
  <p:clrMapOvr>
    <a:masterClrMapping/>
  </p:clrMapOvr>
  <p:transition spd="med"/>
</p:sldLayout>
</file>

<file path=ppt/slideLayouts/slideLayout504.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39041985"/>
      </p:ext>
    </p:extLst>
  </p:cSld>
  <p:clrMapOvr>
    <a:masterClrMapping/>
  </p:clrMapOvr>
  <p:transition spd="med"/>
</p:sldLayout>
</file>

<file path=ppt/slideLayouts/slideLayout505.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59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22966165"/>
      </p:ext>
    </p:extLst>
  </p:cSld>
  <p:clrMapOvr>
    <a:masterClrMapping/>
  </p:clrMapOvr>
  <p:transition spd="med"/>
</p:sldLayout>
</file>

<file path=ppt/slideLayouts/slideLayout506.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0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91374268"/>
      </p:ext>
    </p:extLst>
  </p:cSld>
  <p:clrMapOvr>
    <a:masterClrMapping/>
  </p:clrMapOvr>
  <p:transition spd="med"/>
</p:sldLayout>
</file>

<file path=ppt/slideLayouts/slideLayout507.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884901699"/>
      </p:ext>
    </p:extLst>
  </p:cSld>
  <p:clrMapOvr>
    <a:masterClrMapping/>
  </p:clrMapOvr>
  <p:transition spd="med"/>
</p:sldLayout>
</file>

<file path=ppt/slideLayouts/slideLayout50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056054618"/>
      </p:ext>
    </p:extLst>
  </p:cSld>
  <p:clrMapOvr>
    <a:masterClrMapping/>
  </p:clrMapOvr>
  <p:transition spd="med"/>
</p:sldLayout>
</file>

<file path=ppt/slideLayouts/slideLayout509.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34" name="1600_AiGLogo_Slide_Navy-small.png" descr="1600_AiGLogo_Slide_Navy-small.png"/>
          <p:cNvPicPr>
            <a:picLocks noChangeAspect="1"/>
          </p:cNvPicPr>
          <p:nvPr/>
        </p:nvPicPr>
        <p:blipFill>
          <a:blip r:embed="rId2"/>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22602894"/>
      </p:ext>
    </p:extLst>
  </p:cSld>
  <p:clrMapOvr>
    <a:masterClrMapping/>
  </p:clrMapOvr>
  <p:transition spd="med"/>
</p:sldLayout>
</file>

<file path=ppt/slideLayouts/slideLayout510.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882328207"/>
      </p:ext>
    </p:extLst>
  </p:cSld>
  <p:clrMapOvr>
    <a:masterClrMapping/>
  </p:clrMapOvr>
  <p:transition spd="med"/>
</p:sldLayout>
</file>

<file path=ppt/slideLayouts/slideLayout511.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pic>
        <p:nvPicPr>
          <p:cNvPr id="651"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04825025"/>
      </p:ext>
    </p:extLst>
  </p:cSld>
  <p:clrMapOvr>
    <a:masterClrMapping/>
  </p:clrMapOvr>
  <p:transition spd="med"/>
</p:sldLayout>
</file>

<file path=ppt/slideLayouts/slideLayout512.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51057271"/>
      </p:ext>
    </p:extLst>
  </p:cSld>
  <p:clrMapOvr>
    <a:masterClrMapping/>
  </p:clrMapOvr>
  <p:transition spd="med"/>
</p:sldLayout>
</file>

<file path=ppt/slideLayouts/slideLayout513.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28220706"/>
      </p:ext>
    </p:extLst>
  </p:cSld>
  <p:clrMapOvr>
    <a:masterClrMapping/>
  </p:clrMapOvr>
  <p:transition spd="med"/>
</p:sldLayout>
</file>

<file path=ppt/slideLayouts/slideLayout514.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71783430"/>
      </p:ext>
    </p:extLst>
  </p:cSld>
  <p:clrMapOvr>
    <a:masterClrMapping/>
  </p:clrMapOvr>
  <p:transition spd="med"/>
</p:sldLayout>
</file>

<file path=ppt/slideLayouts/slideLayout515.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1828912200"/>
      </p:ext>
    </p:extLst>
  </p:cSld>
  <p:clrMapOvr>
    <a:masterClrMapping/>
  </p:clrMapOvr>
  <p:transition spd="med"/>
</p:sldLayout>
</file>

<file path=ppt/slideLayouts/slideLayout516.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418375001"/>
      </p:ext>
    </p:extLst>
  </p:cSld>
  <p:clrMapOvr>
    <a:masterClrMapping/>
  </p:clrMapOvr>
  <p:transition spd="med"/>
</p:sldLayout>
</file>

<file path=ppt/slideLayouts/slideLayout517.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58083990"/>
      </p:ext>
    </p:extLst>
  </p:cSld>
  <p:clrMapOvr>
    <a:masterClrMapping/>
  </p:clrMapOvr>
  <p:transition spd="med"/>
</p:sldLayout>
</file>

<file path=ppt/slideLayouts/slideLayout518.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859623823"/>
      </p:ext>
    </p:extLst>
  </p:cSld>
  <p:clrMapOvr>
    <a:masterClrMapping/>
  </p:clrMapOvr>
  <p:transition spd="med"/>
</p:sldLayout>
</file>

<file path=ppt/slideLayouts/slideLayout519.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14369591"/>
      </p:ext>
    </p:extLst>
  </p:cSld>
  <p:clrMapOvr>
    <a:masterClrMapping/>
  </p:clrMapOvr>
  <p:transition spd="med"/>
</p:sldLayout>
</file>

<file path=ppt/slideLayouts/slideLayout520.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591763056"/>
      </p:ext>
    </p:extLst>
  </p:cSld>
  <p:clrMapOvr>
    <a:masterClrMapping/>
  </p:clrMapOvr>
  <p:transition spd="med"/>
</p:sldLayout>
</file>

<file path=ppt/slideLayouts/slideLayout521.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2025141961"/>
      </p:ext>
    </p:extLst>
  </p:cSld>
  <p:clrMapOvr>
    <a:masterClrMapping/>
  </p:clrMapOvr>
  <p:transition spd="med"/>
</p:sldLayout>
</file>

<file path=ppt/slideLayouts/slideLayout522.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1417615851"/>
      </p:ext>
    </p:extLst>
  </p:cSld>
  <p:clrMapOvr>
    <a:masterClrMapping/>
  </p:clrMapOvr>
  <p:transition spd="med"/>
</p:sldLayout>
</file>

<file path=ppt/slideLayouts/slideLayout523.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64432880"/>
      </p:ext>
    </p:extLst>
  </p:cSld>
  <p:clrMapOvr>
    <a:masterClrMapping/>
  </p:clrMapOvr>
  <p:transition spd="med"/>
</p:sldLayout>
</file>

<file path=ppt/slideLayouts/slideLayout524.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4083308107"/>
      </p:ext>
    </p:extLst>
  </p:cSld>
  <p:clrMapOvr>
    <a:masterClrMapping/>
  </p:clrMapOvr>
  <p:transition spd="med"/>
</p:sldLayout>
</file>

<file path=ppt/slideLayouts/slideLayout525.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4258636130"/>
      </p:ext>
    </p:extLst>
  </p:cSld>
  <p:clrMapOvr>
    <a:masterClrMapping/>
  </p:clrMapOvr>
  <p:transition spd="med"/>
</p:sldLayout>
</file>

<file path=ppt/slideLayouts/slideLayout526.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18083702"/>
      </p:ext>
    </p:extLst>
  </p:cSld>
  <p:clrMapOvr>
    <a:masterClrMapping/>
  </p:clrMapOvr>
  <p:transition spd="med"/>
</p:sldLayout>
</file>

<file path=ppt/slideLayouts/slideLayout527.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3741228578"/>
      </p:ext>
    </p:extLst>
  </p:cSld>
  <p:clrMapOvr>
    <a:masterClrMapping/>
  </p:clrMapOvr>
  <p:transition spd="med"/>
</p:sldLayout>
</file>

<file path=ppt/slideLayouts/slideLayout528.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2642434406"/>
      </p:ext>
    </p:extLst>
  </p:cSld>
  <p:clrMapOvr>
    <a:masterClrMapping/>
  </p:clrMapOvr>
  <p:transition spd="med"/>
</p:sldLayout>
</file>

<file path=ppt/slideLayouts/slideLayout529.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813872570"/>
      </p:ext>
    </p:extLst>
  </p:cSld>
  <p:clrMapOvr>
    <a:masterClrMapping/>
  </p:clrMapOvr>
  <p:transition spd="med"/>
</p:sldLayout>
</file>

<file path=ppt/slideLayouts/slideLayout530.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77245720"/>
      </p:ext>
    </p:extLst>
  </p:cSld>
  <p:clrMapOvr>
    <a:masterClrMapping/>
  </p:clrMapOvr>
  <p:transition spd="med"/>
</p:sldLayout>
</file>

<file path=ppt/slideLayouts/slideLayout531.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622196806"/>
      </p:ext>
    </p:extLst>
  </p:cSld>
  <p:clrMapOvr>
    <a:masterClrMapping/>
  </p:clrMapOvr>
  <p:transition spd="med"/>
</p:sldLayout>
</file>

<file path=ppt/slideLayouts/slideLayout532.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392411688"/>
      </p:ext>
    </p:extLst>
  </p:cSld>
  <p:clrMapOvr>
    <a:masterClrMapping/>
  </p:clrMapOvr>
  <p:transition spd="med"/>
</p:sldLayout>
</file>

<file path=ppt/slideLayouts/slideLayout533.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5878092"/>
      </p:ext>
    </p:extLst>
  </p:cSld>
  <p:clrMapOvr>
    <a:masterClrMapping/>
  </p:clrMapOvr>
  <p:transition spd="med"/>
</p:sldLayout>
</file>

<file path=ppt/slideLayouts/slideLayout534.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85427811"/>
      </p:ext>
    </p:extLst>
  </p:cSld>
  <p:clrMapOvr>
    <a:masterClrMapping/>
  </p:clrMapOvr>
  <p:transition spd="med"/>
</p:sldLayout>
</file>

<file path=ppt/slideLayouts/slideLayout535.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96320633"/>
      </p:ext>
    </p:extLst>
  </p:cSld>
  <p:clrMapOvr>
    <a:masterClrMapping/>
  </p:clrMapOvr>
  <p:transition spd="med"/>
</p:sldLayout>
</file>

<file path=ppt/slideLayouts/slideLayout536.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76948133"/>
      </p:ext>
    </p:extLst>
  </p:cSld>
  <p:clrMapOvr>
    <a:masterClrMapping/>
  </p:clrMapOvr>
  <p:transition spd="med"/>
</p:sldLayout>
</file>

<file path=ppt/slideLayouts/slideLayout537.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07417561"/>
      </p:ext>
    </p:extLst>
  </p:cSld>
  <p:clrMapOvr>
    <a:masterClrMapping/>
  </p:clrMapOvr>
  <p:transition spd="med"/>
</p:sldLayout>
</file>

<file path=ppt/slideLayouts/slideLayout538.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6"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39989277"/>
      </p:ext>
    </p:extLst>
  </p:cSld>
  <p:clrMapOvr>
    <a:masterClrMapping/>
  </p:clrMapOvr>
  <p:transition spd="med"/>
</p:sldLayout>
</file>

<file path=ppt/slideLayouts/slideLayout539.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71930106"/>
      </p:ext>
    </p:extLst>
  </p:cSld>
  <p:clrMapOvr>
    <a:masterClrMapping/>
  </p:clrMapOvr>
  <p:transition spd="med"/>
</p:sldLayout>
</file>

<file path=ppt/slideLayouts/slideLayout540.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440419626"/>
      </p:ext>
    </p:extLst>
  </p:cSld>
  <p:clrMapOvr>
    <a:masterClrMapping/>
  </p:clrMapOvr>
  <p:transition spd="med"/>
</p:sldLayout>
</file>

<file path=ppt/slideLayouts/slideLayout541.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13550270"/>
      </p:ext>
    </p:extLst>
  </p:cSld>
  <p:clrMapOvr>
    <a:masterClrMapping/>
  </p:clrMapOvr>
  <p:transition spd="med"/>
</p:sldLayout>
</file>

<file path=ppt/slideLayouts/slideLayout542.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20472201"/>
      </p:ext>
    </p:extLst>
  </p:cSld>
  <p:clrMapOvr>
    <a:masterClrMapping/>
  </p:clrMapOvr>
  <p:transition spd="med"/>
</p:sldLayout>
</file>

<file path=ppt/slideLayouts/slideLayout543.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87571913"/>
      </p:ext>
    </p:extLst>
  </p:cSld>
  <p:clrMapOvr>
    <a:masterClrMapping/>
  </p:clrMapOvr>
  <p:transition spd="med"/>
</p:sldLayout>
</file>

<file path=ppt/slideLayouts/slideLayout54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51" name="image5.png" descr="image5.png"/>
          <p:cNvPicPr>
            <a:picLocks noChangeAspect="1"/>
          </p:cNvPicPr>
          <p:nvPr/>
        </p:nvPicPr>
        <p:blipFill>
          <a:blip r:embed="rId2"/>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856103831"/>
      </p:ext>
    </p:extLst>
  </p:cSld>
  <p:clrMapOvr>
    <a:masterClrMapping/>
  </p:clrMapOvr>
  <p:transition spd="med"/>
</p:sldLayout>
</file>

<file path=ppt/slideLayouts/slideLayout545.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56987519"/>
      </p:ext>
    </p:extLst>
  </p:cSld>
  <p:clrMapOvr>
    <a:masterClrMapping/>
  </p:clrMapOvr>
  <p:transition spd="med"/>
</p:sldLayout>
</file>

<file path=ppt/slideLayouts/slideLayout54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7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602704288"/>
      </p:ext>
    </p:extLst>
  </p:cSld>
  <p:clrMapOvr>
    <a:masterClrMapping/>
  </p:clrMapOvr>
  <p:transition spd="med"/>
</p:sldLayout>
</file>

<file path=ppt/slideLayouts/slideLayout54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83" name="image5.png" descr="image5.png"/>
          <p:cNvPicPr>
            <a:picLocks noChangeAspect="1"/>
          </p:cNvPicPr>
          <p:nvPr/>
        </p:nvPicPr>
        <p:blipFill>
          <a:blip r:embed="rId2"/>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60697750"/>
      </p:ext>
    </p:extLst>
  </p:cSld>
  <p:clrMapOvr>
    <a:masterClrMapping/>
  </p:clrMapOvr>
  <p:transition spd="med"/>
</p:sldLayout>
</file>

<file path=ppt/slideLayouts/slideLayout548.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991510656"/>
      </p:ext>
    </p:extLst>
  </p:cSld>
  <p:clrMapOvr>
    <a:masterClrMapping/>
  </p:clrMapOvr>
  <p:transition spd="med"/>
</p:sldLayout>
</file>

<file path=ppt/slideLayouts/slideLayout549.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93376723"/>
      </p:ext>
    </p:extLst>
  </p:cSld>
  <p:clrMapOvr>
    <a:masterClrMapping/>
  </p:clrMapOvr>
  <p:transition spd="med"/>
</p:sldLayout>
</file>

<file path=ppt/slideLayouts/slideLayout550.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99016785"/>
      </p:ext>
    </p:extLst>
  </p:cSld>
  <p:clrMapOvr>
    <a:masterClrMapping/>
  </p:clrMapOvr>
  <p:transition spd="med"/>
</p:sldLayout>
</file>

<file path=ppt/slideLayouts/slideLayout551.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1072186"/>
      </p:ext>
    </p:extLst>
  </p:cSld>
  <p:clrMapOvr>
    <a:masterClrMapping/>
  </p:clrMapOvr>
  <p:transition spd="med"/>
</p:sldLayout>
</file>

<file path=ppt/slideLayouts/slideLayout552.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02085994"/>
      </p:ext>
    </p:extLst>
  </p:cSld>
  <p:clrMapOvr>
    <a:masterClrMapping/>
  </p:clrMapOvr>
  <p:transition spd="med"/>
</p:sldLayout>
</file>

<file path=ppt/slideLayouts/slideLayout553.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79978849"/>
      </p:ext>
    </p:extLst>
  </p:cSld>
  <p:clrMapOvr>
    <a:masterClrMapping/>
  </p:clrMapOvr>
  <p:transition spd="med"/>
</p:sldLayout>
</file>

<file path=ppt/slideLayouts/slideLayout554.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5439375"/>
      </p:ext>
    </p:extLst>
  </p:cSld>
  <p:clrMapOvr>
    <a:masterClrMapping/>
  </p:clrMapOvr>
  <p:transition spd="med"/>
</p:sldLayout>
</file>

<file path=ppt/slideLayouts/slideLayout555.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86189146"/>
      </p:ext>
    </p:extLst>
  </p:cSld>
  <p:clrMapOvr>
    <a:masterClrMapping/>
  </p:clrMapOvr>
  <p:transition spd="med"/>
</p:sldLayout>
</file>

<file path=ppt/slideLayouts/slideLayout556.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779561343"/>
      </p:ext>
    </p:extLst>
  </p:cSld>
  <p:clrMapOvr>
    <a:masterClrMapping/>
  </p:clrMapOvr>
  <p:transition spd="med"/>
</p:sldLayout>
</file>

<file path=ppt/slideLayouts/slideLayout557.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62116485"/>
      </p:ext>
    </p:extLst>
  </p:cSld>
  <p:clrMapOvr>
    <a:masterClrMapping/>
  </p:clrMapOvr>
  <p:transition spd="med"/>
</p:sldLayout>
</file>

<file path=ppt/slideLayouts/slideLayout558.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0794228"/>
      </p:ext>
    </p:extLst>
  </p:cSld>
  <p:clrMapOvr>
    <a:masterClrMapping/>
  </p:clrMapOvr>
  <p:transition spd="med"/>
</p:sldLayout>
</file>

<file path=ppt/slideLayouts/slideLayout559.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42697784"/>
      </p:ext>
    </p:extLst>
  </p:cSld>
  <p:clrMapOvr>
    <a:masterClrMapping/>
  </p:clrMapOvr>
  <p:transition spd="med"/>
</p:sldLayout>
</file>

<file path=ppt/slideLayouts/slideLayout56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093749199"/>
      </p:ext>
    </p:extLst>
  </p:cSld>
  <p:clrMapOvr>
    <a:masterClrMapping/>
  </p:clrMapOvr>
  <p:transition spd="med"/>
</p:sldLayout>
</file>

<file path=ppt/slideLayouts/slideLayout56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59788462"/>
      </p:ext>
    </p:extLst>
  </p:cSld>
  <p:clrMapOvr>
    <a:masterClrMapping/>
  </p:clrMapOvr>
  <p:transition spd="med"/>
</p:sldLayout>
</file>

<file path=ppt/slideLayouts/slideLayout562.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914484522"/>
      </p:ext>
    </p:extLst>
  </p:cSld>
  <p:clrMapOvr>
    <a:masterClrMapping/>
  </p:clrMapOvr>
  <p:transition spd="med"/>
</p:sldLayout>
</file>

<file path=ppt/slideLayouts/slideLayout563.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4239372319"/>
      </p:ext>
    </p:extLst>
  </p:cSld>
  <p:clrMapOvr>
    <a:masterClrMapping/>
  </p:clrMapOvr>
  <p:transition spd="med"/>
</p:sldLayout>
</file>

<file path=ppt/slideLayouts/slideLayout564.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5374802"/>
      </p:ext>
    </p:extLst>
  </p:cSld>
  <p:clrMapOvr>
    <a:masterClrMapping/>
  </p:clrMapOvr>
  <p:transition spd="med"/>
</p:sldLayout>
</file>

<file path=ppt/slideLayouts/slideLayout56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35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096313931"/>
      </p:ext>
    </p:extLst>
  </p:cSld>
  <p:clrMapOvr>
    <a:masterClrMapping/>
  </p:clrMapOvr>
  <p:transition spd="med"/>
</p:sldLayout>
</file>

<file path=ppt/slideLayouts/slideLayout566.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63"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93726537"/>
      </p:ext>
    </p:extLst>
  </p:cSld>
  <p:clrMapOvr>
    <a:masterClrMapping/>
  </p:clrMapOvr>
  <p:transition spd="med"/>
</p:sldLayout>
</file>

<file path=ppt/slideLayouts/slideLayout567.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1180952427"/>
      </p:ext>
    </p:extLst>
  </p:cSld>
  <p:clrMapOvr>
    <a:masterClrMapping/>
  </p:clrMapOvr>
  <p:transition spd="med"/>
</p:sldLayout>
</file>

<file path=ppt/slideLayouts/slideLayout568.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80"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814715720"/>
      </p:ext>
    </p:extLst>
  </p:cSld>
  <p:clrMapOvr>
    <a:masterClrMapping/>
  </p:clrMapOvr>
  <p:transition spd="med"/>
</p:sldLayout>
</file>

<file path=ppt/slideLayouts/slideLayout569.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1521186832"/>
      </p:ext>
    </p:extLst>
  </p:cSld>
  <p:clrMapOvr>
    <a:masterClrMapping/>
  </p:clrMapOvr>
  <p:transition spd="med"/>
</p:sldLayout>
</file>

<file path=ppt/slideLayouts/slideLayout570.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25703900"/>
      </p:ext>
    </p:extLst>
  </p:cSld>
  <p:clrMapOvr>
    <a:masterClrMapping/>
  </p:clrMapOvr>
  <p:transition spd="med"/>
</p:sldLayout>
</file>

<file path=ppt/slideLayouts/slideLayout571.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58180801"/>
      </p:ext>
    </p:extLst>
  </p:cSld>
  <p:clrMapOvr>
    <a:masterClrMapping/>
  </p:clrMapOvr>
  <p:transition spd="med"/>
</p:sldLayout>
</file>

<file path=ppt/slideLayouts/slideLayout572.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23306059"/>
      </p:ext>
    </p:extLst>
  </p:cSld>
  <p:clrMapOvr>
    <a:masterClrMapping/>
  </p:clrMapOvr>
  <p:transition spd="med"/>
</p:sldLayout>
</file>

<file path=ppt/slideLayouts/slideLayout573.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19151015"/>
      </p:ext>
    </p:extLst>
  </p:cSld>
  <p:clrMapOvr>
    <a:masterClrMapping/>
  </p:clrMapOvr>
  <p:transition spd="med"/>
</p:sldLayout>
</file>

<file path=ppt/slideLayouts/slideLayout574.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78925497"/>
      </p:ext>
    </p:extLst>
  </p:cSld>
  <p:clrMapOvr>
    <a:masterClrMapping/>
  </p:clrMapOvr>
  <p:transition spd="med"/>
</p:sldLayout>
</file>

<file path=ppt/slideLayouts/slideLayout575.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4890293"/>
      </p:ext>
    </p:extLst>
  </p:cSld>
  <p:clrMapOvr>
    <a:masterClrMapping/>
  </p:clrMapOvr>
  <p:transition spd="med"/>
</p:sldLayout>
</file>

<file path=ppt/slideLayouts/slideLayout576.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4686774"/>
      </p:ext>
    </p:extLst>
  </p:cSld>
  <p:clrMapOvr>
    <a:masterClrMapping/>
  </p:clrMapOvr>
  <p:transition spd="med"/>
</p:sldLayout>
</file>

<file path=ppt/slideLayouts/slideLayout577.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96988825"/>
      </p:ext>
    </p:extLst>
  </p:cSld>
  <p:clrMapOvr>
    <a:masterClrMapping/>
  </p:clrMapOvr>
  <p:transition spd="med"/>
</p:sldLayout>
</file>

<file path=ppt/slideLayouts/slideLayout578.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41079398"/>
      </p:ext>
    </p:extLst>
  </p:cSld>
  <p:clrMapOvr>
    <a:masterClrMapping/>
  </p:clrMapOvr>
  <p:transition spd="med"/>
</p:sldLayout>
</file>

<file path=ppt/slideLayouts/slideLayout579.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120879800"/>
      </p:ext>
    </p:extLst>
  </p:cSld>
  <p:clrMapOvr>
    <a:masterClrMapping/>
  </p:clrMapOvr>
  <p:transition spd="med"/>
</p:sldLayout>
</file>

<file path=ppt/slideLayouts/slideLayout580.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246808622"/>
      </p:ext>
    </p:extLst>
  </p:cSld>
  <p:clrMapOvr>
    <a:masterClrMapping/>
  </p:clrMapOvr>
  <p:transition spd="med"/>
</p:sldLayout>
</file>

<file path=ppt/slideLayouts/slideLayout581.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17576662"/>
      </p:ext>
    </p:extLst>
  </p:cSld>
  <p:clrMapOvr>
    <a:masterClrMapping/>
  </p:clrMapOvr>
  <p:transition spd="med"/>
</p:sldLayout>
</file>

<file path=ppt/slideLayouts/slideLayout582.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40978620"/>
      </p:ext>
    </p:extLst>
  </p:cSld>
  <p:clrMapOvr>
    <a:masterClrMapping/>
  </p:clrMapOvr>
  <p:transition spd="med"/>
</p:sldLayout>
</file>

<file path=ppt/slideLayouts/slideLayout583.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92033662"/>
      </p:ext>
    </p:extLst>
  </p:cSld>
  <p:clrMapOvr>
    <a:masterClrMapping/>
  </p:clrMapOvr>
  <p:transition spd="med"/>
</p:sldLayout>
</file>

<file path=ppt/slideLayouts/slideLayout584.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50954572"/>
      </p:ext>
    </p:extLst>
  </p:cSld>
  <p:clrMapOvr>
    <a:masterClrMapping/>
  </p:clrMapOvr>
  <p:transition spd="med"/>
</p:sldLayout>
</file>

<file path=ppt/slideLayouts/slideLayout585.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78284629"/>
      </p:ext>
    </p:extLst>
  </p:cSld>
  <p:clrMapOvr>
    <a:masterClrMapping/>
  </p:clrMapOvr>
  <p:transition spd="med"/>
</p:sldLayout>
</file>

<file path=ppt/slideLayouts/slideLayout586.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6672680"/>
      </p:ext>
    </p:extLst>
  </p:cSld>
  <p:clrMapOvr>
    <a:masterClrMapping/>
  </p:clrMapOvr>
  <p:transition spd="med"/>
</p:sldLayout>
</file>

<file path=ppt/slideLayouts/slideLayout58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552" name="image2.png" descr="image2.png"/>
          <p:cNvPicPr>
            <a:picLocks noChangeAspect="1"/>
          </p:cNvPicPr>
          <p:nvPr/>
        </p:nvPicPr>
        <p:blipFill>
          <a:blip r:embed="rId2"/>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020592221"/>
      </p:ext>
    </p:extLst>
  </p:cSld>
  <p:clrMapOvr>
    <a:masterClrMapping/>
  </p:clrMapOvr>
  <p:transition spd="med"/>
</p:sldLayout>
</file>

<file path=ppt/slideLayouts/slideLayout58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532603135"/>
      </p:ext>
    </p:extLst>
  </p:cSld>
  <p:clrMapOvr>
    <a:masterClrMapping/>
  </p:clrMapOvr>
  <p:transition spd="med"/>
</p:sldLayout>
</file>

<file path=ppt/slideLayouts/slideLayout589.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235422094"/>
      </p:ext>
    </p:extLst>
  </p:cSld>
  <p:clrMapOvr>
    <a:masterClrMapping/>
  </p:clrMapOvr>
  <p:transition spd="med"/>
</p:sldLayout>
</file>

<file path=ppt/slideLayouts/slideLayout590.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05371533"/>
      </p:ext>
    </p:extLst>
  </p:cSld>
  <p:clrMapOvr>
    <a:masterClrMapping/>
  </p:clrMapOvr>
  <p:transition spd="med"/>
</p:sldLayout>
</file>

<file path=ppt/slideLayouts/slideLayout591.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99813817"/>
      </p:ext>
    </p:extLst>
  </p:cSld>
  <p:clrMapOvr>
    <a:masterClrMapping/>
  </p:clrMapOvr>
  <p:transition spd="med"/>
</p:sldLayout>
</file>

<file path=ppt/slideLayouts/slideLayout592.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59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8649620"/>
      </p:ext>
    </p:extLst>
  </p:cSld>
  <p:clrMapOvr>
    <a:masterClrMapping/>
  </p:clrMapOvr>
  <p:transition spd="med"/>
</p:sldLayout>
</file>

<file path=ppt/slideLayouts/slideLayout593.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0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41084624"/>
      </p:ext>
    </p:extLst>
  </p:cSld>
  <p:clrMapOvr>
    <a:masterClrMapping/>
  </p:clrMapOvr>
  <p:transition spd="med"/>
</p:sldLayout>
</file>

<file path=ppt/slideLayouts/slideLayout594.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29822898"/>
      </p:ext>
    </p:extLst>
  </p:cSld>
  <p:clrMapOvr>
    <a:masterClrMapping/>
  </p:clrMapOvr>
  <p:transition spd="med"/>
</p:sldLayout>
</file>

<file path=ppt/slideLayouts/slideLayout59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926261431"/>
      </p:ext>
    </p:extLst>
  </p:cSld>
  <p:clrMapOvr>
    <a:masterClrMapping/>
  </p:clrMapOvr>
  <p:transition spd="med"/>
</p:sldLayout>
</file>

<file path=ppt/slideLayouts/slideLayout596.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34" name="1600_AiGLogo_Slide_Navy-small.png" descr="1600_AiGLogo_Slide_Navy-small.png"/>
          <p:cNvPicPr>
            <a:picLocks noChangeAspect="1"/>
          </p:cNvPicPr>
          <p:nvPr/>
        </p:nvPicPr>
        <p:blipFill>
          <a:blip r:embed="rId2"/>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981451055"/>
      </p:ext>
    </p:extLst>
  </p:cSld>
  <p:clrMapOvr>
    <a:masterClrMapping/>
  </p:clrMapOvr>
  <p:transition spd="med"/>
</p:sldLayout>
</file>

<file path=ppt/slideLayouts/slideLayout597.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861199321"/>
      </p:ext>
    </p:extLst>
  </p:cSld>
  <p:clrMapOvr>
    <a:masterClrMapping/>
  </p:clrMapOvr>
  <p:transition spd="med"/>
</p:sldLayout>
</file>

<file path=ppt/slideLayouts/slideLayout598.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pic>
        <p:nvPicPr>
          <p:cNvPr id="651"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627881072"/>
      </p:ext>
    </p:extLst>
  </p:cSld>
  <p:clrMapOvr>
    <a:masterClrMapping/>
  </p:clrMapOvr>
  <p:transition spd="med"/>
</p:sldLayout>
</file>

<file path=ppt/slideLayouts/slideLayout599.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02773858"/>
      </p:ext>
    </p:extLst>
  </p:cSld>
  <p:clrMapOvr>
    <a:masterClrMapping/>
  </p:clrMapOvr>
  <p:transition spd="med"/>
</p:sldLayout>
</file>

<file path=ppt/slideLayouts/slideLayout600.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09862469"/>
      </p:ext>
    </p:extLst>
  </p:cSld>
  <p:clrMapOvr>
    <a:masterClrMapping/>
  </p:clrMapOvr>
  <p:transition spd="med"/>
</p:sldLayout>
</file>

<file path=ppt/slideLayouts/slideLayout601.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61480404"/>
      </p:ext>
    </p:extLst>
  </p:cSld>
  <p:clrMapOvr>
    <a:masterClrMapping/>
  </p:clrMapOvr>
  <p:transition spd="med"/>
</p:sldLayout>
</file>

<file path=ppt/slideLayouts/slideLayout602.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608554077"/>
      </p:ext>
    </p:extLst>
  </p:cSld>
  <p:clrMapOvr>
    <a:masterClrMapping/>
  </p:clrMapOvr>
  <p:transition spd="med"/>
</p:sldLayout>
</file>

<file path=ppt/slideLayouts/slideLayout603.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029602527"/>
      </p:ext>
    </p:extLst>
  </p:cSld>
  <p:clrMapOvr>
    <a:masterClrMapping/>
  </p:clrMapOvr>
  <p:transition spd="med"/>
</p:sldLayout>
</file>

<file path=ppt/slideLayouts/slideLayout604.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216425578"/>
      </p:ext>
    </p:extLst>
  </p:cSld>
  <p:clrMapOvr>
    <a:masterClrMapping/>
  </p:clrMapOvr>
  <p:transition spd="med"/>
</p:sldLayout>
</file>

<file path=ppt/slideLayouts/slideLayout605.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3478400561"/>
      </p:ext>
    </p:extLst>
  </p:cSld>
  <p:clrMapOvr>
    <a:masterClrMapping/>
  </p:clrMapOvr>
  <p:transition spd="med"/>
</p:sldLayout>
</file>

<file path=ppt/slideLayouts/slideLayout606.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27240317"/>
      </p:ext>
    </p:extLst>
  </p:cSld>
  <p:clrMapOvr>
    <a:masterClrMapping/>
  </p:clrMapOvr>
  <p:transition spd="med"/>
</p:sldLayout>
</file>

<file path=ppt/slideLayouts/slideLayout607.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796398665"/>
      </p:ext>
    </p:extLst>
  </p:cSld>
  <p:clrMapOvr>
    <a:masterClrMapping/>
  </p:clrMapOvr>
  <p:transition spd="med"/>
</p:sldLayout>
</file>

<file path=ppt/slideLayouts/slideLayout608.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4031765434"/>
      </p:ext>
    </p:extLst>
  </p:cSld>
  <p:clrMapOvr>
    <a:masterClrMapping/>
  </p:clrMapOvr>
  <p:transition spd="med"/>
</p:sldLayout>
</file>

<file path=ppt/slideLayouts/slideLayout609.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1374143276"/>
      </p:ext>
    </p:extLst>
  </p:cSld>
  <p:clrMapOvr>
    <a:masterClrMapping/>
  </p:clrMapOvr>
  <p:transition spd="med"/>
</p:sldLayout>
</file>

<file path=ppt/slideLayouts/slideLayout610.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80956359"/>
      </p:ext>
    </p:extLst>
  </p:cSld>
  <p:clrMapOvr>
    <a:masterClrMapping/>
  </p:clrMapOvr>
  <p:transition spd="med"/>
</p:sldLayout>
</file>

<file path=ppt/slideLayouts/slideLayout611.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2181357644"/>
      </p:ext>
    </p:extLst>
  </p:cSld>
  <p:clrMapOvr>
    <a:masterClrMapping/>
  </p:clrMapOvr>
  <p:transition spd="med"/>
</p:sldLayout>
</file>

<file path=ppt/slideLayouts/slideLayout612.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3461689652"/>
      </p:ext>
    </p:extLst>
  </p:cSld>
  <p:clrMapOvr>
    <a:masterClrMapping/>
  </p:clrMapOvr>
  <p:transition spd="med"/>
</p:sldLayout>
</file>

<file path=ppt/slideLayouts/slideLayout613.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24414394"/>
      </p:ext>
    </p:extLst>
  </p:cSld>
  <p:clrMapOvr>
    <a:masterClrMapping/>
  </p:clrMapOvr>
  <p:transition spd="med"/>
</p:sldLayout>
</file>

<file path=ppt/slideLayouts/slideLayout614.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3904484482"/>
      </p:ext>
    </p:extLst>
  </p:cSld>
  <p:clrMapOvr>
    <a:masterClrMapping/>
  </p:clrMapOvr>
  <p:transition spd="med"/>
</p:sldLayout>
</file>

<file path=ppt/slideLayouts/slideLayout615.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2440835013"/>
      </p:ext>
    </p:extLst>
  </p:cSld>
  <p:clrMapOvr>
    <a:masterClrMapping/>
  </p:clrMapOvr>
  <p:transition spd="med"/>
</p:sldLayout>
</file>

<file path=ppt/slideLayouts/slideLayout616.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15848337"/>
      </p:ext>
    </p:extLst>
  </p:cSld>
  <p:clrMapOvr>
    <a:masterClrMapping/>
  </p:clrMapOvr>
  <p:transition spd="med"/>
</p:sldLayout>
</file>

<file path=ppt/slideLayouts/slideLayout617.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45049918"/>
      </p:ext>
    </p:extLst>
  </p:cSld>
  <p:clrMapOvr>
    <a:masterClrMapping/>
  </p:clrMapOvr>
  <p:transition spd="med"/>
</p:sldLayout>
</file>

<file path=ppt/slideLayouts/slideLayout618.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64974611"/>
      </p:ext>
    </p:extLst>
  </p:cSld>
  <p:clrMapOvr>
    <a:masterClrMapping/>
  </p:clrMapOvr>
  <p:transition spd="med"/>
</p:sldLayout>
</file>

<file path=ppt/slideLayouts/slideLayout619.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48812696"/>
      </p:ext>
    </p:extLst>
  </p:cSld>
  <p:clrMapOvr>
    <a:masterClrMapping/>
  </p:clrMapOvr>
  <p:transition spd="med"/>
</p:sldLayout>
</file>

<file path=ppt/slideLayouts/slideLayout620.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41875981"/>
      </p:ext>
    </p:extLst>
  </p:cSld>
  <p:clrMapOvr>
    <a:masterClrMapping/>
  </p:clrMapOvr>
  <p:transition spd="med"/>
</p:sldLayout>
</file>

<file path=ppt/slideLayouts/slideLayout621.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49383107"/>
      </p:ext>
    </p:extLst>
  </p:cSld>
  <p:clrMapOvr>
    <a:masterClrMapping/>
  </p:clrMapOvr>
  <p:transition spd="med"/>
</p:sldLayout>
</file>

<file path=ppt/slideLayouts/slideLayout622.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74118695"/>
      </p:ext>
    </p:extLst>
  </p:cSld>
  <p:clrMapOvr>
    <a:masterClrMapping/>
  </p:clrMapOvr>
  <p:transition spd="med"/>
</p:sldLayout>
</file>

<file path=ppt/slideLayouts/slideLayout623.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63790193"/>
      </p:ext>
    </p:extLst>
  </p:cSld>
  <p:clrMapOvr>
    <a:masterClrMapping/>
  </p:clrMapOvr>
  <p:transition spd="med"/>
</p:sldLayout>
</file>

<file path=ppt/slideLayouts/slideLayout624.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7680621"/>
      </p:ext>
    </p:extLst>
  </p:cSld>
  <p:clrMapOvr>
    <a:masterClrMapping/>
  </p:clrMapOvr>
  <p:transition spd="med"/>
</p:sldLayout>
</file>

<file path=ppt/slideLayouts/slideLayout625.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6"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31703758"/>
      </p:ext>
    </p:extLst>
  </p:cSld>
  <p:clrMapOvr>
    <a:masterClrMapping/>
  </p:clrMapOvr>
  <p:transition spd="med"/>
</p:sldLayout>
</file>

<file path=ppt/slideLayouts/slideLayout626.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10898929"/>
      </p:ext>
    </p:extLst>
  </p:cSld>
  <p:clrMapOvr>
    <a:masterClrMapping/>
  </p:clrMapOvr>
  <p:transition spd="med"/>
</p:sldLayout>
</file>

<file path=ppt/slideLayouts/slideLayout627.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405116564"/>
      </p:ext>
    </p:extLst>
  </p:cSld>
  <p:clrMapOvr>
    <a:masterClrMapping/>
  </p:clrMapOvr>
  <p:transition spd="med"/>
</p:sldLayout>
</file>

<file path=ppt/slideLayouts/slideLayout628.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65862617"/>
      </p:ext>
    </p:extLst>
  </p:cSld>
  <p:clrMapOvr>
    <a:masterClrMapping/>
  </p:clrMapOvr>
  <p:transition spd="med"/>
</p:sldLayout>
</file>

<file path=ppt/slideLayouts/slideLayout629.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39109962"/>
      </p:ext>
    </p:extLst>
  </p:cSld>
  <p:clrMapOvr>
    <a:masterClrMapping/>
  </p:clrMapOvr>
  <p:transition spd="med"/>
</p:sldLayout>
</file>

<file path=ppt/slideLayouts/slideLayout630.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0931017"/>
      </p:ext>
    </p:extLst>
  </p:cSld>
  <p:clrMapOvr>
    <a:masterClrMapping/>
  </p:clrMapOvr>
  <p:transition spd="med"/>
</p:sldLayout>
</file>

<file path=ppt/slideLayouts/slideLayout63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51" name="image5.png" descr="image5.png"/>
          <p:cNvPicPr>
            <a:picLocks noChangeAspect="1"/>
          </p:cNvPicPr>
          <p:nvPr/>
        </p:nvPicPr>
        <p:blipFill>
          <a:blip r:embed="rId2"/>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92595389"/>
      </p:ext>
    </p:extLst>
  </p:cSld>
  <p:clrMapOvr>
    <a:masterClrMapping/>
  </p:clrMapOvr>
  <p:transition spd="med"/>
</p:sldLayout>
</file>

<file path=ppt/slideLayouts/slideLayout632.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02543773"/>
      </p:ext>
    </p:extLst>
  </p:cSld>
  <p:clrMapOvr>
    <a:masterClrMapping/>
  </p:clrMapOvr>
  <p:transition spd="med"/>
</p:sldLayout>
</file>

<file path=ppt/slideLayouts/slideLayout63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7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421203302"/>
      </p:ext>
    </p:extLst>
  </p:cSld>
  <p:clrMapOvr>
    <a:masterClrMapping/>
  </p:clrMapOvr>
  <p:transition spd="med"/>
</p:sldLayout>
</file>

<file path=ppt/slideLayouts/slideLayout63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83" name="image5.png" descr="image5.png"/>
          <p:cNvPicPr>
            <a:picLocks noChangeAspect="1"/>
          </p:cNvPicPr>
          <p:nvPr/>
        </p:nvPicPr>
        <p:blipFill>
          <a:blip r:embed="rId2"/>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147317900"/>
      </p:ext>
    </p:extLst>
  </p:cSld>
  <p:clrMapOvr>
    <a:masterClrMapping/>
  </p:clrMapOvr>
  <p:transition spd="med"/>
</p:sldLayout>
</file>

<file path=ppt/slideLayouts/slideLayout635.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2807817942"/>
      </p:ext>
    </p:extLst>
  </p:cSld>
  <p:clrMapOvr>
    <a:masterClrMapping/>
  </p:clrMapOvr>
  <p:transition spd="med"/>
</p:sldLayout>
</file>

<file path=ppt/slideLayouts/slideLayout636.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08462876"/>
      </p:ext>
    </p:extLst>
  </p:cSld>
  <p:clrMapOvr>
    <a:masterClrMapping/>
  </p:clrMapOvr>
  <p:transition spd="med"/>
</p:sldLayout>
</file>

<file path=ppt/slideLayouts/slideLayout637.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676286989"/>
      </p:ext>
    </p:extLst>
  </p:cSld>
  <p:clrMapOvr>
    <a:masterClrMapping/>
  </p:clrMapOvr>
  <p:transition spd="med"/>
</p:sldLayout>
</file>

<file path=ppt/slideLayouts/slideLayout638.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3611768"/>
      </p:ext>
    </p:extLst>
  </p:cSld>
  <p:clrMapOvr>
    <a:masterClrMapping/>
  </p:clrMapOvr>
  <p:transition spd="med"/>
</p:sldLayout>
</file>

<file path=ppt/slideLayouts/slideLayout639.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46314561"/>
      </p:ext>
    </p:extLst>
  </p:cSld>
  <p:clrMapOvr>
    <a:masterClrMapping/>
  </p:clrMapOvr>
  <p:transition spd="med"/>
</p:sldLayout>
</file>

<file path=ppt/slideLayouts/slideLayout640.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68794631"/>
      </p:ext>
    </p:extLst>
  </p:cSld>
  <p:clrMapOvr>
    <a:masterClrMapping/>
  </p:clrMapOvr>
  <p:transition spd="med"/>
</p:sldLayout>
</file>

<file path=ppt/slideLayouts/slideLayout641.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01776727"/>
      </p:ext>
    </p:extLst>
  </p:cSld>
  <p:clrMapOvr>
    <a:masterClrMapping/>
  </p:clrMapOvr>
  <p:transition spd="med"/>
</p:sldLayout>
</file>

<file path=ppt/slideLayouts/slideLayout642.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33145087"/>
      </p:ext>
    </p:extLst>
  </p:cSld>
  <p:clrMapOvr>
    <a:masterClrMapping/>
  </p:clrMapOvr>
  <p:transition spd="med"/>
</p:sldLayout>
</file>

<file path=ppt/slideLayouts/slideLayout643.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20053407"/>
      </p:ext>
    </p:extLst>
  </p:cSld>
  <p:clrMapOvr>
    <a:masterClrMapping/>
  </p:clrMapOvr>
  <p:transition spd="med"/>
</p:sldLayout>
</file>

<file path=ppt/slideLayouts/slideLayout644.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61052892"/>
      </p:ext>
    </p:extLst>
  </p:cSld>
  <p:clrMapOvr>
    <a:masterClrMapping/>
  </p:clrMapOvr>
  <p:transition spd="med"/>
</p:sldLayout>
</file>

<file path=ppt/slideLayouts/slideLayout645.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96830435"/>
      </p:ext>
    </p:extLst>
  </p:cSld>
  <p:clrMapOvr>
    <a:masterClrMapping/>
  </p:clrMapOvr>
  <p:transition spd="med"/>
</p:sldLayout>
</file>

<file path=ppt/slideLayouts/slideLayout646.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53214259"/>
      </p:ext>
    </p:extLst>
  </p:cSld>
  <p:clrMapOvr>
    <a:masterClrMapping/>
  </p:clrMapOvr>
  <p:transition spd="med"/>
</p:sldLayout>
</file>

<file path=ppt/slideLayouts/slideLayout64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518488803"/>
      </p:ext>
    </p:extLst>
  </p:cSld>
  <p:clrMapOvr>
    <a:masterClrMapping/>
  </p:clrMapOvr>
  <p:transition spd="med"/>
</p:sldLayout>
</file>

<file path=ppt/slideLayouts/slideLayout64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710705662"/>
      </p:ext>
    </p:extLst>
  </p:cSld>
  <p:clrMapOvr>
    <a:masterClrMapping/>
  </p:clrMapOvr>
  <p:transition spd="med"/>
</p:sldLayout>
</file>

<file path=ppt/slideLayouts/slideLayout649.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775658531"/>
      </p:ext>
    </p:extLst>
  </p:cSld>
  <p:clrMapOvr>
    <a:masterClrMapping/>
  </p:clrMapOvr>
  <p:transition spd="med"/>
</p:sldLayout>
</file>

<file path=ppt/slideLayouts/slideLayout650.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414871648"/>
      </p:ext>
    </p:extLst>
  </p:cSld>
  <p:clrMapOvr>
    <a:masterClrMapping/>
  </p:clrMapOvr>
  <p:transition spd="med"/>
</p:sldLayout>
</file>

<file path=ppt/slideLayouts/slideLayout651.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52303151"/>
      </p:ext>
    </p:extLst>
  </p:cSld>
  <p:clrMapOvr>
    <a:masterClrMapping/>
  </p:clrMapOvr>
  <p:transition spd="med"/>
</p:sldLayout>
</file>

<file path=ppt/slideLayouts/slideLayout65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35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533813612"/>
      </p:ext>
    </p:extLst>
  </p:cSld>
  <p:clrMapOvr>
    <a:masterClrMapping/>
  </p:clrMapOvr>
  <p:transition spd="med"/>
</p:sldLayout>
</file>

<file path=ppt/slideLayouts/slideLayout653.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63"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42958007"/>
      </p:ext>
    </p:extLst>
  </p:cSld>
  <p:clrMapOvr>
    <a:masterClrMapping/>
  </p:clrMapOvr>
  <p:transition spd="med"/>
</p:sldLayout>
</file>

<file path=ppt/slideLayouts/slideLayout654.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3529521692"/>
      </p:ext>
    </p:extLst>
  </p:cSld>
  <p:clrMapOvr>
    <a:masterClrMapping/>
  </p:clrMapOvr>
  <p:transition spd="med"/>
</p:sldLayout>
</file>

<file path=ppt/slideLayouts/slideLayout655.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80"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85062717"/>
      </p:ext>
    </p:extLst>
  </p:cSld>
  <p:clrMapOvr>
    <a:masterClrMapping/>
  </p:clrMapOvr>
  <p:transition spd="med"/>
</p:sldLayout>
</file>

<file path=ppt/slideLayouts/slideLayout656.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3970179001"/>
      </p:ext>
    </p:extLst>
  </p:cSld>
  <p:clrMapOvr>
    <a:masterClrMapping/>
  </p:clrMapOvr>
  <p:transition spd="med"/>
</p:sldLayout>
</file>

<file path=ppt/slideLayouts/slideLayout657.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68924282"/>
      </p:ext>
    </p:extLst>
  </p:cSld>
  <p:clrMapOvr>
    <a:masterClrMapping/>
  </p:clrMapOvr>
  <p:transition spd="med"/>
</p:sldLayout>
</file>

<file path=ppt/slideLayouts/slideLayout658.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20269700"/>
      </p:ext>
    </p:extLst>
  </p:cSld>
  <p:clrMapOvr>
    <a:masterClrMapping/>
  </p:clrMapOvr>
  <p:transition spd="med"/>
</p:sldLayout>
</file>

<file path=ppt/slideLayouts/slideLayout659.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706892"/>
      </p:ext>
    </p:extLst>
  </p:cSld>
  <p:clrMapOvr>
    <a:masterClrMapping/>
  </p:clrMapOvr>
  <p:transition spd="med"/>
</p:sldLayout>
</file>

<file path=ppt/slideLayouts/slideLayout660.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04083712"/>
      </p:ext>
    </p:extLst>
  </p:cSld>
  <p:clrMapOvr>
    <a:masterClrMapping/>
  </p:clrMapOvr>
  <p:transition spd="med"/>
</p:sldLayout>
</file>

<file path=ppt/slideLayouts/slideLayout661.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875182957"/>
      </p:ext>
    </p:extLst>
  </p:cSld>
  <p:clrMapOvr>
    <a:masterClrMapping/>
  </p:clrMapOvr>
  <p:transition spd="med"/>
</p:sldLayout>
</file>

<file path=ppt/slideLayouts/slideLayout662.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39317671"/>
      </p:ext>
    </p:extLst>
  </p:cSld>
  <p:clrMapOvr>
    <a:masterClrMapping/>
  </p:clrMapOvr>
  <p:transition spd="med"/>
</p:sldLayout>
</file>

<file path=ppt/slideLayouts/slideLayout663.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6571270"/>
      </p:ext>
    </p:extLst>
  </p:cSld>
  <p:clrMapOvr>
    <a:masterClrMapping/>
  </p:clrMapOvr>
  <p:transition spd="med"/>
</p:sldLayout>
</file>

<file path=ppt/slideLayouts/slideLayout664.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98076828"/>
      </p:ext>
    </p:extLst>
  </p:cSld>
  <p:clrMapOvr>
    <a:masterClrMapping/>
  </p:clrMapOvr>
  <p:transition spd="med"/>
</p:sldLayout>
</file>

<file path=ppt/slideLayouts/slideLayout665.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2124255"/>
      </p:ext>
    </p:extLst>
  </p:cSld>
  <p:clrMapOvr>
    <a:masterClrMapping/>
  </p:clrMapOvr>
  <p:transition spd="med"/>
</p:sldLayout>
</file>

<file path=ppt/slideLayouts/slideLayout666.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42274264"/>
      </p:ext>
    </p:extLst>
  </p:cSld>
  <p:clrMapOvr>
    <a:masterClrMapping/>
  </p:clrMapOvr>
  <p:transition spd="med"/>
</p:sldLayout>
</file>

<file path=ppt/slideLayouts/slideLayout667.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4070118993"/>
      </p:ext>
    </p:extLst>
  </p:cSld>
  <p:clrMapOvr>
    <a:masterClrMapping/>
  </p:clrMapOvr>
  <p:transition spd="med"/>
</p:sldLayout>
</file>

<file path=ppt/slideLayouts/slideLayout668.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16403096"/>
      </p:ext>
    </p:extLst>
  </p:cSld>
  <p:clrMapOvr>
    <a:masterClrMapping/>
  </p:clrMapOvr>
  <p:transition spd="med"/>
</p:sldLayout>
</file>

<file path=ppt/slideLayouts/slideLayout669.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44348866"/>
      </p:ext>
    </p:extLst>
  </p:cSld>
  <p:clrMapOvr>
    <a:masterClrMapping/>
  </p:clrMapOvr>
  <p:transition spd="med"/>
</p:sldLayout>
</file>

<file path=ppt/slideLayouts/slideLayout670.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76256783"/>
      </p:ext>
    </p:extLst>
  </p:cSld>
  <p:clrMapOvr>
    <a:masterClrMapping/>
  </p:clrMapOvr>
  <p:transition spd="med"/>
</p:sldLayout>
</file>

<file path=ppt/slideLayouts/slideLayout671.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60088394"/>
      </p:ext>
    </p:extLst>
  </p:cSld>
  <p:clrMapOvr>
    <a:masterClrMapping/>
  </p:clrMapOvr>
  <p:transition spd="med"/>
</p:sldLayout>
</file>

<file path=ppt/slideLayouts/slideLayout672.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59558721"/>
      </p:ext>
    </p:extLst>
  </p:cSld>
  <p:clrMapOvr>
    <a:masterClrMapping/>
  </p:clrMapOvr>
  <p:transition spd="med"/>
</p:sldLayout>
</file>

<file path=ppt/slideLayouts/slideLayout673.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14163609"/>
      </p:ext>
    </p:extLst>
  </p:cSld>
  <p:clrMapOvr>
    <a:masterClrMapping/>
  </p:clrMapOvr>
  <p:transition spd="med"/>
</p:sldLayout>
</file>

<file path=ppt/slideLayouts/slideLayout67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552" name="image2.png" descr="image2.png"/>
          <p:cNvPicPr>
            <a:picLocks noChangeAspect="1"/>
          </p:cNvPicPr>
          <p:nvPr/>
        </p:nvPicPr>
        <p:blipFill>
          <a:blip r:embed="rId2"/>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437225410"/>
      </p:ext>
    </p:extLst>
  </p:cSld>
  <p:clrMapOvr>
    <a:masterClrMapping/>
  </p:clrMapOvr>
  <p:transition spd="med"/>
</p:sldLayout>
</file>

<file path=ppt/slideLayouts/slideLayout67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348350592"/>
      </p:ext>
    </p:extLst>
  </p:cSld>
  <p:clrMapOvr>
    <a:masterClrMapping/>
  </p:clrMapOvr>
  <p:transition spd="med"/>
</p:sldLayout>
</file>

<file path=ppt/slideLayouts/slideLayout676.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3689135067"/>
      </p:ext>
    </p:extLst>
  </p:cSld>
  <p:clrMapOvr>
    <a:masterClrMapping/>
  </p:clrMapOvr>
  <p:transition spd="med"/>
</p:sldLayout>
</file>

<file path=ppt/slideLayouts/slideLayout677.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33899978"/>
      </p:ext>
    </p:extLst>
  </p:cSld>
  <p:clrMapOvr>
    <a:masterClrMapping/>
  </p:clrMapOvr>
  <p:transition spd="med"/>
</p:sldLayout>
</file>

<file path=ppt/slideLayouts/slideLayout678.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08238768"/>
      </p:ext>
    </p:extLst>
  </p:cSld>
  <p:clrMapOvr>
    <a:masterClrMapping/>
  </p:clrMapOvr>
  <p:transition spd="med"/>
</p:sldLayout>
</file>

<file path=ppt/slideLayouts/slideLayout679.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59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65602092"/>
      </p:ext>
    </p:extLst>
  </p:cSld>
  <p:clrMapOvr>
    <a:masterClrMapping/>
  </p:clrMapOvr>
  <p:transition spd="med"/>
</p:sldLayout>
</file>

<file path=ppt/slideLayouts/slideLayout680.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0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78983900"/>
      </p:ext>
    </p:extLst>
  </p:cSld>
  <p:clrMapOvr>
    <a:masterClrMapping/>
  </p:clrMapOvr>
  <p:transition spd="med"/>
</p:sldLayout>
</file>

<file path=ppt/slideLayouts/slideLayout681.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6931139"/>
      </p:ext>
    </p:extLst>
  </p:cSld>
  <p:clrMapOvr>
    <a:masterClrMapping/>
  </p:clrMapOvr>
  <p:transition spd="med"/>
</p:sldLayout>
</file>

<file path=ppt/slideLayouts/slideLayout68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221864815"/>
      </p:ext>
    </p:extLst>
  </p:cSld>
  <p:clrMapOvr>
    <a:masterClrMapping/>
  </p:clrMapOvr>
  <p:transition spd="med"/>
</p:sldLayout>
</file>

<file path=ppt/slideLayouts/slideLayout683.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34" name="1600_AiGLogo_Slide_Navy-small.png" descr="1600_AiGLogo_Slide_Navy-small.png"/>
          <p:cNvPicPr>
            <a:picLocks noChangeAspect="1"/>
          </p:cNvPicPr>
          <p:nvPr/>
        </p:nvPicPr>
        <p:blipFill>
          <a:blip r:embed="rId2"/>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575336124"/>
      </p:ext>
    </p:extLst>
  </p:cSld>
  <p:clrMapOvr>
    <a:masterClrMapping/>
  </p:clrMapOvr>
  <p:transition spd="med"/>
</p:sldLayout>
</file>

<file path=ppt/slideLayouts/slideLayout684.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569193339"/>
      </p:ext>
    </p:extLst>
  </p:cSld>
  <p:clrMapOvr>
    <a:masterClrMapping/>
  </p:clrMapOvr>
  <p:transition spd="med"/>
</p:sldLayout>
</file>

<file path=ppt/slideLayouts/slideLayout685.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pic>
        <p:nvPicPr>
          <p:cNvPr id="651"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843858881"/>
      </p:ext>
    </p:extLst>
  </p:cSld>
  <p:clrMapOvr>
    <a:masterClrMapping/>
  </p:clrMapOvr>
  <p:transition spd="med"/>
</p:sldLayout>
</file>

<file path=ppt/slideLayouts/slideLayout686.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23259567"/>
      </p:ext>
    </p:extLst>
  </p:cSld>
  <p:clrMapOvr>
    <a:masterClrMapping/>
  </p:clrMapOvr>
  <p:transition spd="med"/>
</p:sldLayout>
</file>

<file path=ppt/slideLayouts/slideLayout687.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43371079"/>
      </p:ext>
    </p:extLst>
  </p:cSld>
  <p:clrMapOvr>
    <a:masterClrMapping/>
  </p:clrMapOvr>
  <p:transition spd="med"/>
</p:sldLayout>
</file>

<file path=ppt/slideLayouts/slideLayout688.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75147462"/>
      </p:ext>
    </p:extLst>
  </p:cSld>
  <p:clrMapOvr>
    <a:masterClrMapping/>
  </p:clrMapOvr>
  <p:transition spd="med"/>
</p:sldLayout>
</file>

<file path=ppt/slideLayouts/slideLayout689.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3447101738"/>
      </p:ext>
    </p:extLst>
  </p:cSld>
  <p:clrMapOvr>
    <a:masterClrMapping/>
  </p:clrMapOvr>
  <p:transition spd="med"/>
</p:sldLayout>
</file>

<file path=ppt/slideLayouts/slideLayout690.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683398503"/>
      </p:ext>
    </p:extLst>
  </p:cSld>
  <p:clrMapOvr>
    <a:masterClrMapping/>
  </p:clrMapOvr>
  <p:transition spd="med"/>
</p:sldLayout>
</file>

<file path=ppt/slideLayouts/slideLayout691.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245427571"/>
      </p:ext>
    </p:extLst>
  </p:cSld>
  <p:clrMapOvr>
    <a:masterClrMapping/>
  </p:clrMapOvr>
  <p:transition spd="med"/>
</p:sldLayout>
</file>

<file path=ppt/slideLayouts/slideLayout692.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4112188450"/>
      </p:ext>
    </p:extLst>
  </p:cSld>
  <p:clrMapOvr>
    <a:masterClrMapping/>
  </p:clrMapOvr>
  <p:transition spd="med"/>
</p:sldLayout>
</file>

<file path=ppt/slideLayouts/slideLayout693.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73870953"/>
      </p:ext>
    </p:extLst>
  </p:cSld>
  <p:clrMapOvr>
    <a:masterClrMapping/>
  </p:clrMapOvr>
  <p:transition spd="med"/>
</p:sldLayout>
</file>

<file path=ppt/slideLayouts/slideLayout694.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921519498"/>
      </p:ext>
    </p:extLst>
  </p:cSld>
  <p:clrMapOvr>
    <a:masterClrMapping/>
  </p:clrMapOvr>
  <p:transition spd="med"/>
</p:sldLayout>
</file>

<file path=ppt/slideLayouts/slideLayout695.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1178217186"/>
      </p:ext>
    </p:extLst>
  </p:cSld>
  <p:clrMapOvr>
    <a:masterClrMapping/>
  </p:clrMapOvr>
  <p:transition spd="med"/>
</p:sldLayout>
</file>

<file path=ppt/slideLayouts/slideLayout696.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1377840943"/>
      </p:ext>
    </p:extLst>
  </p:cSld>
  <p:clrMapOvr>
    <a:masterClrMapping/>
  </p:clrMapOvr>
  <p:transition spd="med"/>
</p:sldLayout>
</file>

<file path=ppt/slideLayouts/slideLayout697.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01002010"/>
      </p:ext>
    </p:extLst>
  </p:cSld>
  <p:clrMapOvr>
    <a:masterClrMapping/>
  </p:clrMapOvr>
  <p:transition spd="med"/>
</p:sldLayout>
</file>

<file path=ppt/slideLayouts/slideLayout698.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1112781845"/>
      </p:ext>
    </p:extLst>
  </p:cSld>
  <p:clrMapOvr>
    <a:masterClrMapping/>
  </p:clrMapOvr>
  <p:transition spd="med"/>
</p:sldLayout>
</file>

<file path=ppt/slideLayouts/slideLayout699.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1125585846"/>
      </p:ext>
    </p:extLst>
  </p:cSld>
  <p:clrMapOvr>
    <a:masterClrMapping/>
  </p:clrMapOvr>
  <p:transition spd="med"/>
</p:sldLayout>
</file>

<file path=ppt/slideLayouts/slideLayout700.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87771553"/>
      </p:ext>
    </p:extLst>
  </p:cSld>
  <p:clrMapOvr>
    <a:masterClrMapping/>
  </p:clrMapOvr>
  <p:transition spd="med"/>
</p:sldLayout>
</file>

<file path=ppt/slideLayouts/slideLayout701.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3302559587"/>
      </p:ext>
    </p:extLst>
  </p:cSld>
  <p:clrMapOvr>
    <a:masterClrMapping/>
  </p:clrMapOvr>
  <p:transition spd="med"/>
</p:sldLayout>
</file>

<file path=ppt/slideLayouts/slideLayout702.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524197292"/>
      </p:ext>
    </p:extLst>
  </p:cSld>
  <p:clrMapOvr>
    <a:masterClrMapping/>
  </p:clrMapOvr>
  <p:transition spd="med"/>
</p:sldLayout>
</file>

<file path=ppt/slideLayouts/slideLayout703.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113893636"/>
      </p:ext>
    </p:extLst>
  </p:cSld>
  <p:clrMapOvr>
    <a:masterClrMapping/>
  </p:clrMapOvr>
  <p:transition spd="med"/>
</p:sldLayout>
</file>

<file path=ppt/slideLayouts/slideLayout704.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5312646"/>
      </p:ext>
    </p:extLst>
  </p:cSld>
  <p:clrMapOvr>
    <a:masterClrMapping/>
  </p:clrMapOvr>
  <p:transition spd="med"/>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71" Type="http://schemas.openxmlformats.org/officeDocument/2006/relationships/slideLayout" Target="../slideLayouts/slideLayout7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slideLayout" Target="../slideLayouts/slideLayout84.xml"/><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slideLayout" Target="../slideLayouts/slideLayout83.xml"/><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0" Type="http://schemas.openxmlformats.org/officeDocument/2006/relationships/slideLayout" Target="../slideLayouts/slideLayout81.xml"/><Relationship Id="rId4" Type="http://schemas.openxmlformats.org/officeDocument/2006/relationships/slideLayout" Target="../slideLayouts/slideLayout75.xml"/><Relationship Id="rId9" Type="http://schemas.openxmlformats.org/officeDocument/2006/relationships/slideLayout" Target="../slideLayouts/slideLayout8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92.xml"/><Relationship Id="rId3" Type="http://schemas.openxmlformats.org/officeDocument/2006/relationships/slideLayout" Target="../slideLayouts/slideLayout87.xml"/><Relationship Id="rId7" Type="http://schemas.openxmlformats.org/officeDocument/2006/relationships/slideLayout" Target="../slideLayouts/slideLayout91.xml"/><Relationship Id="rId12" Type="http://schemas.openxmlformats.org/officeDocument/2006/relationships/theme" Target="../theme/theme3.xml"/><Relationship Id="rId2" Type="http://schemas.openxmlformats.org/officeDocument/2006/relationships/slideLayout" Target="../slideLayouts/slideLayout86.xml"/><Relationship Id="rId1" Type="http://schemas.openxmlformats.org/officeDocument/2006/relationships/slideLayout" Target="../slideLayouts/slideLayout85.xml"/><Relationship Id="rId6" Type="http://schemas.openxmlformats.org/officeDocument/2006/relationships/slideLayout" Target="../slideLayouts/slideLayout90.xml"/><Relationship Id="rId11" Type="http://schemas.openxmlformats.org/officeDocument/2006/relationships/slideLayout" Target="../slideLayouts/slideLayout95.xml"/><Relationship Id="rId5" Type="http://schemas.openxmlformats.org/officeDocument/2006/relationships/slideLayout" Target="../slideLayouts/slideLayout89.xml"/><Relationship Id="rId10" Type="http://schemas.openxmlformats.org/officeDocument/2006/relationships/slideLayout" Target="../slideLayouts/slideLayout94.xml"/><Relationship Id="rId4" Type="http://schemas.openxmlformats.org/officeDocument/2006/relationships/slideLayout" Target="../slideLayouts/slideLayout88.xml"/><Relationship Id="rId9" Type="http://schemas.openxmlformats.org/officeDocument/2006/relationships/slideLayout" Target="../slideLayouts/slideLayout93.xml"/></Relationships>
</file>

<file path=ppt/slideMasters/_rels/slideMaster4.xml.rels><?xml version="1.0" encoding="UTF-8" standalone="yes"?>
<Relationships xmlns="http://schemas.openxmlformats.org/package/2006/relationships"><Relationship Id="rId26" Type="http://schemas.openxmlformats.org/officeDocument/2006/relationships/slideLayout" Target="../slideLayouts/slideLayout121.xml"/><Relationship Id="rId21" Type="http://schemas.openxmlformats.org/officeDocument/2006/relationships/slideLayout" Target="../slideLayouts/slideLayout116.xml"/><Relationship Id="rId42" Type="http://schemas.openxmlformats.org/officeDocument/2006/relationships/slideLayout" Target="../slideLayouts/slideLayout137.xml"/><Relationship Id="rId47" Type="http://schemas.openxmlformats.org/officeDocument/2006/relationships/slideLayout" Target="../slideLayouts/slideLayout142.xml"/><Relationship Id="rId63" Type="http://schemas.openxmlformats.org/officeDocument/2006/relationships/slideLayout" Target="../slideLayouts/slideLayout158.xml"/><Relationship Id="rId68" Type="http://schemas.openxmlformats.org/officeDocument/2006/relationships/slideLayout" Target="../slideLayouts/slideLayout163.xml"/><Relationship Id="rId84" Type="http://schemas.openxmlformats.org/officeDocument/2006/relationships/slideLayout" Target="../slideLayouts/slideLayout179.xml"/><Relationship Id="rId89" Type="http://schemas.openxmlformats.org/officeDocument/2006/relationships/image" Target="../media/image2.jpeg"/><Relationship Id="rId16" Type="http://schemas.openxmlformats.org/officeDocument/2006/relationships/slideLayout" Target="../slideLayouts/slideLayout111.xml"/><Relationship Id="rId11" Type="http://schemas.openxmlformats.org/officeDocument/2006/relationships/slideLayout" Target="../slideLayouts/slideLayout106.xml"/><Relationship Id="rId32" Type="http://schemas.openxmlformats.org/officeDocument/2006/relationships/slideLayout" Target="../slideLayouts/slideLayout127.xml"/><Relationship Id="rId37" Type="http://schemas.openxmlformats.org/officeDocument/2006/relationships/slideLayout" Target="../slideLayouts/slideLayout132.xml"/><Relationship Id="rId53" Type="http://schemas.openxmlformats.org/officeDocument/2006/relationships/slideLayout" Target="../slideLayouts/slideLayout148.xml"/><Relationship Id="rId58" Type="http://schemas.openxmlformats.org/officeDocument/2006/relationships/slideLayout" Target="../slideLayouts/slideLayout153.xml"/><Relationship Id="rId74" Type="http://schemas.openxmlformats.org/officeDocument/2006/relationships/slideLayout" Target="../slideLayouts/slideLayout169.xml"/><Relationship Id="rId79" Type="http://schemas.openxmlformats.org/officeDocument/2006/relationships/slideLayout" Target="../slideLayouts/slideLayout174.xml"/><Relationship Id="rId5" Type="http://schemas.openxmlformats.org/officeDocument/2006/relationships/slideLayout" Target="../slideLayouts/slideLayout100.xml"/><Relationship Id="rId14" Type="http://schemas.openxmlformats.org/officeDocument/2006/relationships/slideLayout" Target="../slideLayouts/slideLayout109.xml"/><Relationship Id="rId22" Type="http://schemas.openxmlformats.org/officeDocument/2006/relationships/slideLayout" Target="../slideLayouts/slideLayout117.xml"/><Relationship Id="rId27" Type="http://schemas.openxmlformats.org/officeDocument/2006/relationships/slideLayout" Target="../slideLayouts/slideLayout122.xml"/><Relationship Id="rId30" Type="http://schemas.openxmlformats.org/officeDocument/2006/relationships/slideLayout" Target="../slideLayouts/slideLayout125.xml"/><Relationship Id="rId35" Type="http://schemas.openxmlformats.org/officeDocument/2006/relationships/slideLayout" Target="../slideLayouts/slideLayout130.xml"/><Relationship Id="rId43" Type="http://schemas.openxmlformats.org/officeDocument/2006/relationships/slideLayout" Target="../slideLayouts/slideLayout138.xml"/><Relationship Id="rId48" Type="http://schemas.openxmlformats.org/officeDocument/2006/relationships/slideLayout" Target="../slideLayouts/slideLayout143.xml"/><Relationship Id="rId56" Type="http://schemas.openxmlformats.org/officeDocument/2006/relationships/slideLayout" Target="../slideLayouts/slideLayout151.xml"/><Relationship Id="rId64" Type="http://schemas.openxmlformats.org/officeDocument/2006/relationships/slideLayout" Target="../slideLayouts/slideLayout159.xml"/><Relationship Id="rId69" Type="http://schemas.openxmlformats.org/officeDocument/2006/relationships/slideLayout" Target="../slideLayouts/slideLayout164.xml"/><Relationship Id="rId77" Type="http://schemas.openxmlformats.org/officeDocument/2006/relationships/slideLayout" Target="../slideLayouts/slideLayout172.xml"/><Relationship Id="rId8" Type="http://schemas.openxmlformats.org/officeDocument/2006/relationships/slideLayout" Target="../slideLayouts/slideLayout103.xml"/><Relationship Id="rId51" Type="http://schemas.openxmlformats.org/officeDocument/2006/relationships/slideLayout" Target="../slideLayouts/slideLayout146.xml"/><Relationship Id="rId72" Type="http://schemas.openxmlformats.org/officeDocument/2006/relationships/slideLayout" Target="../slideLayouts/slideLayout167.xml"/><Relationship Id="rId80" Type="http://schemas.openxmlformats.org/officeDocument/2006/relationships/slideLayout" Target="../slideLayouts/slideLayout175.xml"/><Relationship Id="rId85" Type="http://schemas.openxmlformats.org/officeDocument/2006/relationships/slideLayout" Target="../slideLayouts/slideLayout180.xml"/><Relationship Id="rId3" Type="http://schemas.openxmlformats.org/officeDocument/2006/relationships/slideLayout" Target="../slideLayouts/slideLayout98.xml"/><Relationship Id="rId12" Type="http://schemas.openxmlformats.org/officeDocument/2006/relationships/slideLayout" Target="../slideLayouts/slideLayout107.xml"/><Relationship Id="rId17" Type="http://schemas.openxmlformats.org/officeDocument/2006/relationships/slideLayout" Target="../slideLayouts/slideLayout112.xml"/><Relationship Id="rId25" Type="http://schemas.openxmlformats.org/officeDocument/2006/relationships/slideLayout" Target="../slideLayouts/slideLayout120.xml"/><Relationship Id="rId33" Type="http://schemas.openxmlformats.org/officeDocument/2006/relationships/slideLayout" Target="../slideLayouts/slideLayout128.xml"/><Relationship Id="rId38" Type="http://schemas.openxmlformats.org/officeDocument/2006/relationships/slideLayout" Target="../slideLayouts/slideLayout133.xml"/><Relationship Id="rId46" Type="http://schemas.openxmlformats.org/officeDocument/2006/relationships/slideLayout" Target="../slideLayouts/slideLayout141.xml"/><Relationship Id="rId59" Type="http://schemas.openxmlformats.org/officeDocument/2006/relationships/slideLayout" Target="../slideLayouts/slideLayout154.xml"/><Relationship Id="rId67" Type="http://schemas.openxmlformats.org/officeDocument/2006/relationships/slideLayout" Target="../slideLayouts/slideLayout162.xml"/><Relationship Id="rId20" Type="http://schemas.openxmlformats.org/officeDocument/2006/relationships/slideLayout" Target="../slideLayouts/slideLayout115.xml"/><Relationship Id="rId41" Type="http://schemas.openxmlformats.org/officeDocument/2006/relationships/slideLayout" Target="../slideLayouts/slideLayout136.xml"/><Relationship Id="rId54" Type="http://schemas.openxmlformats.org/officeDocument/2006/relationships/slideLayout" Target="../slideLayouts/slideLayout149.xml"/><Relationship Id="rId62" Type="http://schemas.openxmlformats.org/officeDocument/2006/relationships/slideLayout" Target="../slideLayouts/slideLayout157.xml"/><Relationship Id="rId70" Type="http://schemas.openxmlformats.org/officeDocument/2006/relationships/slideLayout" Target="../slideLayouts/slideLayout165.xml"/><Relationship Id="rId75" Type="http://schemas.openxmlformats.org/officeDocument/2006/relationships/slideLayout" Target="../slideLayouts/slideLayout170.xml"/><Relationship Id="rId83" Type="http://schemas.openxmlformats.org/officeDocument/2006/relationships/slideLayout" Target="../slideLayouts/slideLayout178.xml"/><Relationship Id="rId88" Type="http://schemas.openxmlformats.org/officeDocument/2006/relationships/theme" Target="../theme/theme4.xml"/><Relationship Id="rId1" Type="http://schemas.openxmlformats.org/officeDocument/2006/relationships/slideLayout" Target="../slideLayouts/slideLayout96.xml"/><Relationship Id="rId6" Type="http://schemas.openxmlformats.org/officeDocument/2006/relationships/slideLayout" Target="../slideLayouts/slideLayout101.xml"/><Relationship Id="rId15" Type="http://schemas.openxmlformats.org/officeDocument/2006/relationships/slideLayout" Target="../slideLayouts/slideLayout110.xml"/><Relationship Id="rId23" Type="http://schemas.openxmlformats.org/officeDocument/2006/relationships/slideLayout" Target="../slideLayouts/slideLayout118.xml"/><Relationship Id="rId28" Type="http://schemas.openxmlformats.org/officeDocument/2006/relationships/slideLayout" Target="../slideLayouts/slideLayout123.xml"/><Relationship Id="rId36" Type="http://schemas.openxmlformats.org/officeDocument/2006/relationships/slideLayout" Target="../slideLayouts/slideLayout131.xml"/><Relationship Id="rId49" Type="http://schemas.openxmlformats.org/officeDocument/2006/relationships/slideLayout" Target="../slideLayouts/slideLayout144.xml"/><Relationship Id="rId57" Type="http://schemas.openxmlformats.org/officeDocument/2006/relationships/slideLayout" Target="../slideLayouts/slideLayout152.xml"/><Relationship Id="rId10" Type="http://schemas.openxmlformats.org/officeDocument/2006/relationships/slideLayout" Target="../slideLayouts/slideLayout105.xml"/><Relationship Id="rId31" Type="http://schemas.openxmlformats.org/officeDocument/2006/relationships/slideLayout" Target="../slideLayouts/slideLayout126.xml"/><Relationship Id="rId44" Type="http://schemas.openxmlformats.org/officeDocument/2006/relationships/slideLayout" Target="../slideLayouts/slideLayout139.xml"/><Relationship Id="rId52" Type="http://schemas.openxmlformats.org/officeDocument/2006/relationships/slideLayout" Target="../slideLayouts/slideLayout147.xml"/><Relationship Id="rId60" Type="http://schemas.openxmlformats.org/officeDocument/2006/relationships/slideLayout" Target="../slideLayouts/slideLayout155.xml"/><Relationship Id="rId65" Type="http://schemas.openxmlformats.org/officeDocument/2006/relationships/slideLayout" Target="../slideLayouts/slideLayout160.xml"/><Relationship Id="rId73" Type="http://schemas.openxmlformats.org/officeDocument/2006/relationships/slideLayout" Target="../slideLayouts/slideLayout168.xml"/><Relationship Id="rId78" Type="http://schemas.openxmlformats.org/officeDocument/2006/relationships/slideLayout" Target="../slideLayouts/slideLayout173.xml"/><Relationship Id="rId81" Type="http://schemas.openxmlformats.org/officeDocument/2006/relationships/slideLayout" Target="../slideLayouts/slideLayout176.xml"/><Relationship Id="rId86" Type="http://schemas.openxmlformats.org/officeDocument/2006/relationships/slideLayout" Target="../slideLayouts/slideLayout181.xml"/><Relationship Id="rId4" Type="http://schemas.openxmlformats.org/officeDocument/2006/relationships/slideLayout" Target="../slideLayouts/slideLayout99.xml"/><Relationship Id="rId9" Type="http://schemas.openxmlformats.org/officeDocument/2006/relationships/slideLayout" Target="../slideLayouts/slideLayout104.xml"/><Relationship Id="rId13" Type="http://schemas.openxmlformats.org/officeDocument/2006/relationships/slideLayout" Target="../slideLayouts/slideLayout108.xml"/><Relationship Id="rId18" Type="http://schemas.openxmlformats.org/officeDocument/2006/relationships/slideLayout" Target="../slideLayouts/slideLayout113.xml"/><Relationship Id="rId39" Type="http://schemas.openxmlformats.org/officeDocument/2006/relationships/slideLayout" Target="../slideLayouts/slideLayout134.xml"/><Relationship Id="rId34" Type="http://schemas.openxmlformats.org/officeDocument/2006/relationships/slideLayout" Target="../slideLayouts/slideLayout129.xml"/><Relationship Id="rId50" Type="http://schemas.openxmlformats.org/officeDocument/2006/relationships/slideLayout" Target="../slideLayouts/slideLayout145.xml"/><Relationship Id="rId55" Type="http://schemas.openxmlformats.org/officeDocument/2006/relationships/slideLayout" Target="../slideLayouts/slideLayout150.xml"/><Relationship Id="rId76" Type="http://schemas.openxmlformats.org/officeDocument/2006/relationships/slideLayout" Target="../slideLayouts/slideLayout171.xml"/><Relationship Id="rId7" Type="http://schemas.openxmlformats.org/officeDocument/2006/relationships/slideLayout" Target="../slideLayouts/slideLayout102.xml"/><Relationship Id="rId71" Type="http://schemas.openxmlformats.org/officeDocument/2006/relationships/slideLayout" Target="../slideLayouts/slideLayout166.xml"/><Relationship Id="rId2" Type="http://schemas.openxmlformats.org/officeDocument/2006/relationships/slideLayout" Target="../slideLayouts/slideLayout97.xml"/><Relationship Id="rId29" Type="http://schemas.openxmlformats.org/officeDocument/2006/relationships/slideLayout" Target="../slideLayouts/slideLayout124.xml"/><Relationship Id="rId24" Type="http://schemas.openxmlformats.org/officeDocument/2006/relationships/slideLayout" Target="../slideLayouts/slideLayout119.xml"/><Relationship Id="rId40" Type="http://schemas.openxmlformats.org/officeDocument/2006/relationships/slideLayout" Target="../slideLayouts/slideLayout135.xml"/><Relationship Id="rId45" Type="http://schemas.openxmlformats.org/officeDocument/2006/relationships/slideLayout" Target="../slideLayouts/slideLayout140.xml"/><Relationship Id="rId66" Type="http://schemas.openxmlformats.org/officeDocument/2006/relationships/slideLayout" Target="../slideLayouts/slideLayout161.xml"/><Relationship Id="rId87" Type="http://schemas.openxmlformats.org/officeDocument/2006/relationships/slideLayout" Target="../slideLayouts/slideLayout182.xml"/><Relationship Id="rId61" Type="http://schemas.openxmlformats.org/officeDocument/2006/relationships/slideLayout" Target="../slideLayouts/slideLayout156.xml"/><Relationship Id="rId82" Type="http://schemas.openxmlformats.org/officeDocument/2006/relationships/slideLayout" Target="../slideLayouts/slideLayout177.xml"/><Relationship Id="rId19" Type="http://schemas.openxmlformats.org/officeDocument/2006/relationships/slideLayout" Target="../slideLayouts/slideLayout114.xml"/></Relationships>
</file>

<file path=ppt/slideMasters/_rels/slideMaster5.xml.rels><?xml version="1.0" encoding="UTF-8" standalone="yes"?>
<Relationships xmlns="http://schemas.openxmlformats.org/package/2006/relationships"><Relationship Id="rId26" Type="http://schemas.openxmlformats.org/officeDocument/2006/relationships/slideLayout" Target="../slideLayouts/slideLayout208.xml"/><Relationship Id="rId21" Type="http://schemas.openxmlformats.org/officeDocument/2006/relationships/slideLayout" Target="../slideLayouts/slideLayout203.xml"/><Relationship Id="rId42" Type="http://schemas.openxmlformats.org/officeDocument/2006/relationships/slideLayout" Target="../slideLayouts/slideLayout224.xml"/><Relationship Id="rId47" Type="http://schemas.openxmlformats.org/officeDocument/2006/relationships/slideLayout" Target="../slideLayouts/slideLayout229.xml"/><Relationship Id="rId63" Type="http://schemas.openxmlformats.org/officeDocument/2006/relationships/slideLayout" Target="../slideLayouts/slideLayout245.xml"/><Relationship Id="rId68" Type="http://schemas.openxmlformats.org/officeDocument/2006/relationships/slideLayout" Target="../slideLayouts/slideLayout250.xml"/><Relationship Id="rId84" Type="http://schemas.openxmlformats.org/officeDocument/2006/relationships/slideLayout" Target="../slideLayouts/slideLayout266.xml"/><Relationship Id="rId89" Type="http://schemas.openxmlformats.org/officeDocument/2006/relationships/image" Target="../media/image2.jpeg"/><Relationship Id="rId16" Type="http://schemas.openxmlformats.org/officeDocument/2006/relationships/slideLayout" Target="../slideLayouts/slideLayout198.xml"/><Relationship Id="rId11" Type="http://schemas.openxmlformats.org/officeDocument/2006/relationships/slideLayout" Target="../slideLayouts/slideLayout193.xml"/><Relationship Id="rId32" Type="http://schemas.openxmlformats.org/officeDocument/2006/relationships/slideLayout" Target="../slideLayouts/slideLayout214.xml"/><Relationship Id="rId37" Type="http://schemas.openxmlformats.org/officeDocument/2006/relationships/slideLayout" Target="../slideLayouts/slideLayout219.xml"/><Relationship Id="rId53" Type="http://schemas.openxmlformats.org/officeDocument/2006/relationships/slideLayout" Target="../slideLayouts/slideLayout235.xml"/><Relationship Id="rId58" Type="http://schemas.openxmlformats.org/officeDocument/2006/relationships/slideLayout" Target="../slideLayouts/slideLayout240.xml"/><Relationship Id="rId74" Type="http://schemas.openxmlformats.org/officeDocument/2006/relationships/slideLayout" Target="../slideLayouts/slideLayout256.xml"/><Relationship Id="rId79" Type="http://schemas.openxmlformats.org/officeDocument/2006/relationships/slideLayout" Target="../slideLayouts/slideLayout261.xml"/><Relationship Id="rId5" Type="http://schemas.openxmlformats.org/officeDocument/2006/relationships/slideLayout" Target="../slideLayouts/slideLayout187.xml"/><Relationship Id="rId14" Type="http://schemas.openxmlformats.org/officeDocument/2006/relationships/slideLayout" Target="../slideLayouts/slideLayout196.xml"/><Relationship Id="rId22" Type="http://schemas.openxmlformats.org/officeDocument/2006/relationships/slideLayout" Target="../slideLayouts/slideLayout204.xml"/><Relationship Id="rId27" Type="http://schemas.openxmlformats.org/officeDocument/2006/relationships/slideLayout" Target="../slideLayouts/slideLayout209.xml"/><Relationship Id="rId30" Type="http://schemas.openxmlformats.org/officeDocument/2006/relationships/slideLayout" Target="../slideLayouts/slideLayout212.xml"/><Relationship Id="rId35" Type="http://schemas.openxmlformats.org/officeDocument/2006/relationships/slideLayout" Target="../slideLayouts/slideLayout217.xml"/><Relationship Id="rId43" Type="http://schemas.openxmlformats.org/officeDocument/2006/relationships/slideLayout" Target="../slideLayouts/slideLayout225.xml"/><Relationship Id="rId48" Type="http://schemas.openxmlformats.org/officeDocument/2006/relationships/slideLayout" Target="../slideLayouts/slideLayout230.xml"/><Relationship Id="rId56" Type="http://schemas.openxmlformats.org/officeDocument/2006/relationships/slideLayout" Target="../slideLayouts/slideLayout238.xml"/><Relationship Id="rId64" Type="http://schemas.openxmlformats.org/officeDocument/2006/relationships/slideLayout" Target="../slideLayouts/slideLayout246.xml"/><Relationship Id="rId69" Type="http://schemas.openxmlformats.org/officeDocument/2006/relationships/slideLayout" Target="../slideLayouts/slideLayout251.xml"/><Relationship Id="rId77" Type="http://schemas.openxmlformats.org/officeDocument/2006/relationships/slideLayout" Target="../slideLayouts/slideLayout259.xml"/><Relationship Id="rId8" Type="http://schemas.openxmlformats.org/officeDocument/2006/relationships/slideLayout" Target="../slideLayouts/slideLayout190.xml"/><Relationship Id="rId51" Type="http://schemas.openxmlformats.org/officeDocument/2006/relationships/slideLayout" Target="../slideLayouts/slideLayout233.xml"/><Relationship Id="rId72" Type="http://schemas.openxmlformats.org/officeDocument/2006/relationships/slideLayout" Target="../slideLayouts/slideLayout254.xml"/><Relationship Id="rId80" Type="http://schemas.openxmlformats.org/officeDocument/2006/relationships/slideLayout" Target="../slideLayouts/slideLayout262.xml"/><Relationship Id="rId85" Type="http://schemas.openxmlformats.org/officeDocument/2006/relationships/slideLayout" Target="../slideLayouts/slideLayout267.xml"/><Relationship Id="rId3" Type="http://schemas.openxmlformats.org/officeDocument/2006/relationships/slideLayout" Target="../slideLayouts/slideLayout185.xml"/><Relationship Id="rId12" Type="http://schemas.openxmlformats.org/officeDocument/2006/relationships/slideLayout" Target="../slideLayouts/slideLayout194.xml"/><Relationship Id="rId17" Type="http://schemas.openxmlformats.org/officeDocument/2006/relationships/slideLayout" Target="../slideLayouts/slideLayout199.xml"/><Relationship Id="rId25" Type="http://schemas.openxmlformats.org/officeDocument/2006/relationships/slideLayout" Target="../slideLayouts/slideLayout207.xml"/><Relationship Id="rId33" Type="http://schemas.openxmlformats.org/officeDocument/2006/relationships/slideLayout" Target="../slideLayouts/slideLayout215.xml"/><Relationship Id="rId38" Type="http://schemas.openxmlformats.org/officeDocument/2006/relationships/slideLayout" Target="../slideLayouts/slideLayout220.xml"/><Relationship Id="rId46" Type="http://schemas.openxmlformats.org/officeDocument/2006/relationships/slideLayout" Target="../slideLayouts/slideLayout228.xml"/><Relationship Id="rId59" Type="http://schemas.openxmlformats.org/officeDocument/2006/relationships/slideLayout" Target="../slideLayouts/slideLayout241.xml"/><Relationship Id="rId67" Type="http://schemas.openxmlformats.org/officeDocument/2006/relationships/slideLayout" Target="../slideLayouts/slideLayout249.xml"/><Relationship Id="rId20" Type="http://schemas.openxmlformats.org/officeDocument/2006/relationships/slideLayout" Target="../slideLayouts/slideLayout202.xml"/><Relationship Id="rId41" Type="http://schemas.openxmlformats.org/officeDocument/2006/relationships/slideLayout" Target="../slideLayouts/slideLayout223.xml"/><Relationship Id="rId54" Type="http://schemas.openxmlformats.org/officeDocument/2006/relationships/slideLayout" Target="../slideLayouts/slideLayout236.xml"/><Relationship Id="rId62" Type="http://schemas.openxmlformats.org/officeDocument/2006/relationships/slideLayout" Target="../slideLayouts/slideLayout244.xml"/><Relationship Id="rId70" Type="http://schemas.openxmlformats.org/officeDocument/2006/relationships/slideLayout" Target="../slideLayouts/slideLayout252.xml"/><Relationship Id="rId75" Type="http://schemas.openxmlformats.org/officeDocument/2006/relationships/slideLayout" Target="../slideLayouts/slideLayout257.xml"/><Relationship Id="rId83" Type="http://schemas.openxmlformats.org/officeDocument/2006/relationships/slideLayout" Target="../slideLayouts/slideLayout265.xml"/><Relationship Id="rId88" Type="http://schemas.openxmlformats.org/officeDocument/2006/relationships/theme" Target="../theme/theme5.xml"/><Relationship Id="rId1" Type="http://schemas.openxmlformats.org/officeDocument/2006/relationships/slideLayout" Target="../slideLayouts/slideLayout183.xml"/><Relationship Id="rId6" Type="http://schemas.openxmlformats.org/officeDocument/2006/relationships/slideLayout" Target="../slideLayouts/slideLayout188.xml"/><Relationship Id="rId15" Type="http://schemas.openxmlformats.org/officeDocument/2006/relationships/slideLayout" Target="../slideLayouts/slideLayout197.xml"/><Relationship Id="rId23" Type="http://schemas.openxmlformats.org/officeDocument/2006/relationships/slideLayout" Target="../slideLayouts/slideLayout205.xml"/><Relationship Id="rId28" Type="http://schemas.openxmlformats.org/officeDocument/2006/relationships/slideLayout" Target="../slideLayouts/slideLayout210.xml"/><Relationship Id="rId36" Type="http://schemas.openxmlformats.org/officeDocument/2006/relationships/slideLayout" Target="../slideLayouts/slideLayout218.xml"/><Relationship Id="rId49" Type="http://schemas.openxmlformats.org/officeDocument/2006/relationships/slideLayout" Target="../slideLayouts/slideLayout231.xml"/><Relationship Id="rId57" Type="http://schemas.openxmlformats.org/officeDocument/2006/relationships/slideLayout" Target="../slideLayouts/slideLayout239.xml"/><Relationship Id="rId10" Type="http://schemas.openxmlformats.org/officeDocument/2006/relationships/slideLayout" Target="../slideLayouts/slideLayout192.xml"/><Relationship Id="rId31" Type="http://schemas.openxmlformats.org/officeDocument/2006/relationships/slideLayout" Target="../slideLayouts/slideLayout213.xml"/><Relationship Id="rId44" Type="http://schemas.openxmlformats.org/officeDocument/2006/relationships/slideLayout" Target="../slideLayouts/slideLayout226.xml"/><Relationship Id="rId52" Type="http://schemas.openxmlformats.org/officeDocument/2006/relationships/slideLayout" Target="../slideLayouts/slideLayout234.xml"/><Relationship Id="rId60" Type="http://schemas.openxmlformats.org/officeDocument/2006/relationships/slideLayout" Target="../slideLayouts/slideLayout242.xml"/><Relationship Id="rId65" Type="http://schemas.openxmlformats.org/officeDocument/2006/relationships/slideLayout" Target="../slideLayouts/slideLayout247.xml"/><Relationship Id="rId73" Type="http://schemas.openxmlformats.org/officeDocument/2006/relationships/slideLayout" Target="../slideLayouts/slideLayout255.xml"/><Relationship Id="rId78" Type="http://schemas.openxmlformats.org/officeDocument/2006/relationships/slideLayout" Target="../slideLayouts/slideLayout260.xml"/><Relationship Id="rId81" Type="http://schemas.openxmlformats.org/officeDocument/2006/relationships/slideLayout" Target="../slideLayouts/slideLayout263.xml"/><Relationship Id="rId86" Type="http://schemas.openxmlformats.org/officeDocument/2006/relationships/slideLayout" Target="../slideLayouts/slideLayout268.xml"/><Relationship Id="rId4" Type="http://schemas.openxmlformats.org/officeDocument/2006/relationships/slideLayout" Target="../slideLayouts/slideLayout186.xml"/><Relationship Id="rId9" Type="http://schemas.openxmlformats.org/officeDocument/2006/relationships/slideLayout" Target="../slideLayouts/slideLayout191.xml"/><Relationship Id="rId13" Type="http://schemas.openxmlformats.org/officeDocument/2006/relationships/slideLayout" Target="../slideLayouts/slideLayout195.xml"/><Relationship Id="rId18" Type="http://schemas.openxmlformats.org/officeDocument/2006/relationships/slideLayout" Target="../slideLayouts/slideLayout200.xml"/><Relationship Id="rId39" Type="http://schemas.openxmlformats.org/officeDocument/2006/relationships/slideLayout" Target="../slideLayouts/slideLayout221.xml"/><Relationship Id="rId34" Type="http://schemas.openxmlformats.org/officeDocument/2006/relationships/slideLayout" Target="../slideLayouts/slideLayout216.xml"/><Relationship Id="rId50" Type="http://schemas.openxmlformats.org/officeDocument/2006/relationships/slideLayout" Target="../slideLayouts/slideLayout232.xml"/><Relationship Id="rId55" Type="http://schemas.openxmlformats.org/officeDocument/2006/relationships/slideLayout" Target="../slideLayouts/slideLayout237.xml"/><Relationship Id="rId76" Type="http://schemas.openxmlformats.org/officeDocument/2006/relationships/slideLayout" Target="../slideLayouts/slideLayout258.xml"/><Relationship Id="rId7" Type="http://schemas.openxmlformats.org/officeDocument/2006/relationships/slideLayout" Target="../slideLayouts/slideLayout189.xml"/><Relationship Id="rId71" Type="http://schemas.openxmlformats.org/officeDocument/2006/relationships/slideLayout" Target="../slideLayouts/slideLayout253.xml"/><Relationship Id="rId2" Type="http://schemas.openxmlformats.org/officeDocument/2006/relationships/slideLayout" Target="../slideLayouts/slideLayout184.xml"/><Relationship Id="rId29" Type="http://schemas.openxmlformats.org/officeDocument/2006/relationships/slideLayout" Target="../slideLayouts/slideLayout211.xml"/><Relationship Id="rId24" Type="http://schemas.openxmlformats.org/officeDocument/2006/relationships/slideLayout" Target="../slideLayouts/slideLayout206.xml"/><Relationship Id="rId40" Type="http://schemas.openxmlformats.org/officeDocument/2006/relationships/slideLayout" Target="../slideLayouts/slideLayout222.xml"/><Relationship Id="rId45" Type="http://schemas.openxmlformats.org/officeDocument/2006/relationships/slideLayout" Target="../slideLayouts/slideLayout227.xml"/><Relationship Id="rId66" Type="http://schemas.openxmlformats.org/officeDocument/2006/relationships/slideLayout" Target="../slideLayouts/slideLayout248.xml"/><Relationship Id="rId87" Type="http://schemas.openxmlformats.org/officeDocument/2006/relationships/slideLayout" Target="../slideLayouts/slideLayout269.xml"/><Relationship Id="rId61" Type="http://schemas.openxmlformats.org/officeDocument/2006/relationships/slideLayout" Target="../slideLayouts/slideLayout243.xml"/><Relationship Id="rId82" Type="http://schemas.openxmlformats.org/officeDocument/2006/relationships/slideLayout" Target="../slideLayouts/slideLayout264.xml"/><Relationship Id="rId19" Type="http://schemas.openxmlformats.org/officeDocument/2006/relationships/slideLayout" Target="../slideLayouts/slideLayout201.xml"/></Relationships>
</file>

<file path=ppt/slideMasters/_rels/slideMaster6.xml.rels><?xml version="1.0" encoding="UTF-8" standalone="yes"?>
<Relationships xmlns="http://schemas.openxmlformats.org/package/2006/relationships"><Relationship Id="rId26" Type="http://schemas.openxmlformats.org/officeDocument/2006/relationships/slideLayout" Target="../slideLayouts/slideLayout295.xml"/><Relationship Id="rId21" Type="http://schemas.openxmlformats.org/officeDocument/2006/relationships/slideLayout" Target="../slideLayouts/slideLayout290.xml"/><Relationship Id="rId42" Type="http://schemas.openxmlformats.org/officeDocument/2006/relationships/slideLayout" Target="../slideLayouts/slideLayout311.xml"/><Relationship Id="rId47" Type="http://schemas.openxmlformats.org/officeDocument/2006/relationships/slideLayout" Target="../slideLayouts/slideLayout316.xml"/><Relationship Id="rId63" Type="http://schemas.openxmlformats.org/officeDocument/2006/relationships/slideLayout" Target="../slideLayouts/slideLayout332.xml"/><Relationship Id="rId68" Type="http://schemas.openxmlformats.org/officeDocument/2006/relationships/slideLayout" Target="../slideLayouts/slideLayout337.xml"/><Relationship Id="rId84" Type="http://schemas.openxmlformats.org/officeDocument/2006/relationships/slideLayout" Target="../slideLayouts/slideLayout353.xml"/><Relationship Id="rId89" Type="http://schemas.openxmlformats.org/officeDocument/2006/relationships/image" Target="../media/image2.jpeg"/><Relationship Id="rId16" Type="http://schemas.openxmlformats.org/officeDocument/2006/relationships/slideLayout" Target="../slideLayouts/slideLayout285.xml"/><Relationship Id="rId11" Type="http://schemas.openxmlformats.org/officeDocument/2006/relationships/slideLayout" Target="../slideLayouts/slideLayout280.xml"/><Relationship Id="rId32" Type="http://schemas.openxmlformats.org/officeDocument/2006/relationships/slideLayout" Target="../slideLayouts/slideLayout301.xml"/><Relationship Id="rId37" Type="http://schemas.openxmlformats.org/officeDocument/2006/relationships/slideLayout" Target="../slideLayouts/slideLayout306.xml"/><Relationship Id="rId53" Type="http://schemas.openxmlformats.org/officeDocument/2006/relationships/slideLayout" Target="../slideLayouts/slideLayout322.xml"/><Relationship Id="rId58" Type="http://schemas.openxmlformats.org/officeDocument/2006/relationships/slideLayout" Target="../slideLayouts/slideLayout327.xml"/><Relationship Id="rId74" Type="http://schemas.openxmlformats.org/officeDocument/2006/relationships/slideLayout" Target="../slideLayouts/slideLayout343.xml"/><Relationship Id="rId79" Type="http://schemas.openxmlformats.org/officeDocument/2006/relationships/slideLayout" Target="../slideLayouts/slideLayout348.xml"/><Relationship Id="rId5" Type="http://schemas.openxmlformats.org/officeDocument/2006/relationships/slideLayout" Target="../slideLayouts/slideLayout274.xml"/><Relationship Id="rId14" Type="http://schemas.openxmlformats.org/officeDocument/2006/relationships/slideLayout" Target="../slideLayouts/slideLayout283.xml"/><Relationship Id="rId22" Type="http://schemas.openxmlformats.org/officeDocument/2006/relationships/slideLayout" Target="../slideLayouts/slideLayout291.xml"/><Relationship Id="rId27" Type="http://schemas.openxmlformats.org/officeDocument/2006/relationships/slideLayout" Target="../slideLayouts/slideLayout296.xml"/><Relationship Id="rId30" Type="http://schemas.openxmlformats.org/officeDocument/2006/relationships/slideLayout" Target="../slideLayouts/slideLayout299.xml"/><Relationship Id="rId35" Type="http://schemas.openxmlformats.org/officeDocument/2006/relationships/slideLayout" Target="../slideLayouts/slideLayout304.xml"/><Relationship Id="rId43" Type="http://schemas.openxmlformats.org/officeDocument/2006/relationships/slideLayout" Target="../slideLayouts/slideLayout312.xml"/><Relationship Id="rId48" Type="http://schemas.openxmlformats.org/officeDocument/2006/relationships/slideLayout" Target="../slideLayouts/slideLayout317.xml"/><Relationship Id="rId56" Type="http://schemas.openxmlformats.org/officeDocument/2006/relationships/slideLayout" Target="../slideLayouts/slideLayout325.xml"/><Relationship Id="rId64" Type="http://schemas.openxmlformats.org/officeDocument/2006/relationships/slideLayout" Target="../slideLayouts/slideLayout333.xml"/><Relationship Id="rId69" Type="http://schemas.openxmlformats.org/officeDocument/2006/relationships/slideLayout" Target="../slideLayouts/slideLayout338.xml"/><Relationship Id="rId77" Type="http://schemas.openxmlformats.org/officeDocument/2006/relationships/slideLayout" Target="../slideLayouts/slideLayout346.xml"/><Relationship Id="rId8" Type="http://schemas.openxmlformats.org/officeDocument/2006/relationships/slideLayout" Target="../slideLayouts/slideLayout277.xml"/><Relationship Id="rId51" Type="http://schemas.openxmlformats.org/officeDocument/2006/relationships/slideLayout" Target="../slideLayouts/slideLayout320.xml"/><Relationship Id="rId72" Type="http://schemas.openxmlformats.org/officeDocument/2006/relationships/slideLayout" Target="../slideLayouts/slideLayout341.xml"/><Relationship Id="rId80" Type="http://schemas.openxmlformats.org/officeDocument/2006/relationships/slideLayout" Target="../slideLayouts/slideLayout349.xml"/><Relationship Id="rId85" Type="http://schemas.openxmlformats.org/officeDocument/2006/relationships/slideLayout" Target="../slideLayouts/slideLayout354.xml"/><Relationship Id="rId3" Type="http://schemas.openxmlformats.org/officeDocument/2006/relationships/slideLayout" Target="../slideLayouts/slideLayout272.xml"/><Relationship Id="rId12" Type="http://schemas.openxmlformats.org/officeDocument/2006/relationships/slideLayout" Target="../slideLayouts/slideLayout281.xml"/><Relationship Id="rId17" Type="http://schemas.openxmlformats.org/officeDocument/2006/relationships/slideLayout" Target="../slideLayouts/slideLayout286.xml"/><Relationship Id="rId25" Type="http://schemas.openxmlformats.org/officeDocument/2006/relationships/slideLayout" Target="../slideLayouts/slideLayout294.xml"/><Relationship Id="rId33" Type="http://schemas.openxmlformats.org/officeDocument/2006/relationships/slideLayout" Target="../slideLayouts/slideLayout302.xml"/><Relationship Id="rId38" Type="http://schemas.openxmlformats.org/officeDocument/2006/relationships/slideLayout" Target="../slideLayouts/slideLayout307.xml"/><Relationship Id="rId46" Type="http://schemas.openxmlformats.org/officeDocument/2006/relationships/slideLayout" Target="../slideLayouts/slideLayout315.xml"/><Relationship Id="rId59" Type="http://schemas.openxmlformats.org/officeDocument/2006/relationships/slideLayout" Target="../slideLayouts/slideLayout328.xml"/><Relationship Id="rId67" Type="http://schemas.openxmlformats.org/officeDocument/2006/relationships/slideLayout" Target="../slideLayouts/slideLayout336.xml"/><Relationship Id="rId20" Type="http://schemas.openxmlformats.org/officeDocument/2006/relationships/slideLayout" Target="../slideLayouts/slideLayout289.xml"/><Relationship Id="rId41" Type="http://schemas.openxmlformats.org/officeDocument/2006/relationships/slideLayout" Target="../slideLayouts/slideLayout310.xml"/><Relationship Id="rId54" Type="http://schemas.openxmlformats.org/officeDocument/2006/relationships/slideLayout" Target="../slideLayouts/slideLayout323.xml"/><Relationship Id="rId62" Type="http://schemas.openxmlformats.org/officeDocument/2006/relationships/slideLayout" Target="../slideLayouts/slideLayout331.xml"/><Relationship Id="rId70" Type="http://schemas.openxmlformats.org/officeDocument/2006/relationships/slideLayout" Target="../slideLayouts/slideLayout339.xml"/><Relationship Id="rId75" Type="http://schemas.openxmlformats.org/officeDocument/2006/relationships/slideLayout" Target="../slideLayouts/slideLayout344.xml"/><Relationship Id="rId83" Type="http://schemas.openxmlformats.org/officeDocument/2006/relationships/slideLayout" Target="../slideLayouts/slideLayout352.xml"/><Relationship Id="rId88" Type="http://schemas.openxmlformats.org/officeDocument/2006/relationships/theme" Target="../theme/theme6.xml"/><Relationship Id="rId1" Type="http://schemas.openxmlformats.org/officeDocument/2006/relationships/slideLayout" Target="../slideLayouts/slideLayout270.xml"/><Relationship Id="rId6" Type="http://schemas.openxmlformats.org/officeDocument/2006/relationships/slideLayout" Target="../slideLayouts/slideLayout275.xml"/><Relationship Id="rId15" Type="http://schemas.openxmlformats.org/officeDocument/2006/relationships/slideLayout" Target="../slideLayouts/slideLayout284.xml"/><Relationship Id="rId23" Type="http://schemas.openxmlformats.org/officeDocument/2006/relationships/slideLayout" Target="../slideLayouts/slideLayout292.xml"/><Relationship Id="rId28" Type="http://schemas.openxmlformats.org/officeDocument/2006/relationships/slideLayout" Target="../slideLayouts/slideLayout297.xml"/><Relationship Id="rId36" Type="http://schemas.openxmlformats.org/officeDocument/2006/relationships/slideLayout" Target="../slideLayouts/slideLayout305.xml"/><Relationship Id="rId49" Type="http://schemas.openxmlformats.org/officeDocument/2006/relationships/slideLayout" Target="../slideLayouts/slideLayout318.xml"/><Relationship Id="rId57" Type="http://schemas.openxmlformats.org/officeDocument/2006/relationships/slideLayout" Target="../slideLayouts/slideLayout326.xml"/><Relationship Id="rId10" Type="http://schemas.openxmlformats.org/officeDocument/2006/relationships/slideLayout" Target="../slideLayouts/slideLayout279.xml"/><Relationship Id="rId31" Type="http://schemas.openxmlformats.org/officeDocument/2006/relationships/slideLayout" Target="../slideLayouts/slideLayout300.xml"/><Relationship Id="rId44" Type="http://schemas.openxmlformats.org/officeDocument/2006/relationships/slideLayout" Target="../slideLayouts/slideLayout313.xml"/><Relationship Id="rId52" Type="http://schemas.openxmlformats.org/officeDocument/2006/relationships/slideLayout" Target="../slideLayouts/slideLayout321.xml"/><Relationship Id="rId60" Type="http://schemas.openxmlformats.org/officeDocument/2006/relationships/slideLayout" Target="../slideLayouts/slideLayout329.xml"/><Relationship Id="rId65" Type="http://schemas.openxmlformats.org/officeDocument/2006/relationships/slideLayout" Target="../slideLayouts/slideLayout334.xml"/><Relationship Id="rId73" Type="http://schemas.openxmlformats.org/officeDocument/2006/relationships/slideLayout" Target="../slideLayouts/slideLayout342.xml"/><Relationship Id="rId78" Type="http://schemas.openxmlformats.org/officeDocument/2006/relationships/slideLayout" Target="../slideLayouts/slideLayout347.xml"/><Relationship Id="rId81" Type="http://schemas.openxmlformats.org/officeDocument/2006/relationships/slideLayout" Target="../slideLayouts/slideLayout350.xml"/><Relationship Id="rId86" Type="http://schemas.openxmlformats.org/officeDocument/2006/relationships/slideLayout" Target="../slideLayouts/slideLayout355.xml"/><Relationship Id="rId4" Type="http://schemas.openxmlformats.org/officeDocument/2006/relationships/slideLayout" Target="../slideLayouts/slideLayout273.xml"/><Relationship Id="rId9" Type="http://schemas.openxmlformats.org/officeDocument/2006/relationships/slideLayout" Target="../slideLayouts/slideLayout278.xml"/><Relationship Id="rId13" Type="http://schemas.openxmlformats.org/officeDocument/2006/relationships/slideLayout" Target="../slideLayouts/slideLayout282.xml"/><Relationship Id="rId18" Type="http://schemas.openxmlformats.org/officeDocument/2006/relationships/slideLayout" Target="../slideLayouts/slideLayout287.xml"/><Relationship Id="rId39" Type="http://schemas.openxmlformats.org/officeDocument/2006/relationships/slideLayout" Target="../slideLayouts/slideLayout308.xml"/><Relationship Id="rId34" Type="http://schemas.openxmlformats.org/officeDocument/2006/relationships/slideLayout" Target="../slideLayouts/slideLayout303.xml"/><Relationship Id="rId50" Type="http://schemas.openxmlformats.org/officeDocument/2006/relationships/slideLayout" Target="../slideLayouts/slideLayout319.xml"/><Relationship Id="rId55" Type="http://schemas.openxmlformats.org/officeDocument/2006/relationships/slideLayout" Target="../slideLayouts/slideLayout324.xml"/><Relationship Id="rId76" Type="http://schemas.openxmlformats.org/officeDocument/2006/relationships/slideLayout" Target="../slideLayouts/slideLayout345.xml"/><Relationship Id="rId7" Type="http://schemas.openxmlformats.org/officeDocument/2006/relationships/slideLayout" Target="../slideLayouts/slideLayout276.xml"/><Relationship Id="rId71" Type="http://schemas.openxmlformats.org/officeDocument/2006/relationships/slideLayout" Target="../slideLayouts/slideLayout340.xml"/><Relationship Id="rId2" Type="http://schemas.openxmlformats.org/officeDocument/2006/relationships/slideLayout" Target="../slideLayouts/slideLayout271.xml"/><Relationship Id="rId29" Type="http://schemas.openxmlformats.org/officeDocument/2006/relationships/slideLayout" Target="../slideLayouts/slideLayout298.xml"/><Relationship Id="rId24" Type="http://schemas.openxmlformats.org/officeDocument/2006/relationships/slideLayout" Target="../slideLayouts/slideLayout293.xml"/><Relationship Id="rId40" Type="http://schemas.openxmlformats.org/officeDocument/2006/relationships/slideLayout" Target="../slideLayouts/slideLayout309.xml"/><Relationship Id="rId45" Type="http://schemas.openxmlformats.org/officeDocument/2006/relationships/slideLayout" Target="../slideLayouts/slideLayout314.xml"/><Relationship Id="rId66" Type="http://schemas.openxmlformats.org/officeDocument/2006/relationships/slideLayout" Target="../slideLayouts/slideLayout335.xml"/><Relationship Id="rId87" Type="http://schemas.openxmlformats.org/officeDocument/2006/relationships/slideLayout" Target="../slideLayouts/slideLayout356.xml"/><Relationship Id="rId61" Type="http://schemas.openxmlformats.org/officeDocument/2006/relationships/slideLayout" Target="../slideLayouts/slideLayout330.xml"/><Relationship Id="rId82" Type="http://schemas.openxmlformats.org/officeDocument/2006/relationships/slideLayout" Target="../slideLayouts/slideLayout351.xml"/><Relationship Id="rId19" Type="http://schemas.openxmlformats.org/officeDocument/2006/relationships/slideLayout" Target="../slideLayouts/slideLayout288.xml"/></Relationships>
</file>

<file path=ppt/slideMasters/_rels/slideMaster7.xml.rels><?xml version="1.0" encoding="UTF-8" standalone="yes"?>
<Relationships xmlns="http://schemas.openxmlformats.org/package/2006/relationships"><Relationship Id="rId26" Type="http://schemas.openxmlformats.org/officeDocument/2006/relationships/slideLayout" Target="../slideLayouts/slideLayout382.xml"/><Relationship Id="rId21" Type="http://schemas.openxmlformats.org/officeDocument/2006/relationships/slideLayout" Target="../slideLayouts/slideLayout377.xml"/><Relationship Id="rId42" Type="http://schemas.openxmlformats.org/officeDocument/2006/relationships/slideLayout" Target="../slideLayouts/slideLayout398.xml"/><Relationship Id="rId47" Type="http://schemas.openxmlformats.org/officeDocument/2006/relationships/slideLayout" Target="../slideLayouts/slideLayout403.xml"/><Relationship Id="rId63" Type="http://schemas.openxmlformats.org/officeDocument/2006/relationships/slideLayout" Target="../slideLayouts/slideLayout419.xml"/><Relationship Id="rId68" Type="http://schemas.openxmlformats.org/officeDocument/2006/relationships/slideLayout" Target="../slideLayouts/slideLayout424.xml"/><Relationship Id="rId84" Type="http://schemas.openxmlformats.org/officeDocument/2006/relationships/slideLayout" Target="../slideLayouts/slideLayout440.xml"/><Relationship Id="rId89" Type="http://schemas.openxmlformats.org/officeDocument/2006/relationships/image" Target="../media/image2.jpeg"/><Relationship Id="rId16" Type="http://schemas.openxmlformats.org/officeDocument/2006/relationships/slideLayout" Target="../slideLayouts/slideLayout372.xml"/><Relationship Id="rId11" Type="http://schemas.openxmlformats.org/officeDocument/2006/relationships/slideLayout" Target="../slideLayouts/slideLayout367.xml"/><Relationship Id="rId32" Type="http://schemas.openxmlformats.org/officeDocument/2006/relationships/slideLayout" Target="../slideLayouts/slideLayout388.xml"/><Relationship Id="rId37" Type="http://schemas.openxmlformats.org/officeDocument/2006/relationships/slideLayout" Target="../slideLayouts/slideLayout393.xml"/><Relationship Id="rId53" Type="http://schemas.openxmlformats.org/officeDocument/2006/relationships/slideLayout" Target="../slideLayouts/slideLayout409.xml"/><Relationship Id="rId58" Type="http://schemas.openxmlformats.org/officeDocument/2006/relationships/slideLayout" Target="../slideLayouts/slideLayout414.xml"/><Relationship Id="rId74" Type="http://schemas.openxmlformats.org/officeDocument/2006/relationships/slideLayout" Target="../slideLayouts/slideLayout430.xml"/><Relationship Id="rId79" Type="http://schemas.openxmlformats.org/officeDocument/2006/relationships/slideLayout" Target="../slideLayouts/slideLayout435.xml"/><Relationship Id="rId5" Type="http://schemas.openxmlformats.org/officeDocument/2006/relationships/slideLayout" Target="../slideLayouts/slideLayout361.xml"/><Relationship Id="rId14" Type="http://schemas.openxmlformats.org/officeDocument/2006/relationships/slideLayout" Target="../slideLayouts/slideLayout370.xml"/><Relationship Id="rId22" Type="http://schemas.openxmlformats.org/officeDocument/2006/relationships/slideLayout" Target="../slideLayouts/slideLayout378.xml"/><Relationship Id="rId27" Type="http://schemas.openxmlformats.org/officeDocument/2006/relationships/slideLayout" Target="../slideLayouts/slideLayout383.xml"/><Relationship Id="rId30" Type="http://schemas.openxmlformats.org/officeDocument/2006/relationships/slideLayout" Target="../slideLayouts/slideLayout386.xml"/><Relationship Id="rId35" Type="http://schemas.openxmlformats.org/officeDocument/2006/relationships/slideLayout" Target="../slideLayouts/slideLayout391.xml"/><Relationship Id="rId43" Type="http://schemas.openxmlformats.org/officeDocument/2006/relationships/slideLayout" Target="../slideLayouts/slideLayout399.xml"/><Relationship Id="rId48" Type="http://schemas.openxmlformats.org/officeDocument/2006/relationships/slideLayout" Target="../slideLayouts/slideLayout404.xml"/><Relationship Id="rId56" Type="http://schemas.openxmlformats.org/officeDocument/2006/relationships/slideLayout" Target="../slideLayouts/slideLayout412.xml"/><Relationship Id="rId64" Type="http://schemas.openxmlformats.org/officeDocument/2006/relationships/slideLayout" Target="../slideLayouts/slideLayout420.xml"/><Relationship Id="rId69" Type="http://schemas.openxmlformats.org/officeDocument/2006/relationships/slideLayout" Target="../slideLayouts/slideLayout425.xml"/><Relationship Id="rId77" Type="http://schemas.openxmlformats.org/officeDocument/2006/relationships/slideLayout" Target="../slideLayouts/slideLayout433.xml"/><Relationship Id="rId8" Type="http://schemas.openxmlformats.org/officeDocument/2006/relationships/slideLayout" Target="../slideLayouts/slideLayout364.xml"/><Relationship Id="rId51" Type="http://schemas.openxmlformats.org/officeDocument/2006/relationships/slideLayout" Target="../slideLayouts/slideLayout407.xml"/><Relationship Id="rId72" Type="http://schemas.openxmlformats.org/officeDocument/2006/relationships/slideLayout" Target="../slideLayouts/slideLayout428.xml"/><Relationship Id="rId80" Type="http://schemas.openxmlformats.org/officeDocument/2006/relationships/slideLayout" Target="../slideLayouts/slideLayout436.xml"/><Relationship Id="rId85" Type="http://schemas.openxmlformats.org/officeDocument/2006/relationships/slideLayout" Target="../slideLayouts/slideLayout441.xml"/><Relationship Id="rId3" Type="http://schemas.openxmlformats.org/officeDocument/2006/relationships/slideLayout" Target="../slideLayouts/slideLayout359.xml"/><Relationship Id="rId12" Type="http://schemas.openxmlformats.org/officeDocument/2006/relationships/slideLayout" Target="../slideLayouts/slideLayout368.xml"/><Relationship Id="rId17" Type="http://schemas.openxmlformats.org/officeDocument/2006/relationships/slideLayout" Target="../slideLayouts/slideLayout373.xml"/><Relationship Id="rId25" Type="http://schemas.openxmlformats.org/officeDocument/2006/relationships/slideLayout" Target="../slideLayouts/slideLayout381.xml"/><Relationship Id="rId33" Type="http://schemas.openxmlformats.org/officeDocument/2006/relationships/slideLayout" Target="../slideLayouts/slideLayout389.xml"/><Relationship Id="rId38" Type="http://schemas.openxmlformats.org/officeDocument/2006/relationships/slideLayout" Target="../slideLayouts/slideLayout394.xml"/><Relationship Id="rId46" Type="http://schemas.openxmlformats.org/officeDocument/2006/relationships/slideLayout" Target="../slideLayouts/slideLayout402.xml"/><Relationship Id="rId59" Type="http://schemas.openxmlformats.org/officeDocument/2006/relationships/slideLayout" Target="../slideLayouts/slideLayout415.xml"/><Relationship Id="rId67" Type="http://schemas.openxmlformats.org/officeDocument/2006/relationships/slideLayout" Target="../slideLayouts/slideLayout423.xml"/><Relationship Id="rId20" Type="http://schemas.openxmlformats.org/officeDocument/2006/relationships/slideLayout" Target="../slideLayouts/slideLayout376.xml"/><Relationship Id="rId41" Type="http://schemas.openxmlformats.org/officeDocument/2006/relationships/slideLayout" Target="../slideLayouts/slideLayout397.xml"/><Relationship Id="rId54" Type="http://schemas.openxmlformats.org/officeDocument/2006/relationships/slideLayout" Target="../slideLayouts/slideLayout410.xml"/><Relationship Id="rId62" Type="http://schemas.openxmlformats.org/officeDocument/2006/relationships/slideLayout" Target="../slideLayouts/slideLayout418.xml"/><Relationship Id="rId70" Type="http://schemas.openxmlformats.org/officeDocument/2006/relationships/slideLayout" Target="../slideLayouts/slideLayout426.xml"/><Relationship Id="rId75" Type="http://schemas.openxmlformats.org/officeDocument/2006/relationships/slideLayout" Target="../slideLayouts/slideLayout431.xml"/><Relationship Id="rId83" Type="http://schemas.openxmlformats.org/officeDocument/2006/relationships/slideLayout" Target="../slideLayouts/slideLayout439.xml"/><Relationship Id="rId88" Type="http://schemas.openxmlformats.org/officeDocument/2006/relationships/theme" Target="../theme/theme7.xml"/><Relationship Id="rId1" Type="http://schemas.openxmlformats.org/officeDocument/2006/relationships/slideLayout" Target="../slideLayouts/slideLayout357.xml"/><Relationship Id="rId6" Type="http://schemas.openxmlformats.org/officeDocument/2006/relationships/slideLayout" Target="../slideLayouts/slideLayout362.xml"/><Relationship Id="rId15" Type="http://schemas.openxmlformats.org/officeDocument/2006/relationships/slideLayout" Target="../slideLayouts/slideLayout371.xml"/><Relationship Id="rId23" Type="http://schemas.openxmlformats.org/officeDocument/2006/relationships/slideLayout" Target="../slideLayouts/slideLayout379.xml"/><Relationship Id="rId28" Type="http://schemas.openxmlformats.org/officeDocument/2006/relationships/slideLayout" Target="../slideLayouts/slideLayout384.xml"/><Relationship Id="rId36" Type="http://schemas.openxmlformats.org/officeDocument/2006/relationships/slideLayout" Target="../slideLayouts/slideLayout392.xml"/><Relationship Id="rId49" Type="http://schemas.openxmlformats.org/officeDocument/2006/relationships/slideLayout" Target="../slideLayouts/slideLayout405.xml"/><Relationship Id="rId57" Type="http://schemas.openxmlformats.org/officeDocument/2006/relationships/slideLayout" Target="../slideLayouts/slideLayout413.xml"/><Relationship Id="rId10" Type="http://schemas.openxmlformats.org/officeDocument/2006/relationships/slideLayout" Target="../slideLayouts/slideLayout366.xml"/><Relationship Id="rId31" Type="http://schemas.openxmlformats.org/officeDocument/2006/relationships/slideLayout" Target="../slideLayouts/slideLayout387.xml"/><Relationship Id="rId44" Type="http://schemas.openxmlformats.org/officeDocument/2006/relationships/slideLayout" Target="../slideLayouts/slideLayout400.xml"/><Relationship Id="rId52" Type="http://schemas.openxmlformats.org/officeDocument/2006/relationships/slideLayout" Target="../slideLayouts/slideLayout408.xml"/><Relationship Id="rId60" Type="http://schemas.openxmlformats.org/officeDocument/2006/relationships/slideLayout" Target="../slideLayouts/slideLayout416.xml"/><Relationship Id="rId65" Type="http://schemas.openxmlformats.org/officeDocument/2006/relationships/slideLayout" Target="../slideLayouts/slideLayout421.xml"/><Relationship Id="rId73" Type="http://schemas.openxmlformats.org/officeDocument/2006/relationships/slideLayout" Target="../slideLayouts/slideLayout429.xml"/><Relationship Id="rId78" Type="http://schemas.openxmlformats.org/officeDocument/2006/relationships/slideLayout" Target="../slideLayouts/slideLayout434.xml"/><Relationship Id="rId81" Type="http://schemas.openxmlformats.org/officeDocument/2006/relationships/slideLayout" Target="../slideLayouts/slideLayout437.xml"/><Relationship Id="rId86" Type="http://schemas.openxmlformats.org/officeDocument/2006/relationships/slideLayout" Target="../slideLayouts/slideLayout442.xml"/><Relationship Id="rId4" Type="http://schemas.openxmlformats.org/officeDocument/2006/relationships/slideLayout" Target="../slideLayouts/slideLayout360.xml"/><Relationship Id="rId9" Type="http://schemas.openxmlformats.org/officeDocument/2006/relationships/slideLayout" Target="../slideLayouts/slideLayout365.xml"/><Relationship Id="rId13" Type="http://schemas.openxmlformats.org/officeDocument/2006/relationships/slideLayout" Target="../slideLayouts/slideLayout369.xml"/><Relationship Id="rId18" Type="http://schemas.openxmlformats.org/officeDocument/2006/relationships/slideLayout" Target="../slideLayouts/slideLayout374.xml"/><Relationship Id="rId39" Type="http://schemas.openxmlformats.org/officeDocument/2006/relationships/slideLayout" Target="../slideLayouts/slideLayout395.xml"/><Relationship Id="rId34" Type="http://schemas.openxmlformats.org/officeDocument/2006/relationships/slideLayout" Target="../slideLayouts/slideLayout390.xml"/><Relationship Id="rId50" Type="http://schemas.openxmlformats.org/officeDocument/2006/relationships/slideLayout" Target="../slideLayouts/slideLayout406.xml"/><Relationship Id="rId55" Type="http://schemas.openxmlformats.org/officeDocument/2006/relationships/slideLayout" Target="../slideLayouts/slideLayout411.xml"/><Relationship Id="rId76" Type="http://schemas.openxmlformats.org/officeDocument/2006/relationships/slideLayout" Target="../slideLayouts/slideLayout432.xml"/><Relationship Id="rId7" Type="http://schemas.openxmlformats.org/officeDocument/2006/relationships/slideLayout" Target="../slideLayouts/slideLayout363.xml"/><Relationship Id="rId71" Type="http://schemas.openxmlformats.org/officeDocument/2006/relationships/slideLayout" Target="../slideLayouts/slideLayout427.xml"/><Relationship Id="rId2" Type="http://schemas.openxmlformats.org/officeDocument/2006/relationships/slideLayout" Target="../slideLayouts/slideLayout358.xml"/><Relationship Id="rId29" Type="http://schemas.openxmlformats.org/officeDocument/2006/relationships/slideLayout" Target="../slideLayouts/slideLayout385.xml"/><Relationship Id="rId24" Type="http://schemas.openxmlformats.org/officeDocument/2006/relationships/slideLayout" Target="../slideLayouts/slideLayout380.xml"/><Relationship Id="rId40" Type="http://schemas.openxmlformats.org/officeDocument/2006/relationships/slideLayout" Target="../slideLayouts/slideLayout396.xml"/><Relationship Id="rId45" Type="http://schemas.openxmlformats.org/officeDocument/2006/relationships/slideLayout" Target="../slideLayouts/slideLayout401.xml"/><Relationship Id="rId66" Type="http://schemas.openxmlformats.org/officeDocument/2006/relationships/slideLayout" Target="../slideLayouts/slideLayout422.xml"/><Relationship Id="rId87" Type="http://schemas.openxmlformats.org/officeDocument/2006/relationships/slideLayout" Target="../slideLayouts/slideLayout443.xml"/><Relationship Id="rId61" Type="http://schemas.openxmlformats.org/officeDocument/2006/relationships/slideLayout" Target="../slideLayouts/slideLayout417.xml"/><Relationship Id="rId82" Type="http://schemas.openxmlformats.org/officeDocument/2006/relationships/slideLayout" Target="../slideLayouts/slideLayout438.xml"/><Relationship Id="rId19" Type="http://schemas.openxmlformats.org/officeDocument/2006/relationships/slideLayout" Target="../slideLayouts/slideLayout375.xml"/></Relationships>
</file>

<file path=ppt/slideMasters/_rels/slideMaster8.xml.rels><?xml version="1.0" encoding="UTF-8" standalone="yes"?>
<Relationships xmlns="http://schemas.openxmlformats.org/package/2006/relationships"><Relationship Id="rId26" Type="http://schemas.openxmlformats.org/officeDocument/2006/relationships/slideLayout" Target="../slideLayouts/slideLayout469.xml"/><Relationship Id="rId21" Type="http://schemas.openxmlformats.org/officeDocument/2006/relationships/slideLayout" Target="../slideLayouts/slideLayout464.xml"/><Relationship Id="rId42" Type="http://schemas.openxmlformats.org/officeDocument/2006/relationships/slideLayout" Target="../slideLayouts/slideLayout485.xml"/><Relationship Id="rId47" Type="http://schemas.openxmlformats.org/officeDocument/2006/relationships/slideLayout" Target="../slideLayouts/slideLayout490.xml"/><Relationship Id="rId63" Type="http://schemas.openxmlformats.org/officeDocument/2006/relationships/slideLayout" Target="../slideLayouts/slideLayout506.xml"/><Relationship Id="rId68" Type="http://schemas.openxmlformats.org/officeDocument/2006/relationships/slideLayout" Target="../slideLayouts/slideLayout511.xml"/><Relationship Id="rId84" Type="http://schemas.openxmlformats.org/officeDocument/2006/relationships/slideLayout" Target="../slideLayouts/slideLayout527.xml"/><Relationship Id="rId89" Type="http://schemas.openxmlformats.org/officeDocument/2006/relationships/image" Target="../media/image2.jpeg"/><Relationship Id="rId16" Type="http://schemas.openxmlformats.org/officeDocument/2006/relationships/slideLayout" Target="../slideLayouts/slideLayout459.xml"/><Relationship Id="rId11" Type="http://schemas.openxmlformats.org/officeDocument/2006/relationships/slideLayout" Target="../slideLayouts/slideLayout454.xml"/><Relationship Id="rId32" Type="http://schemas.openxmlformats.org/officeDocument/2006/relationships/slideLayout" Target="../slideLayouts/slideLayout475.xml"/><Relationship Id="rId37" Type="http://schemas.openxmlformats.org/officeDocument/2006/relationships/slideLayout" Target="../slideLayouts/slideLayout480.xml"/><Relationship Id="rId53" Type="http://schemas.openxmlformats.org/officeDocument/2006/relationships/slideLayout" Target="../slideLayouts/slideLayout496.xml"/><Relationship Id="rId58" Type="http://schemas.openxmlformats.org/officeDocument/2006/relationships/slideLayout" Target="../slideLayouts/slideLayout501.xml"/><Relationship Id="rId74" Type="http://schemas.openxmlformats.org/officeDocument/2006/relationships/slideLayout" Target="../slideLayouts/slideLayout517.xml"/><Relationship Id="rId79" Type="http://schemas.openxmlformats.org/officeDocument/2006/relationships/slideLayout" Target="../slideLayouts/slideLayout522.xml"/><Relationship Id="rId5" Type="http://schemas.openxmlformats.org/officeDocument/2006/relationships/slideLayout" Target="../slideLayouts/slideLayout448.xml"/><Relationship Id="rId14" Type="http://schemas.openxmlformats.org/officeDocument/2006/relationships/slideLayout" Target="../slideLayouts/slideLayout457.xml"/><Relationship Id="rId22" Type="http://schemas.openxmlformats.org/officeDocument/2006/relationships/slideLayout" Target="../slideLayouts/slideLayout465.xml"/><Relationship Id="rId27" Type="http://schemas.openxmlformats.org/officeDocument/2006/relationships/slideLayout" Target="../slideLayouts/slideLayout470.xml"/><Relationship Id="rId30" Type="http://schemas.openxmlformats.org/officeDocument/2006/relationships/slideLayout" Target="../slideLayouts/slideLayout473.xml"/><Relationship Id="rId35" Type="http://schemas.openxmlformats.org/officeDocument/2006/relationships/slideLayout" Target="../slideLayouts/slideLayout478.xml"/><Relationship Id="rId43" Type="http://schemas.openxmlformats.org/officeDocument/2006/relationships/slideLayout" Target="../slideLayouts/slideLayout486.xml"/><Relationship Id="rId48" Type="http://schemas.openxmlformats.org/officeDocument/2006/relationships/slideLayout" Target="../slideLayouts/slideLayout491.xml"/><Relationship Id="rId56" Type="http://schemas.openxmlformats.org/officeDocument/2006/relationships/slideLayout" Target="../slideLayouts/slideLayout499.xml"/><Relationship Id="rId64" Type="http://schemas.openxmlformats.org/officeDocument/2006/relationships/slideLayout" Target="../slideLayouts/slideLayout507.xml"/><Relationship Id="rId69" Type="http://schemas.openxmlformats.org/officeDocument/2006/relationships/slideLayout" Target="../slideLayouts/slideLayout512.xml"/><Relationship Id="rId77" Type="http://schemas.openxmlformats.org/officeDocument/2006/relationships/slideLayout" Target="../slideLayouts/slideLayout520.xml"/><Relationship Id="rId8" Type="http://schemas.openxmlformats.org/officeDocument/2006/relationships/slideLayout" Target="../slideLayouts/slideLayout451.xml"/><Relationship Id="rId51" Type="http://schemas.openxmlformats.org/officeDocument/2006/relationships/slideLayout" Target="../slideLayouts/slideLayout494.xml"/><Relationship Id="rId72" Type="http://schemas.openxmlformats.org/officeDocument/2006/relationships/slideLayout" Target="../slideLayouts/slideLayout515.xml"/><Relationship Id="rId80" Type="http://schemas.openxmlformats.org/officeDocument/2006/relationships/slideLayout" Target="../slideLayouts/slideLayout523.xml"/><Relationship Id="rId85" Type="http://schemas.openxmlformats.org/officeDocument/2006/relationships/slideLayout" Target="../slideLayouts/slideLayout528.xml"/><Relationship Id="rId3" Type="http://schemas.openxmlformats.org/officeDocument/2006/relationships/slideLayout" Target="../slideLayouts/slideLayout446.xml"/><Relationship Id="rId12" Type="http://schemas.openxmlformats.org/officeDocument/2006/relationships/slideLayout" Target="../slideLayouts/slideLayout455.xml"/><Relationship Id="rId17" Type="http://schemas.openxmlformats.org/officeDocument/2006/relationships/slideLayout" Target="../slideLayouts/slideLayout460.xml"/><Relationship Id="rId25" Type="http://schemas.openxmlformats.org/officeDocument/2006/relationships/slideLayout" Target="../slideLayouts/slideLayout468.xml"/><Relationship Id="rId33" Type="http://schemas.openxmlformats.org/officeDocument/2006/relationships/slideLayout" Target="../slideLayouts/slideLayout476.xml"/><Relationship Id="rId38" Type="http://schemas.openxmlformats.org/officeDocument/2006/relationships/slideLayout" Target="../slideLayouts/slideLayout481.xml"/><Relationship Id="rId46" Type="http://schemas.openxmlformats.org/officeDocument/2006/relationships/slideLayout" Target="../slideLayouts/slideLayout489.xml"/><Relationship Id="rId59" Type="http://schemas.openxmlformats.org/officeDocument/2006/relationships/slideLayout" Target="../slideLayouts/slideLayout502.xml"/><Relationship Id="rId67" Type="http://schemas.openxmlformats.org/officeDocument/2006/relationships/slideLayout" Target="../slideLayouts/slideLayout510.xml"/><Relationship Id="rId20" Type="http://schemas.openxmlformats.org/officeDocument/2006/relationships/slideLayout" Target="../slideLayouts/slideLayout463.xml"/><Relationship Id="rId41" Type="http://schemas.openxmlformats.org/officeDocument/2006/relationships/slideLayout" Target="../slideLayouts/slideLayout484.xml"/><Relationship Id="rId54" Type="http://schemas.openxmlformats.org/officeDocument/2006/relationships/slideLayout" Target="../slideLayouts/slideLayout497.xml"/><Relationship Id="rId62" Type="http://schemas.openxmlformats.org/officeDocument/2006/relationships/slideLayout" Target="../slideLayouts/slideLayout505.xml"/><Relationship Id="rId70" Type="http://schemas.openxmlformats.org/officeDocument/2006/relationships/slideLayout" Target="../slideLayouts/slideLayout513.xml"/><Relationship Id="rId75" Type="http://schemas.openxmlformats.org/officeDocument/2006/relationships/slideLayout" Target="../slideLayouts/slideLayout518.xml"/><Relationship Id="rId83" Type="http://schemas.openxmlformats.org/officeDocument/2006/relationships/slideLayout" Target="../slideLayouts/slideLayout526.xml"/><Relationship Id="rId88" Type="http://schemas.openxmlformats.org/officeDocument/2006/relationships/theme" Target="../theme/theme8.xml"/><Relationship Id="rId1" Type="http://schemas.openxmlformats.org/officeDocument/2006/relationships/slideLayout" Target="../slideLayouts/slideLayout444.xml"/><Relationship Id="rId6" Type="http://schemas.openxmlformats.org/officeDocument/2006/relationships/slideLayout" Target="../slideLayouts/slideLayout449.xml"/><Relationship Id="rId15" Type="http://schemas.openxmlformats.org/officeDocument/2006/relationships/slideLayout" Target="../slideLayouts/slideLayout458.xml"/><Relationship Id="rId23" Type="http://schemas.openxmlformats.org/officeDocument/2006/relationships/slideLayout" Target="../slideLayouts/slideLayout466.xml"/><Relationship Id="rId28" Type="http://schemas.openxmlformats.org/officeDocument/2006/relationships/slideLayout" Target="../slideLayouts/slideLayout471.xml"/><Relationship Id="rId36" Type="http://schemas.openxmlformats.org/officeDocument/2006/relationships/slideLayout" Target="../slideLayouts/slideLayout479.xml"/><Relationship Id="rId49" Type="http://schemas.openxmlformats.org/officeDocument/2006/relationships/slideLayout" Target="../slideLayouts/slideLayout492.xml"/><Relationship Id="rId57" Type="http://schemas.openxmlformats.org/officeDocument/2006/relationships/slideLayout" Target="../slideLayouts/slideLayout500.xml"/><Relationship Id="rId10" Type="http://schemas.openxmlformats.org/officeDocument/2006/relationships/slideLayout" Target="../slideLayouts/slideLayout453.xml"/><Relationship Id="rId31" Type="http://schemas.openxmlformats.org/officeDocument/2006/relationships/slideLayout" Target="../slideLayouts/slideLayout474.xml"/><Relationship Id="rId44" Type="http://schemas.openxmlformats.org/officeDocument/2006/relationships/slideLayout" Target="../slideLayouts/slideLayout487.xml"/><Relationship Id="rId52" Type="http://schemas.openxmlformats.org/officeDocument/2006/relationships/slideLayout" Target="../slideLayouts/slideLayout495.xml"/><Relationship Id="rId60" Type="http://schemas.openxmlformats.org/officeDocument/2006/relationships/slideLayout" Target="../slideLayouts/slideLayout503.xml"/><Relationship Id="rId65" Type="http://schemas.openxmlformats.org/officeDocument/2006/relationships/slideLayout" Target="../slideLayouts/slideLayout508.xml"/><Relationship Id="rId73" Type="http://schemas.openxmlformats.org/officeDocument/2006/relationships/slideLayout" Target="../slideLayouts/slideLayout516.xml"/><Relationship Id="rId78" Type="http://schemas.openxmlformats.org/officeDocument/2006/relationships/slideLayout" Target="../slideLayouts/slideLayout521.xml"/><Relationship Id="rId81" Type="http://schemas.openxmlformats.org/officeDocument/2006/relationships/slideLayout" Target="../slideLayouts/slideLayout524.xml"/><Relationship Id="rId86" Type="http://schemas.openxmlformats.org/officeDocument/2006/relationships/slideLayout" Target="../slideLayouts/slideLayout529.xml"/><Relationship Id="rId4" Type="http://schemas.openxmlformats.org/officeDocument/2006/relationships/slideLayout" Target="../slideLayouts/slideLayout447.xml"/><Relationship Id="rId9" Type="http://schemas.openxmlformats.org/officeDocument/2006/relationships/slideLayout" Target="../slideLayouts/slideLayout452.xml"/><Relationship Id="rId13" Type="http://schemas.openxmlformats.org/officeDocument/2006/relationships/slideLayout" Target="../slideLayouts/slideLayout456.xml"/><Relationship Id="rId18" Type="http://schemas.openxmlformats.org/officeDocument/2006/relationships/slideLayout" Target="../slideLayouts/slideLayout461.xml"/><Relationship Id="rId39" Type="http://schemas.openxmlformats.org/officeDocument/2006/relationships/slideLayout" Target="../slideLayouts/slideLayout482.xml"/><Relationship Id="rId34" Type="http://schemas.openxmlformats.org/officeDocument/2006/relationships/slideLayout" Target="../slideLayouts/slideLayout477.xml"/><Relationship Id="rId50" Type="http://schemas.openxmlformats.org/officeDocument/2006/relationships/slideLayout" Target="../slideLayouts/slideLayout493.xml"/><Relationship Id="rId55" Type="http://schemas.openxmlformats.org/officeDocument/2006/relationships/slideLayout" Target="../slideLayouts/slideLayout498.xml"/><Relationship Id="rId76" Type="http://schemas.openxmlformats.org/officeDocument/2006/relationships/slideLayout" Target="../slideLayouts/slideLayout519.xml"/><Relationship Id="rId7" Type="http://schemas.openxmlformats.org/officeDocument/2006/relationships/slideLayout" Target="../slideLayouts/slideLayout450.xml"/><Relationship Id="rId71" Type="http://schemas.openxmlformats.org/officeDocument/2006/relationships/slideLayout" Target="../slideLayouts/slideLayout514.xml"/><Relationship Id="rId2" Type="http://schemas.openxmlformats.org/officeDocument/2006/relationships/slideLayout" Target="../slideLayouts/slideLayout445.xml"/><Relationship Id="rId29" Type="http://schemas.openxmlformats.org/officeDocument/2006/relationships/slideLayout" Target="../slideLayouts/slideLayout472.xml"/><Relationship Id="rId24" Type="http://schemas.openxmlformats.org/officeDocument/2006/relationships/slideLayout" Target="../slideLayouts/slideLayout467.xml"/><Relationship Id="rId40" Type="http://schemas.openxmlformats.org/officeDocument/2006/relationships/slideLayout" Target="../slideLayouts/slideLayout483.xml"/><Relationship Id="rId45" Type="http://schemas.openxmlformats.org/officeDocument/2006/relationships/slideLayout" Target="../slideLayouts/slideLayout488.xml"/><Relationship Id="rId66" Type="http://schemas.openxmlformats.org/officeDocument/2006/relationships/slideLayout" Target="../slideLayouts/slideLayout509.xml"/><Relationship Id="rId87" Type="http://schemas.openxmlformats.org/officeDocument/2006/relationships/slideLayout" Target="../slideLayouts/slideLayout530.xml"/><Relationship Id="rId61" Type="http://schemas.openxmlformats.org/officeDocument/2006/relationships/slideLayout" Target="../slideLayouts/slideLayout504.xml"/><Relationship Id="rId82" Type="http://schemas.openxmlformats.org/officeDocument/2006/relationships/slideLayout" Target="../slideLayouts/slideLayout525.xml"/><Relationship Id="rId19" Type="http://schemas.openxmlformats.org/officeDocument/2006/relationships/slideLayout" Target="../slideLayouts/slideLayout462.xml"/></Relationships>
</file>

<file path=ppt/slideMasters/_rels/slideMaster9.xml.rels><?xml version="1.0" encoding="UTF-8" standalone="yes"?>
<Relationships xmlns="http://schemas.openxmlformats.org/package/2006/relationships"><Relationship Id="rId26" Type="http://schemas.openxmlformats.org/officeDocument/2006/relationships/slideLayout" Target="../slideLayouts/slideLayout556.xml"/><Relationship Id="rId21" Type="http://schemas.openxmlformats.org/officeDocument/2006/relationships/slideLayout" Target="../slideLayouts/slideLayout551.xml"/><Relationship Id="rId42" Type="http://schemas.openxmlformats.org/officeDocument/2006/relationships/slideLayout" Target="../slideLayouts/slideLayout572.xml"/><Relationship Id="rId47" Type="http://schemas.openxmlformats.org/officeDocument/2006/relationships/slideLayout" Target="../slideLayouts/slideLayout577.xml"/><Relationship Id="rId63" Type="http://schemas.openxmlformats.org/officeDocument/2006/relationships/slideLayout" Target="../slideLayouts/slideLayout593.xml"/><Relationship Id="rId68" Type="http://schemas.openxmlformats.org/officeDocument/2006/relationships/slideLayout" Target="../slideLayouts/slideLayout598.xml"/><Relationship Id="rId84" Type="http://schemas.openxmlformats.org/officeDocument/2006/relationships/slideLayout" Target="../slideLayouts/slideLayout614.xml"/><Relationship Id="rId89" Type="http://schemas.openxmlformats.org/officeDocument/2006/relationships/image" Target="../media/image2.jpeg"/><Relationship Id="rId16" Type="http://schemas.openxmlformats.org/officeDocument/2006/relationships/slideLayout" Target="../slideLayouts/slideLayout546.xml"/><Relationship Id="rId11" Type="http://schemas.openxmlformats.org/officeDocument/2006/relationships/slideLayout" Target="../slideLayouts/slideLayout541.xml"/><Relationship Id="rId32" Type="http://schemas.openxmlformats.org/officeDocument/2006/relationships/slideLayout" Target="../slideLayouts/slideLayout562.xml"/><Relationship Id="rId37" Type="http://schemas.openxmlformats.org/officeDocument/2006/relationships/slideLayout" Target="../slideLayouts/slideLayout567.xml"/><Relationship Id="rId53" Type="http://schemas.openxmlformats.org/officeDocument/2006/relationships/slideLayout" Target="../slideLayouts/slideLayout583.xml"/><Relationship Id="rId58" Type="http://schemas.openxmlformats.org/officeDocument/2006/relationships/slideLayout" Target="../slideLayouts/slideLayout588.xml"/><Relationship Id="rId74" Type="http://schemas.openxmlformats.org/officeDocument/2006/relationships/slideLayout" Target="../slideLayouts/slideLayout604.xml"/><Relationship Id="rId79" Type="http://schemas.openxmlformats.org/officeDocument/2006/relationships/slideLayout" Target="../slideLayouts/slideLayout609.xml"/><Relationship Id="rId5" Type="http://schemas.openxmlformats.org/officeDocument/2006/relationships/slideLayout" Target="../slideLayouts/slideLayout535.xml"/><Relationship Id="rId14" Type="http://schemas.openxmlformats.org/officeDocument/2006/relationships/slideLayout" Target="../slideLayouts/slideLayout544.xml"/><Relationship Id="rId22" Type="http://schemas.openxmlformats.org/officeDocument/2006/relationships/slideLayout" Target="../slideLayouts/slideLayout552.xml"/><Relationship Id="rId27" Type="http://schemas.openxmlformats.org/officeDocument/2006/relationships/slideLayout" Target="../slideLayouts/slideLayout557.xml"/><Relationship Id="rId30" Type="http://schemas.openxmlformats.org/officeDocument/2006/relationships/slideLayout" Target="../slideLayouts/slideLayout560.xml"/><Relationship Id="rId35" Type="http://schemas.openxmlformats.org/officeDocument/2006/relationships/slideLayout" Target="../slideLayouts/slideLayout565.xml"/><Relationship Id="rId43" Type="http://schemas.openxmlformats.org/officeDocument/2006/relationships/slideLayout" Target="../slideLayouts/slideLayout573.xml"/><Relationship Id="rId48" Type="http://schemas.openxmlformats.org/officeDocument/2006/relationships/slideLayout" Target="../slideLayouts/slideLayout578.xml"/><Relationship Id="rId56" Type="http://schemas.openxmlformats.org/officeDocument/2006/relationships/slideLayout" Target="../slideLayouts/slideLayout586.xml"/><Relationship Id="rId64" Type="http://schemas.openxmlformats.org/officeDocument/2006/relationships/slideLayout" Target="../slideLayouts/slideLayout594.xml"/><Relationship Id="rId69" Type="http://schemas.openxmlformats.org/officeDocument/2006/relationships/slideLayout" Target="../slideLayouts/slideLayout599.xml"/><Relationship Id="rId77" Type="http://schemas.openxmlformats.org/officeDocument/2006/relationships/slideLayout" Target="../slideLayouts/slideLayout607.xml"/><Relationship Id="rId8" Type="http://schemas.openxmlformats.org/officeDocument/2006/relationships/slideLayout" Target="../slideLayouts/slideLayout538.xml"/><Relationship Id="rId51" Type="http://schemas.openxmlformats.org/officeDocument/2006/relationships/slideLayout" Target="../slideLayouts/slideLayout581.xml"/><Relationship Id="rId72" Type="http://schemas.openxmlformats.org/officeDocument/2006/relationships/slideLayout" Target="../slideLayouts/slideLayout602.xml"/><Relationship Id="rId80" Type="http://schemas.openxmlformats.org/officeDocument/2006/relationships/slideLayout" Target="../slideLayouts/slideLayout610.xml"/><Relationship Id="rId85" Type="http://schemas.openxmlformats.org/officeDocument/2006/relationships/slideLayout" Target="../slideLayouts/slideLayout615.xml"/><Relationship Id="rId3" Type="http://schemas.openxmlformats.org/officeDocument/2006/relationships/slideLayout" Target="../slideLayouts/slideLayout533.xml"/><Relationship Id="rId12" Type="http://schemas.openxmlformats.org/officeDocument/2006/relationships/slideLayout" Target="../slideLayouts/slideLayout542.xml"/><Relationship Id="rId17" Type="http://schemas.openxmlformats.org/officeDocument/2006/relationships/slideLayout" Target="../slideLayouts/slideLayout547.xml"/><Relationship Id="rId25" Type="http://schemas.openxmlformats.org/officeDocument/2006/relationships/slideLayout" Target="../slideLayouts/slideLayout555.xml"/><Relationship Id="rId33" Type="http://schemas.openxmlformats.org/officeDocument/2006/relationships/slideLayout" Target="../slideLayouts/slideLayout563.xml"/><Relationship Id="rId38" Type="http://schemas.openxmlformats.org/officeDocument/2006/relationships/slideLayout" Target="../slideLayouts/slideLayout568.xml"/><Relationship Id="rId46" Type="http://schemas.openxmlformats.org/officeDocument/2006/relationships/slideLayout" Target="../slideLayouts/slideLayout576.xml"/><Relationship Id="rId59" Type="http://schemas.openxmlformats.org/officeDocument/2006/relationships/slideLayout" Target="../slideLayouts/slideLayout589.xml"/><Relationship Id="rId67" Type="http://schemas.openxmlformats.org/officeDocument/2006/relationships/slideLayout" Target="../slideLayouts/slideLayout597.xml"/><Relationship Id="rId20" Type="http://schemas.openxmlformats.org/officeDocument/2006/relationships/slideLayout" Target="../slideLayouts/slideLayout550.xml"/><Relationship Id="rId41" Type="http://schemas.openxmlformats.org/officeDocument/2006/relationships/slideLayout" Target="../slideLayouts/slideLayout571.xml"/><Relationship Id="rId54" Type="http://schemas.openxmlformats.org/officeDocument/2006/relationships/slideLayout" Target="../slideLayouts/slideLayout584.xml"/><Relationship Id="rId62" Type="http://schemas.openxmlformats.org/officeDocument/2006/relationships/slideLayout" Target="../slideLayouts/slideLayout592.xml"/><Relationship Id="rId70" Type="http://schemas.openxmlformats.org/officeDocument/2006/relationships/slideLayout" Target="../slideLayouts/slideLayout600.xml"/><Relationship Id="rId75" Type="http://schemas.openxmlformats.org/officeDocument/2006/relationships/slideLayout" Target="../slideLayouts/slideLayout605.xml"/><Relationship Id="rId83" Type="http://schemas.openxmlformats.org/officeDocument/2006/relationships/slideLayout" Target="../slideLayouts/slideLayout613.xml"/><Relationship Id="rId88" Type="http://schemas.openxmlformats.org/officeDocument/2006/relationships/theme" Target="../theme/theme9.xml"/><Relationship Id="rId1" Type="http://schemas.openxmlformats.org/officeDocument/2006/relationships/slideLayout" Target="../slideLayouts/slideLayout531.xml"/><Relationship Id="rId6" Type="http://schemas.openxmlformats.org/officeDocument/2006/relationships/slideLayout" Target="../slideLayouts/slideLayout536.xml"/><Relationship Id="rId15" Type="http://schemas.openxmlformats.org/officeDocument/2006/relationships/slideLayout" Target="../slideLayouts/slideLayout545.xml"/><Relationship Id="rId23" Type="http://schemas.openxmlformats.org/officeDocument/2006/relationships/slideLayout" Target="../slideLayouts/slideLayout553.xml"/><Relationship Id="rId28" Type="http://schemas.openxmlformats.org/officeDocument/2006/relationships/slideLayout" Target="../slideLayouts/slideLayout558.xml"/><Relationship Id="rId36" Type="http://schemas.openxmlformats.org/officeDocument/2006/relationships/slideLayout" Target="../slideLayouts/slideLayout566.xml"/><Relationship Id="rId49" Type="http://schemas.openxmlformats.org/officeDocument/2006/relationships/slideLayout" Target="../slideLayouts/slideLayout579.xml"/><Relationship Id="rId57" Type="http://schemas.openxmlformats.org/officeDocument/2006/relationships/slideLayout" Target="../slideLayouts/slideLayout587.xml"/><Relationship Id="rId10" Type="http://schemas.openxmlformats.org/officeDocument/2006/relationships/slideLayout" Target="../slideLayouts/slideLayout540.xml"/><Relationship Id="rId31" Type="http://schemas.openxmlformats.org/officeDocument/2006/relationships/slideLayout" Target="../slideLayouts/slideLayout561.xml"/><Relationship Id="rId44" Type="http://schemas.openxmlformats.org/officeDocument/2006/relationships/slideLayout" Target="../slideLayouts/slideLayout574.xml"/><Relationship Id="rId52" Type="http://schemas.openxmlformats.org/officeDocument/2006/relationships/slideLayout" Target="../slideLayouts/slideLayout582.xml"/><Relationship Id="rId60" Type="http://schemas.openxmlformats.org/officeDocument/2006/relationships/slideLayout" Target="../slideLayouts/slideLayout590.xml"/><Relationship Id="rId65" Type="http://schemas.openxmlformats.org/officeDocument/2006/relationships/slideLayout" Target="../slideLayouts/slideLayout595.xml"/><Relationship Id="rId73" Type="http://schemas.openxmlformats.org/officeDocument/2006/relationships/slideLayout" Target="../slideLayouts/slideLayout603.xml"/><Relationship Id="rId78" Type="http://schemas.openxmlformats.org/officeDocument/2006/relationships/slideLayout" Target="../slideLayouts/slideLayout608.xml"/><Relationship Id="rId81" Type="http://schemas.openxmlformats.org/officeDocument/2006/relationships/slideLayout" Target="../slideLayouts/slideLayout611.xml"/><Relationship Id="rId86" Type="http://schemas.openxmlformats.org/officeDocument/2006/relationships/slideLayout" Target="../slideLayouts/slideLayout616.xml"/><Relationship Id="rId4" Type="http://schemas.openxmlformats.org/officeDocument/2006/relationships/slideLayout" Target="../slideLayouts/slideLayout534.xml"/><Relationship Id="rId9" Type="http://schemas.openxmlformats.org/officeDocument/2006/relationships/slideLayout" Target="../slideLayouts/slideLayout539.xml"/><Relationship Id="rId13" Type="http://schemas.openxmlformats.org/officeDocument/2006/relationships/slideLayout" Target="../slideLayouts/slideLayout543.xml"/><Relationship Id="rId18" Type="http://schemas.openxmlformats.org/officeDocument/2006/relationships/slideLayout" Target="../slideLayouts/slideLayout548.xml"/><Relationship Id="rId39" Type="http://schemas.openxmlformats.org/officeDocument/2006/relationships/slideLayout" Target="../slideLayouts/slideLayout569.xml"/><Relationship Id="rId34" Type="http://schemas.openxmlformats.org/officeDocument/2006/relationships/slideLayout" Target="../slideLayouts/slideLayout564.xml"/><Relationship Id="rId50" Type="http://schemas.openxmlformats.org/officeDocument/2006/relationships/slideLayout" Target="../slideLayouts/slideLayout580.xml"/><Relationship Id="rId55" Type="http://schemas.openxmlformats.org/officeDocument/2006/relationships/slideLayout" Target="../slideLayouts/slideLayout585.xml"/><Relationship Id="rId76" Type="http://schemas.openxmlformats.org/officeDocument/2006/relationships/slideLayout" Target="../slideLayouts/slideLayout606.xml"/><Relationship Id="rId7" Type="http://schemas.openxmlformats.org/officeDocument/2006/relationships/slideLayout" Target="../slideLayouts/slideLayout537.xml"/><Relationship Id="rId71" Type="http://schemas.openxmlformats.org/officeDocument/2006/relationships/slideLayout" Target="../slideLayouts/slideLayout601.xml"/><Relationship Id="rId2" Type="http://schemas.openxmlformats.org/officeDocument/2006/relationships/slideLayout" Target="../slideLayouts/slideLayout532.xml"/><Relationship Id="rId29" Type="http://schemas.openxmlformats.org/officeDocument/2006/relationships/slideLayout" Target="../slideLayouts/slideLayout559.xml"/><Relationship Id="rId24" Type="http://schemas.openxmlformats.org/officeDocument/2006/relationships/slideLayout" Target="../slideLayouts/slideLayout554.xml"/><Relationship Id="rId40" Type="http://schemas.openxmlformats.org/officeDocument/2006/relationships/slideLayout" Target="../slideLayouts/slideLayout570.xml"/><Relationship Id="rId45" Type="http://schemas.openxmlformats.org/officeDocument/2006/relationships/slideLayout" Target="../slideLayouts/slideLayout575.xml"/><Relationship Id="rId66" Type="http://schemas.openxmlformats.org/officeDocument/2006/relationships/slideLayout" Target="../slideLayouts/slideLayout596.xml"/><Relationship Id="rId87" Type="http://schemas.openxmlformats.org/officeDocument/2006/relationships/slideLayout" Target="../slideLayouts/slideLayout617.xml"/><Relationship Id="rId61" Type="http://schemas.openxmlformats.org/officeDocument/2006/relationships/slideLayout" Target="../slideLayouts/slideLayout591.xml"/><Relationship Id="rId82" Type="http://schemas.openxmlformats.org/officeDocument/2006/relationships/slideLayout" Target="../slideLayouts/slideLayout612.xml"/><Relationship Id="rId19" Type="http://schemas.openxmlformats.org/officeDocument/2006/relationships/slideLayout" Target="../slideLayouts/slideLayout549.xml"/></Relationships>
</file>

<file path=ppt/slideMasters/_rels/slideMaster10.xml.rels><?xml version="1.0" encoding="UTF-8" standalone="yes"?>
<Relationships xmlns="http://schemas.openxmlformats.org/package/2006/relationships"><Relationship Id="rId26" Type="http://schemas.openxmlformats.org/officeDocument/2006/relationships/slideLayout" Target="../slideLayouts/slideLayout643.xml"/><Relationship Id="rId21" Type="http://schemas.openxmlformats.org/officeDocument/2006/relationships/slideLayout" Target="../slideLayouts/slideLayout638.xml"/><Relationship Id="rId42" Type="http://schemas.openxmlformats.org/officeDocument/2006/relationships/slideLayout" Target="../slideLayouts/slideLayout659.xml"/><Relationship Id="rId47" Type="http://schemas.openxmlformats.org/officeDocument/2006/relationships/slideLayout" Target="../slideLayouts/slideLayout664.xml"/><Relationship Id="rId63" Type="http://schemas.openxmlformats.org/officeDocument/2006/relationships/slideLayout" Target="../slideLayouts/slideLayout680.xml"/><Relationship Id="rId68" Type="http://schemas.openxmlformats.org/officeDocument/2006/relationships/slideLayout" Target="../slideLayouts/slideLayout685.xml"/><Relationship Id="rId84" Type="http://schemas.openxmlformats.org/officeDocument/2006/relationships/slideLayout" Target="../slideLayouts/slideLayout701.xml"/><Relationship Id="rId89" Type="http://schemas.openxmlformats.org/officeDocument/2006/relationships/image" Target="../media/image2.jpeg"/><Relationship Id="rId16" Type="http://schemas.openxmlformats.org/officeDocument/2006/relationships/slideLayout" Target="../slideLayouts/slideLayout633.xml"/><Relationship Id="rId11" Type="http://schemas.openxmlformats.org/officeDocument/2006/relationships/slideLayout" Target="../slideLayouts/slideLayout628.xml"/><Relationship Id="rId32" Type="http://schemas.openxmlformats.org/officeDocument/2006/relationships/slideLayout" Target="../slideLayouts/slideLayout649.xml"/><Relationship Id="rId37" Type="http://schemas.openxmlformats.org/officeDocument/2006/relationships/slideLayout" Target="../slideLayouts/slideLayout654.xml"/><Relationship Id="rId53" Type="http://schemas.openxmlformats.org/officeDocument/2006/relationships/slideLayout" Target="../slideLayouts/slideLayout670.xml"/><Relationship Id="rId58" Type="http://schemas.openxmlformats.org/officeDocument/2006/relationships/slideLayout" Target="../slideLayouts/slideLayout675.xml"/><Relationship Id="rId74" Type="http://schemas.openxmlformats.org/officeDocument/2006/relationships/slideLayout" Target="../slideLayouts/slideLayout691.xml"/><Relationship Id="rId79" Type="http://schemas.openxmlformats.org/officeDocument/2006/relationships/slideLayout" Target="../slideLayouts/slideLayout696.xml"/><Relationship Id="rId5" Type="http://schemas.openxmlformats.org/officeDocument/2006/relationships/slideLayout" Target="../slideLayouts/slideLayout622.xml"/><Relationship Id="rId14" Type="http://schemas.openxmlformats.org/officeDocument/2006/relationships/slideLayout" Target="../slideLayouts/slideLayout631.xml"/><Relationship Id="rId22" Type="http://schemas.openxmlformats.org/officeDocument/2006/relationships/slideLayout" Target="../slideLayouts/slideLayout639.xml"/><Relationship Id="rId27" Type="http://schemas.openxmlformats.org/officeDocument/2006/relationships/slideLayout" Target="../slideLayouts/slideLayout644.xml"/><Relationship Id="rId30" Type="http://schemas.openxmlformats.org/officeDocument/2006/relationships/slideLayout" Target="../slideLayouts/slideLayout647.xml"/><Relationship Id="rId35" Type="http://schemas.openxmlformats.org/officeDocument/2006/relationships/slideLayout" Target="../slideLayouts/slideLayout652.xml"/><Relationship Id="rId43" Type="http://schemas.openxmlformats.org/officeDocument/2006/relationships/slideLayout" Target="../slideLayouts/slideLayout660.xml"/><Relationship Id="rId48" Type="http://schemas.openxmlformats.org/officeDocument/2006/relationships/slideLayout" Target="../slideLayouts/slideLayout665.xml"/><Relationship Id="rId56" Type="http://schemas.openxmlformats.org/officeDocument/2006/relationships/slideLayout" Target="../slideLayouts/slideLayout673.xml"/><Relationship Id="rId64" Type="http://schemas.openxmlformats.org/officeDocument/2006/relationships/slideLayout" Target="../slideLayouts/slideLayout681.xml"/><Relationship Id="rId69" Type="http://schemas.openxmlformats.org/officeDocument/2006/relationships/slideLayout" Target="../slideLayouts/slideLayout686.xml"/><Relationship Id="rId77" Type="http://schemas.openxmlformats.org/officeDocument/2006/relationships/slideLayout" Target="../slideLayouts/slideLayout694.xml"/><Relationship Id="rId8" Type="http://schemas.openxmlformats.org/officeDocument/2006/relationships/slideLayout" Target="../slideLayouts/slideLayout625.xml"/><Relationship Id="rId51" Type="http://schemas.openxmlformats.org/officeDocument/2006/relationships/slideLayout" Target="../slideLayouts/slideLayout668.xml"/><Relationship Id="rId72" Type="http://schemas.openxmlformats.org/officeDocument/2006/relationships/slideLayout" Target="../slideLayouts/slideLayout689.xml"/><Relationship Id="rId80" Type="http://schemas.openxmlformats.org/officeDocument/2006/relationships/slideLayout" Target="../slideLayouts/slideLayout697.xml"/><Relationship Id="rId85" Type="http://schemas.openxmlformats.org/officeDocument/2006/relationships/slideLayout" Target="../slideLayouts/slideLayout702.xml"/><Relationship Id="rId3" Type="http://schemas.openxmlformats.org/officeDocument/2006/relationships/slideLayout" Target="../slideLayouts/slideLayout620.xml"/><Relationship Id="rId12" Type="http://schemas.openxmlformats.org/officeDocument/2006/relationships/slideLayout" Target="../slideLayouts/slideLayout629.xml"/><Relationship Id="rId17" Type="http://schemas.openxmlformats.org/officeDocument/2006/relationships/slideLayout" Target="../slideLayouts/slideLayout634.xml"/><Relationship Id="rId25" Type="http://schemas.openxmlformats.org/officeDocument/2006/relationships/slideLayout" Target="../slideLayouts/slideLayout642.xml"/><Relationship Id="rId33" Type="http://schemas.openxmlformats.org/officeDocument/2006/relationships/slideLayout" Target="../slideLayouts/slideLayout650.xml"/><Relationship Id="rId38" Type="http://schemas.openxmlformats.org/officeDocument/2006/relationships/slideLayout" Target="../slideLayouts/slideLayout655.xml"/><Relationship Id="rId46" Type="http://schemas.openxmlformats.org/officeDocument/2006/relationships/slideLayout" Target="../slideLayouts/slideLayout663.xml"/><Relationship Id="rId59" Type="http://schemas.openxmlformats.org/officeDocument/2006/relationships/slideLayout" Target="../slideLayouts/slideLayout676.xml"/><Relationship Id="rId67" Type="http://schemas.openxmlformats.org/officeDocument/2006/relationships/slideLayout" Target="../slideLayouts/slideLayout684.xml"/><Relationship Id="rId20" Type="http://schemas.openxmlformats.org/officeDocument/2006/relationships/slideLayout" Target="../slideLayouts/slideLayout637.xml"/><Relationship Id="rId41" Type="http://schemas.openxmlformats.org/officeDocument/2006/relationships/slideLayout" Target="../slideLayouts/slideLayout658.xml"/><Relationship Id="rId54" Type="http://schemas.openxmlformats.org/officeDocument/2006/relationships/slideLayout" Target="../slideLayouts/slideLayout671.xml"/><Relationship Id="rId62" Type="http://schemas.openxmlformats.org/officeDocument/2006/relationships/slideLayout" Target="../slideLayouts/slideLayout679.xml"/><Relationship Id="rId70" Type="http://schemas.openxmlformats.org/officeDocument/2006/relationships/slideLayout" Target="../slideLayouts/slideLayout687.xml"/><Relationship Id="rId75" Type="http://schemas.openxmlformats.org/officeDocument/2006/relationships/slideLayout" Target="../slideLayouts/slideLayout692.xml"/><Relationship Id="rId83" Type="http://schemas.openxmlformats.org/officeDocument/2006/relationships/slideLayout" Target="../slideLayouts/slideLayout700.xml"/><Relationship Id="rId88" Type="http://schemas.openxmlformats.org/officeDocument/2006/relationships/theme" Target="../theme/theme10.xml"/><Relationship Id="rId1" Type="http://schemas.openxmlformats.org/officeDocument/2006/relationships/slideLayout" Target="../slideLayouts/slideLayout618.xml"/><Relationship Id="rId6" Type="http://schemas.openxmlformats.org/officeDocument/2006/relationships/slideLayout" Target="../slideLayouts/slideLayout623.xml"/><Relationship Id="rId15" Type="http://schemas.openxmlformats.org/officeDocument/2006/relationships/slideLayout" Target="../slideLayouts/slideLayout632.xml"/><Relationship Id="rId23" Type="http://schemas.openxmlformats.org/officeDocument/2006/relationships/slideLayout" Target="../slideLayouts/slideLayout640.xml"/><Relationship Id="rId28" Type="http://schemas.openxmlformats.org/officeDocument/2006/relationships/slideLayout" Target="../slideLayouts/slideLayout645.xml"/><Relationship Id="rId36" Type="http://schemas.openxmlformats.org/officeDocument/2006/relationships/slideLayout" Target="../slideLayouts/slideLayout653.xml"/><Relationship Id="rId49" Type="http://schemas.openxmlformats.org/officeDocument/2006/relationships/slideLayout" Target="../slideLayouts/slideLayout666.xml"/><Relationship Id="rId57" Type="http://schemas.openxmlformats.org/officeDocument/2006/relationships/slideLayout" Target="../slideLayouts/slideLayout674.xml"/><Relationship Id="rId10" Type="http://schemas.openxmlformats.org/officeDocument/2006/relationships/slideLayout" Target="../slideLayouts/slideLayout627.xml"/><Relationship Id="rId31" Type="http://schemas.openxmlformats.org/officeDocument/2006/relationships/slideLayout" Target="../slideLayouts/slideLayout648.xml"/><Relationship Id="rId44" Type="http://schemas.openxmlformats.org/officeDocument/2006/relationships/slideLayout" Target="../slideLayouts/slideLayout661.xml"/><Relationship Id="rId52" Type="http://schemas.openxmlformats.org/officeDocument/2006/relationships/slideLayout" Target="../slideLayouts/slideLayout669.xml"/><Relationship Id="rId60" Type="http://schemas.openxmlformats.org/officeDocument/2006/relationships/slideLayout" Target="../slideLayouts/slideLayout677.xml"/><Relationship Id="rId65" Type="http://schemas.openxmlformats.org/officeDocument/2006/relationships/slideLayout" Target="../slideLayouts/slideLayout682.xml"/><Relationship Id="rId73" Type="http://schemas.openxmlformats.org/officeDocument/2006/relationships/slideLayout" Target="../slideLayouts/slideLayout690.xml"/><Relationship Id="rId78" Type="http://schemas.openxmlformats.org/officeDocument/2006/relationships/slideLayout" Target="../slideLayouts/slideLayout695.xml"/><Relationship Id="rId81" Type="http://schemas.openxmlformats.org/officeDocument/2006/relationships/slideLayout" Target="../slideLayouts/slideLayout698.xml"/><Relationship Id="rId86" Type="http://schemas.openxmlformats.org/officeDocument/2006/relationships/slideLayout" Target="../slideLayouts/slideLayout703.xml"/><Relationship Id="rId4" Type="http://schemas.openxmlformats.org/officeDocument/2006/relationships/slideLayout" Target="../slideLayouts/slideLayout621.xml"/><Relationship Id="rId9" Type="http://schemas.openxmlformats.org/officeDocument/2006/relationships/slideLayout" Target="../slideLayouts/slideLayout626.xml"/><Relationship Id="rId13" Type="http://schemas.openxmlformats.org/officeDocument/2006/relationships/slideLayout" Target="../slideLayouts/slideLayout630.xml"/><Relationship Id="rId18" Type="http://schemas.openxmlformats.org/officeDocument/2006/relationships/slideLayout" Target="../slideLayouts/slideLayout635.xml"/><Relationship Id="rId39" Type="http://schemas.openxmlformats.org/officeDocument/2006/relationships/slideLayout" Target="../slideLayouts/slideLayout656.xml"/><Relationship Id="rId34" Type="http://schemas.openxmlformats.org/officeDocument/2006/relationships/slideLayout" Target="../slideLayouts/slideLayout651.xml"/><Relationship Id="rId50" Type="http://schemas.openxmlformats.org/officeDocument/2006/relationships/slideLayout" Target="../slideLayouts/slideLayout667.xml"/><Relationship Id="rId55" Type="http://schemas.openxmlformats.org/officeDocument/2006/relationships/slideLayout" Target="../slideLayouts/slideLayout672.xml"/><Relationship Id="rId76" Type="http://schemas.openxmlformats.org/officeDocument/2006/relationships/slideLayout" Target="../slideLayouts/slideLayout693.xml"/><Relationship Id="rId7" Type="http://schemas.openxmlformats.org/officeDocument/2006/relationships/slideLayout" Target="../slideLayouts/slideLayout624.xml"/><Relationship Id="rId71" Type="http://schemas.openxmlformats.org/officeDocument/2006/relationships/slideLayout" Target="../slideLayouts/slideLayout688.xml"/><Relationship Id="rId2" Type="http://schemas.openxmlformats.org/officeDocument/2006/relationships/slideLayout" Target="../slideLayouts/slideLayout619.xml"/><Relationship Id="rId29" Type="http://schemas.openxmlformats.org/officeDocument/2006/relationships/slideLayout" Target="../slideLayouts/slideLayout646.xml"/><Relationship Id="rId24" Type="http://schemas.openxmlformats.org/officeDocument/2006/relationships/slideLayout" Target="../slideLayouts/slideLayout641.xml"/><Relationship Id="rId40" Type="http://schemas.openxmlformats.org/officeDocument/2006/relationships/slideLayout" Target="../slideLayouts/slideLayout657.xml"/><Relationship Id="rId45" Type="http://schemas.openxmlformats.org/officeDocument/2006/relationships/slideLayout" Target="../slideLayouts/slideLayout662.xml"/><Relationship Id="rId66" Type="http://schemas.openxmlformats.org/officeDocument/2006/relationships/slideLayout" Target="../slideLayouts/slideLayout683.xml"/><Relationship Id="rId87" Type="http://schemas.openxmlformats.org/officeDocument/2006/relationships/slideLayout" Target="../slideLayouts/slideLayout704.xml"/><Relationship Id="rId61" Type="http://schemas.openxmlformats.org/officeDocument/2006/relationships/slideLayout" Target="../slideLayouts/slideLayout678.xml"/><Relationship Id="rId82" Type="http://schemas.openxmlformats.org/officeDocument/2006/relationships/slideLayout" Target="../slideLayouts/slideLayout699.xml"/><Relationship Id="rId19" Type="http://schemas.openxmlformats.org/officeDocument/2006/relationships/slideLayout" Target="../slideLayouts/slideLayout6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73"/>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2"/>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2" r:id="rId12"/>
    <p:sldLayoutId id="2147483663" r:id="rId13"/>
    <p:sldLayoutId id="2147483664" r:id="rId14"/>
    <p:sldLayoutId id="2147483665" r:id="rId15"/>
    <p:sldLayoutId id="2147483666" r:id="rId16"/>
    <p:sldLayoutId id="2147483668" r:id="rId17"/>
    <p:sldLayoutId id="2147483669" r:id="rId18"/>
    <p:sldLayoutId id="2147483670" r:id="rId19"/>
    <p:sldLayoutId id="2147483672" r:id="rId20"/>
    <p:sldLayoutId id="2147483673" r:id="rId21"/>
    <p:sldLayoutId id="2147483674" r:id="rId22"/>
    <p:sldLayoutId id="2147483675" r:id="rId23"/>
    <p:sldLayoutId id="2147483676" r:id="rId24"/>
    <p:sldLayoutId id="2147483677" r:id="rId25"/>
    <p:sldLayoutId id="2147483678" r:id="rId26"/>
    <p:sldLayoutId id="2147483679" r:id="rId27"/>
    <p:sldLayoutId id="2147483680" r:id="rId28"/>
    <p:sldLayoutId id="2147483681" r:id="rId29"/>
    <p:sldLayoutId id="2147483682" r:id="rId30"/>
    <p:sldLayoutId id="2147483683" r:id="rId31"/>
    <p:sldLayoutId id="2147483684" r:id="rId32"/>
    <p:sldLayoutId id="2147483685" r:id="rId33"/>
    <p:sldLayoutId id="2147483686" r:id="rId34"/>
    <p:sldLayoutId id="2147483687" r:id="rId35"/>
    <p:sldLayoutId id="2147483688" r:id="rId36"/>
    <p:sldLayoutId id="2147483689"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703" r:id="rId51"/>
    <p:sldLayoutId id="2147483704" r:id="rId52"/>
    <p:sldLayoutId id="2147483705" r:id="rId53"/>
    <p:sldLayoutId id="2147483706" r:id="rId54"/>
    <p:sldLayoutId id="2147483707" r:id="rId55"/>
    <p:sldLayoutId id="2147483708" r:id="rId56"/>
    <p:sldLayoutId id="2147483709" r:id="rId57"/>
    <p:sldLayoutId id="2147483710" r:id="rId58"/>
    <p:sldLayoutId id="2147483711" r:id="rId59"/>
    <p:sldLayoutId id="2147483712" r:id="rId60"/>
    <p:sldLayoutId id="2147483713" r:id="rId61"/>
    <p:sldLayoutId id="2147483714" r:id="rId62"/>
    <p:sldLayoutId id="2147483717" r:id="rId63"/>
    <p:sldLayoutId id="2147483718" r:id="rId64"/>
    <p:sldLayoutId id="2147483719" r:id="rId65"/>
    <p:sldLayoutId id="2147483720" r:id="rId66"/>
    <p:sldLayoutId id="2147483721" r:id="rId67"/>
    <p:sldLayoutId id="2147483722" r:id="rId68"/>
    <p:sldLayoutId id="2147483723" r:id="rId69"/>
    <p:sldLayoutId id="2147483724" r:id="rId70"/>
    <p:sldLayoutId id="2147484108" r:id="rId71"/>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1pPr>
      <a:lvl2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2pPr>
      <a:lvl3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3pPr>
      <a:lvl4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4pPr>
      <a:lvl5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1689100" y="355600"/>
            <a:ext cx="21005800" cy="2286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normAutofit/>
          </a:bodyPr>
          <a:lstStyle/>
          <a:p>
            <a:r>
              <a:t>Title Text</a:t>
            </a:r>
          </a:p>
        </p:txBody>
      </p:sp>
      <p:sp>
        <p:nvSpPr>
          <p:cNvPr id="3" name="Body Level One…"/>
          <p:cNvSpPr txBox="1">
            <a:spLocks noGrp="1"/>
          </p:cNvSpPr>
          <p:nvPr>
            <p:ph type="body" idx="1"/>
          </p:nvPr>
        </p:nvSpPr>
        <p:spPr>
          <a:xfrm>
            <a:off x="1689100" y="3149600"/>
            <a:ext cx="21005800" cy="92964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959031" y="13081000"/>
            <a:ext cx="453238" cy="461059"/>
          </a:xfrm>
          <a:prstGeom prst="rect">
            <a:avLst/>
          </a:prstGeom>
          <a:ln w="12700">
            <a:miter lim="400000"/>
          </a:ln>
        </p:spPr>
        <p:txBody>
          <a:bodyPr wrap="none" lIns="50800" tIns="50800" rIns="50800" bIns="50800">
            <a:spAutoFit/>
          </a:bodyPr>
          <a:lstStyle>
            <a:lvl1pPr>
              <a:defRPr sz="2400" b="0">
                <a:latin typeface="Helvetica Neue Light"/>
                <a:ea typeface="Helvetica Neue Light"/>
                <a:cs typeface="Helvetica Neue Light"/>
                <a:sym typeface="Helvetica Neue Light"/>
              </a:defRPr>
            </a:lvl1pPr>
          </a:lstStyle>
          <a:p>
            <a:fld id="{86CB4B4D-7CA3-9044-876B-883B54F8677D}" type="slidenum">
              <a:t>‹#›</a:t>
            </a:fld>
            <a:endParaRPr/>
          </a:p>
        </p:txBody>
      </p:sp>
    </p:spTree>
    <p:extLst>
      <p:ext uri="{BB962C8B-B14F-4D97-AF65-F5344CB8AC3E}">
        <p14:creationId xmlns:p14="http://schemas.microsoft.com/office/powerpoint/2010/main" val="3348322098"/>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Lst>
  <p:transition spd="med"/>
  <p:txStyles>
    <p:titleStyle>
      <a:lvl1pPr marL="0" marR="0" indent="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1pPr>
      <a:lvl2pPr marL="0" marR="0" indent="2286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2pPr>
      <a:lvl3pPr marL="0" marR="0" indent="4572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3pPr>
      <a:lvl4pPr marL="0" marR="0" indent="6858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4pPr>
      <a:lvl5pPr marL="0" marR="0" indent="9144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5pPr>
      <a:lvl6pPr marL="0" marR="0" indent="11430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6pPr>
      <a:lvl7pPr marL="0" marR="0" indent="13716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7pPr>
      <a:lvl8pPr marL="0" marR="0" indent="16002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8pPr>
      <a:lvl9pPr marL="0" marR="0" indent="18288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9pPr>
    </p:titleStyle>
    <p:bodyStyle>
      <a:lvl1pPr marL="635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1pPr>
      <a:lvl2pPr marL="1270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2pPr>
      <a:lvl3pPr marL="1905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3pPr>
      <a:lvl4pPr marL="2540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4pPr>
      <a:lvl5pPr marL="3175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5pPr>
      <a:lvl6pPr marL="3810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6pPr>
      <a:lvl7pPr marL="4445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7pPr>
      <a:lvl8pPr marL="5080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8pPr>
      <a:lvl9pPr marL="5715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9pPr>
    </p:bodyStyle>
    <p:otherStyle>
      <a:lvl1pPr marL="0" marR="0" indent="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1pPr>
      <a:lvl2pPr marL="0" marR="0" indent="2286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2pPr>
      <a:lvl3pPr marL="0" marR="0" indent="4572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3pPr>
      <a:lvl4pPr marL="0" marR="0" indent="6858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4pPr>
      <a:lvl5pPr marL="0" marR="0" indent="9144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5pPr>
      <a:lvl6pPr marL="0" marR="0" indent="11430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6pPr>
      <a:lvl7pPr marL="0" marR="0" indent="13716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7pPr>
      <a:lvl8pPr marL="0" marR="0" indent="16002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8pPr>
      <a:lvl9pPr marL="0" marR="0" indent="18288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698" name="Group 2"/>
          <p:cNvGrpSpPr>
            <a:grpSpLocks/>
          </p:cNvGrpSpPr>
          <p:nvPr/>
        </p:nvGrpSpPr>
        <p:grpSpPr bwMode="auto">
          <a:xfrm>
            <a:off x="4" y="7804154"/>
            <a:ext cx="9067800" cy="5899149"/>
            <a:chOff x="0" y="2458"/>
            <a:chExt cx="2142" cy="1858"/>
          </a:xfrm>
        </p:grpSpPr>
        <p:sp>
          <p:nvSpPr>
            <p:cNvPr id="329731" name="Freeform 3"/>
            <p:cNvSpPr>
              <a:spLocks/>
            </p:cNvSpPr>
            <p:nvPr/>
          </p:nvSpPr>
          <p:spPr bwMode="ltGray">
            <a:xfrm>
              <a:off x="0" y="2508"/>
              <a:ext cx="2142" cy="1804"/>
            </a:xfrm>
            <a:custGeom>
              <a:avLst/>
              <a:gdLst/>
              <a:ahLst/>
              <a:cxnLst>
                <a:cxn ang="0">
                  <a:pos x="329" y="66"/>
                </a:cxn>
                <a:cxn ang="0">
                  <a:pos x="161" y="30"/>
                </a:cxn>
                <a:cxn ang="0">
                  <a:pos x="0" y="0"/>
                </a:cxn>
                <a:cxn ang="0">
                  <a:pos x="0" y="12"/>
                </a:cxn>
                <a:cxn ang="0">
                  <a:pos x="161" y="42"/>
                </a:cxn>
                <a:cxn ang="0">
                  <a:pos x="323" y="78"/>
                </a:cxn>
                <a:cxn ang="0">
                  <a:pos x="556" y="150"/>
                </a:cxn>
                <a:cxn ang="0">
                  <a:pos x="777" y="245"/>
                </a:cxn>
                <a:cxn ang="0">
                  <a:pos x="993" y="365"/>
                </a:cxn>
                <a:cxn ang="0">
                  <a:pos x="1196" y="503"/>
                </a:cxn>
                <a:cxn ang="0">
                  <a:pos x="1381" y="653"/>
                </a:cxn>
                <a:cxn ang="0">
                  <a:pos x="1555" y="827"/>
                </a:cxn>
                <a:cxn ang="0">
                  <a:pos x="1710" y="1019"/>
                </a:cxn>
                <a:cxn ang="0">
                  <a:pos x="1854" y="1229"/>
                </a:cxn>
                <a:cxn ang="0">
                  <a:pos x="1937" y="1366"/>
                </a:cxn>
                <a:cxn ang="0">
                  <a:pos x="2009" y="1510"/>
                </a:cxn>
                <a:cxn ang="0">
                  <a:pos x="2069" y="1654"/>
                </a:cxn>
                <a:cxn ang="0">
                  <a:pos x="2123" y="1804"/>
                </a:cxn>
                <a:cxn ang="0">
                  <a:pos x="2135" y="1804"/>
                </a:cxn>
                <a:cxn ang="0">
                  <a:pos x="2081" y="1654"/>
                </a:cxn>
                <a:cxn ang="0">
                  <a:pos x="2021" y="1510"/>
                </a:cxn>
                <a:cxn ang="0">
                  <a:pos x="1949" y="1366"/>
                </a:cxn>
                <a:cxn ang="0">
                  <a:pos x="1866" y="1223"/>
                </a:cxn>
                <a:cxn ang="0">
                  <a:pos x="1722" y="1013"/>
                </a:cxn>
                <a:cxn ang="0">
                  <a:pos x="1561" y="821"/>
                </a:cxn>
                <a:cxn ang="0">
                  <a:pos x="1387" y="647"/>
                </a:cxn>
                <a:cxn ang="0">
                  <a:pos x="1202" y="491"/>
                </a:cxn>
                <a:cxn ang="0">
                  <a:pos x="999" y="353"/>
                </a:cxn>
                <a:cxn ang="0">
                  <a:pos x="783" y="239"/>
                </a:cxn>
                <a:cxn ang="0">
                  <a:pos x="562" y="138"/>
                </a:cxn>
                <a:cxn ang="0">
                  <a:pos x="329" y="66"/>
                </a:cxn>
                <a:cxn ang="0">
                  <a:pos x="329" y="66"/>
                </a:cxn>
              </a:cxnLst>
              <a:rect l="0" t="0" r="r" b="b"/>
              <a:pathLst>
                <a:path w="2135" h="1804">
                  <a:moveTo>
                    <a:pt x="329" y="66"/>
                  </a:moveTo>
                  <a:lnTo>
                    <a:pt x="161" y="30"/>
                  </a:lnTo>
                  <a:lnTo>
                    <a:pt x="0" y="0"/>
                  </a:lnTo>
                  <a:lnTo>
                    <a:pt x="0" y="12"/>
                  </a:lnTo>
                  <a:lnTo>
                    <a:pt x="161" y="42"/>
                  </a:lnTo>
                  <a:lnTo>
                    <a:pt x="323" y="78"/>
                  </a:lnTo>
                  <a:lnTo>
                    <a:pt x="556" y="150"/>
                  </a:lnTo>
                  <a:lnTo>
                    <a:pt x="777" y="245"/>
                  </a:lnTo>
                  <a:lnTo>
                    <a:pt x="993" y="365"/>
                  </a:lnTo>
                  <a:lnTo>
                    <a:pt x="1196" y="503"/>
                  </a:lnTo>
                  <a:lnTo>
                    <a:pt x="1381" y="653"/>
                  </a:lnTo>
                  <a:lnTo>
                    <a:pt x="1555" y="827"/>
                  </a:lnTo>
                  <a:lnTo>
                    <a:pt x="1710" y="1019"/>
                  </a:lnTo>
                  <a:lnTo>
                    <a:pt x="1854" y="1229"/>
                  </a:lnTo>
                  <a:lnTo>
                    <a:pt x="1937" y="1366"/>
                  </a:lnTo>
                  <a:lnTo>
                    <a:pt x="2009" y="1510"/>
                  </a:lnTo>
                  <a:lnTo>
                    <a:pt x="2069" y="1654"/>
                  </a:lnTo>
                  <a:lnTo>
                    <a:pt x="2123" y="1804"/>
                  </a:lnTo>
                  <a:lnTo>
                    <a:pt x="2135" y="1804"/>
                  </a:lnTo>
                  <a:lnTo>
                    <a:pt x="2081" y="1654"/>
                  </a:lnTo>
                  <a:lnTo>
                    <a:pt x="2021" y="1510"/>
                  </a:lnTo>
                  <a:lnTo>
                    <a:pt x="1949" y="1366"/>
                  </a:lnTo>
                  <a:lnTo>
                    <a:pt x="1866" y="1223"/>
                  </a:lnTo>
                  <a:lnTo>
                    <a:pt x="1722" y="1013"/>
                  </a:lnTo>
                  <a:lnTo>
                    <a:pt x="1561" y="821"/>
                  </a:lnTo>
                  <a:lnTo>
                    <a:pt x="1387" y="647"/>
                  </a:lnTo>
                  <a:lnTo>
                    <a:pt x="1202" y="491"/>
                  </a:lnTo>
                  <a:lnTo>
                    <a:pt x="999" y="353"/>
                  </a:lnTo>
                  <a:lnTo>
                    <a:pt x="783" y="239"/>
                  </a:lnTo>
                  <a:lnTo>
                    <a:pt x="562" y="138"/>
                  </a:lnTo>
                  <a:lnTo>
                    <a:pt x="329" y="66"/>
                  </a:lnTo>
                  <a:lnTo>
                    <a:pt x="329" y="66"/>
                  </a:lnTo>
                  <a:close/>
                </a:path>
              </a:pathLst>
            </a:custGeom>
            <a:gradFill rotWithShape="0">
              <a:gsLst>
                <a:gs pos="0">
                  <a:schemeClr val="bg1"/>
                </a:gs>
                <a:gs pos="50000">
                  <a:schemeClr val="bg2"/>
                </a:gs>
                <a:gs pos="100000">
                  <a:schemeClr val="bg1"/>
                </a:gs>
              </a:gsLst>
              <a:lin ang="2700000" scaled="1"/>
            </a:gradFill>
            <a:ln w="9525">
              <a:noFill/>
              <a:round/>
              <a:headEnd/>
              <a:tailEnd/>
            </a:ln>
          </p:spPr>
          <p:txBody>
            <a:bodyPr/>
            <a:lstStyle/>
            <a:p>
              <a:pPr algn="l" defTabSz="2438339" fontAlgn="base" hangingPunct="1">
                <a:spcBef>
                  <a:spcPct val="0"/>
                </a:spcBef>
                <a:spcAft>
                  <a:spcPct val="0"/>
                </a:spcAft>
                <a:defRPr/>
              </a:pPr>
              <a:endParaRPr lang="en-US" sz="6400" kern="1200">
                <a:solidFill>
                  <a:srgbClr val="FFFFFF"/>
                </a:solidFill>
                <a:latin typeface="Times New Roman" pitchFamily="-112" charset="0"/>
                <a:ea typeface="ＭＳ Ｐゴシック" charset="-128"/>
                <a:cs typeface="ＭＳ Ｐゴシック" charset="-128"/>
              </a:endParaRPr>
            </a:p>
          </p:txBody>
        </p:sp>
        <p:sp>
          <p:nvSpPr>
            <p:cNvPr id="329732" name="Freeform 4"/>
            <p:cNvSpPr>
              <a:spLocks/>
            </p:cNvSpPr>
            <p:nvPr/>
          </p:nvSpPr>
          <p:spPr bwMode="hidden">
            <a:xfrm>
              <a:off x="0" y="2458"/>
              <a:ext cx="1854" cy="1858"/>
            </a:xfrm>
            <a:custGeom>
              <a:avLst/>
              <a:gdLst/>
              <a:ahLst/>
              <a:cxnLst>
                <a:cxn ang="0">
                  <a:pos x="1854" y="1858"/>
                </a:cxn>
                <a:cxn ang="0">
                  <a:pos x="0" y="1858"/>
                </a:cxn>
                <a:cxn ang="0">
                  <a:pos x="0" y="0"/>
                </a:cxn>
                <a:cxn ang="0">
                  <a:pos x="1854" y="1858"/>
                </a:cxn>
                <a:cxn ang="0">
                  <a:pos x="1854" y="1858"/>
                </a:cxn>
              </a:cxnLst>
              <a:rect l="0" t="0" r="r" b="b"/>
              <a:pathLst>
                <a:path w="1854" h="1858">
                  <a:moveTo>
                    <a:pt x="1854" y="1858"/>
                  </a:moveTo>
                  <a:lnTo>
                    <a:pt x="0" y="1858"/>
                  </a:lnTo>
                  <a:lnTo>
                    <a:pt x="0" y="0"/>
                  </a:lnTo>
                  <a:lnTo>
                    <a:pt x="1854" y="1858"/>
                  </a:lnTo>
                  <a:lnTo>
                    <a:pt x="1854" y="1858"/>
                  </a:lnTo>
                  <a:close/>
                </a:path>
              </a:pathLst>
            </a:custGeom>
            <a:gradFill rotWithShape="0">
              <a:gsLst>
                <a:gs pos="0">
                  <a:schemeClr val="bg2"/>
                </a:gs>
                <a:gs pos="50000">
                  <a:schemeClr val="bg1"/>
                </a:gs>
                <a:gs pos="100000">
                  <a:schemeClr val="bg2"/>
                </a:gs>
              </a:gsLst>
              <a:lin ang="18900000" scaled="1"/>
            </a:gradFill>
            <a:ln w="9525">
              <a:noFill/>
              <a:round/>
              <a:headEnd/>
              <a:tailEnd/>
            </a:ln>
          </p:spPr>
          <p:txBody>
            <a:bodyPr/>
            <a:lstStyle/>
            <a:p>
              <a:pPr algn="l" defTabSz="2438339" fontAlgn="base" hangingPunct="1">
                <a:spcBef>
                  <a:spcPct val="0"/>
                </a:spcBef>
                <a:spcAft>
                  <a:spcPct val="0"/>
                </a:spcAft>
                <a:defRPr/>
              </a:pPr>
              <a:endParaRPr lang="en-US" sz="6400" kern="1200">
                <a:solidFill>
                  <a:srgbClr val="FFFFFF"/>
                </a:solidFill>
                <a:latin typeface="Times New Roman" pitchFamily="-112" charset="0"/>
                <a:ea typeface="ＭＳ Ｐゴシック" charset="-128"/>
                <a:cs typeface="ＭＳ Ｐゴシック" charset="-128"/>
              </a:endParaRPr>
            </a:p>
          </p:txBody>
        </p:sp>
        <p:sp>
          <p:nvSpPr>
            <p:cNvPr id="329733" name="Freeform 5"/>
            <p:cNvSpPr>
              <a:spLocks/>
            </p:cNvSpPr>
            <p:nvPr/>
          </p:nvSpPr>
          <p:spPr bwMode="ltGray">
            <a:xfrm>
              <a:off x="0" y="2735"/>
              <a:ext cx="1745" cy="1577"/>
            </a:xfrm>
            <a:custGeom>
              <a:avLst/>
              <a:gdLst/>
              <a:ahLst/>
              <a:cxnLst>
                <a:cxn ang="0">
                  <a:pos x="1640" y="1377"/>
                </a:cxn>
                <a:cxn ang="0">
                  <a:pos x="1692" y="1479"/>
                </a:cxn>
                <a:cxn ang="0">
                  <a:pos x="1732" y="1577"/>
                </a:cxn>
                <a:cxn ang="0">
                  <a:pos x="1745" y="1577"/>
                </a:cxn>
                <a:cxn ang="0">
                  <a:pos x="1703" y="1469"/>
                </a:cxn>
                <a:cxn ang="0">
                  <a:pos x="1649" y="1367"/>
                </a:cxn>
                <a:cxn ang="0">
                  <a:pos x="1535" y="1157"/>
                </a:cxn>
                <a:cxn ang="0">
                  <a:pos x="1395" y="951"/>
                </a:cxn>
                <a:cxn ang="0">
                  <a:pos x="1236" y="756"/>
                </a:cxn>
                <a:cxn ang="0">
                  <a:pos x="1061" y="582"/>
                </a:cxn>
                <a:cxn ang="0">
                  <a:pos x="876" y="426"/>
                </a:cxn>
                <a:cxn ang="0">
                  <a:pos x="672" y="294"/>
                </a:cxn>
                <a:cxn ang="0">
                  <a:pos x="455" y="174"/>
                </a:cxn>
                <a:cxn ang="0">
                  <a:pos x="234" y="78"/>
                </a:cxn>
                <a:cxn ang="0">
                  <a:pos x="0" y="0"/>
                </a:cxn>
                <a:cxn ang="0">
                  <a:pos x="0" y="12"/>
                </a:cxn>
                <a:cxn ang="0">
                  <a:pos x="222" y="89"/>
                </a:cxn>
                <a:cxn ang="0">
                  <a:pos x="446" y="185"/>
                </a:cxn>
                <a:cxn ang="0">
                  <a:pos x="662" y="305"/>
                </a:cxn>
                <a:cxn ang="0">
                  <a:pos x="866" y="437"/>
                </a:cxn>
                <a:cxn ang="0">
                  <a:pos x="1052" y="593"/>
                </a:cxn>
                <a:cxn ang="0">
                  <a:pos x="1226" y="767"/>
                </a:cxn>
                <a:cxn ang="0">
                  <a:pos x="1385" y="960"/>
                </a:cxn>
                <a:cxn ang="0">
                  <a:pos x="1526" y="1167"/>
                </a:cxn>
                <a:cxn ang="0">
                  <a:pos x="1640" y="1377"/>
                </a:cxn>
              </a:cxnLst>
              <a:rect l="0" t="0" r="r" b="b"/>
              <a:pathLst>
                <a:path w="1745" h="1577">
                  <a:moveTo>
                    <a:pt x="1640" y="1377"/>
                  </a:moveTo>
                  <a:lnTo>
                    <a:pt x="1692" y="1479"/>
                  </a:lnTo>
                  <a:lnTo>
                    <a:pt x="1732" y="1577"/>
                  </a:lnTo>
                  <a:lnTo>
                    <a:pt x="1745" y="1577"/>
                  </a:lnTo>
                  <a:lnTo>
                    <a:pt x="1703" y="1469"/>
                  </a:lnTo>
                  <a:lnTo>
                    <a:pt x="1649" y="1367"/>
                  </a:lnTo>
                  <a:lnTo>
                    <a:pt x="1535" y="1157"/>
                  </a:lnTo>
                  <a:lnTo>
                    <a:pt x="1395" y="951"/>
                  </a:lnTo>
                  <a:lnTo>
                    <a:pt x="1236" y="756"/>
                  </a:lnTo>
                  <a:lnTo>
                    <a:pt x="1061" y="582"/>
                  </a:lnTo>
                  <a:lnTo>
                    <a:pt x="876" y="426"/>
                  </a:lnTo>
                  <a:lnTo>
                    <a:pt x="672" y="294"/>
                  </a:lnTo>
                  <a:lnTo>
                    <a:pt x="455" y="174"/>
                  </a:lnTo>
                  <a:lnTo>
                    <a:pt x="234" y="78"/>
                  </a:lnTo>
                  <a:lnTo>
                    <a:pt x="0" y="0"/>
                  </a:lnTo>
                  <a:lnTo>
                    <a:pt x="0" y="12"/>
                  </a:lnTo>
                  <a:lnTo>
                    <a:pt x="222" y="89"/>
                  </a:lnTo>
                  <a:lnTo>
                    <a:pt x="446" y="185"/>
                  </a:lnTo>
                  <a:lnTo>
                    <a:pt x="662" y="305"/>
                  </a:lnTo>
                  <a:lnTo>
                    <a:pt x="866" y="437"/>
                  </a:lnTo>
                  <a:lnTo>
                    <a:pt x="1052" y="593"/>
                  </a:lnTo>
                  <a:lnTo>
                    <a:pt x="1226" y="767"/>
                  </a:lnTo>
                  <a:lnTo>
                    <a:pt x="1385" y="960"/>
                  </a:lnTo>
                  <a:lnTo>
                    <a:pt x="1526" y="1167"/>
                  </a:lnTo>
                  <a:lnTo>
                    <a:pt x="1640" y="1377"/>
                  </a:lnTo>
                  <a:close/>
                </a:path>
              </a:pathLst>
            </a:custGeom>
            <a:gradFill rotWithShape="0">
              <a:gsLst>
                <a:gs pos="0">
                  <a:schemeClr val="bg1"/>
                </a:gs>
                <a:gs pos="50000">
                  <a:schemeClr val="bg2"/>
                </a:gs>
                <a:gs pos="100000">
                  <a:schemeClr val="bg1"/>
                </a:gs>
              </a:gsLst>
              <a:lin ang="2700000" scaled="1"/>
            </a:gradFill>
            <a:ln w="9525">
              <a:noFill/>
              <a:round/>
              <a:headEnd/>
              <a:tailEnd/>
            </a:ln>
          </p:spPr>
          <p:txBody>
            <a:bodyPr/>
            <a:lstStyle/>
            <a:p>
              <a:pPr algn="l" defTabSz="2438339" fontAlgn="base" hangingPunct="1">
                <a:spcBef>
                  <a:spcPct val="0"/>
                </a:spcBef>
                <a:spcAft>
                  <a:spcPct val="0"/>
                </a:spcAft>
                <a:defRPr/>
              </a:pPr>
              <a:endParaRPr lang="en-US" sz="6400" kern="1200">
                <a:solidFill>
                  <a:srgbClr val="FFFFFF"/>
                </a:solidFill>
                <a:latin typeface="Times New Roman" pitchFamily="-112" charset="0"/>
                <a:ea typeface="ＭＳ Ｐゴシック" charset="-128"/>
                <a:cs typeface="ＭＳ Ｐゴシック" charset="-128"/>
              </a:endParaRPr>
            </a:p>
          </p:txBody>
        </p:sp>
        <p:sp>
          <p:nvSpPr>
            <p:cNvPr id="329734" name="Freeform 6"/>
            <p:cNvSpPr>
              <a:spLocks/>
            </p:cNvSpPr>
            <p:nvPr/>
          </p:nvSpPr>
          <p:spPr bwMode="ltGray">
            <a:xfrm>
              <a:off x="0" y="2544"/>
              <a:ext cx="1745" cy="1768"/>
            </a:xfrm>
            <a:custGeom>
              <a:avLst/>
              <a:gdLst/>
              <a:ahLst/>
              <a:cxnLst>
                <a:cxn ang="0">
                  <a:pos x="0" y="0"/>
                </a:cxn>
                <a:cxn ang="0">
                  <a:pos x="0" y="12"/>
                </a:cxn>
                <a:cxn ang="0">
                  <a:pos x="210" y="88"/>
                </a:cxn>
                <a:cxn ang="0">
                  <a:pos x="426" y="190"/>
                </a:cxn>
                <a:cxn ang="0">
                  <a:pos x="630" y="304"/>
                </a:cxn>
                <a:cxn ang="0">
                  <a:pos x="818" y="442"/>
                </a:cxn>
                <a:cxn ang="0">
                  <a:pos x="998" y="592"/>
                </a:cxn>
                <a:cxn ang="0">
                  <a:pos x="1164" y="766"/>
                </a:cxn>
                <a:cxn ang="0">
                  <a:pos x="1310" y="942"/>
                </a:cxn>
                <a:cxn ang="0">
                  <a:pos x="1454" y="1146"/>
                </a:cxn>
                <a:cxn ang="0">
                  <a:pos x="1536" y="1298"/>
                </a:cxn>
                <a:cxn ang="0">
                  <a:pos x="1614" y="1456"/>
                </a:cxn>
                <a:cxn ang="0">
                  <a:pos x="1682" y="1616"/>
                </a:cxn>
                <a:cxn ang="0">
                  <a:pos x="1733" y="1768"/>
                </a:cxn>
                <a:cxn ang="0">
                  <a:pos x="1745" y="1768"/>
                </a:cxn>
                <a:cxn ang="0">
                  <a:pos x="1691" y="1606"/>
                </a:cxn>
                <a:cxn ang="0">
                  <a:pos x="1623" y="1445"/>
                </a:cxn>
                <a:cxn ang="0">
                  <a:pos x="1547" y="1288"/>
                </a:cxn>
                <a:cxn ang="0">
                  <a:pos x="1463" y="1136"/>
                </a:cxn>
                <a:cxn ang="0">
                  <a:pos x="1320" y="932"/>
                </a:cxn>
                <a:cxn ang="0">
                  <a:pos x="1173" y="755"/>
                </a:cxn>
                <a:cxn ang="0">
                  <a:pos x="1008" y="581"/>
                </a:cxn>
                <a:cxn ang="0">
                  <a:pos x="827" y="431"/>
                </a:cxn>
                <a:cxn ang="0">
                  <a:pos x="642" y="293"/>
                </a:cxn>
                <a:cxn ang="0">
                  <a:pos x="437" y="179"/>
                </a:cxn>
                <a:cxn ang="0">
                  <a:pos x="222" y="78"/>
                </a:cxn>
                <a:cxn ang="0">
                  <a:pos x="0" y="0"/>
                </a:cxn>
                <a:cxn ang="0">
                  <a:pos x="0" y="0"/>
                </a:cxn>
              </a:cxnLst>
              <a:rect l="0" t="0" r="r" b="b"/>
              <a:pathLst>
                <a:path w="1745" h="1768">
                  <a:moveTo>
                    <a:pt x="0" y="0"/>
                  </a:moveTo>
                  <a:lnTo>
                    <a:pt x="0" y="12"/>
                  </a:lnTo>
                  <a:lnTo>
                    <a:pt x="210" y="88"/>
                  </a:lnTo>
                  <a:lnTo>
                    <a:pt x="426" y="190"/>
                  </a:lnTo>
                  <a:lnTo>
                    <a:pt x="630" y="304"/>
                  </a:lnTo>
                  <a:lnTo>
                    <a:pt x="818" y="442"/>
                  </a:lnTo>
                  <a:lnTo>
                    <a:pt x="998" y="592"/>
                  </a:lnTo>
                  <a:lnTo>
                    <a:pt x="1164" y="766"/>
                  </a:lnTo>
                  <a:lnTo>
                    <a:pt x="1310" y="942"/>
                  </a:lnTo>
                  <a:lnTo>
                    <a:pt x="1454" y="1146"/>
                  </a:lnTo>
                  <a:lnTo>
                    <a:pt x="1536" y="1298"/>
                  </a:lnTo>
                  <a:lnTo>
                    <a:pt x="1614" y="1456"/>
                  </a:lnTo>
                  <a:lnTo>
                    <a:pt x="1682" y="1616"/>
                  </a:lnTo>
                  <a:lnTo>
                    <a:pt x="1733" y="1768"/>
                  </a:lnTo>
                  <a:lnTo>
                    <a:pt x="1745" y="1768"/>
                  </a:lnTo>
                  <a:lnTo>
                    <a:pt x="1691" y="1606"/>
                  </a:lnTo>
                  <a:lnTo>
                    <a:pt x="1623" y="1445"/>
                  </a:lnTo>
                  <a:lnTo>
                    <a:pt x="1547" y="1288"/>
                  </a:lnTo>
                  <a:lnTo>
                    <a:pt x="1463" y="1136"/>
                  </a:lnTo>
                  <a:lnTo>
                    <a:pt x="1320" y="932"/>
                  </a:lnTo>
                  <a:lnTo>
                    <a:pt x="1173" y="755"/>
                  </a:lnTo>
                  <a:lnTo>
                    <a:pt x="1008" y="581"/>
                  </a:lnTo>
                  <a:lnTo>
                    <a:pt x="827" y="431"/>
                  </a:lnTo>
                  <a:lnTo>
                    <a:pt x="642" y="293"/>
                  </a:lnTo>
                  <a:lnTo>
                    <a:pt x="437" y="179"/>
                  </a:lnTo>
                  <a:lnTo>
                    <a:pt x="222" y="78"/>
                  </a:lnTo>
                  <a:lnTo>
                    <a:pt x="0" y="0"/>
                  </a:lnTo>
                  <a:lnTo>
                    <a:pt x="0" y="0"/>
                  </a:lnTo>
                  <a:close/>
                </a:path>
              </a:pathLst>
            </a:custGeom>
            <a:gradFill rotWithShape="0">
              <a:gsLst>
                <a:gs pos="0">
                  <a:schemeClr val="bg1"/>
                </a:gs>
                <a:gs pos="50000">
                  <a:schemeClr val="bg2"/>
                </a:gs>
                <a:gs pos="100000">
                  <a:schemeClr val="bg1"/>
                </a:gs>
              </a:gsLst>
              <a:lin ang="2700000" scaled="1"/>
            </a:gradFill>
            <a:ln w="9525">
              <a:noFill/>
              <a:round/>
              <a:headEnd/>
              <a:tailEnd/>
            </a:ln>
          </p:spPr>
          <p:txBody>
            <a:bodyPr/>
            <a:lstStyle/>
            <a:p>
              <a:pPr algn="l" defTabSz="2438339" fontAlgn="base" hangingPunct="1">
                <a:spcBef>
                  <a:spcPct val="0"/>
                </a:spcBef>
                <a:spcAft>
                  <a:spcPct val="0"/>
                </a:spcAft>
                <a:defRPr/>
              </a:pPr>
              <a:endParaRPr lang="en-US" sz="6400" kern="1200">
                <a:solidFill>
                  <a:srgbClr val="FFFFFF"/>
                </a:solidFill>
                <a:latin typeface="Times New Roman" pitchFamily="-112" charset="0"/>
                <a:ea typeface="ＭＳ Ｐゴシック" charset="-128"/>
                <a:cs typeface="ＭＳ Ｐゴシック" charset="-128"/>
              </a:endParaRPr>
            </a:p>
          </p:txBody>
        </p:sp>
        <p:sp>
          <p:nvSpPr>
            <p:cNvPr id="29708" name="Oval 7"/>
            <p:cNvSpPr>
              <a:spLocks noChangeArrowheads="1"/>
            </p:cNvSpPr>
            <p:nvPr/>
          </p:nvSpPr>
          <p:spPr bwMode="ltGray">
            <a:xfrm>
              <a:off x="209" y="2784"/>
              <a:ext cx="86" cy="86"/>
            </a:xfrm>
            <a:prstGeom prst="ellipse">
              <a:avLst/>
            </a:prstGeom>
            <a:gradFill rotWithShape="0">
              <a:gsLst>
                <a:gs pos="0">
                  <a:schemeClr val="bg2"/>
                </a:gs>
                <a:gs pos="100000">
                  <a:schemeClr val="bg1"/>
                </a:gs>
              </a:gsLst>
              <a:lin ang="18900000" scaled="1"/>
            </a:gradFill>
            <a:ln>
              <a:noFill/>
            </a:ln>
            <a:extLst>
              <a:ext uri="{91240B29-F687-4f45-9708-019B960494DF}">
                <a14:hiddenLine xmlns="" xmlns:a14="http://schemas.microsoft.com/office/drawing/2010/main" w="9525">
                  <a:solidFill>
                    <a:srgbClr val="000000"/>
                  </a:solidFill>
                  <a:round/>
                  <a:headEnd/>
                  <a:tailEnd/>
                </a14:hiddenLine>
              </a:ext>
            </a:extLst>
          </p:spPr>
          <p:txBody>
            <a:bodyPr/>
            <a:lstStyle/>
            <a:p>
              <a:pPr algn="l" defTabSz="2438339" fontAlgn="base" hangingPunct="1">
                <a:spcBef>
                  <a:spcPct val="0"/>
                </a:spcBef>
                <a:spcAft>
                  <a:spcPct val="0"/>
                </a:spcAft>
              </a:pPr>
              <a:endParaRPr lang="en-US" sz="6400" kern="1200">
                <a:solidFill>
                  <a:srgbClr val="FFFFFF"/>
                </a:solidFill>
                <a:latin typeface="Times New Roman" charset="0"/>
                <a:ea typeface="ＭＳ Ｐゴシック" charset="0"/>
                <a:cs typeface="ＭＳ Ｐゴシック" charset="0"/>
              </a:endParaRPr>
            </a:p>
          </p:txBody>
        </p:sp>
        <p:sp>
          <p:nvSpPr>
            <p:cNvPr id="29709" name="Oval 8"/>
            <p:cNvSpPr>
              <a:spLocks noChangeArrowheads="1"/>
            </p:cNvSpPr>
            <p:nvPr/>
          </p:nvSpPr>
          <p:spPr bwMode="ltGray">
            <a:xfrm>
              <a:off x="1536" y="3884"/>
              <a:ext cx="92" cy="92"/>
            </a:xfrm>
            <a:prstGeom prst="ellipse">
              <a:avLst/>
            </a:prstGeom>
            <a:gradFill rotWithShape="0">
              <a:gsLst>
                <a:gs pos="0">
                  <a:schemeClr val="bg2"/>
                </a:gs>
                <a:gs pos="100000">
                  <a:schemeClr val="bg1"/>
                </a:gs>
              </a:gsLst>
              <a:lin ang="2700000" scaled="1"/>
            </a:gradFill>
            <a:ln>
              <a:noFill/>
            </a:ln>
            <a:extLst>
              <a:ext uri="{91240B29-F687-4f45-9708-019B960494DF}">
                <a14:hiddenLine xmlns="" xmlns:a14="http://schemas.microsoft.com/office/drawing/2010/main" w="9525">
                  <a:solidFill>
                    <a:srgbClr val="000000"/>
                  </a:solidFill>
                  <a:round/>
                  <a:headEnd/>
                  <a:tailEnd/>
                </a14:hiddenLine>
              </a:ext>
            </a:extLst>
          </p:spPr>
          <p:txBody>
            <a:bodyPr/>
            <a:lstStyle/>
            <a:p>
              <a:pPr algn="l" defTabSz="2438339" fontAlgn="base" hangingPunct="1">
                <a:spcBef>
                  <a:spcPct val="0"/>
                </a:spcBef>
                <a:spcAft>
                  <a:spcPct val="0"/>
                </a:spcAft>
              </a:pPr>
              <a:endParaRPr lang="en-US" sz="6400" kern="1200">
                <a:solidFill>
                  <a:srgbClr val="FFFFFF"/>
                </a:solidFill>
                <a:latin typeface="Times New Roman" charset="0"/>
                <a:ea typeface="ＭＳ Ｐゴシック" charset="0"/>
                <a:cs typeface="ＭＳ Ｐゴシック" charset="0"/>
              </a:endParaRPr>
            </a:p>
          </p:txBody>
        </p:sp>
        <p:sp>
          <p:nvSpPr>
            <p:cNvPr id="29710" name="Oval 9"/>
            <p:cNvSpPr>
              <a:spLocks noChangeArrowheads="1"/>
            </p:cNvSpPr>
            <p:nvPr/>
          </p:nvSpPr>
          <p:spPr bwMode="ltGray">
            <a:xfrm>
              <a:off x="791" y="2723"/>
              <a:ext cx="121" cy="121"/>
            </a:xfrm>
            <a:prstGeom prst="ellipse">
              <a:avLst/>
            </a:prstGeom>
            <a:gradFill rotWithShape="0">
              <a:gsLst>
                <a:gs pos="0">
                  <a:schemeClr val="bg2"/>
                </a:gs>
                <a:gs pos="100000">
                  <a:schemeClr val="bg1"/>
                </a:gs>
              </a:gsLst>
              <a:lin ang="18900000" scaled="1"/>
            </a:gradFill>
            <a:ln>
              <a:noFill/>
            </a:ln>
            <a:extLst>
              <a:ext uri="{91240B29-F687-4f45-9708-019B960494DF}">
                <a14:hiddenLine xmlns="" xmlns:a14="http://schemas.microsoft.com/office/drawing/2010/main" w="9525">
                  <a:solidFill>
                    <a:srgbClr val="000000"/>
                  </a:solidFill>
                  <a:round/>
                  <a:headEnd/>
                  <a:tailEnd/>
                </a14:hiddenLine>
              </a:ext>
            </a:extLst>
          </p:spPr>
          <p:txBody>
            <a:bodyPr/>
            <a:lstStyle/>
            <a:p>
              <a:pPr algn="l" defTabSz="2438339" fontAlgn="base" hangingPunct="1">
                <a:spcBef>
                  <a:spcPct val="0"/>
                </a:spcBef>
                <a:spcAft>
                  <a:spcPct val="0"/>
                </a:spcAft>
              </a:pPr>
              <a:endParaRPr lang="en-US" sz="6400" kern="1200">
                <a:solidFill>
                  <a:srgbClr val="FFFFFF"/>
                </a:solidFill>
                <a:latin typeface="Times New Roman" charset="0"/>
                <a:ea typeface="ＭＳ Ｐゴシック" charset="0"/>
                <a:cs typeface="ＭＳ Ｐゴシック" charset="0"/>
              </a:endParaRPr>
            </a:p>
          </p:txBody>
        </p:sp>
      </p:grpSp>
      <p:sp>
        <p:nvSpPr>
          <p:cNvPr id="329738" name="Rectangle 10"/>
          <p:cNvSpPr>
            <a:spLocks noGrp="1" noChangeArrowheads="1"/>
          </p:cNvSpPr>
          <p:nvPr>
            <p:ph type="title"/>
          </p:nvPr>
        </p:nvSpPr>
        <p:spPr bwMode="auto">
          <a:xfrm>
            <a:off x="1219200" y="555628"/>
            <a:ext cx="21945600" cy="2279651"/>
          </a:xfrm>
          <a:prstGeom prst="rect">
            <a:avLst/>
          </a:prstGeom>
          <a:noFill/>
          <a:ln w="9525">
            <a:noFill/>
            <a:miter lim="800000"/>
            <a:headEnd/>
            <a:tailEnd/>
          </a:ln>
          <a:effectLst/>
        </p:spPr>
        <p:txBody>
          <a:bodyPr vert="horz" wrap="square" lIns="243834" tIns="121917" rIns="243834" bIns="121917" numCol="1" anchor="ctr" anchorCtr="1" compatLnSpc="1">
            <a:prstTxWarp prst="textNoShape">
              <a:avLst/>
            </a:prstTxWarp>
          </a:bodyPr>
          <a:lstStyle/>
          <a:p>
            <a:pPr lvl="0"/>
            <a:r>
              <a:rPr lang="en-US"/>
              <a:t>Click to edit Master title style</a:t>
            </a:r>
          </a:p>
        </p:txBody>
      </p:sp>
      <p:sp>
        <p:nvSpPr>
          <p:cNvPr id="329739" name="Rectangle 11"/>
          <p:cNvSpPr>
            <a:spLocks noGrp="1" noChangeArrowheads="1"/>
          </p:cNvSpPr>
          <p:nvPr>
            <p:ph type="body" idx="1"/>
          </p:nvPr>
        </p:nvSpPr>
        <p:spPr bwMode="auto">
          <a:xfrm>
            <a:off x="1219200" y="3200400"/>
            <a:ext cx="21945600" cy="9061451"/>
          </a:xfrm>
          <a:prstGeom prst="rect">
            <a:avLst/>
          </a:prstGeom>
          <a:noFill/>
          <a:ln w="9525">
            <a:noFill/>
            <a:miter lim="800000"/>
            <a:headEnd/>
            <a:tailEnd/>
          </a:ln>
          <a:effectLst/>
        </p:spPr>
        <p:txBody>
          <a:bodyPr vert="horz" wrap="square" lIns="243834" tIns="121917" rIns="243834" bIns="121917"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29740" name="Rectangle 12"/>
          <p:cNvSpPr>
            <a:spLocks noGrp="1" noChangeArrowheads="1"/>
          </p:cNvSpPr>
          <p:nvPr>
            <p:ph type="dt" sz="half" idx="2"/>
          </p:nvPr>
        </p:nvSpPr>
        <p:spPr bwMode="auto">
          <a:xfrm>
            <a:off x="1219200" y="12496800"/>
            <a:ext cx="5689600" cy="914400"/>
          </a:xfrm>
          <a:prstGeom prst="rect">
            <a:avLst/>
          </a:prstGeom>
          <a:noFill/>
          <a:ln w="9525">
            <a:noFill/>
            <a:miter lim="800000"/>
            <a:headEnd/>
            <a:tailEnd/>
          </a:ln>
          <a:effectLst/>
        </p:spPr>
        <p:txBody>
          <a:bodyPr vert="horz" wrap="square" lIns="243834" tIns="121917" rIns="243834" bIns="121917" numCol="1" anchor="t" anchorCtr="0" compatLnSpc="1">
            <a:prstTxWarp prst="textNoShape">
              <a:avLst/>
            </a:prstTxWarp>
          </a:bodyPr>
          <a:lstStyle>
            <a:lvl1pPr>
              <a:defRPr sz="2700">
                <a:solidFill>
                  <a:srgbClr val="FFFFFF"/>
                </a:solidFill>
                <a:effectLst>
                  <a:outerShdw blurRad="38100" dist="38100" dir="2700000" algn="tl">
                    <a:srgbClr val="000000"/>
                  </a:outerShdw>
                </a:effectLst>
                <a:latin typeface="Arial" pitchFamily="-112" charset="0"/>
                <a:ea typeface="+mn-ea"/>
                <a:cs typeface="+mn-cs"/>
              </a:defRPr>
            </a:lvl1pPr>
          </a:lstStyle>
          <a:p>
            <a:pPr algn="l" defTabSz="2438339" fontAlgn="base" hangingPunct="1">
              <a:spcBef>
                <a:spcPct val="0"/>
              </a:spcBef>
              <a:spcAft>
                <a:spcPct val="0"/>
              </a:spcAft>
              <a:defRPr/>
            </a:pPr>
            <a:endParaRPr lang="en-US" kern="1200"/>
          </a:p>
        </p:txBody>
      </p:sp>
      <p:sp>
        <p:nvSpPr>
          <p:cNvPr id="329741" name="Rectangle 13"/>
          <p:cNvSpPr>
            <a:spLocks noGrp="1" noChangeArrowheads="1"/>
          </p:cNvSpPr>
          <p:nvPr>
            <p:ph type="ftr" sz="quarter" idx="3"/>
          </p:nvPr>
        </p:nvSpPr>
        <p:spPr bwMode="auto">
          <a:xfrm>
            <a:off x="8331200" y="12496800"/>
            <a:ext cx="7721600" cy="914400"/>
          </a:xfrm>
          <a:prstGeom prst="rect">
            <a:avLst/>
          </a:prstGeom>
          <a:noFill/>
          <a:ln w="9525">
            <a:noFill/>
            <a:miter lim="800000"/>
            <a:headEnd/>
            <a:tailEnd/>
          </a:ln>
          <a:effectLst/>
        </p:spPr>
        <p:txBody>
          <a:bodyPr vert="horz" wrap="square" lIns="243834" tIns="121917" rIns="243834" bIns="121917" numCol="1" anchor="t" anchorCtr="0" compatLnSpc="1">
            <a:prstTxWarp prst="textNoShape">
              <a:avLst/>
            </a:prstTxWarp>
          </a:bodyPr>
          <a:lstStyle>
            <a:lvl1pPr algn="ctr">
              <a:defRPr sz="2700">
                <a:solidFill>
                  <a:srgbClr val="FFFFFF"/>
                </a:solidFill>
                <a:effectLst>
                  <a:outerShdw blurRad="38100" dist="38100" dir="2700000" algn="tl">
                    <a:srgbClr val="000000"/>
                  </a:outerShdw>
                </a:effectLst>
                <a:latin typeface="Arial" pitchFamily="-112" charset="0"/>
                <a:ea typeface="+mn-ea"/>
                <a:cs typeface="+mn-cs"/>
              </a:defRPr>
            </a:lvl1pPr>
          </a:lstStyle>
          <a:p>
            <a:pPr defTabSz="2438339" fontAlgn="base" hangingPunct="1">
              <a:spcBef>
                <a:spcPct val="0"/>
              </a:spcBef>
              <a:spcAft>
                <a:spcPct val="0"/>
              </a:spcAft>
              <a:defRPr/>
            </a:pPr>
            <a:endParaRPr lang="en-US" kern="1200"/>
          </a:p>
        </p:txBody>
      </p:sp>
      <p:sp>
        <p:nvSpPr>
          <p:cNvPr id="329742" name="Rectangle 14"/>
          <p:cNvSpPr>
            <a:spLocks noGrp="1" noChangeArrowheads="1"/>
          </p:cNvSpPr>
          <p:nvPr>
            <p:ph type="sldNum" sz="quarter" idx="4"/>
          </p:nvPr>
        </p:nvSpPr>
        <p:spPr bwMode="auto">
          <a:xfrm>
            <a:off x="17475200" y="12496800"/>
            <a:ext cx="5689600" cy="914400"/>
          </a:xfrm>
          <a:prstGeom prst="rect">
            <a:avLst/>
          </a:prstGeom>
          <a:noFill/>
          <a:ln w="9525">
            <a:noFill/>
            <a:miter lim="800000"/>
            <a:headEnd/>
            <a:tailEnd/>
          </a:ln>
          <a:effectLst/>
        </p:spPr>
        <p:txBody>
          <a:bodyPr vert="horz" wrap="square" lIns="243834" tIns="121917" rIns="243834" bIns="121917" numCol="1" anchor="t" anchorCtr="0" compatLnSpc="1">
            <a:prstTxWarp prst="textNoShape">
              <a:avLst/>
            </a:prstTxWarp>
          </a:bodyPr>
          <a:lstStyle>
            <a:lvl1pPr algn="r">
              <a:defRPr sz="2700">
                <a:solidFill>
                  <a:srgbClr val="FFFFFF"/>
                </a:solidFill>
                <a:effectLst>
                  <a:outerShdw blurRad="38100" dist="38100" dir="2700000" algn="tl">
                    <a:srgbClr val="000000"/>
                  </a:outerShdw>
                </a:effectLst>
                <a:latin typeface="Arial" charset="0"/>
                <a:ea typeface="ＭＳ Ｐゴシック" charset="-128"/>
                <a:cs typeface="ＭＳ Ｐゴシック" charset="-128"/>
              </a:defRPr>
            </a:lvl1pPr>
          </a:lstStyle>
          <a:p>
            <a:pPr defTabSz="2438339" fontAlgn="base" hangingPunct="1">
              <a:spcBef>
                <a:spcPct val="0"/>
              </a:spcBef>
              <a:spcAft>
                <a:spcPct val="0"/>
              </a:spcAft>
              <a:defRPr/>
            </a:pPr>
            <a:fld id="{61F442D0-A11F-2640-8129-5D1BEF7A3C1E}" type="slidenum">
              <a:rPr lang="en-US" kern="1200"/>
              <a:pPr defTabSz="2438339" fontAlgn="base" hangingPunct="1">
                <a:spcBef>
                  <a:spcPct val="0"/>
                </a:spcBef>
                <a:spcAft>
                  <a:spcPct val="0"/>
                </a:spcAft>
                <a:defRPr/>
              </a:pPr>
              <a:t>‹#›</a:t>
            </a:fld>
            <a:endParaRPr lang="en-US" kern="1200"/>
          </a:p>
        </p:txBody>
      </p:sp>
    </p:spTree>
    <p:extLst>
      <p:ext uri="{BB962C8B-B14F-4D97-AF65-F5344CB8AC3E}">
        <p14:creationId xmlns:p14="http://schemas.microsoft.com/office/powerpoint/2010/main" val="2727747096"/>
      </p:ext>
    </p:extLst>
  </p:cSld>
  <p:clrMap bg1="dk2" tx1="lt1" bg2="dk1" tx2="lt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Lst>
  <p:transition/>
  <p:txStyles>
    <p:titleStyle>
      <a:lvl1pPr algn="ctr" rtl="0" eaLnBrk="0" fontAlgn="base" hangingPunct="0">
        <a:spcBef>
          <a:spcPct val="0"/>
        </a:spcBef>
        <a:spcAft>
          <a:spcPct val="0"/>
        </a:spcAft>
        <a:defRPr sz="11700">
          <a:solidFill>
            <a:schemeClr val="tx2"/>
          </a:solidFill>
          <a:effectLst>
            <a:outerShdw blurRad="38100" dist="38100" dir="2700000" algn="tl">
              <a:srgbClr val="000000"/>
            </a:outerShdw>
          </a:effectLst>
          <a:latin typeface="+mj-lt"/>
          <a:ea typeface="ＭＳ Ｐゴシック" pitchFamily="-111" charset="-128"/>
          <a:cs typeface="ＭＳ Ｐゴシック" pitchFamily="-111" charset="-128"/>
        </a:defRPr>
      </a:lvl1pPr>
      <a:lvl2pPr algn="ctr" rtl="0" eaLnBrk="0" fontAlgn="base" hangingPunct="0">
        <a:spcBef>
          <a:spcPct val="0"/>
        </a:spcBef>
        <a:spcAft>
          <a:spcPct val="0"/>
        </a:spcAft>
        <a:defRPr sz="11700">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2pPr>
      <a:lvl3pPr algn="ctr" rtl="0" eaLnBrk="0" fontAlgn="base" hangingPunct="0">
        <a:spcBef>
          <a:spcPct val="0"/>
        </a:spcBef>
        <a:spcAft>
          <a:spcPct val="0"/>
        </a:spcAft>
        <a:defRPr sz="11700">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3pPr>
      <a:lvl4pPr algn="ctr" rtl="0" eaLnBrk="0" fontAlgn="base" hangingPunct="0">
        <a:spcBef>
          <a:spcPct val="0"/>
        </a:spcBef>
        <a:spcAft>
          <a:spcPct val="0"/>
        </a:spcAft>
        <a:defRPr sz="11700">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4pPr>
      <a:lvl5pPr algn="ctr" rtl="0" eaLnBrk="0" fontAlgn="base" hangingPunct="0">
        <a:spcBef>
          <a:spcPct val="0"/>
        </a:spcBef>
        <a:spcAft>
          <a:spcPct val="0"/>
        </a:spcAft>
        <a:defRPr sz="11700">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5pPr>
      <a:lvl6pPr marL="1219170" algn="ctr" rtl="0" fontAlgn="base">
        <a:spcBef>
          <a:spcPct val="0"/>
        </a:spcBef>
        <a:spcAft>
          <a:spcPct val="0"/>
        </a:spcAft>
        <a:defRPr sz="11700">
          <a:solidFill>
            <a:schemeClr val="tx2"/>
          </a:solidFill>
          <a:effectLst>
            <a:outerShdw blurRad="38100" dist="38100" dir="2700000" algn="tl">
              <a:srgbClr val="000000"/>
            </a:outerShdw>
          </a:effectLst>
          <a:latin typeface="Arial" pitchFamily="-111" charset="0"/>
        </a:defRPr>
      </a:lvl6pPr>
      <a:lvl7pPr marL="2438339" algn="ctr" rtl="0" fontAlgn="base">
        <a:spcBef>
          <a:spcPct val="0"/>
        </a:spcBef>
        <a:spcAft>
          <a:spcPct val="0"/>
        </a:spcAft>
        <a:defRPr sz="11700">
          <a:solidFill>
            <a:schemeClr val="tx2"/>
          </a:solidFill>
          <a:effectLst>
            <a:outerShdw blurRad="38100" dist="38100" dir="2700000" algn="tl">
              <a:srgbClr val="000000"/>
            </a:outerShdw>
          </a:effectLst>
          <a:latin typeface="Arial" pitchFamily="-111" charset="0"/>
        </a:defRPr>
      </a:lvl7pPr>
      <a:lvl8pPr marL="3657509" algn="ctr" rtl="0" fontAlgn="base">
        <a:spcBef>
          <a:spcPct val="0"/>
        </a:spcBef>
        <a:spcAft>
          <a:spcPct val="0"/>
        </a:spcAft>
        <a:defRPr sz="11700">
          <a:solidFill>
            <a:schemeClr val="tx2"/>
          </a:solidFill>
          <a:effectLst>
            <a:outerShdw blurRad="38100" dist="38100" dir="2700000" algn="tl">
              <a:srgbClr val="000000"/>
            </a:outerShdw>
          </a:effectLst>
          <a:latin typeface="Arial" pitchFamily="-111" charset="0"/>
        </a:defRPr>
      </a:lvl8pPr>
      <a:lvl9pPr marL="4876678" algn="ctr" rtl="0" fontAlgn="base">
        <a:spcBef>
          <a:spcPct val="0"/>
        </a:spcBef>
        <a:spcAft>
          <a:spcPct val="0"/>
        </a:spcAft>
        <a:defRPr sz="11700">
          <a:solidFill>
            <a:schemeClr val="tx2"/>
          </a:solidFill>
          <a:effectLst>
            <a:outerShdw blurRad="38100" dist="38100" dir="2700000" algn="tl">
              <a:srgbClr val="000000"/>
            </a:outerShdw>
          </a:effectLst>
          <a:latin typeface="Arial" pitchFamily="-111" charset="0"/>
        </a:defRPr>
      </a:lvl9pPr>
    </p:titleStyle>
    <p:bodyStyle>
      <a:lvl1pPr marL="914377" indent="-914377" algn="l" rtl="0" eaLnBrk="0" fontAlgn="base" hangingPunct="0">
        <a:spcBef>
          <a:spcPct val="20000"/>
        </a:spcBef>
        <a:spcAft>
          <a:spcPct val="0"/>
        </a:spcAft>
        <a:buClr>
          <a:schemeClr val="hlink"/>
        </a:buClr>
        <a:buSzPct val="75000"/>
        <a:buFont typeface="Wingdings" charset="0"/>
        <a:buChar char="l"/>
        <a:defRPr sz="8500">
          <a:solidFill>
            <a:schemeClr val="tx1"/>
          </a:solidFill>
          <a:effectLst>
            <a:outerShdw blurRad="38100" dist="38100" dir="2700000" algn="tl">
              <a:srgbClr val="000000"/>
            </a:outerShdw>
          </a:effectLst>
          <a:latin typeface="+mn-lt"/>
          <a:ea typeface="ＭＳ Ｐゴシック" pitchFamily="-111" charset="-128"/>
          <a:cs typeface="ＭＳ Ｐゴシック" pitchFamily="-111" charset="-128"/>
        </a:defRPr>
      </a:lvl1pPr>
      <a:lvl2pPr marL="1981150" indent="-761981" algn="l" rtl="0" eaLnBrk="0" fontAlgn="base" hangingPunct="0">
        <a:spcBef>
          <a:spcPct val="20000"/>
        </a:spcBef>
        <a:spcAft>
          <a:spcPct val="0"/>
        </a:spcAft>
        <a:buClr>
          <a:schemeClr val="tx2"/>
        </a:buClr>
        <a:buSzPct val="75000"/>
        <a:buFont typeface="Wingdings" charset="0"/>
        <a:buChar char="l"/>
        <a:defRPr sz="7500">
          <a:solidFill>
            <a:schemeClr val="tx1"/>
          </a:solidFill>
          <a:effectLst>
            <a:outerShdw blurRad="38100" dist="38100" dir="2700000" algn="tl">
              <a:srgbClr val="000000"/>
            </a:outerShdw>
          </a:effectLst>
          <a:latin typeface="+mn-lt"/>
          <a:ea typeface="ＭＳ Ｐゴシック" pitchFamily="-111" charset="-128"/>
        </a:defRPr>
      </a:lvl2pPr>
      <a:lvl3pPr marL="3047924" indent="-609585" algn="l" rtl="0" eaLnBrk="0" fontAlgn="base" hangingPunct="0">
        <a:spcBef>
          <a:spcPct val="20000"/>
        </a:spcBef>
        <a:spcAft>
          <a:spcPct val="0"/>
        </a:spcAft>
        <a:buClr>
          <a:schemeClr val="accent2"/>
        </a:buClr>
        <a:buSzPct val="75000"/>
        <a:buFont typeface="Wingdings" charset="0"/>
        <a:buChar char="l"/>
        <a:defRPr sz="6400">
          <a:solidFill>
            <a:schemeClr val="tx1"/>
          </a:solidFill>
          <a:effectLst>
            <a:outerShdw blurRad="38100" dist="38100" dir="2700000" algn="tl">
              <a:srgbClr val="000000"/>
            </a:outerShdw>
          </a:effectLst>
          <a:latin typeface="+mn-lt"/>
          <a:ea typeface="ＭＳ Ｐゴシック" charset="0"/>
          <a:cs typeface="Geneva" charset="0"/>
        </a:defRPr>
      </a:lvl3pPr>
      <a:lvl4pPr marL="4267093" indent="-609585" algn="l" rtl="0" eaLnBrk="0" fontAlgn="base" hangingPunct="0">
        <a:spcBef>
          <a:spcPct val="20000"/>
        </a:spcBef>
        <a:spcAft>
          <a:spcPct val="0"/>
        </a:spcAft>
        <a:buClr>
          <a:schemeClr val="folHlink"/>
        </a:buClr>
        <a:buSzPct val="75000"/>
        <a:buFont typeface="Wingdings" charset="0"/>
        <a:buChar char="l"/>
        <a:defRPr sz="5300">
          <a:solidFill>
            <a:schemeClr val="tx1"/>
          </a:solidFill>
          <a:effectLst>
            <a:outerShdw blurRad="38100" dist="38100" dir="2700000" algn="tl">
              <a:srgbClr val="000000"/>
            </a:outerShdw>
          </a:effectLst>
          <a:latin typeface="+mn-lt"/>
          <a:ea typeface="Geneva" charset="-128"/>
          <a:cs typeface="Geneva" charset="0"/>
        </a:defRPr>
      </a:lvl4pPr>
      <a:lvl5pPr marL="5486263" indent="-609585" algn="l" rtl="0" eaLnBrk="0" fontAlgn="base" hangingPunct="0">
        <a:spcBef>
          <a:spcPct val="20000"/>
        </a:spcBef>
        <a:spcAft>
          <a:spcPct val="0"/>
        </a:spcAft>
        <a:buClr>
          <a:schemeClr val="tx1"/>
        </a:buClr>
        <a:buSzPct val="75000"/>
        <a:buFont typeface="Wingdings" charset="0"/>
        <a:buChar char="l"/>
        <a:defRPr sz="5300">
          <a:solidFill>
            <a:schemeClr val="tx1"/>
          </a:solidFill>
          <a:effectLst>
            <a:outerShdw blurRad="38100" dist="38100" dir="2700000" algn="tl">
              <a:srgbClr val="000000"/>
            </a:outerShdw>
          </a:effectLst>
          <a:latin typeface="+mn-lt"/>
          <a:ea typeface="Geneva" charset="-128"/>
          <a:cs typeface="Geneva" charset="0"/>
        </a:defRPr>
      </a:lvl5pPr>
      <a:lvl6pPr marL="6705432" indent="-609585" algn="l" rtl="0" fontAlgn="base">
        <a:spcBef>
          <a:spcPct val="20000"/>
        </a:spcBef>
        <a:spcAft>
          <a:spcPct val="0"/>
        </a:spcAft>
        <a:buClr>
          <a:schemeClr val="tx1"/>
        </a:buClr>
        <a:buSzPct val="75000"/>
        <a:buFont typeface="Wingdings" pitchFamily="-111" charset="2"/>
        <a:buChar char="l"/>
        <a:defRPr sz="5300">
          <a:solidFill>
            <a:schemeClr val="tx1"/>
          </a:solidFill>
          <a:effectLst>
            <a:outerShdw blurRad="38100" dist="38100" dir="2700000" algn="tl">
              <a:srgbClr val="000000"/>
            </a:outerShdw>
          </a:effectLst>
          <a:latin typeface="+mn-lt"/>
          <a:ea typeface="ＭＳ Ｐゴシック" pitchFamily="-111" charset="-128"/>
        </a:defRPr>
      </a:lvl6pPr>
      <a:lvl7pPr marL="7924602" indent="-609585" algn="l" rtl="0" fontAlgn="base">
        <a:spcBef>
          <a:spcPct val="20000"/>
        </a:spcBef>
        <a:spcAft>
          <a:spcPct val="0"/>
        </a:spcAft>
        <a:buClr>
          <a:schemeClr val="tx1"/>
        </a:buClr>
        <a:buSzPct val="75000"/>
        <a:buFont typeface="Wingdings" pitchFamily="-111" charset="2"/>
        <a:buChar char="l"/>
        <a:defRPr sz="5300">
          <a:solidFill>
            <a:schemeClr val="tx1"/>
          </a:solidFill>
          <a:effectLst>
            <a:outerShdw blurRad="38100" dist="38100" dir="2700000" algn="tl">
              <a:srgbClr val="000000"/>
            </a:outerShdw>
          </a:effectLst>
          <a:latin typeface="+mn-lt"/>
          <a:ea typeface="ＭＳ Ｐゴシック" pitchFamily="-111" charset="-128"/>
        </a:defRPr>
      </a:lvl7pPr>
      <a:lvl8pPr marL="9143771" indent="-609585" algn="l" rtl="0" fontAlgn="base">
        <a:spcBef>
          <a:spcPct val="20000"/>
        </a:spcBef>
        <a:spcAft>
          <a:spcPct val="0"/>
        </a:spcAft>
        <a:buClr>
          <a:schemeClr val="tx1"/>
        </a:buClr>
        <a:buSzPct val="75000"/>
        <a:buFont typeface="Wingdings" pitchFamily="-111" charset="2"/>
        <a:buChar char="l"/>
        <a:defRPr sz="5300">
          <a:solidFill>
            <a:schemeClr val="tx1"/>
          </a:solidFill>
          <a:effectLst>
            <a:outerShdw blurRad="38100" dist="38100" dir="2700000" algn="tl">
              <a:srgbClr val="000000"/>
            </a:outerShdw>
          </a:effectLst>
          <a:latin typeface="+mn-lt"/>
          <a:ea typeface="ＭＳ Ｐゴシック" pitchFamily="-111" charset="-128"/>
        </a:defRPr>
      </a:lvl8pPr>
      <a:lvl9pPr marL="10362941" indent="-609585" algn="l" rtl="0" fontAlgn="base">
        <a:spcBef>
          <a:spcPct val="20000"/>
        </a:spcBef>
        <a:spcAft>
          <a:spcPct val="0"/>
        </a:spcAft>
        <a:buClr>
          <a:schemeClr val="tx1"/>
        </a:buClr>
        <a:buSzPct val="75000"/>
        <a:buFont typeface="Wingdings" pitchFamily="-111" charset="2"/>
        <a:buChar char="l"/>
        <a:defRPr sz="5300">
          <a:solidFill>
            <a:schemeClr val="tx1"/>
          </a:solidFill>
          <a:effectLst>
            <a:outerShdw blurRad="38100" dist="38100" dir="2700000" algn="tl">
              <a:srgbClr val="000000"/>
            </a:outerShdw>
          </a:effectLst>
          <a:latin typeface="+mn-lt"/>
          <a:ea typeface="ＭＳ Ｐゴシック" pitchFamily="-111" charset="-128"/>
        </a:defRPr>
      </a:lvl9pPr>
    </p:bodyStyle>
    <p:otherStyle>
      <a:defPPr>
        <a:defRPr lang="en-US"/>
      </a:defPPr>
      <a:lvl1pPr marL="0" algn="l" defTabSz="1219170" rtl="0" eaLnBrk="1" latinLnBrk="0" hangingPunct="1">
        <a:defRPr sz="4800" kern="1200">
          <a:solidFill>
            <a:schemeClr val="tx1"/>
          </a:solidFill>
          <a:latin typeface="+mn-lt"/>
          <a:ea typeface="+mn-ea"/>
          <a:cs typeface="+mn-cs"/>
        </a:defRPr>
      </a:lvl1pPr>
      <a:lvl2pPr marL="1219170" algn="l" defTabSz="1219170" rtl="0" eaLnBrk="1" latinLnBrk="0" hangingPunct="1">
        <a:defRPr sz="4800" kern="1200">
          <a:solidFill>
            <a:schemeClr val="tx1"/>
          </a:solidFill>
          <a:latin typeface="+mn-lt"/>
          <a:ea typeface="+mn-ea"/>
          <a:cs typeface="+mn-cs"/>
        </a:defRPr>
      </a:lvl2pPr>
      <a:lvl3pPr marL="2438339" algn="l" defTabSz="1219170" rtl="0" eaLnBrk="1" latinLnBrk="0" hangingPunct="1">
        <a:defRPr sz="4800" kern="1200">
          <a:solidFill>
            <a:schemeClr val="tx1"/>
          </a:solidFill>
          <a:latin typeface="+mn-lt"/>
          <a:ea typeface="+mn-ea"/>
          <a:cs typeface="+mn-cs"/>
        </a:defRPr>
      </a:lvl3pPr>
      <a:lvl4pPr marL="3657509" algn="l" defTabSz="1219170" rtl="0" eaLnBrk="1" latinLnBrk="0" hangingPunct="1">
        <a:defRPr sz="4800" kern="1200">
          <a:solidFill>
            <a:schemeClr val="tx1"/>
          </a:solidFill>
          <a:latin typeface="+mn-lt"/>
          <a:ea typeface="+mn-ea"/>
          <a:cs typeface="+mn-cs"/>
        </a:defRPr>
      </a:lvl4pPr>
      <a:lvl5pPr marL="4876678" algn="l" defTabSz="1219170" rtl="0" eaLnBrk="1" latinLnBrk="0" hangingPunct="1">
        <a:defRPr sz="4800" kern="1200">
          <a:solidFill>
            <a:schemeClr val="tx1"/>
          </a:solidFill>
          <a:latin typeface="+mn-lt"/>
          <a:ea typeface="+mn-ea"/>
          <a:cs typeface="+mn-cs"/>
        </a:defRPr>
      </a:lvl5pPr>
      <a:lvl6pPr marL="6095848" algn="l" defTabSz="1219170" rtl="0" eaLnBrk="1" latinLnBrk="0" hangingPunct="1">
        <a:defRPr sz="4800" kern="1200">
          <a:solidFill>
            <a:schemeClr val="tx1"/>
          </a:solidFill>
          <a:latin typeface="+mn-lt"/>
          <a:ea typeface="+mn-ea"/>
          <a:cs typeface="+mn-cs"/>
        </a:defRPr>
      </a:lvl6pPr>
      <a:lvl7pPr marL="7315017" algn="l" defTabSz="1219170" rtl="0" eaLnBrk="1" latinLnBrk="0" hangingPunct="1">
        <a:defRPr sz="4800" kern="1200">
          <a:solidFill>
            <a:schemeClr val="tx1"/>
          </a:solidFill>
          <a:latin typeface="+mn-lt"/>
          <a:ea typeface="+mn-ea"/>
          <a:cs typeface="+mn-cs"/>
        </a:defRPr>
      </a:lvl7pPr>
      <a:lvl8pPr marL="8534187" algn="l" defTabSz="1219170" rtl="0" eaLnBrk="1" latinLnBrk="0" hangingPunct="1">
        <a:defRPr sz="4800" kern="1200">
          <a:solidFill>
            <a:schemeClr val="tx1"/>
          </a:solidFill>
          <a:latin typeface="+mn-lt"/>
          <a:ea typeface="+mn-ea"/>
          <a:cs typeface="+mn-cs"/>
        </a:defRPr>
      </a:lvl8pPr>
      <a:lvl9pPr marL="9753356" algn="l" defTabSz="1219170" rtl="0" eaLnBrk="1" latinLnBrk="0" hangingPunct="1">
        <a:defRPr sz="4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t>‹#›</a:t>
            </a:fld>
            <a:endParaRPr/>
          </a:p>
        </p:txBody>
      </p:sp>
    </p:spTree>
    <p:extLst>
      <p:ext uri="{BB962C8B-B14F-4D97-AF65-F5344CB8AC3E}">
        <p14:creationId xmlns:p14="http://schemas.microsoft.com/office/powerpoint/2010/main" val="719653019"/>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 id="2147483774" r:id="rId18"/>
    <p:sldLayoutId id="2147483775" r:id="rId19"/>
    <p:sldLayoutId id="2147483776" r:id="rId20"/>
    <p:sldLayoutId id="2147483777" r:id="rId21"/>
    <p:sldLayoutId id="2147483778" r:id="rId22"/>
    <p:sldLayoutId id="2147483779" r:id="rId23"/>
    <p:sldLayoutId id="2147483780" r:id="rId24"/>
    <p:sldLayoutId id="2147483781" r:id="rId25"/>
    <p:sldLayoutId id="2147483782" r:id="rId26"/>
    <p:sldLayoutId id="2147483783" r:id="rId27"/>
    <p:sldLayoutId id="2147483784" r:id="rId28"/>
    <p:sldLayoutId id="2147483785" r:id="rId29"/>
    <p:sldLayoutId id="2147483786" r:id="rId30"/>
    <p:sldLayoutId id="2147483787" r:id="rId31"/>
    <p:sldLayoutId id="2147483788" r:id="rId32"/>
    <p:sldLayoutId id="2147483789" r:id="rId33"/>
    <p:sldLayoutId id="2147483790" r:id="rId34"/>
    <p:sldLayoutId id="2147483791" r:id="rId35"/>
    <p:sldLayoutId id="2147483792" r:id="rId36"/>
    <p:sldLayoutId id="2147483793" r:id="rId37"/>
    <p:sldLayoutId id="2147483794" r:id="rId38"/>
    <p:sldLayoutId id="2147483795" r:id="rId39"/>
    <p:sldLayoutId id="2147483796" r:id="rId40"/>
    <p:sldLayoutId id="2147483797" r:id="rId41"/>
    <p:sldLayoutId id="2147483798" r:id="rId42"/>
    <p:sldLayoutId id="2147483799" r:id="rId43"/>
    <p:sldLayoutId id="2147483800" r:id="rId44"/>
    <p:sldLayoutId id="2147483801" r:id="rId45"/>
    <p:sldLayoutId id="2147483802" r:id="rId46"/>
    <p:sldLayoutId id="2147483803" r:id="rId47"/>
    <p:sldLayoutId id="2147483804" r:id="rId48"/>
    <p:sldLayoutId id="2147483805" r:id="rId49"/>
    <p:sldLayoutId id="2147483806" r:id="rId50"/>
    <p:sldLayoutId id="2147483807" r:id="rId51"/>
    <p:sldLayoutId id="2147483808" r:id="rId52"/>
    <p:sldLayoutId id="2147483809" r:id="rId53"/>
    <p:sldLayoutId id="2147483810" r:id="rId54"/>
    <p:sldLayoutId id="2147483811" r:id="rId55"/>
    <p:sldLayoutId id="2147483812" r:id="rId56"/>
    <p:sldLayoutId id="2147483813" r:id="rId57"/>
    <p:sldLayoutId id="2147483814" r:id="rId58"/>
    <p:sldLayoutId id="2147483815" r:id="rId59"/>
    <p:sldLayoutId id="2147483816" r:id="rId60"/>
    <p:sldLayoutId id="2147483817" r:id="rId61"/>
    <p:sldLayoutId id="2147483818" r:id="rId62"/>
    <p:sldLayoutId id="2147483819" r:id="rId63"/>
    <p:sldLayoutId id="2147483820" r:id="rId64"/>
    <p:sldLayoutId id="2147483821" r:id="rId65"/>
    <p:sldLayoutId id="2147483822" r:id="rId66"/>
    <p:sldLayoutId id="2147483823" r:id="rId67"/>
    <p:sldLayoutId id="2147483824" r:id="rId68"/>
    <p:sldLayoutId id="2147483825" r:id="rId69"/>
    <p:sldLayoutId id="2147483826" r:id="rId70"/>
    <p:sldLayoutId id="2147483827" r:id="rId71"/>
    <p:sldLayoutId id="2147483828" r:id="rId72"/>
    <p:sldLayoutId id="2147483829" r:id="rId73"/>
    <p:sldLayoutId id="2147483830" r:id="rId74"/>
    <p:sldLayoutId id="2147483831" r:id="rId75"/>
    <p:sldLayoutId id="2147483832" r:id="rId76"/>
    <p:sldLayoutId id="2147483833" r:id="rId77"/>
    <p:sldLayoutId id="2147483834" r:id="rId78"/>
    <p:sldLayoutId id="2147483835" r:id="rId79"/>
    <p:sldLayoutId id="2147483836" r:id="rId80"/>
    <p:sldLayoutId id="2147483837" r:id="rId81"/>
    <p:sldLayoutId id="2147483838" r:id="rId82"/>
    <p:sldLayoutId id="2147483839" r:id="rId83"/>
    <p:sldLayoutId id="2147483840" r:id="rId84"/>
    <p:sldLayoutId id="2147483841" r:id="rId85"/>
    <p:sldLayoutId id="2147483842" r:id="rId86"/>
    <p:sldLayoutId id="2147483843"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t>‹#›</a:t>
            </a:fld>
            <a:endParaRPr/>
          </a:p>
        </p:txBody>
      </p:sp>
    </p:spTree>
    <p:extLst>
      <p:ext uri="{BB962C8B-B14F-4D97-AF65-F5344CB8AC3E}">
        <p14:creationId xmlns:p14="http://schemas.microsoft.com/office/powerpoint/2010/main" val="269519114"/>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 id="2147483856" r:id="rId12"/>
    <p:sldLayoutId id="2147483857" r:id="rId13"/>
    <p:sldLayoutId id="2147483858" r:id="rId14"/>
    <p:sldLayoutId id="2147483859" r:id="rId15"/>
    <p:sldLayoutId id="2147483860" r:id="rId16"/>
    <p:sldLayoutId id="2147483861" r:id="rId17"/>
    <p:sldLayoutId id="2147483862" r:id="rId18"/>
    <p:sldLayoutId id="2147483863" r:id="rId19"/>
    <p:sldLayoutId id="2147483864" r:id="rId20"/>
    <p:sldLayoutId id="2147483865" r:id="rId21"/>
    <p:sldLayoutId id="2147483866" r:id="rId22"/>
    <p:sldLayoutId id="2147483867" r:id="rId23"/>
    <p:sldLayoutId id="2147483868" r:id="rId24"/>
    <p:sldLayoutId id="2147483869" r:id="rId25"/>
    <p:sldLayoutId id="2147483870" r:id="rId26"/>
    <p:sldLayoutId id="2147483871" r:id="rId27"/>
    <p:sldLayoutId id="2147483872" r:id="rId28"/>
    <p:sldLayoutId id="2147483873" r:id="rId29"/>
    <p:sldLayoutId id="2147483874" r:id="rId30"/>
    <p:sldLayoutId id="2147483875" r:id="rId31"/>
    <p:sldLayoutId id="2147483876" r:id="rId32"/>
    <p:sldLayoutId id="2147483877" r:id="rId33"/>
    <p:sldLayoutId id="2147483878" r:id="rId34"/>
    <p:sldLayoutId id="2147483879" r:id="rId35"/>
    <p:sldLayoutId id="2147483880" r:id="rId36"/>
    <p:sldLayoutId id="2147483881" r:id="rId37"/>
    <p:sldLayoutId id="2147483882" r:id="rId38"/>
    <p:sldLayoutId id="2147483883" r:id="rId39"/>
    <p:sldLayoutId id="2147483884" r:id="rId40"/>
    <p:sldLayoutId id="2147483885" r:id="rId41"/>
    <p:sldLayoutId id="2147483886" r:id="rId42"/>
    <p:sldLayoutId id="2147483887" r:id="rId43"/>
    <p:sldLayoutId id="2147483888" r:id="rId44"/>
    <p:sldLayoutId id="2147483889" r:id="rId45"/>
    <p:sldLayoutId id="2147483890" r:id="rId46"/>
    <p:sldLayoutId id="2147483891" r:id="rId47"/>
    <p:sldLayoutId id="2147483892" r:id="rId48"/>
    <p:sldLayoutId id="2147483893" r:id="rId49"/>
    <p:sldLayoutId id="2147483894" r:id="rId50"/>
    <p:sldLayoutId id="2147483895" r:id="rId51"/>
    <p:sldLayoutId id="2147483896" r:id="rId52"/>
    <p:sldLayoutId id="2147483897" r:id="rId53"/>
    <p:sldLayoutId id="2147483898" r:id="rId54"/>
    <p:sldLayoutId id="2147483899" r:id="rId55"/>
    <p:sldLayoutId id="2147483900" r:id="rId56"/>
    <p:sldLayoutId id="2147483901" r:id="rId57"/>
    <p:sldLayoutId id="2147483902" r:id="rId58"/>
    <p:sldLayoutId id="2147483903" r:id="rId59"/>
    <p:sldLayoutId id="2147483904" r:id="rId60"/>
    <p:sldLayoutId id="2147483905" r:id="rId61"/>
    <p:sldLayoutId id="2147483906" r:id="rId62"/>
    <p:sldLayoutId id="2147483907" r:id="rId63"/>
    <p:sldLayoutId id="2147483908" r:id="rId64"/>
    <p:sldLayoutId id="2147483909" r:id="rId65"/>
    <p:sldLayoutId id="2147483910" r:id="rId66"/>
    <p:sldLayoutId id="2147483911" r:id="rId67"/>
    <p:sldLayoutId id="2147483912" r:id="rId68"/>
    <p:sldLayoutId id="2147483913" r:id="rId69"/>
    <p:sldLayoutId id="2147483914" r:id="rId70"/>
    <p:sldLayoutId id="2147483915" r:id="rId71"/>
    <p:sldLayoutId id="2147483916" r:id="rId72"/>
    <p:sldLayoutId id="2147483917" r:id="rId73"/>
    <p:sldLayoutId id="2147483918" r:id="rId74"/>
    <p:sldLayoutId id="2147483919" r:id="rId75"/>
    <p:sldLayoutId id="2147483920" r:id="rId76"/>
    <p:sldLayoutId id="2147483921" r:id="rId77"/>
    <p:sldLayoutId id="2147483922" r:id="rId78"/>
    <p:sldLayoutId id="2147483923" r:id="rId79"/>
    <p:sldLayoutId id="2147483924" r:id="rId80"/>
    <p:sldLayoutId id="2147483925" r:id="rId81"/>
    <p:sldLayoutId id="2147483926" r:id="rId82"/>
    <p:sldLayoutId id="2147483927" r:id="rId83"/>
    <p:sldLayoutId id="2147483928" r:id="rId84"/>
    <p:sldLayoutId id="2147483929" r:id="rId85"/>
    <p:sldLayoutId id="2147483930" r:id="rId86"/>
    <p:sldLayoutId id="2147483931"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t>‹#›</a:t>
            </a:fld>
            <a:endParaRPr/>
          </a:p>
        </p:txBody>
      </p:sp>
    </p:spTree>
    <p:extLst>
      <p:ext uri="{BB962C8B-B14F-4D97-AF65-F5344CB8AC3E}">
        <p14:creationId xmlns:p14="http://schemas.microsoft.com/office/powerpoint/2010/main" val="2565167321"/>
      </p:ext>
    </p:extLst>
  </p:cSld>
  <p:clrMap bg1="lt1" tx1="dk1" bg2="lt2" tx2="dk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8" r:id="rId6"/>
    <p:sldLayoutId id="2147483939" r:id="rId7"/>
    <p:sldLayoutId id="2147483940" r:id="rId8"/>
    <p:sldLayoutId id="2147483941" r:id="rId9"/>
    <p:sldLayoutId id="2147483942" r:id="rId10"/>
    <p:sldLayoutId id="2147483943" r:id="rId11"/>
    <p:sldLayoutId id="2147483944" r:id="rId12"/>
    <p:sldLayoutId id="2147483945" r:id="rId13"/>
    <p:sldLayoutId id="2147483946" r:id="rId14"/>
    <p:sldLayoutId id="2147483947" r:id="rId15"/>
    <p:sldLayoutId id="2147483948" r:id="rId16"/>
    <p:sldLayoutId id="2147483949" r:id="rId17"/>
    <p:sldLayoutId id="2147483950" r:id="rId18"/>
    <p:sldLayoutId id="2147483951" r:id="rId19"/>
    <p:sldLayoutId id="2147483952" r:id="rId20"/>
    <p:sldLayoutId id="2147483953" r:id="rId21"/>
    <p:sldLayoutId id="2147483954" r:id="rId22"/>
    <p:sldLayoutId id="2147483955" r:id="rId23"/>
    <p:sldLayoutId id="2147483956" r:id="rId24"/>
    <p:sldLayoutId id="2147483957" r:id="rId25"/>
    <p:sldLayoutId id="2147483958" r:id="rId26"/>
    <p:sldLayoutId id="2147483959" r:id="rId27"/>
    <p:sldLayoutId id="2147483960" r:id="rId28"/>
    <p:sldLayoutId id="2147483961" r:id="rId29"/>
    <p:sldLayoutId id="2147483962" r:id="rId30"/>
    <p:sldLayoutId id="2147483963" r:id="rId31"/>
    <p:sldLayoutId id="2147483964" r:id="rId32"/>
    <p:sldLayoutId id="2147483965" r:id="rId33"/>
    <p:sldLayoutId id="2147483966" r:id="rId34"/>
    <p:sldLayoutId id="2147483967" r:id="rId35"/>
    <p:sldLayoutId id="2147483968" r:id="rId36"/>
    <p:sldLayoutId id="2147483969" r:id="rId37"/>
    <p:sldLayoutId id="2147483970" r:id="rId38"/>
    <p:sldLayoutId id="2147483971" r:id="rId39"/>
    <p:sldLayoutId id="2147483972" r:id="rId40"/>
    <p:sldLayoutId id="2147483973" r:id="rId41"/>
    <p:sldLayoutId id="2147483974" r:id="rId42"/>
    <p:sldLayoutId id="2147483975" r:id="rId43"/>
    <p:sldLayoutId id="2147483976" r:id="rId44"/>
    <p:sldLayoutId id="2147483977" r:id="rId45"/>
    <p:sldLayoutId id="2147483978" r:id="rId46"/>
    <p:sldLayoutId id="2147483979" r:id="rId47"/>
    <p:sldLayoutId id="2147483980" r:id="rId48"/>
    <p:sldLayoutId id="2147483981" r:id="rId49"/>
    <p:sldLayoutId id="2147483982" r:id="rId50"/>
    <p:sldLayoutId id="2147483983" r:id="rId51"/>
    <p:sldLayoutId id="2147483984" r:id="rId52"/>
    <p:sldLayoutId id="2147483985" r:id="rId53"/>
    <p:sldLayoutId id="2147483986" r:id="rId54"/>
    <p:sldLayoutId id="2147483987" r:id="rId55"/>
    <p:sldLayoutId id="2147483988" r:id="rId56"/>
    <p:sldLayoutId id="2147483989" r:id="rId57"/>
    <p:sldLayoutId id="2147483990" r:id="rId58"/>
    <p:sldLayoutId id="2147483991" r:id="rId59"/>
    <p:sldLayoutId id="2147483992" r:id="rId60"/>
    <p:sldLayoutId id="2147483993" r:id="rId61"/>
    <p:sldLayoutId id="2147483994" r:id="rId62"/>
    <p:sldLayoutId id="2147483995" r:id="rId63"/>
    <p:sldLayoutId id="2147483996" r:id="rId64"/>
    <p:sldLayoutId id="2147483997" r:id="rId65"/>
    <p:sldLayoutId id="2147483998" r:id="rId66"/>
    <p:sldLayoutId id="2147483999" r:id="rId67"/>
    <p:sldLayoutId id="2147484000" r:id="rId68"/>
    <p:sldLayoutId id="2147484001" r:id="rId69"/>
    <p:sldLayoutId id="2147484002" r:id="rId70"/>
    <p:sldLayoutId id="2147484003" r:id="rId71"/>
    <p:sldLayoutId id="2147484004" r:id="rId72"/>
    <p:sldLayoutId id="2147484005" r:id="rId73"/>
    <p:sldLayoutId id="2147484006" r:id="rId74"/>
    <p:sldLayoutId id="2147484007" r:id="rId75"/>
    <p:sldLayoutId id="2147484008" r:id="rId76"/>
    <p:sldLayoutId id="2147484009" r:id="rId77"/>
    <p:sldLayoutId id="2147484010" r:id="rId78"/>
    <p:sldLayoutId id="2147484011" r:id="rId79"/>
    <p:sldLayoutId id="2147484012" r:id="rId80"/>
    <p:sldLayoutId id="2147484013" r:id="rId81"/>
    <p:sldLayoutId id="2147484014" r:id="rId82"/>
    <p:sldLayoutId id="2147484015" r:id="rId83"/>
    <p:sldLayoutId id="2147484016" r:id="rId84"/>
    <p:sldLayoutId id="2147484017" r:id="rId85"/>
    <p:sldLayoutId id="2147484018" r:id="rId86"/>
    <p:sldLayoutId id="2147484019"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t>‹#›</a:t>
            </a:fld>
            <a:endParaRPr/>
          </a:p>
        </p:txBody>
      </p:sp>
    </p:spTree>
    <p:extLst>
      <p:ext uri="{BB962C8B-B14F-4D97-AF65-F5344CB8AC3E}">
        <p14:creationId xmlns:p14="http://schemas.microsoft.com/office/powerpoint/2010/main" val="1222760849"/>
      </p:ext>
    </p:extLst>
  </p:cSld>
  <p:clrMap bg1="lt1" tx1="dk1" bg2="lt2" tx2="dk2" accent1="accent1" accent2="accent2" accent3="accent3" accent4="accent4" accent5="accent5" accent6="accent6" hlink="hlink" folHlink="folHlink"/>
  <p:sldLayoutIdLst>
    <p:sldLayoutId id="2147484021" r:id="rId1"/>
    <p:sldLayoutId id="2147484022" r:id="rId2"/>
    <p:sldLayoutId id="2147484023" r:id="rId3"/>
    <p:sldLayoutId id="2147484024" r:id="rId4"/>
    <p:sldLayoutId id="2147484025" r:id="rId5"/>
    <p:sldLayoutId id="2147484026" r:id="rId6"/>
    <p:sldLayoutId id="2147484027" r:id="rId7"/>
    <p:sldLayoutId id="2147484028" r:id="rId8"/>
    <p:sldLayoutId id="2147484029" r:id="rId9"/>
    <p:sldLayoutId id="2147484030" r:id="rId10"/>
    <p:sldLayoutId id="2147484031" r:id="rId11"/>
    <p:sldLayoutId id="2147484032" r:id="rId12"/>
    <p:sldLayoutId id="2147484033" r:id="rId13"/>
    <p:sldLayoutId id="2147484034" r:id="rId14"/>
    <p:sldLayoutId id="2147484035" r:id="rId15"/>
    <p:sldLayoutId id="2147484036" r:id="rId16"/>
    <p:sldLayoutId id="2147484037" r:id="rId17"/>
    <p:sldLayoutId id="2147484038" r:id="rId18"/>
    <p:sldLayoutId id="2147484039" r:id="rId19"/>
    <p:sldLayoutId id="2147484040" r:id="rId20"/>
    <p:sldLayoutId id="2147484041" r:id="rId21"/>
    <p:sldLayoutId id="2147484042" r:id="rId22"/>
    <p:sldLayoutId id="2147484043" r:id="rId23"/>
    <p:sldLayoutId id="2147484044" r:id="rId24"/>
    <p:sldLayoutId id="2147484045" r:id="rId25"/>
    <p:sldLayoutId id="2147484046" r:id="rId26"/>
    <p:sldLayoutId id="2147484047" r:id="rId27"/>
    <p:sldLayoutId id="2147484048" r:id="rId28"/>
    <p:sldLayoutId id="2147484049" r:id="rId29"/>
    <p:sldLayoutId id="2147484050" r:id="rId30"/>
    <p:sldLayoutId id="2147484051" r:id="rId31"/>
    <p:sldLayoutId id="2147484052" r:id="rId32"/>
    <p:sldLayoutId id="2147484053" r:id="rId33"/>
    <p:sldLayoutId id="2147484054" r:id="rId34"/>
    <p:sldLayoutId id="2147484055" r:id="rId35"/>
    <p:sldLayoutId id="2147484056" r:id="rId36"/>
    <p:sldLayoutId id="2147484057" r:id="rId37"/>
    <p:sldLayoutId id="2147484058" r:id="rId38"/>
    <p:sldLayoutId id="2147484059" r:id="rId39"/>
    <p:sldLayoutId id="2147484060" r:id="rId40"/>
    <p:sldLayoutId id="2147484061" r:id="rId41"/>
    <p:sldLayoutId id="2147484062" r:id="rId42"/>
    <p:sldLayoutId id="2147484063" r:id="rId43"/>
    <p:sldLayoutId id="2147484064" r:id="rId44"/>
    <p:sldLayoutId id="2147484065" r:id="rId45"/>
    <p:sldLayoutId id="2147484066" r:id="rId46"/>
    <p:sldLayoutId id="2147484067" r:id="rId47"/>
    <p:sldLayoutId id="2147484068" r:id="rId48"/>
    <p:sldLayoutId id="2147484069" r:id="rId49"/>
    <p:sldLayoutId id="2147484070" r:id="rId50"/>
    <p:sldLayoutId id="2147484071" r:id="rId51"/>
    <p:sldLayoutId id="2147484072" r:id="rId52"/>
    <p:sldLayoutId id="2147484073" r:id="rId53"/>
    <p:sldLayoutId id="2147484074" r:id="rId54"/>
    <p:sldLayoutId id="2147484075" r:id="rId55"/>
    <p:sldLayoutId id="2147484076" r:id="rId56"/>
    <p:sldLayoutId id="2147484077" r:id="rId57"/>
    <p:sldLayoutId id="2147484078" r:id="rId58"/>
    <p:sldLayoutId id="2147484079" r:id="rId59"/>
    <p:sldLayoutId id="2147484080" r:id="rId60"/>
    <p:sldLayoutId id="2147484081" r:id="rId61"/>
    <p:sldLayoutId id="2147484082" r:id="rId62"/>
    <p:sldLayoutId id="2147484083" r:id="rId63"/>
    <p:sldLayoutId id="2147484084" r:id="rId64"/>
    <p:sldLayoutId id="2147484085" r:id="rId65"/>
    <p:sldLayoutId id="2147484086" r:id="rId66"/>
    <p:sldLayoutId id="2147484087" r:id="rId67"/>
    <p:sldLayoutId id="2147484088" r:id="rId68"/>
    <p:sldLayoutId id="2147484089" r:id="rId69"/>
    <p:sldLayoutId id="2147484090" r:id="rId70"/>
    <p:sldLayoutId id="2147484091" r:id="rId71"/>
    <p:sldLayoutId id="2147484092" r:id="rId72"/>
    <p:sldLayoutId id="2147484093" r:id="rId73"/>
    <p:sldLayoutId id="2147484094" r:id="rId74"/>
    <p:sldLayoutId id="2147484095" r:id="rId75"/>
    <p:sldLayoutId id="2147484096" r:id="rId76"/>
    <p:sldLayoutId id="2147484097" r:id="rId77"/>
    <p:sldLayoutId id="2147484098" r:id="rId78"/>
    <p:sldLayoutId id="2147484099" r:id="rId79"/>
    <p:sldLayoutId id="2147484100" r:id="rId80"/>
    <p:sldLayoutId id="2147484101" r:id="rId81"/>
    <p:sldLayoutId id="2147484102" r:id="rId82"/>
    <p:sldLayoutId id="2147484103" r:id="rId83"/>
    <p:sldLayoutId id="2147484104" r:id="rId84"/>
    <p:sldLayoutId id="2147484105" r:id="rId85"/>
    <p:sldLayoutId id="2147484106" r:id="rId86"/>
    <p:sldLayoutId id="2147484107"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t>‹#›</a:t>
            </a:fld>
            <a:endParaRPr/>
          </a:p>
        </p:txBody>
      </p:sp>
    </p:spTree>
    <p:extLst>
      <p:ext uri="{BB962C8B-B14F-4D97-AF65-F5344CB8AC3E}">
        <p14:creationId xmlns:p14="http://schemas.microsoft.com/office/powerpoint/2010/main" val="1100966846"/>
      </p:ext>
    </p:extLst>
  </p:cSld>
  <p:clrMap bg1="lt1" tx1="dk1" bg2="lt2" tx2="dk2" accent1="accent1" accent2="accent2" accent3="accent3" accent4="accent4" accent5="accent5" accent6="accent6" hlink="hlink" folHlink="folHlink"/>
  <p:sldLayoutIdLst>
    <p:sldLayoutId id="2147484110" r:id="rId1"/>
    <p:sldLayoutId id="2147484111" r:id="rId2"/>
    <p:sldLayoutId id="2147484112" r:id="rId3"/>
    <p:sldLayoutId id="2147484113" r:id="rId4"/>
    <p:sldLayoutId id="2147484114" r:id="rId5"/>
    <p:sldLayoutId id="2147484115" r:id="rId6"/>
    <p:sldLayoutId id="2147484116" r:id="rId7"/>
    <p:sldLayoutId id="2147484117" r:id="rId8"/>
    <p:sldLayoutId id="2147484118" r:id="rId9"/>
    <p:sldLayoutId id="2147484119" r:id="rId10"/>
    <p:sldLayoutId id="2147484120" r:id="rId11"/>
    <p:sldLayoutId id="2147484121" r:id="rId12"/>
    <p:sldLayoutId id="2147484122" r:id="rId13"/>
    <p:sldLayoutId id="2147484123" r:id="rId14"/>
    <p:sldLayoutId id="2147484124" r:id="rId15"/>
    <p:sldLayoutId id="2147484125" r:id="rId16"/>
    <p:sldLayoutId id="2147484126" r:id="rId17"/>
    <p:sldLayoutId id="2147484127" r:id="rId18"/>
    <p:sldLayoutId id="2147484128" r:id="rId19"/>
    <p:sldLayoutId id="2147484129" r:id="rId20"/>
    <p:sldLayoutId id="2147484130" r:id="rId21"/>
    <p:sldLayoutId id="2147484131" r:id="rId22"/>
    <p:sldLayoutId id="2147484132" r:id="rId23"/>
    <p:sldLayoutId id="2147484133" r:id="rId24"/>
    <p:sldLayoutId id="2147484134" r:id="rId25"/>
    <p:sldLayoutId id="2147484135" r:id="rId26"/>
    <p:sldLayoutId id="2147484136" r:id="rId27"/>
    <p:sldLayoutId id="2147484137" r:id="rId28"/>
    <p:sldLayoutId id="2147484138" r:id="rId29"/>
    <p:sldLayoutId id="2147484139" r:id="rId30"/>
    <p:sldLayoutId id="2147484140" r:id="rId31"/>
    <p:sldLayoutId id="2147484141" r:id="rId32"/>
    <p:sldLayoutId id="2147484142" r:id="rId33"/>
    <p:sldLayoutId id="2147484143" r:id="rId34"/>
    <p:sldLayoutId id="2147484144" r:id="rId35"/>
    <p:sldLayoutId id="2147484145" r:id="rId36"/>
    <p:sldLayoutId id="2147484146" r:id="rId37"/>
    <p:sldLayoutId id="2147484147" r:id="rId38"/>
    <p:sldLayoutId id="2147484148" r:id="rId39"/>
    <p:sldLayoutId id="2147484149" r:id="rId40"/>
    <p:sldLayoutId id="2147484150" r:id="rId41"/>
    <p:sldLayoutId id="2147484151" r:id="rId42"/>
    <p:sldLayoutId id="2147484152" r:id="rId43"/>
    <p:sldLayoutId id="2147484153" r:id="rId44"/>
    <p:sldLayoutId id="2147484154" r:id="rId45"/>
    <p:sldLayoutId id="2147484155" r:id="rId46"/>
    <p:sldLayoutId id="2147484156" r:id="rId47"/>
    <p:sldLayoutId id="2147484157" r:id="rId48"/>
    <p:sldLayoutId id="2147484158" r:id="rId49"/>
    <p:sldLayoutId id="2147484159" r:id="rId50"/>
    <p:sldLayoutId id="2147484160" r:id="rId51"/>
    <p:sldLayoutId id="2147484161" r:id="rId52"/>
    <p:sldLayoutId id="2147484162" r:id="rId53"/>
    <p:sldLayoutId id="2147484163" r:id="rId54"/>
    <p:sldLayoutId id="2147484164" r:id="rId55"/>
    <p:sldLayoutId id="2147484165" r:id="rId56"/>
    <p:sldLayoutId id="2147484166" r:id="rId57"/>
    <p:sldLayoutId id="2147484167" r:id="rId58"/>
    <p:sldLayoutId id="2147484168" r:id="rId59"/>
    <p:sldLayoutId id="2147484169" r:id="rId60"/>
    <p:sldLayoutId id="2147484170" r:id="rId61"/>
    <p:sldLayoutId id="2147484171" r:id="rId62"/>
    <p:sldLayoutId id="2147484172" r:id="rId63"/>
    <p:sldLayoutId id="2147484173" r:id="rId64"/>
    <p:sldLayoutId id="2147484174" r:id="rId65"/>
    <p:sldLayoutId id="2147484175" r:id="rId66"/>
    <p:sldLayoutId id="2147484176" r:id="rId67"/>
    <p:sldLayoutId id="2147484177" r:id="rId68"/>
    <p:sldLayoutId id="2147484178" r:id="rId69"/>
    <p:sldLayoutId id="2147484179" r:id="rId70"/>
    <p:sldLayoutId id="2147484180" r:id="rId71"/>
    <p:sldLayoutId id="2147484181" r:id="rId72"/>
    <p:sldLayoutId id="2147484182" r:id="rId73"/>
    <p:sldLayoutId id="2147484183" r:id="rId74"/>
    <p:sldLayoutId id="2147484184" r:id="rId75"/>
    <p:sldLayoutId id="2147484185" r:id="rId76"/>
    <p:sldLayoutId id="2147484186" r:id="rId77"/>
    <p:sldLayoutId id="2147484187" r:id="rId78"/>
    <p:sldLayoutId id="2147484188" r:id="rId79"/>
    <p:sldLayoutId id="2147484189" r:id="rId80"/>
    <p:sldLayoutId id="2147484190" r:id="rId81"/>
    <p:sldLayoutId id="2147484191" r:id="rId82"/>
    <p:sldLayoutId id="2147484192" r:id="rId83"/>
    <p:sldLayoutId id="2147484193" r:id="rId84"/>
    <p:sldLayoutId id="2147484194" r:id="rId85"/>
    <p:sldLayoutId id="2147484195" r:id="rId86"/>
    <p:sldLayoutId id="2147484196"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t>‹#›</a:t>
            </a:fld>
            <a:endParaRPr/>
          </a:p>
        </p:txBody>
      </p:sp>
    </p:spTree>
    <p:extLst>
      <p:ext uri="{BB962C8B-B14F-4D97-AF65-F5344CB8AC3E}">
        <p14:creationId xmlns:p14="http://schemas.microsoft.com/office/powerpoint/2010/main" val="1557118403"/>
      </p:ext>
    </p:extLst>
  </p:cSld>
  <p:clrMap bg1="lt1" tx1="dk1" bg2="lt2" tx2="dk2" accent1="accent1" accent2="accent2" accent3="accent3" accent4="accent4" accent5="accent5" accent6="accent6" hlink="hlink" folHlink="folHlink"/>
  <p:sldLayoutIdLst>
    <p:sldLayoutId id="2147484198" r:id="rId1"/>
    <p:sldLayoutId id="2147484199" r:id="rId2"/>
    <p:sldLayoutId id="2147484200" r:id="rId3"/>
    <p:sldLayoutId id="2147484201" r:id="rId4"/>
    <p:sldLayoutId id="2147484202" r:id="rId5"/>
    <p:sldLayoutId id="2147484203" r:id="rId6"/>
    <p:sldLayoutId id="2147484204" r:id="rId7"/>
    <p:sldLayoutId id="2147484205" r:id="rId8"/>
    <p:sldLayoutId id="2147484206" r:id="rId9"/>
    <p:sldLayoutId id="2147484207" r:id="rId10"/>
    <p:sldLayoutId id="2147484208" r:id="rId11"/>
    <p:sldLayoutId id="2147484209" r:id="rId12"/>
    <p:sldLayoutId id="2147484210" r:id="rId13"/>
    <p:sldLayoutId id="2147484211" r:id="rId14"/>
    <p:sldLayoutId id="2147484212" r:id="rId15"/>
    <p:sldLayoutId id="2147484213" r:id="rId16"/>
    <p:sldLayoutId id="2147484214" r:id="rId17"/>
    <p:sldLayoutId id="2147484215" r:id="rId18"/>
    <p:sldLayoutId id="2147484216" r:id="rId19"/>
    <p:sldLayoutId id="2147484217" r:id="rId20"/>
    <p:sldLayoutId id="2147484218" r:id="rId21"/>
    <p:sldLayoutId id="2147484219" r:id="rId22"/>
    <p:sldLayoutId id="2147484220" r:id="rId23"/>
    <p:sldLayoutId id="2147484221" r:id="rId24"/>
    <p:sldLayoutId id="2147484222" r:id="rId25"/>
    <p:sldLayoutId id="2147484223" r:id="rId26"/>
    <p:sldLayoutId id="2147484224" r:id="rId27"/>
    <p:sldLayoutId id="2147484225" r:id="rId28"/>
    <p:sldLayoutId id="2147484226" r:id="rId29"/>
    <p:sldLayoutId id="2147484227" r:id="rId30"/>
    <p:sldLayoutId id="2147484228" r:id="rId31"/>
    <p:sldLayoutId id="2147484229" r:id="rId32"/>
    <p:sldLayoutId id="2147484230" r:id="rId33"/>
    <p:sldLayoutId id="2147484231" r:id="rId34"/>
    <p:sldLayoutId id="2147484232" r:id="rId35"/>
    <p:sldLayoutId id="2147484233" r:id="rId36"/>
    <p:sldLayoutId id="2147484234" r:id="rId37"/>
    <p:sldLayoutId id="2147484235" r:id="rId38"/>
    <p:sldLayoutId id="2147484236" r:id="rId39"/>
    <p:sldLayoutId id="2147484237" r:id="rId40"/>
    <p:sldLayoutId id="2147484238" r:id="rId41"/>
    <p:sldLayoutId id="2147484239" r:id="rId42"/>
    <p:sldLayoutId id="2147484240" r:id="rId43"/>
    <p:sldLayoutId id="2147484241" r:id="rId44"/>
    <p:sldLayoutId id="2147484242" r:id="rId45"/>
    <p:sldLayoutId id="2147484243" r:id="rId46"/>
    <p:sldLayoutId id="2147484244" r:id="rId47"/>
    <p:sldLayoutId id="2147484245" r:id="rId48"/>
    <p:sldLayoutId id="2147484246" r:id="rId49"/>
    <p:sldLayoutId id="2147484247" r:id="rId50"/>
    <p:sldLayoutId id="2147484248" r:id="rId51"/>
    <p:sldLayoutId id="2147484249" r:id="rId52"/>
    <p:sldLayoutId id="2147484250" r:id="rId53"/>
    <p:sldLayoutId id="2147484251" r:id="rId54"/>
    <p:sldLayoutId id="2147484252" r:id="rId55"/>
    <p:sldLayoutId id="2147484253" r:id="rId56"/>
    <p:sldLayoutId id="2147484254" r:id="rId57"/>
    <p:sldLayoutId id="2147484255" r:id="rId58"/>
    <p:sldLayoutId id="2147484256" r:id="rId59"/>
    <p:sldLayoutId id="2147484257" r:id="rId60"/>
    <p:sldLayoutId id="2147484258" r:id="rId61"/>
    <p:sldLayoutId id="2147484259" r:id="rId62"/>
    <p:sldLayoutId id="2147484260" r:id="rId63"/>
    <p:sldLayoutId id="2147484261" r:id="rId64"/>
    <p:sldLayoutId id="2147484262" r:id="rId65"/>
    <p:sldLayoutId id="2147484263" r:id="rId66"/>
    <p:sldLayoutId id="2147484264" r:id="rId67"/>
    <p:sldLayoutId id="2147484265" r:id="rId68"/>
    <p:sldLayoutId id="2147484266" r:id="rId69"/>
    <p:sldLayoutId id="2147484267" r:id="rId70"/>
    <p:sldLayoutId id="2147484268" r:id="rId71"/>
    <p:sldLayoutId id="2147484269" r:id="rId72"/>
    <p:sldLayoutId id="2147484270" r:id="rId73"/>
    <p:sldLayoutId id="2147484271" r:id="rId74"/>
    <p:sldLayoutId id="2147484272" r:id="rId75"/>
    <p:sldLayoutId id="2147484273" r:id="rId76"/>
    <p:sldLayoutId id="2147484274" r:id="rId77"/>
    <p:sldLayoutId id="2147484275" r:id="rId78"/>
    <p:sldLayoutId id="2147484276" r:id="rId79"/>
    <p:sldLayoutId id="2147484277" r:id="rId80"/>
    <p:sldLayoutId id="2147484278" r:id="rId81"/>
    <p:sldLayoutId id="2147484279" r:id="rId82"/>
    <p:sldLayoutId id="2147484280" r:id="rId83"/>
    <p:sldLayoutId id="2147484281" r:id="rId84"/>
    <p:sldLayoutId id="2147484282" r:id="rId85"/>
    <p:sldLayoutId id="2147484283" r:id="rId86"/>
    <p:sldLayoutId id="2147484284"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t>‹#›</a:t>
            </a:fld>
            <a:endParaRPr/>
          </a:p>
        </p:txBody>
      </p:sp>
    </p:spTree>
    <p:extLst>
      <p:ext uri="{BB962C8B-B14F-4D97-AF65-F5344CB8AC3E}">
        <p14:creationId xmlns:p14="http://schemas.microsoft.com/office/powerpoint/2010/main" val="1006247980"/>
      </p:ext>
    </p:extLst>
  </p:cSld>
  <p:clrMap bg1="lt1" tx1="dk1" bg2="lt2" tx2="dk2" accent1="accent1" accent2="accent2" accent3="accent3" accent4="accent4" accent5="accent5" accent6="accent6" hlink="hlink" folHlink="folHlink"/>
  <p:sldLayoutIdLst>
    <p:sldLayoutId id="2147484374" r:id="rId1"/>
    <p:sldLayoutId id="2147484375" r:id="rId2"/>
    <p:sldLayoutId id="2147484376" r:id="rId3"/>
    <p:sldLayoutId id="2147484377" r:id="rId4"/>
    <p:sldLayoutId id="2147484378" r:id="rId5"/>
    <p:sldLayoutId id="2147484379" r:id="rId6"/>
    <p:sldLayoutId id="2147484380" r:id="rId7"/>
    <p:sldLayoutId id="2147484381" r:id="rId8"/>
    <p:sldLayoutId id="2147484382" r:id="rId9"/>
    <p:sldLayoutId id="2147484383" r:id="rId10"/>
    <p:sldLayoutId id="2147484384" r:id="rId11"/>
    <p:sldLayoutId id="2147484385" r:id="rId12"/>
    <p:sldLayoutId id="2147484386" r:id="rId13"/>
    <p:sldLayoutId id="2147484387" r:id="rId14"/>
    <p:sldLayoutId id="2147484388" r:id="rId15"/>
    <p:sldLayoutId id="2147484389" r:id="rId16"/>
    <p:sldLayoutId id="2147484390" r:id="rId17"/>
    <p:sldLayoutId id="2147484391" r:id="rId18"/>
    <p:sldLayoutId id="2147484392" r:id="rId19"/>
    <p:sldLayoutId id="2147484393" r:id="rId20"/>
    <p:sldLayoutId id="2147484394" r:id="rId21"/>
    <p:sldLayoutId id="2147484395" r:id="rId22"/>
    <p:sldLayoutId id="2147484396" r:id="rId23"/>
    <p:sldLayoutId id="2147484397" r:id="rId24"/>
    <p:sldLayoutId id="2147484398" r:id="rId25"/>
    <p:sldLayoutId id="2147484399" r:id="rId26"/>
    <p:sldLayoutId id="2147484400" r:id="rId27"/>
    <p:sldLayoutId id="2147484401" r:id="rId28"/>
    <p:sldLayoutId id="2147484402" r:id="rId29"/>
    <p:sldLayoutId id="2147484403" r:id="rId30"/>
    <p:sldLayoutId id="2147484404" r:id="rId31"/>
    <p:sldLayoutId id="2147484405" r:id="rId32"/>
    <p:sldLayoutId id="2147484406" r:id="rId33"/>
    <p:sldLayoutId id="2147484407" r:id="rId34"/>
    <p:sldLayoutId id="2147484408" r:id="rId35"/>
    <p:sldLayoutId id="2147484409" r:id="rId36"/>
    <p:sldLayoutId id="2147484410" r:id="rId37"/>
    <p:sldLayoutId id="2147484411" r:id="rId38"/>
    <p:sldLayoutId id="2147484412" r:id="rId39"/>
    <p:sldLayoutId id="2147484413" r:id="rId40"/>
    <p:sldLayoutId id="2147484414" r:id="rId41"/>
    <p:sldLayoutId id="2147484415" r:id="rId42"/>
    <p:sldLayoutId id="2147484416" r:id="rId43"/>
    <p:sldLayoutId id="2147484417" r:id="rId44"/>
    <p:sldLayoutId id="2147484418" r:id="rId45"/>
    <p:sldLayoutId id="2147484419" r:id="rId46"/>
    <p:sldLayoutId id="2147484420" r:id="rId47"/>
    <p:sldLayoutId id="2147484421" r:id="rId48"/>
    <p:sldLayoutId id="2147484422" r:id="rId49"/>
    <p:sldLayoutId id="2147484423" r:id="rId50"/>
    <p:sldLayoutId id="2147484424" r:id="rId51"/>
    <p:sldLayoutId id="2147484425" r:id="rId52"/>
    <p:sldLayoutId id="2147484426" r:id="rId53"/>
    <p:sldLayoutId id="2147484427" r:id="rId54"/>
    <p:sldLayoutId id="2147484428" r:id="rId55"/>
    <p:sldLayoutId id="2147484429" r:id="rId56"/>
    <p:sldLayoutId id="2147484430" r:id="rId57"/>
    <p:sldLayoutId id="2147484431" r:id="rId58"/>
    <p:sldLayoutId id="2147484432" r:id="rId59"/>
    <p:sldLayoutId id="2147484433" r:id="rId60"/>
    <p:sldLayoutId id="2147484434" r:id="rId61"/>
    <p:sldLayoutId id="2147484435" r:id="rId62"/>
    <p:sldLayoutId id="2147484436" r:id="rId63"/>
    <p:sldLayoutId id="2147484437" r:id="rId64"/>
    <p:sldLayoutId id="2147484438" r:id="rId65"/>
    <p:sldLayoutId id="2147484439" r:id="rId66"/>
    <p:sldLayoutId id="2147484440" r:id="rId67"/>
    <p:sldLayoutId id="2147484441" r:id="rId68"/>
    <p:sldLayoutId id="2147484442" r:id="rId69"/>
    <p:sldLayoutId id="2147484443" r:id="rId70"/>
    <p:sldLayoutId id="2147484444" r:id="rId71"/>
    <p:sldLayoutId id="2147484445" r:id="rId72"/>
    <p:sldLayoutId id="2147484446" r:id="rId73"/>
    <p:sldLayoutId id="2147484447" r:id="rId74"/>
    <p:sldLayoutId id="2147484448" r:id="rId75"/>
    <p:sldLayoutId id="2147484449" r:id="rId76"/>
    <p:sldLayoutId id="2147484450" r:id="rId77"/>
    <p:sldLayoutId id="2147484451" r:id="rId78"/>
    <p:sldLayoutId id="2147484452" r:id="rId79"/>
    <p:sldLayoutId id="2147484453" r:id="rId80"/>
    <p:sldLayoutId id="2147484454" r:id="rId81"/>
    <p:sldLayoutId id="2147484455" r:id="rId82"/>
    <p:sldLayoutId id="2147484456" r:id="rId83"/>
    <p:sldLayoutId id="2147484457" r:id="rId84"/>
    <p:sldLayoutId id="2147484458" r:id="rId85"/>
    <p:sldLayoutId id="2147484459" r:id="rId86"/>
    <p:sldLayoutId id="2147484460"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0.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70.xml"/></Relationships>
</file>

<file path=ppt/slides/_rels/slide1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7.xml"/><Relationship Id="rId1" Type="http://schemas.openxmlformats.org/officeDocument/2006/relationships/slideLayout" Target="../slideLayouts/slideLayout66.xml"/><Relationship Id="rId4" Type="http://schemas.openxmlformats.org/officeDocument/2006/relationships/image" Target="../media/image40.png"/></Relationships>
</file>

<file path=ppt/slides/_rels/slide1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43.png"/><Relationship Id="rId4" Type="http://schemas.openxmlformats.org/officeDocument/2006/relationships/image" Target="../media/image42.png"/></Relationships>
</file>

<file path=ppt/slides/_rels/slide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9.xml"/><Relationship Id="rId1" Type="http://schemas.openxmlformats.org/officeDocument/2006/relationships/slideLayout" Target="../slideLayouts/slideLayout100.xml"/><Relationship Id="rId4" Type="http://schemas.openxmlformats.org/officeDocument/2006/relationships/image" Target="../media/image45.png"/></Relationships>
</file>

<file path=ppt/slides/_rels/slide15.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jpeg"/><Relationship Id="rId2" Type="http://schemas.openxmlformats.org/officeDocument/2006/relationships/notesSlide" Target="../notesSlides/notesSlide10.xml"/><Relationship Id="rId1" Type="http://schemas.openxmlformats.org/officeDocument/2006/relationships/slideLayout" Target="../slideLayouts/slideLayout100.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jpeg"/></Relationships>
</file>

<file path=ppt/slides/_rels/slide16.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image" Target="../media/image46.png"/><Relationship Id="rId7" Type="http://schemas.openxmlformats.org/officeDocument/2006/relationships/image" Target="../media/image54.jpeg"/><Relationship Id="rId2" Type="http://schemas.openxmlformats.org/officeDocument/2006/relationships/notesSlide" Target="../notesSlides/notesSlide11.xml"/><Relationship Id="rId1" Type="http://schemas.openxmlformats.org/officeDocument/2006/relationships/slideLayout" Target="../slideLayouts/slideLayout100.xml"/><Relationship Id="rId6" Type="http://schemas.openxmlformats.org/officeDocument/2006/relationships/image" Target="../media/image53.jpeg"/><Relationship Id="rId5" Type="http://schemas.openxmlformats.org/officeDocument/2006/relationships/image" Target="../media/image52.png"/><Relationship Id="rId4" Type="http://schemas.openxmlformats.org/officeDocument/2006/relationships/image" Target="../media/image51.jpeg"/></Relationships>
</file>

<file path=ppt/slides/_rels/slide17.xml.rels><?xml version="1.0" encoding="UTF-8" standalone="yes"?>
<Relationships xmlns="http://schemas.openxmlformats.org/package/2006/relationships"><Relationship Id="rId8" Type="http://schemas.openxmlformats.org/officeDocument/2006/relationships/image" Target="../media/image58.jpeg"/><Relationship Id="rId13" Type="http://schemas.openxmlformats.org/officeDocument/2006/relationships/image" Target="../media/image55.jpeg"/><Relationship Id="rId3" Type="http://schemas.openxmlformats.org/officeDocument/2006/relationships/image" Target="../media/image52.png"/><Relationship Id="rId7" Type="http://schemas.openxmlformats.org/officeDocument/2006/relationships/image" Target="../media/image51.jpeg"/><Relationship Id="rId12" Type="http://schemas.openxmlformats.org/officeDocument/2006/relationships/image" Target="../media/image61.jpeg"/><Relationship Id="rId2" Type="http://schemas.openxmlformats.org/officeDocument/2006/relationships/notesSlide" Target="../notesSlides/notesSlide12.xml"/><Relationship Id="rId1" Type="http://schemas.openxmlformats.org/officeDocument/2006/relationships/slideLayout" Target="../slideLayouts/slideLayout100.xml"/><Relationship Id="rId6" Type="http://schemas.openxmlformats.org/officeDocument/2006/relationships/image" Target="../media/image53.jpeg"/><Relationship Id="rId11" Type="http://schemas.openxmlformats.org/officeDocument/2006/relationships/image" Target="../media/image54.jpeg"/><Relationship Id="rId5" Type="http://schemas.openxmlformats.org/officeDocument/2006/relationships/image" Target="../media/image57.jpeg"/><Relationship Id="rId10" Type="http://schemas.openxmlformats.org/officeDocument/2006/relationships/image" Target="../media/image60.jpeg"/><Relationship Id="rId4" Type="http://schemas.openxmlformats.org/officeDocument/2006/relationships/image" Target="../media/image56.jpeg"/><Relationship Id="rId9" Type="http://schemas.openxmlformats.org/officeDocument/2006/relationships/image" Target="../media/image59.jpeg"/><Relationship Id="rId14" Type="http://schemas.openxmlformats.org/officeDocument/2006/relationships/image" Target="../media/image62.jpeg"/></Relationships>
</file>

<file path=ppt/slides/_rels/slide18.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100.xml"/></Relationships>
</file>

<file path=ppt/slides/_rels/slide19.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100.xml"/></Relationships>
</file>

<file path=ppt/slides/_rels/slide20.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100.xml"/></Relationships>
</file>

<file path=ppt/slides/_rels/slide21.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100.xml"/></Relationships>
</file>

<file path=ppt/slides/_rels/slide22.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13.xml"/><Relationship Id="rId1" Type="http://schemas.openxmlformats.org/officeDocument/2006/relationships/slideLayout" Target="../slideLayouts/slideLayout100.xml"/><Relationship Id="rId4" Type="http://schemas.openxmlformats.org/officeDocument/2006/relationships/image" Target="../media/image69.png"/></Relationships>
</file>

<file path=ppt/slides/_rels/slide2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4.xml"/><Relationship Id="rId1" Type="http://schemas.openxmlformats.org/officeDocument/2006/relationships/slideLayout" Target="../slideLayouts/slideLayout100.xml"/><Relationship Id="rId4" Type="http://schemas.openxmlformats.org/officeDocument/2006/relationships/image" Target="../media/image70.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25.xml"/><Relationship Id="rId1" Type="http://schemas.openxmlformats.org/officeDocument/2006/relationships/slideLayout" Target="../slideLayouts/slideLayout203.xml"/><Relationship Id="rId6" Type="http://schemas.openxmlformats.org/officeDocument/2006/relationships/image" Target="../media/image83.gif"/><Relationship Id="rId5" Type="http://schemas.openxmlformats.org/officeDocument/2006/relationships/image" Target="../media/image82.jpeg"/><Relationship Id="rId4" Type="http://schemas.openxmlformats.org/officeDocument/2006/relationships/image" Target="../media/image81.png"/></Relationships>
</file>

<file path=ppt/slides/_rels/slide38.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290.xml"/></Relationships>
</file>

<file path=ppt/slides/_rels/slide41.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290.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91.pn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96.xml"/></Relationships>
</file>

<file path=ppt/slides/_rels/slide53.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36.xml"/><Relationship Id="rId1" Type="http://schemas.openxmlformats.org/officeDocument/2006/relationships/slideLayout" Target="../slideLayouts/slideLayout179.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377.xml"/><Relationship Id="rId1" Type="http://schemas.openxmlformats.org/officeDocument/2006/relationships/themeOverride" Target="../theme/themeOverride1.xml"/><Relationship Id="rId4" Type="http://schemas.openxmlformats.org/officeDocument/2006/relationships/image" Target="../media/image97.jpeg"/></Relationships>
</file>

<file path=ppt/slides/_rels/slide62.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40.xml"/><Relationship Id="rId1" Type="http://schemas.openxmlformats.org/officeDocument/2006/relationships/slideLayout" Target="../slideLayouts/slideLayout357.xml"/></Relationships>
</file>

<file path=ppt/slides/_rels/slide63.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42.xml"/><Relationship Id="rId1" Type="http://schemas.openxmlformats.org/officeDocument/2006/relationships/slideLayout" Target="../slideLayouts/slideLayout100.xml"/></Relationships>
</file>

<file path=ppt/slides/_rels/slide6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3.xml"/><Relationship Id="rId1" Type="http://schemas.openxmlformats.org/officeDocument/2006/relationships/slideLayout" Target="../slideLayouts/slideLayout181.xml"/><Relationship Id="rId4" Type="http://schemas.openxmlformats.org/officeDocument/2006/relationships/image" Target="../media/image101.jpeg"/></Relationships>
</file>

<file path=ppt/slides/_rels/slide66.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44.xml"/><Relationship Id="rId1" Type="http://schemas.openxmlformats.org/officeDocument/2006/relationships/slideLayout" Target="../slideLayouts/slideLayout96.xml"/></Relationships>
</file>

<file path=ppt/slides/_rels/slide67.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46.xml"/><Relationship Id="rId1" Type="http://schemas.openxmlformats.org/officeDocument/2006/relationships/slideLayout" Target="../slideLayouts/slideLayout96.xml"/></Relationships>
</file>

<file path=ppt/slides/_rels/slide69.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47.xml"/><Relationship Id="rId1" Type="http://schemas.openxmlformats.org/officeDocument/2006/relationships/slideLayout" Target="../slideLayouts/slideLayout96.xml"/></Relationships>
</file>

<file path=ppt/slides/_rels/slide70.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50.xml"/><Relationship Id="rId1" Type="http://schemas.openxmlformats.org/officeDocument/2006/relationships/slideLayout" Target="../slideLayouts/slideLayout100.xml"/></Relationships>
</file>

<file path=ppt/slides/_rels/slide75.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100.xml"/></Relationships>
</file>

<file path=ppt/slides/_rels/slide76.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51.xml"/><Relationship Id="rId1" Type="http://schemas.openxmlformats.org/officeDocument/2006/relationships/slideLayout" Target="../slideLayouts/slideLayout100.xml"/></Relationships>
</file>

<file path=ppt/slides/_rels/slide77.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52.xml"/><Relationship Id="rId1" Type="http://schemas.openxmlformats.org/officeDocument/2006/relationships/slideLayout" Target="../slideLayouts/slideLayout100.xml"/><Relationship Id="rId4" Type="http://schemas.openxmlformats.org/officeDocument/2006/relationships/image" Target="../media/image111.png"/></Relationships>
</file>

<file path=ppt/slides/_rels/slide78.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53.xml"/><Relationship Id="rId1" Type="http://schemas.openxmlformats.org/officeDocument/2006/relationships/slideLayout" Target="../slideLayouts/slideLayout96.xml"/></Relationships>
</file>

<file path=ppt/slides/_rels/slide79.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96.xml"/></Relationships>
</file>

<file path=ppt/slides/_rels/slide80.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notesSlide" Target="../notesSlides/notesSlide54.xml"/><Relationship Id="rId1" Type="http://schemas.openxmlformats.org/officeDocument/2006/relationships/slideLayout" Target="../slideLayouts/slideLayout4.xml"/><Relationship Id="rId4" Type="http://schemas.openxmlformats.org/officeDocument/2006/relationships/image" Target="../media/image115.png"/></Relationships>
</file>

<file path=ppt/slides/_rels/slide8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5.xml"/><Relationship Id="rId1" Type="http://schemas.openxmlformats.org/officeDocument/2006/relationships/slideLayout" Target="../slideLayouts/slideLayout71.xml"/><Relationship Id="rId4" Type="http://schemas.openxmlformats.org/officeDocument/2006/relationships/image" Target="../media/image116.png"/></Relationships>
</file>

<file path=ppt/slides/_rels/slide82.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8.png"/><Relationship Id="rId1" Type="http://schemas.openxmlformats.org/officeDocument/2006/relationships/slideLayout" Target="../slideLayouts/slideLayout4.xml"/><Relationship Id="rId4" Type="http://schemas.openxmlformats.org/officeDocument/2006/relationships/image" Target="../media/image120.png"/></Relationships>
</file>

<file path=ppt/slides/_rels/slide84.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png"/><Relationship Id="rId1" Type="http://schemas.openxmlformats.org/officeDocument/2006/relationships/slideLayout" Target="../slideLayouts/slideLayout4.xml"/><Relationship Id="rId6" Type="http://schemas.openxmlformats.org/officeDocument/2006/relationships/image" Target="../media/image125.png"/><Relationship Id="rId5" Type="http://schemas.openxmlformats.org/officeDocument/2006/relationships/image" Target="../media/image124.png"/><Relationship Id="rId4" Type="http://schemas.openxmlformats.org/officeDocument/2006/relationships/image" Target="../media/image123.png"/></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6.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58.xml"/><Relationship Id="rId1" Type="http://schemas.openxmlformats.org/officeDocument/2006/relationships/slideLayout" Target="../slideLayouts/slideLayout4.xml"/><Relationship Id="rId4" Type="http://schemas.openxmlformats.org/officeDocument/2006/relationships/image" Target="../media/image128.png"/></Relationships>
</file>

<file path=ppt/slides/_rels/slide88.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notesSlide" Target="../notesSlides/notesSlide59.xml"/><Relationship Id="rId1" Type="http://schemas.openxmlformats.org/officeDocument/2006/relationships/slideLayout" Target="../slideLayouts/slideLayout4.xml"/><Relationship Id="rId4" Type="http://schemas.openxmlformats.org/officeDocument/2006/relationships/image" Target="../media/image130.jpeg"/></Relationships>
</file>

<file path=ppt/slides/_rels/slide89.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60.xml"/><Relationship Id="rId1" Type="http://schemas.openxmlformats.org/officeDocument/2006/relationships/slideLayout" Target="../slideLayouts/slideLayout34.xml"/><Relationship Id="rId4" Type="http://schemas.openxmlformats.org/officeDocument/2006/relationships/image" Target="../media/image132.png"/></Relationships>
</file>

<file path=ppt/slides/_rels/slide90.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notesSlide" Target="../notesSlides/notesSlide61.xml"/><Relationship Id="rId1" Type="http://schemas.openxmlformats.org/officeDocument/2006/relationships/slideLayout" Target="../slideLayouts/slideLayout4.xml"/><Relationship Id="rId4" Type="http://schemas.openxmlformats.org/officeDocument/2006/relationships/image" Target="../media/image134.jpeg"/></Relationships>
</file>

<file path=ppt/slides/_rels/slide91.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62.xml"/><Relationship Id="rId1" Type="http://schemas.openxmlformats.org/officeDocument/2006/relationships/slideLayout" Target="../slideLayouts/slideLayout84.xml"/></Relationships>
</file>

<file path=ppt/slides/_rels/slide92.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notesSlide" Target="../notesSlides/notesSlide63.xml"/><Relationship Id="rId1" Type="http://schemas.openxmlformats.org/officeDocument/2006/relationships/slideLayout" Target="../slideLayouts/slideLayout84.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4.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notesSlide" Target="../notesSlides/notesSlide64.xml"/><Relationship Id="rId1" Type="http://schemas.openxmlformats.org/officeDocument/2006/relationships/slideLayout" Target="../slideLayouts/slideLayout4.xml"/><Relationship Id="rId4" Type="http://schemas.openxmlformats.org/officeDocument/2006/relationships/image" Target="../media/image120.png"/></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6.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65.xml"/><Relationship Id="rId1" Type="http://schemas.openxmlformats.org/officeDocument/2006/relationships/slideLayout" Target="../slideLayouts/slideLayout4.xml"/><Relationship Id="rId4" Type="http://schemas.openxmlformats.org/officeDocument/2006/relationships/image" Target="../media/image138.jpeg"/></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8.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66.xml"/><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notesSlide" Target="../notesSlides/notesSlide67.xml"/><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2" Type="http://schemas.openxmlformats.org/officeDocument/2006/relationships/image" Target="../media/image141.jpeg"/><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notesSlide" Target="../notesSlides/notesSlide68.xml"/><Relationship Id="rId1" Type="http://schemas.openxmlformats.org/officeDocument/2006/relationships/slideLayout" Target="../slideLayouts/slideLayout1.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3.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69.xml"/><Relationship Id="rId1" Type="http://schemas.openxmlformats.org/officeDocument/2006/relationships/slideLayout" Target="../slideLayouts/slideLayout4.xml"/></Relationships>
</file>

<file path=ppt/slides/_rels/slide104.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notesSlide" Target="../notesSlides/notesSlide70.xml"/><Relationship Id="rId1" Type="http://schemas.openxmlformats.org/officeDocument/2006/relationships/slideLayout" Target="../slideLayouts/slideLayout4.xml"/></Relationships>
</file>

<file path=ppt/slides/_rels/slide105.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notesSlide" Target="../notesSlides/notesSlide71.xml"/><Relationship Id="rId1" Type="http://schemas.openxmlformats.org/officeDocument/2006/relationships/slideLayout" Target="../slideLayouts/slideLayout4.xml"/></Relationships>
</file>

<file path=ppt/slides/_rels/slide106.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notesSlide" Target="../notesSlides/notesSlide72.xml"/><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notesSlide" Target="../notesSlides/notesSlide73.xml"/><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3" Type="http://schemas.openxmlformats.org/officeDocument/2006/relationships/image" Target="../media/image148.jpeg"/><Relationship Id="rId2" Type="http://schemas.openxmlformats.org/officeDocument/2006/relationships/notesSlide" Target="../notesSlides/notesSlide74.xml"/><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notesSlide" Target="../notesSlides/notesSlide75.xml"/><Relationship Id="rId1" Type="http://schemas.openxmlformats.org/officeDocument/2006/relationships/slideLayout" Target="../slideLayouts/slideLayout4.xml"/></Relationships>
</file>

<file path=ppt/slides/_rels/slide110.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notesSlide" Target="../notesSlides/notesSlide76.xml"/><Relationship Id="rId1" Type="http://schemas.openxmlformats.org/officeDocument/2006/relationships/slideLayout" Target="../slideLayouts/slideLayout4.xml"/></Relationships>
</file>

<file path=ppt/slides/_rels/slide111.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notesSlide" Target="../notesSlides/notesSlide77.xml"/><Relationship Id="rId1" Type="http://schemas.openxmlformats.org/officeDocument/2006/relationships/slideLayout" Target="../slideLayouts/slideLayout4.xml"/></Relationships>
</file>

<file path=ppt/slides/_rels/slide112.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19.xml"/><Relationship Id="rId1" Type="http://schemas.openxmlformats.org/officeDocument/2006/relationships/themeOverride" Target="../theme/themeOverride2.xml"/><Relationship Id="rId4" Type="http://schemas.openxmlformats.org/officeDocument/2006/relationships/image" Target="../media/image152.jpeg"/></Relationships>
</file>

<file path=ppt/slides/_rels/slide113.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notesSlide" Target="../notesSlides/notesSlide79.xml"/><Relationship Id="rId1" Type="http://schemas.openxmlformats.org/officeDocument/2006/relationships/slideLayout" Target="../slideLayouts/slideLayout3.xml"/><Relationship Id="rId4" Type="http://schemas.openxmlformats.org/officeDocument/2006/relationships/image" Target="../media/image154.png"/></Relationships>
</file>

<file path=ppt/slides/_rels/slide114.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80.xml"/><Relationship Id="rId1" Type="http://schemas.openxmlformats.org/officeDocument/2006/relationships/slideLayout" Target="../slideLayouts/slideLayout100.xml"/></Relationships>
</file>

<file path=ppt/slides/_rels/slide115.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notesSlide" Target="../notesSlides/notesSlide81.xml"/><Relationship Id="rId1" Type="http://schemas.openxmlformats.org/officeDocument/2006/relationships/slideLayout" Target="../slideLayouts/slideLayout100.xml"/><Relationship Id="rId6" Type="http://schemas.openxmlformats.org/officeDocument/2006/relationships/image" Target="../media/image159.jpeg"/><Relationship Id="rId5" Type="http://schemas.openxmlformats.org/officeDocument/2006/relationships/image" Target="../media/image158.jpeg"/><Relationship Id="rId4" Type="http://schemas.openxmlformats.org/officeDocument/2006/relationships/image" Target="../media/image157.jpeg"/></Relationships>
</file>

<file path=ppt/slides/_rels/slide116.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82.xml"/><Relationship Id="rId1" Type="http://schemas.openxmlformats.org/officeDocument/2006/relationships/slideLayout" Target="../slideLayouts/slideLayout100.xml"/></Relationships>
</file>

<file path=ppt/slides/_rels/slide117.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83.xml"/><Relationship Id="rId1" Type="http://schemas.openxmlformats.org/officeDocument/2006/relationships/slideLayout" Target="../slideLayouts/slideLayout151.xml"/><Relationship Id="rId4" Type="http://schemas.openxmlformats.org/officeDocument/2006/relationships/image" Target="../media/image161.png"/></Relationships>
</file>

<file path=ppt/slides/_rels/slide118.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84.xml"/><Relationship Id="rId1" Type="http://schemas.openxmlformats.org/officeDocument/2006/relationships/slideLayout" Target="../slideLayouts/slideLayout151.xml"/><Relationship Id="rId4" Type="http://schemas.openxmlformats.org/officeDocument/2006/relationships/image" Target="../media/image161.png"/></Relationships>
</file>

<file path=ppt/slides/_rels/slide119.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85.xml"/><Relationship Id="rId1" Type="http://schemas.openxmlformats.org/officeDocument/2006/relationships/slideLayout" Target="../slideLayouts/slideLayout151.xml"/><Relationship Id="rId4" Type="http://schemas.openxmlformats.org/officeDocument/2006/relationships/image" Target="../media/image163.png"/></Relationships>
</file>

<file path=ppt/slides/_rels/slide120.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86.xml"/><Relationship Id="rId1" Type="http://schemas.openxmlformats.org/officeDocument/2006/relationships/slideLayout" Target="../slideLayouts/slideLayout151.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2.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notesSlide" Target="../notesSlides/notesSlide87.xml"/><Relationship Id="rId1" Type="http://schemas.openxmlformats.org/officeDocument/2006/relationships/slideLayout" Target="../slideLayouts/slideLayout448.xml"/></Relationships>
</file>

<file path=ppt/slides/_rels/slide123.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image" Target="../media/image120.png"/><Relationship Id="rId1" Type="http://schemas.openxmlformats.org/officeDocument/2006/relationships/slideLayout" Target="../slideLayouts/slideLayout100.xml"/></Relationships>
</file>

<file path=ppt/slides/_rels/slide124.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66.png"/><Relationship Id="rId1" Type="http://schemas.openxmlformats.org/officeDocument/2006/relationships/slideLayout" Target="../slideLayouts/slideLayout4.xml"/></Relationships>
</file>

<file path=ppt/slides/_rels/slide125.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66.png"/><Relationship Id="rId1" Type="http://schemas.openxmlformats.org/officeDocument/2006/relationships/slideLayout" Target="../slideLayouts/slideLayout4.xml"/></Relationships>
</file>

<file path=ppt/slides/_rels/slide126.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66.png"/><Relationship Id="rId1" Type="http://schemas.openxmlformats.org/officeDocument/2006/relationships/slideLayout" Target="../slideLayouts/slideLayout4.xml"/></Relationships>
</file>

<file path=ppt/slides/_rels/slide127.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Layout" Target="../slideLayouts/slideLayout4.xml"/></Relationships>
</file>

<file path=ppt/slides/_rels/slide128.xml.rels><?xml version="1.0" encoding="UTF-8" standalone="yes"?>
<Relationships xmlns="http://schemas.openxmlformats.org/package/2006/relationships"><Relationship Id="rId2" Type="http://schemas.openxmlformats.org/officeDocument/2006/relationships/image" Target="../media/image143.jpeg"/><Relationship Id="rId1" Type="http://schemas.openxmlformats.org/officeDocument/2006/relationships/slideLayout" Target="../slideLayouts/slideLayout4.xml"/></Relationships>
</file>

<file path=ppt/slides/_rels/slide129.xml.rels><?xml version="1.0" encoding="UTF-8" standalone="yes"?>
<Relationships xmlns="http://schemas.openxmlformats.org/package/2006/relationships"><Relationship Id="rId3" Type="http://schemas.openxmlformats.org/officeDocument/2006/relationships/image" Target="../media/image167.jpeg"/><Relationship Id="rId2" Type="http://schemas.openxmlformats.org/officeDocument/2006/relationships/notesSlide" Target="../notesSlides/notesSlide88.xml"/><Relationship Id="rId1" Type="http://schemas.openxmlformats.org/officeDocument/2006/relationships/slideLayout" Target="../slideLayouts/slideLayout4.xml"/></Relationships>
</file>

<file path=ppt/slides/_rels/slide130.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notesSlide" Target="../notesSlides/notesSlide89.xml"/><Relationship Id="rId1" Type="http://schemas.openxmlformats.org/officeDocument/2006/relationships/slideLayout" Target="../slideLayouts/slideLayout4.xml"/></Relationships>
</file>

<file path=ppt/slides/_rels/slide131.xml.rels><?xml version="1.0" encoding="UTF-8" standalone="yes"?>
<Relationships xmlns="http://schemas.openxmlformats.org/package/2006/relationships"><Relationship Id="rId3" Type="http://schemas.openxmlformats.org/officeDocument/2006/relationships/image" Target="../media/image169.jpeg"/><Relationship Id="rId2" Type="http://schemas.openxmlformats.org/officeDocument/2006/relationships/notesSlide" Target="../notesSlides/notesSlide90.xml"/><Relationship Id="rId1" Type="http://schemas.openxmlformats.org/officeDocument/2006/relationships/slideLayout" Target="../slideLayouts/slideLayout100.xml"/></Relationships>
</file>

<file path=ppt/slides/_rels/slide132.xml.rels><?xml version="1.0" encoding="UTF-8" standalone="yes"?>
<Relationships xmlns="http://schemas.openxmlformats.org/package/2006/relationships"><Relationship Id="rId2" Type="http://schemas.openxmlformats.org/officeDocument/2006/relationships/image" Target="../media/image170.jpeg"/><Relationship Id="rId1" Type="http://schemas.openxmlformats.org/officeDocument/2006/relationships/slideLayout" Target="../slideLayouts/slideLayout53.xml"/></Relationships>
</file>

<file path=ppt/slides/_rels/slide133.xml.rels><?xml version="1.0" encoding="UTF-8" standalone="yes"?>
<Relationships xmlns="http://schemas.openxmlformats.org/package/2006/relationships"><Relationship Id="rId2" Type="http://schemas.openxmlformats.org/officeDocument/2006/relationships/image" Target="../media/image171.jpeg"/><Relationship Id="rId1" Type="http://schemas.openxmlformats.org/officeDocument/2006/relationships/slideLayout" Target="../slideLayouts/slideLayout53.xml"/></Relationships>
</file>

<file path=ppt/slides/_rels/slide134.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jpeg"/><Relationship Id="rId1" Type="http://schemas.openxmlformats.org/officeDocument/2006/relationships/slideLayout" Target="../slideLayouts/slideLayout53.xml"/></Relationships>
</file>

<file path=ppt/slides/_rels/slide135.xml.rels><?xml version="1.0" encoding="UTF-8" standalone="yes"?>
<Relationships xmlns="http://schemas.openxmlformats.org/package/2006/relationships"><Relationship Id="rId2" Type="http://schemas.openxmlformats.org/officeDocument/2006/relationships/image" Target="../media/image174.jpeg"/><Relationship Id="rId1" Type="http://schemas.openxmlformats.org/officeDocument/2006/relationships/slideLayout" Target="../slideLayouts/slideLayout53.xml"/></Relationships>
</file>

<file path=ppt/slides/_rels/slide136.xml.rels><?xml version="1.0" encoding="UTF-8" standalone="yes"?>
<Relationships xmlns="http://schemas.openxmlformats.org/package/2006/relationships"><Relationship Id="rId2" Type="http://schemas.openxmlformats.org/officeDocument/2006/relationships/image" Target="../media/image175.jpeg"/><Relationship Id="rId1" Type="http://schemas.openxmlformats.org/officeDocument/2006/relationships/slideLayout" Target="../slideLayouts/slideLayout53.xml"/></Relationships>
</file>

<file path=ppt/slides/_rels/slide137.xml.rels><?xml version="1.0" encoding="UTF-8" standalone="yes"?>
<Relationships xmlns="http://schemas.openxmlformats.org/package/2006/relationships"><Relationship Id="rId3" Type="http://schemas.openxmlformats.org/officeDocument/2006/relationships/image" Target="../media/image176.jpeg"/><Relationship Id="rId2" Type="http://schemas.openxmlformats.org/officeDocument/2006/relationships/notesSlide" Target="../notesSlides/notesSlide91.xml"/><Relationship Id="rId1" Type="http://schemas.openxmlformats.org/officeDocument/2006/relationships/slideLayout" Target="../slideLayouts/slideLayout551.xml"/></Relationships>
</file>

<file path=ppt/slides/_rels/slide138.xml.rels><?xml version="1.0" encoding="UTF-8" standalone="yes"?>
<Relationships xmlns="http://schemas.openxmlformats.org/package/2006/relationships"><Relationship Id="rId3" Type="http://schemas.openxmlformats.org/officeDocument/2006/relationships/image" Target="../media/image177.jpeg"/><Relationship Id="rId2" Type="http://schemas.openxmlformats.org/officeDocument/2006/relationships/notesSlide" Target="../notesSlides/notesSlide92.xml"/><Relationship Id="rId1" Type="http://schemas.openxmlformats.org/officeDocument/2006/relationships/slideLayout" Target="../slideLayouts/slideLayout551.xml"/></Relationships>
</file>

<file path=ppt/slides/_rels/slide139.xml.rels><?xml version="1.0" encoding="UTF-8" standalone="yes"?>
<Relationships xmlns="http://schemas.openxmlformats.org/package/2006/relationships"><Relationship Id="rId2" Type="http://schemas.openxmlformats.org/officeDocument/2006/relationships/image" Target="../media/image178.jpeg"/><Relationship Id="rId1" Type="http://schemas.openxmlformats.org/officeDocument/2006/relationships/slideLayout" Target="../slideLayouts/slideLayout551.xml"/></Relationships>
</file>

<file path=ppt/slides/_rels/slide140.xml.rels><?xml version="1.0" encoding="UTF-8" standalone="yes"?>
<Relationships xmlns="http://schemas.openxmlformats.org/package/2006/relationships"><Relationship Id="rId2" Type="http://schemas.openxmlformats.org/officeDocument/2006/relationships/image" Target="../media/image179.jpeg"/><Relationship Id="rId1" Type="http://schemas.openxmlformats.org/officeDocument/2006/relationships/slideLayout" Target="../slideLayouts/slideLayout551.xml"/></Relationships>
</file>

<file path=ppt/slides/_rels/slide141.xml.rels><?xml version="1.0" encoding="UTF-8" standalone="yes"?>
<Relationships xmlns="http://schemas.openxmlformats.org/package/2006/relationships"><Relationship Id="rId2" Type="http://schemas.openxmlformats.org/officeDocument/2006/relationships/image" Target="../media/image180.jpeg"/><Relationship Id="rId1" Type="http://schemas.openxmlformats.org/officeDocument/2006/relationships/slideLayout" Target="../slideLayouts/slideLayout551.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3.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Layout" Target="../slideLayouts/slideLayout4.xml"/></Relationships>
</file>

<file path=ppt/slides/_rels/slide144.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93.xml"/><Relationship Id="rId1" Type="http://schemas.openxmlformats.org/officeDocument/2006/relationships/slideLayout" Target="../slideLayouts/slideLayout1.xml"/></Relationships>
</file>

<file path=ppt/slides/_rels/slide14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94.xml"/><Relationship Id="rId1" Type="http://schemas.openxmlformats.org/officeDocument/2006/relationships/slideLayout" Target="../slideLayouts/slideLayout6.xml"/></Relationships>
</file>

<file path=ppt/slides/_rels/slide14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4.xml"/><Relationship Id="rId4" Type="http://schemas.openxmlformats.org/officeDocument/2006/relationships/image" Target="../media/image181.png"/></Relationships>
</file>

<file path=ppt/slides/_rels/slide14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4.xml"/><Relationship Id="rId4" Type="http://schemas.openxmlformats.org/officeDocument/2006/relationships/image" Target="../media/image181.png"/></Relationships>
</file>

<file path=ppt/slides/_rels/slide14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4.xml"/><Relationship Id="rId4" Type="http://schemas.openxmlformats.org/officeDocument/2006/relationships/image" Target="../media/image181.png"/></Relationships>
</file>

<file path=ppt/slides/_rels/slide14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4.xml"/><Relationship Id="rId4" Type="http://schemas.openxmlformats.org/officeDocument/2006/relationships/image" Target="../media/image181.png"/></Relationships>
</file>

<file path=ppt/slides/_rels/slide150.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image" Target="../media/image182.png"/><Relationship Id="rId1" Type="http://schemas.openxmlformats.org/officeDocument/2006/relationships/slideLayout" Target="../slideLayouts/slideLayout34.xml"/><Relationship Id="rId4" Type="http://schemas.openxmlformats.org/officeDocument/2006/relationships/image" Target="../media/image184.jpeg"/></Relationships>
</file>

<file path=ppt/slides/_rels/slide151.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image" Target="../media/image182.png"/><Relationship Id="rId1" Type="http://schemas.openxmlformats.org/officeDocument/2006/relationships/slideLayout" Target="../slideLayouts/slideLayout34.xml"/><Relationship Id="rId6" Type="http://schemas.openxmlformats.org/officeDocument/2006/relationships/image" Target="../media/image186.png"/><Relationship Id="rId5" Type="http://schemas.openxmlformats.org/officeDocument/2006/relationships/image" Target="../media/image185.png"/><Relationship Id="rId4" Type="http://schemas.openxmlformats.org/officeDocument/2006/relationships/image" Target="../media/image184.jpeg"/></Relationships>
</file>

<file path=ppt/slides/_rels/slide152.xml.rels><?xml version="1.0" encoding="UTF-8" standalone="yes"?>
<Relationships xmlns="http://schemas.openxmlformats.org/package/2006/relationships"><Relationship Id="rId8" Type="http://schemas.openxmlformats.org/officeDocument/2006/relationships/image" Target="../media/image188.png"/><Relationship Id="rId3" Type="http://schemas.openxmlformats.org/officeDocument/2006/relationships/image" Target="../media/image183.png"/><Relationship Id="rId7" Type="http://schemas.openxmlformats.org/officeDocument/2006/relationships/image" Target="../media/image187.png"/><Relationship Id="rId2" Type="http://schemas.openxmlformats.org/officeDocument/2006/relationships/image" Target="../media/image182.png"/><Relationship Id="rId1" Type="http://schemas.openxmlformats.org/officeDocument/2006/relationships/slideLayout" Target="../slideLayouts/slideLayout34.xml"/><Relationship Id="rId6" Type="http://schemas.openxmlformats.org/officeDocument/2006/relationships/image" Target="../media/image186.png"/><Relationship Id="rId5" Type="http://schemas.openxmlformats.org/officeDocument/2006/relationships/image" Target="../media/image185.png"/><Relationship Id="rId4" Type="http://schemas.openxmlformats.org/officeDocument/2006/relationships/image" Target="../media/image184.jpeg"/></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1.xml"/></Relationships>
</file>

<file path=ppt/slides/_rels/slide155.xml.rels><?xml version="1.0" encoding="UTF-8" standalone="yes"?>
<Relationships xmlns="http://schemas.openxmlformats.org/package/2006/relationships"><Relationship Id="rId3" Type="http://schemas.openxmlformats.org/officeDocument/2006/relationships/image" Target="../media/image190.jpeg"/><Relationship Id="rId7" Type="http://schemas.openxmlformats.org/officeDocument/2006/relationships/image" Target="../media/image194.jpeg"/><Relationship Id="rId2" Type="http://schemas.openxmlformats.org/officeDocument/2006/relationships/image" Target="../media/image189.jpeg"/><Relationship Id="rId1" Type="http://schemas.openxmlformats.org/officeDocument/2006/relationships/slideLayout" Target="../slideLayouts/slideLayout156.xml"/><Relationship Id="rId6" Type="http://schemas.openxmlformats.org/officeDocument/2006/relationships/image" Target="../media/image193.jpeg"/><Relationship Id="rId5" Type="http://schemas.openxmlformats.org/officeDocument/2006/relationships/image" Target="../media/image192.jpeg"/><Relationship Id="rId4" Type="http://schemas.openxmlformats.org/officeDocument/2006/relationships/image" Target="../media/image191.jpeg"/></Relationships>
</file>

<file path=ppt/slides/_rels/slide156.xml.rels><?xml version="1.0" encoding="UTF-8" standalone="yes"?>
<Relationships xmlns="http://schemas.openxmlformats.org/package/2006/relationships"><Relationship Id="rId3" Type="http://schemas.openxmlformats.org/officeDocument/2006/relationships/image" Target="../media/image195.jpeg"/><Relationship Id="rId2" Type="http://schemas.openxmlformats.org/officeDocument/2006/relationships/notesSlide" Target="../notesSlides/notesSlide96.xml"/><Relationship Id="rId1" Type="http://schemas.openxmlformats.org/officeDocument/2006/relationships/slideLayout" Target="../slideLayouts/slideLayout96.xml"/></Relationships>
</file>

<file path=ppt/slides/_rels/slide157.xml.rels><?xml version="1.0" encoding="UTF-8" standalone="yes"?>
<Relationships xmlns="http://schemas.openxmlformats.org/package/2006/relationships"><Relationship Id="rId2" Type="http://schemas.openxmlformats.org/officeDocument/2006/relationships/image" Target="../media/image196.png"/><Relationship Id="rId1" Type="http://schemas.openxmlformats.org/officeDocument/2006/relationships/slideLayout" Target="../slideLayouts/slideLayout4.xml"/></Relationships>
</file>

<file path=ppt/slides/_rels/slide158.xml.rels><?xml version="1.0" encoding="UTF-8" standalone="yes"?>
<Relationships xmlns="http://schemas.openxmlformats.org/package/2006/relationships"><Relationship Id="rId2" Type="http://schemas.openxmlformats.org/officeDocument/2006/relationships/image" Target="../media/image197.png"/><Relationship Id="rId1" Type="http://schemas.openxmlformats.org/officeDocument/2006/relationships/slideLayout" Target="../slideLayouts/slideLayout4.xml"/></Relationships>
</file>

<file path=ppt/slides/_rels/slide159.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image" Target="../media/image198.png"/><Relationship Id="rId1" Type="http://schemas.openxmlformats.org/officeDocument/2006/relationships/slideLayout" Target="../slideLayouts/slideLayout4.xml"/></Relationships>
</file>

<file path=ppt/slides/_rels/slide160.xml.rels><?xml version="1.0" encoding="UTF-8" standalone="yes"?>
<Relationships xmlns="http://schemas.openxmlformats.org/package/2006/relationships"><Relationship Id="rId3" Type="http://schemas.openxmlformats.org/officeDocument/2006/relationships/image" Target="../media/image201.tif"/><Relationship Id="rId2" Type="http://schemas.openxmlformats.org/officeDocument/2006/relationships/image" Target="../media/image200.jpeg"/><Relationship Id="rId1" Type="http://schemas.openxmlformats.org/officeDocument/2006/relationships/slideLayout" Target="../slideLayouts/slideLayout3.xml"/></Relationships>
</file>

<file path=ppt/slides/_rels/slide161.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638.xml"/></Relationships>
</file>

<file path=ppt/slides/_rels/slide162.xml.rels><?xml version="1.0" encoding="UTF-8" standalone="yes"?>
<Relationships xmlns="http://schemas.openxmlformats.org/package/2006/relationships"><Relationship Id="rId2" Type="http://schemas.openxmlformats.org/officeDocument/2006/relationships/image" Target="../media/image203.png"/><Relationship Id="rId1" Type="http://schemas.openxmlformats.org/officeDocument/2006/relationships/slideLayout" Target="../slideLayouts/slideLayout635.xml"/></Relationships>
</file>

<file path=ppt/slides/_rels/slide163.xml.rels><?xml version="1.0" encoding="UTF-8" standalone="yes"?>
<Relationships xmlns="http://schemas.openxmlformats.org/package/2006/relationships"><Relationship Id="rId2" Type="http://schemas.openxmlformats.org/officeDocument/2006/relationships/image" Target="../media/image204.jpeg"/><Relationship Id="rId1" Type="http://schemas.openxmlformats.org/officeDocument/2006/relationships/slideLayout" Target="../slideLayouts/slideLayout20.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5.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notesSlide" Target="../notesSlides/notesSlide97.xml"/><Relationship Id="rId1" Type="http://schemas.openxmlformats.org/officeDocument/2006/relationships/slideLayout" Target="../slideLayouts/slideLayout95.xml"/><Relationship Id="rId4" Type="http://schemas.openxmlformats.org/officeDocument/2006/relationships/image" Target="../media/image20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5" name="Noah’s Flood"/>
          <p:cNvSpPr txBox="1">
            <a:spLocks noGrp="1"/>
          </p:cNvSpPr>
          <p:nvPr>
            <p:ph type="title" idx="4294967295"/>
          </p:nvPr>
        </p:nvSpPr>
        <p:spPr>
          <a:xfrm>
            <a:off x="2476500" y="7721600"/>
            <a:ext cx="20828000" cy="2489200"/>
          </a:xfrm>
          <a:prstGeom prst="rect">
            <a:avLst/>
          </a:prstGeom>
          <a:effectLst>
            <a:outerShdw blurRad="50800" dist="38100" dir="5400000" rotWithShape="0">
              <a:srgbClr val="000000">
                <a:alpha val="40000"/>
              </a:srgbClr>
            </a:outerShdw>
          </a:effectLst>
        </p:spPr>
        <p:txBody>
          <a:bodyPr anchor="b"/>
          <a:lstStyle>
            <a:lvl1pPr algn="l">
              <a:defRPr sz="18500"/>
            </a:lvl1pPr>
          </a:lstStyle>
          <a:p>
            <a:r>
              <a:rPr dirty="0"/>
              <a:t>Noah’s Flood</a:t>
            </a:r>
          </a:p>
        </p:txBody>
      </p:sp>
      <p:sp>
        <p:nvSpPr>
          <p:cNvPr id="746" name="Washing Away Millions of Years"/>
          <p:cNvSpPr txBox="1"/>
          <p:nvPr/>
        </p:nvSpPr>
        <p:spPr>
          <a:xfrm>
            <a:off x="2705100" y="10058400"/>
            <a:ext cx="20828000" cy="1549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lstStyle>
            <a:lvl1pPr algn="l">
              <a:defRPr sz="86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rPr dirty="0"/>
              <a:t>Washing Away Millions of Years</a:t>
            </a:r>
          </a:p>
        </p:txBody>
      </p:sp>
      <p:sp>
        <p:nvSpPr>
          <p:cNvPr id="747" name="Dr. Terry Mortenson"/>
          <p:cNvSpPr txBox="1"/>
          <p:nvPr/>
        </p:nvSpPr>
        <p:spPr>
          <a:xfrm>
            <a:off x="13516465" y="1930400"/>
            <a:ext cx="7566269" cy="10541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l">
              <a:defRPr sz="4800">
                <a:solidFill>
                  <a:srgbClr val="EBEBEB"/>
                </a:solidFill>
                <a:effectLst>
                  <a:outerShdw blurRad="50800" dist="38100" dir="5400000" rotWithShape="0">
                    <a:srgbClr val="000000">
                      <a:alpha val="40000"/>
                    </a:srgbClr>
                  </a:outerShdw>
                </a:effectLst>
                <a:latin typeface="Quicksand"/>
                <a:ea typeface="Quicksand"/>
                <a:cs typeface="Quicksand"/>
                <a:sym typeface="Quicksand"/>
              </a:defRPr>
            </a:lvl1pPr>
          </a:lstStyle>
          <a:p>
            <a:r>
              <a:rPr dirty="0">
                <a:latin typeface="+mn-lt"/>
              </a:rPr>
              <a:t>Dr. Terry Mortenson</a:t>
            </a:r>
          </a:p>
        </p:txBody>
      </p:sp>
      <p:sp>
        <p:nvSpPr>
          <p:cNvPr id="6" name="Rectangle 5">
            <a:extLst>
              <a:ext uri="{FF2B5EF4-FFF2-40B4-BE49-F238E27FC236}">
                <a16:creationId xmlns:a16="http://schemas.microsoft.com/office/drawing/2014/main" id="{CC21EC02-6141-6F43-B291-4262DB27B9B6}"/>
              </a:ext>
            </a:extLst>
          </p:cNvPr>
          <p:cNvSpPr>
            <a:spLocks noChangeArrowheads="1"/>
          </p:cNvSpPr>
          <p:nvPr/>
        </p:nvSpPr>
        <p:spPr bwMode="auto">
          <a:xfrm>
            <a:off x="0" y="12547600"/>
            <a:ext cx="24384000" cy="1124744"/>
          </a:xfrm>
          <a:prstGeom prst="rect">
            <a:avLst/>
          </a:prstGeom>
          <a:solidFill>
            <a:srgbClr val="000514"/>
          </a:solidFill>
          <a:ln w="9525">
            <a:noFill/>
            <a:miter lim="800000"/>
            <a:headEnd/>
            <a:tailEnd/>
          </a:ln>
          <a:effectLst>
            <a:outerShdw blurRad="63500" dist="35921" dir="2700000" algn="ctr" rotWithShape="0">
              <a:srgbClr val="000514">
                <a:alpha val="74998"/>
              </a:srgbClr>
            </a:outerShdw>
          </a:effectLst>
        </p:spPr>
        <p:txBody>
          <a:bodyPr/>
          <a:lstStyle/>
          <a:p>
            <a:pPr algn="ctr" defTabSz="914400" fontAlgn="base">
              <a:spcBef>
                <a:spcPct val="20000"/>
              </a:spcBef>
              <a:buClr>
                <a:srgbClr val="FFCC00"/>
              </a:buClr>
              <a:buSzPct val="70000"/>
              <a:buFont typeface="Wingdings" charset="0"/>
              <a:buNone/>
              <a:defRPr/>
            </a:pPr>
            <a:r>
              <a:rPr lang="en-US" sz="3200" b="1" kern="0" dirty="0">
                <a:solidFill>
                  <a:srgbClr val="FFFFFF"/>
                </a:solidFill>
                <a:effectLst>
                  <a:outerShdw blurRad="38100" dist="38100" dir="2700000" algn="tl">
                    <a:srgbClr val="000000"/>
                  </a:outerShdw>
                </a:effectLst>
                <a:latin typeface="Arial"/>
                <a:ea typeface="ＭＳ Ｐゴシック" charset="0"/>
                <a:cs typeface="Arial"/>
              </a:rPr>
              <a:t>Uploaded by Dr. Rick Griffith • Jordan Evangelical Theological Seminary</a:t>
            </a:r>
            <a:br>
              <a:rPr lang="en-US" sz="3200" b="1" kern="0" dirty="0">
                <a:solidFill>
                  <a:srgbClr val="FFFFFF"/>
                </a:solidFill>
                <a:effectLst>
                  <a:outerShdw blurRad="38100" dist="38100" dir="2700000" algn="tl">
                    <a:srgbClr val="000000"/>
                  </a:outerShdw>
                </a:effectLst>
                <a:latin typeface="Arial"/>
                <a:ea typeface="ＭＳ Ｐゴシック" charset="0"/>
                <a:cs typeface="Arial"/>
              </a:rPr>
            </a:br>
            <a:r>
              <a:rPr lang="en-US" sz="3200" b="1" kern="0" dirty="0">
                <a:solidFill>
                  <a:srgbClr val="FFFFFF"/>
                </a:solidFill>
                <a:effectLst>
                  <a:outerShdw blurRad="38100" dist="38100" dir="2700000" algn="tl">
                    <a:srgbClr val="000000"/>
                  </a:outerShdw>
                </a:effectLst>
                <a:latin typeface="Arial"/>
                <a:ea typeface="ＭＳ Ｐゴシック" charset="0"/>
                <a:cs typeface="Arial"/>
              </a:rPr>
              <a:t>All files in many languages for free download at BibleStudyDownloads.org</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1" name="When &amp; how was this all formed?"/>
          <p:cNvSpPr txBox="1">
            <a:spLocks noGrp="1"/>
          </p:cNvSpPr>
          <p:nvPr>
            <p:ph type="title" idx="4294967295"/>
          </p:nvPr>
        </p:nvSpPr>
        <p:spPr>
          <a:xfrm>
            <a:off x="1200150" y="-907974"/>
            <a:ext cx="21983700" cy="2489201"/>
          </a:xfrm>
          <a:prstGeom prst="rect">
            <a:avLst/>
          </a:prstGeom>
          <a:effectLst>
            <a:outerShdw blurRad="50800" dist="38100" dir="5400000" rotWithShape="0">
              <a:srgbClr val="000000">
                <a:alpha val="40000"/>
              </a:srgbClr>
            </a:outerShdw>
          </a:effectLst>
        </p:spPr>
        <p:txBody>
          <a:bodyPr anchor="b"/>
          <a:lstStyle>
            <a:lvl1pPr>
              <a:defRPr sz="8000">
                <a:latin typeface="+mn-lt"/>
                <a:ea typeface="+mn-ea"/>
                <a:cs typeface="+mn-cs"/>
                <a:sym typeface="DejaVu Sans Condensed"/>
              </a:defRPr>
            </a:lvl1pPr>
          </a:lstStyle>
          <a:p>
            <a:r>
              <a:t>When &amp; how was this all formed?</a:t>
            </a:r>
          </a:p>
        </p:txBody>
      </p:sp>
      <p:pic>
        <p:nvPicPr>
          <p:cNvPr id="752" name="121088266.jpg" descr="121088266.jpg"/>
          <p:cNvPicPr>
            <a:picLocks noChangeAspect="1"/>
          </p:cNvPicPr>
          <p:nvPr/>
        </p:nvPicPr>
        <p:blipFill>
          <a:blip r:embed="rId3"/>
          <a:stretch>
            <a:fillRect/>
          </a:stretch>
        </p:blipFill>
        <p:spPr>
          <a:xfrm>
            <a:off x="3667981" y="1769737"/>
            <a:ext cx="17048038" cy="11241341"/>
          </a:xfrm>
          <a:prstGeom prst="rect">
            <a:avLst/>
          </a:prstGeom>
          <a:ln w="25400">
            <a:solidFill>
              <a:srgbClr val="FFFFFF"/>
            </a:solidFill>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751"/>
                                        </p:tgtEl>
                                        <p:attrNameLst>
                                          <p:attrName>style.visibility</p:attrName>
                                        </p:attrNameLst>
                                      </p:cBhvr>
                                      <p:to>
                                        <p:strVal val="visible"/>
                                      </p:to>
                                    </p:set>
                                    <p:animEffect transition="in" filter="dissolve">
                                      <p:cBhvr>
                                        <p:cTn id="7" dur="500"/>
                                        <p:tgtEl>
                                          <p:spTgt spid="7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1" grpId="1" animBg="1"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6" name="Geologic TimescaleBlueBackground.jpg" descr="Geologic TimescaleBlueBackground.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757" name="background!.png" descr="background!.png"/>
          <p:cNvPicPr>
            <a:picLocks noChangeAspect="1"/>
          </p:cNvPicPr>
          <p:nvPr/>
        </p:nvPicPr>
        <p:blipFill>
          <a:blip r:embed="rId3"/>
          <a:stretch>
            <a:fillRect/>
          </a:stretch>
        </p:blipFill>
        <p:spPr>
          <a:xfrm>
            <a:off x="0" y="0"/>
            <a:ext cx="24384001" cy="13716001"/>
          </a:xfrm>
          <a:prstGeom prst="rect">
            <a:avLst/>
          </a:prstGeom>
          <a:ln w="12700">
            <a:miter lim="400000"/>
          </a:ln>
        </p:spPr>
      </p:pic>
      <p:sp>
        <p:nvSpPr>
          <p:cNvPr id="758" name="ERA"/>
          <p:cNvSpPr txBox="1"/>
          <p:nvPr/>
        </p:nvSpPr>
        <p:spPr>
          <a:xfrm>
            <a:off x="1377949" y="1389743"/>
            <a:ext cx="1384301" cy="81122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ERA</a:t>
            </a:r>
          </a:p>
        </p:txBody>
      </p:sp>
      <p:sp>
        <p:nvSpPr>
          <p:cNvPr id="759" name="CENOZOIC…"/>
          <p:cNvSpPr txBox="1"/>
          <p:nvPr/>
        </p:nvSpPr>
        <p:spPr>
          <a:xfrm>
            <a:off x="375974" y="2222500"/>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CENOZOIC</a:t>
            </a:r>
          </a:p>
          <a:p>
            <a:pPr>
              <a:defRPr sz="4000">
                <a:solidFill>
                  <a:srgbClr val="FFFFFF"/>
                </a:solidFill>
                <a:latin typeface="Helvetica Light"/>
                <a:ea typeface="Helvetica Light"/>
                <a:cs typeface="Helvetica Light"/>
                <a:sym typeface="Helvetica Light"/>
              </a:defRPr>
            </a:pPr>
            <a:r>
              <a:t>recent life</a:t>
            </a:r>
          </a:p>
        </p:txBody>
      </p:sp>
      <p:sp>
        <p:nvSpPr>
          <p:cNvPr id="760" name="MESOZOIC…"/>
          <p:cNvSpPr txBox="1"/>
          <p:nvPr/>
        </p:nvSpPr>
        <p:spPr>
          <a:xfrm>
            <a:off x="363274" y="4458133"/>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MESOZOIC</a:t>
            </a:r>
          </a:p>
          <a:p>
            <a:pPr>
              <a:defRPr sz="4000">
                <a:solidFill>
                  <a:srgbClr val="FFFFFF"/>
                </a:solidFill>
                <a:latin typeface="Helvetica Light"/>
                <a:ea typeface="Helvetica Light"/>
                <a:cs typeface="Helvetica Light"/>
                <a:sym typeface="Helvetica Light"/>
              </a:defRPr>
            </a:pPr>
            <a:r>
              <a:t>middle life</a:t>
            </a:r>
          </a:p>
        </p:txBody>
      </p:sp>
      <p:sp>
        <p:nvSpPr>
          <p:cNvPr id="761" name="PALEOZOIC…"/>
          <p:cNvSpPr txBox="1"/>
          <p:nvPr/>
        </p:nvSpPr>
        <p:spPr>
          <a:xfrm>
            <a:off x="351844" y="10863895"/>
            <a:ext cx="380746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PALEOZOIC</a:t>
            </a:r>
          </a:p>
          <a:p>
            <a:pPr>
              <a:defRPr sz="4000">
                <a:solidFill>
                  <a:srgbClr val="FFFFFF"/>
                </a:solidFill>
                <a:latin typeface="Helvetica Light"/>
                <a:ea typeface="Helvetica Light"/>
                <a:cs typeface="Helvetica Light"/>
                <a:sym typeface="Helvetica Light"/>
              </a:defRPr>
            </a:pPr>
            <a:r>
              <a:t>middle life</a:t>
            </a:r>
          </a:p>
        </p:txBody>
      </p:sp>
      <p:sp>
        <p:nvSpPr>
          <p:cNvPr id="762" name="PERIOD"/>
          <p:cNvSpPr txBox="1"/>
          <p:nvPr/>
        </p:nvSpPr>
        <p:spPr>
          <a:xfrm>
            <a:off x="6997917" y="1389743"/>
            <a:ext cx="2407494" cy="81122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PERIOD</a:t>
            </a:r>
          </a:p>
        </p:txBody>
      </p:sp>
      <p:sp>
        <p:nvSpPr>
          <p:cNvPr id="763" name="EPOCH"/>
          <p:cNvSpPr txBox="1"/>
          <p:nvPr/>
        </p:nvSpPr>
        <p:spPr>
          <a:xfrm>
            <a:off x="12408120" y="1389743"/>
            <a:ext cx="2196034" cy="81122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EPOCH</a:t>
            </a:r>
          </a:p>
        </p:txBody>
      </p:sp>
      <p:sp>
        <p:nvSpPr>
          <p:cNvPr id="764" name="SUCCESSION OF LIFE"/>
          <p:cNvSpPr txBox="1"/>
          <p:nvPr/>
        </p:nvSpPr>
        <p:spPr>
          <a:xfrm>
            <a:off x="16120152" y="1389743"/>
            <a:ext cx="6465541" cy="81122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SUCCESSION OF LIFE</a:t>
            </a:r>
          </a:p>
        </p:txBody>
      </p:sp>
      <p:sp>
        <p:nvSpPr>
          <p:cNvPr id="765" name="QUATERNARY"/>
          <p:cNvSpPr txBox="1"/>
          <p:nvPr/>
        </p:nvSpPr>
        <p:spPr>
          <a:xfrm>
            <a:off x="4649174" y="2271790"/>
            <a:ext cx="34907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QUATERNARY</a:t>
            </a:r>
          </a:p>
        </p:txBody>
      </p:sp>
      <p:sp>
        <p:nvSpPr>
          <p:cNvPr id="766" name="TERTIARY"/>
          <p:cNvSpPr txBox="1"/>
          <p:nvPr/>
        </p:nvSpPr>
        <p:spPr>
          <a:xfrm>
            <a:off x="4719962" y="2984933"/>
            <a:ext cx="25095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TERTIARY</a:t>
            </a:r>
          </a:p>
        </p:txBody>
      </p:sp>
      <p:sp>
        <p:nvSpPr>
          <p:cNvPr id="767" name="0-1 Million Years"/>
          <p:cNvSpPr txBox="1"/>
          <p:nvPr/>
        </p:nvSpPr>
        <p:spPr>
          <a:xfrm>
            <a:off x="8491368" y="2246390"/>
            <a:ext cx="3866694"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0-1 Million Years</a:t>
            </a:r>
          </a:p>
        </p:txBody>
      </p:sp>
      <p:sp>
        <p:nvSpPr>
          <p:cNvPr id="768" name="62 Million Years"/>
          <p:cNvSpPr txBox="1"/>
          <p:nvPr/>
        </p:nvSpPr>
        <p:spPr>
          <a:xfrm>
            <a:off x="8573835" y="2984933"/>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62 Million Years</a:t>
            </a:r>
          </a:p>
        </p:txBody>
      </p:sp>
      <p:sp>
        <p:nvSpPr>
          <p:cNvPr id="769" name="CRETACEOUS"/>
          <p:cNvSpPr txBox="1"/>
          <p:nvPr/>
        </p:nvSpPr>
        <p:spPr>
          <a:xfrm>
            <a:off x="4643104" y="3980574"/>
            <a:ext cx="350859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CRETACEOUS</a:t>
            </a:r>
          </a:p>
        </p:txBody>
      </p:sp>
      <p:sp>
        <p:nvSpPr>
          <p:cNvPr id="770" name="JURASSIC"/>
          <p:cNvSpPr txBox="1"/>
          <p:nvPr/>
        </p:nvSpPr>
        <p:spPr>
          <a:xfrm>
            <a:off x="4617525" y="4833417"/>
            <a:ext cx="261853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JURASSIC</a:t>
            </a:r>
          </a:p>
        </p:txBody>
      </p:sp>
      <p:sp>
        <p:nvSpPr>
          <p:cNvPr id="771" name="72 Million Years"/>
          <p:cNvSpPr txBox="1"/>
          <p:nvPr/>
        </p:nvSpPr>
        <p:spPr>
          <a:xfrm>
            <a:off x="8513181" y="403137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72 Million Years</a:t>
            </a:r>
          </a:p>
        </p:txBody>
      </p:sp>
      <p:sp>
        <p:nvSpPr>
          <p:cNvPr id="772" name="46 Million Years"/>
          <p:cNvSpPr txBox="1"/>
          <p:nvPr/>
        </p:nvSpPr>
        <p:spPr>
          <a:xfrm>
            <a:off x="8513181" y="476991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46 Million Years</a:t>
            </a:r>
          </a:p>
        </p:txBody>
      </p:sp>
      <p:sp>
        <p:nvSpPr>
          <p:cNvPr id="773" name="TRIASSIC"/>
          <p:cNvSpPr txBox="1"/>
          <p:nvPr/>
        </p:nvSpPr>
        <p:spPr>
          <a:xfrm>
            <a:off x="4637413" y="5689359"/>
            <a:ext cx="24263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TRIASSIC</a:t>
            </a:r>
          </a:p>
        </p:txBody>
      </p:sp>
      <p:sp>
        <p:nvSpPr>
          <p:cNvPr id="774" name="49 Million Years"/>
          <p:cNvSpPr txBox="1"/>
          <p:nvPr/>
        </p:nvSpPr>
        <p:spPr>
          <a:xfrm>
            <a:off x="8462381" y="5676659"/>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49 Million Years</a:t>
            </a:r>
          </a:p>
        </p:txBody>
      </p:sp>
      <p:sp>
        <p:nvSpPr>
          <p:cNvPr id="775" name="PERMIAN"/>
          <p:cNvSpPr txBox="1"/>
          <p:nvPr/>
        </p:nvSpPr>
        <p:spPr>
          <a:xfrm>
            <a:off x="4652976" y="6646444"/>
            <a:ext cx="242586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PERMIAN</a:t>
            </a:r>
          </a:p>
        </p:txBody>
      </p:sp>
      <p:sp>
        <p:nvSpPr>
          <p:cNvPr id="776" name="50 Million Years"/>
          <p:cNvSpPr txBox="1"/>
          <p:nvPr/>
        </p:nvSpPr>
        <p:spPr>
          <a:xfrm>
            <a:off x="8477696" y="663374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50 Million Years</a:t>
            </a:r>
          </a:p>
        </p:txBody>
      </p:sp>
      <p:sp>
        <p:nvSpPr>
          <p:cNvPr id="777" name="PENNSYLVANIAN"/>
          <p:cNvSpPr txBox="1"/>
          <p:nvPr/>
        </p:nvSpPr>
        <p:spPr>
          <a:xfrm>
            <a:off x="5403537" y="7683048"/>
            <a:ext cx="324726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PENNSYLVANIAN</a:t>
            </a:r>
          </a:p>
        </p:txBody>
      </p:sp>
      <p:sp>
        <p:nvSpPr>
          <p:cNvPr id="778" name="30 Million Years"/>
          <p:cNvSpPr txBox="1"/>
          <p:nvPr/>
        </p:nvSpPr>
        <p:spPr>
          <a:xfrm>
            <a:off x="9279488" y="7683048"/>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30 Million Years</a:t>
            </a:r>
          </a:p>
        </p:txBody>
      </p:sp>
      <p:sp>
        <p:nvSpPr>
          <p:cNvPr id="779" name="MISSISSIPPIAN"/>
          <p:cNvSpPr txBox="1"/>
          <p:nvPr/>
        </p:nvSpPr>
        <p:spPr>
          <a:xfrm>
            <a:off x="5389028" y="8548371"/>
            <a:ext cx="2887219"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MISSISSIPPIAN</a:t>
            </a:r>
          </a:p>
        </p:txBody>
      </p:sp>
      <p:sp>
        <p:nvSpPr>
          <p:cNvPr id="780" name="35 Million Years"/>
          <p:cNvSpPr txBox="1"/>
          <p:nvPr/>
        </p:nvSpPr>
        <p:spPr>
          <a:xfrm>
            <a:off x="9279488" y="8586471"/>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35 Million Years</a:t>
            </a:r>
          </a:p>
        </p:txBody>
      </p:sp>
      <p:sp>
        <p:nvSpPr>
          <p:cNvPr id="781" name="DEVONIAN"/>
          <p:cNvSpPr txBox="1"/>
          <p:nvPr/>
        </p:nvSpPr>
        <p:spPr>
          <a:xfrm>
            <a:off x="4621112" y="9410037"/>
            <a:ext cx="27834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DEVONIAN</a:t>
            </a:r>
          </a:p>
        </p:txBody>
      </p:sp>
      <p:sp>
        <p:nvSpPr>
          <p:cNvPr id="782" name="60 Million Years"/>
          <p:cNvSpPr txBox="1"/>
          <p:nvPr/>
        </p:nvSpPr>
        <p:spPr>
          <a:xfrm>
            <a:off x="8490396" y="939733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60 Million Years</a:t>
            </a:r>
          </a:p>
        </p:txBody>
      </p:sp>
      <p:sp>
        <p:nvSpPr>
          <p:cNvPr id="783" name="SILURIAN"/>
          <p:cNvSpPr txBox="1"/>
          <p:nvPr/>
        </p:nvSpPr>
        <p:spPr>
          <a:xfrm>
            <a:off x="4645178" y="10316778"/>
            <a:ext cx="2481340"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SILURIAN</a:t>
            </a:r>
          </a:p>
        </p:txBody>
      </p:sp>
      <p:sp>
        <p:nvSpPr>
          <p:cNvPr id="784" name="20 Million Years"/>
          <p:cNvSpPr txBox="1"/>
          <p:nvPr/>
        </p:nvSpPr>
        <p:spPr>
          <a:xfrm>
            <a:off x="8475081" y="10259798"/>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20 Million Years</a:t>
            </a:r>
          </a:p>
        </p:txBody>
      </p:sp>
      <p:sp>
        <p:nvSpPr>
          <p:cNvPr id="785" name="ORDOVICIAN"/>
          <p:cNvSpPr txBox="1"/>
          <p:nvPr/>
        </p:nvSpPr>
        <p:spPr>
          <a:xfrm>
            <a:off x="4345725" y="11188620"/>
            <a:ext cx="33342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ORDOVICIAN</a:t>
            </a:r>
          </a:p>
        </p:txBody>
      </p:sp>
      <p:sp>
        <p:nvSpPr>
          <p:cNvPr id="786" name="75 Million Years"/>
          <p:cNvSpPr txBox="1"/>
          <p:nvPr/>
        </p:nvSpPr>
        <p:spPr>
          <a:xfrm>
            <a:off x="8475081" y="11188620"/>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75 Million Years</a:t>
            </a:r>
          </a:p>
        </p:txBody>
      </p:sp>
      <p:sp>
        <p:nvSpPr>
          <p:cNvPr id="787" name="CAMBRIAN"/>
          <p:cNvSpPr txBox="1"/>
          <p:nvPr/>
        </p:nvSpPr>
        <p:spPr>
          <a:xfrm>
            <a:off x="4593375" y="12053148"/>
            <a:ext cx="28389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CAMBRIAN</a:t>
            </a:r>
          </a:p>
        </p:txBody>
      </p:sp>
      <p:sp>
        <p:nvSpPr>
          <p:cNvPr id="788" name="100 Million Years"/>
          <p:cNvSpPr txBox="1"/>
          <p:nvPr/>
        </p:nvSpPr>
        <p:spPr>
          <a:xfrm>
            <a:off x="8197688" y="12015048"/>
            <a:ext cx="3977145"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100 Million Years</a:t>
            </a:r>
          </a:p>
        </p:txBody>
      </p:sp>
      <p:sp>
        <p:nvSpPr>
          <p:cNvPr id="789" name="CARBONIFEROUS"/>
          <p:cNvSpPr txBox="1"/>
          <p:nvPr/>
        </p:nvSpPr>
        <p:spPr>
          <a:xfrm rot="16200000">
            <a:off x="4111086" y="8067462"/>
            <a:ext cx="2081437" cy="609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1700" b="1">
                <a:solidFill>
                  <a:srgbClr val="FFFFFF"/>
                </a:solidFill>
                <a:latin typeface="Helvetica"/>
                <a:ea typeface="Helvetica"/>
                <a:cs typeface="Helvetica"/>
                <a:sym typeface="Helvetica"/>
              </a:defRPr>
            </a:lvl1pPr>
          </a:lstStyle>
          <a:p>
            <a:r>
              <a:t>CARBONIFEROUS</a:t>
            </a:r>
          </a:p>
        </p:txBody>
      </p:sp>
      <p:sp>
        <p:nvSpPr>
          <p:cNvPr id="790" name="PRECAMBRIAN"/>
          <p:cNvSpPr txBox="1"/>
          <p:nvPr/>
        </p:nvSpPr>
        <p:spPr>
          <a:xfrm>
            <a:off x="4125564" y="12840306"/>
            <a:ext cx="377456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PRECAMBRIAN</a:t>
            </a:r>
          </a:p>
        </p:txBody>
      </p:sp>
      <p:grpSp>
        <p:nvGrpSpPr>
          <p:cNvPr id="2" name="Group 1">
            <a:extLst>
              <a:ext uri="{FF2B5EF4-FFF2-40B4-BE49-F238E27FC236}">
                <a16:creationId xmlns:a16="http://schemas.microsoft.com/office/drawing/2014/main" id="{FAA07B74-7E09-5348-9AC9-4F27BC4BCD5D}"/>
              </a:ext>
            </a:extLst>
          </p:cNvPr>
          <p:cNvGrpSpPr/>
          <p:nvPr/>
        </p:nvGrpSpPr>
        <p:grpSpPr>
          <a:xfrm>
            <a:off x="-202355" y="2156597"/>
            <a:ext cx="12814301" cy="11811001"/>
            <a:chOff x="-202355" y="2156597"/>
            <a:chExt cx="12814301" cy="11811001"/>
          </a:xfrm>
        </p:grpSpPr>
        <p:sp>
          <p:nvSpPr>
            <p:cNvPr id="791" name="Rectangle"/>
            <p:cNvSpPr/>
            <p:nvPr/>
          </p:nvSpPr>
          <p:spPr>
            <a:xfrm>
              <a:off x="-202355" y="2156597"/>
              <a:ext cx="12814301" cy="11811001"/>
            </a:xfrm>
            <a:prstGeom prst="rect">
              <a:avLst/>
            </a:prstGeom>
            <a:solidFill>
              <a:srgbClr val="52171B"/>
            </a:solidFill>
            <a:ln w="25400" cap="flat">
              <a:noFill/>
              <a:round/>
            </a:ln>
            <a:effectLst/>
          </p:spPr>
          <p:txBody>
            <a:bodyPr wrap="square" lIns="38100" tIns="38100" rIns="38100" bIns="38100" numCol="1" anchor="t">
              <a:noAutofit/>
            </a:bodyPr>
            <a:lstStyle/>
            <a:p>
              <a:pPr defTabSz="914400">
                <a:buClr>
                  <a:srgbClr val="000000"/>
                </a:buClr>
                <a:defRPr>
                  <a:uFill>
                    <a:solidFill>
                      <a:srgbClr val="000000"/>
                    </a:solidFill>
                  </a:uFill>
                </a:defRPr>
              </a:pPr>
              <a:endParaRPr/>
            </a:p>
          </p:txBody>
        </p:sp>
        <p:sp>
          <p:nvSpPr>
            <p:cNvPr id="792" name="According to Evolution"/>
            <p:cNvSpPr txBox="1"/>
            <p:nvPr/>
          </p:nvSpPr>
          <p:spPr>
            <a:xfrm>
              <a:off x="759423" y="11855166"/>
              <a:ext cx="10261602" cy="1295401"/>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7200">
                  <a:solidFill>
                    <a:srgbClr val="E2DEAB"/>
                  </a:solidFill>
                  <a:effectLst>
                    <a:outerShdw blurRad="50800" dist="38100" dir="5400000" rotWithShape="0">
                      <a:srgbClr val="000000">
                        <a:alpha val="40000"/>
                      </a:srgbClr>
                    </a:outerShdw>
                  </a:effectLst>
                  <a:latin typeface="+mn-lt"/>
                  <a:ea typeface="+mn-ea"/>
                  <a:cs typeface="+mn-cs"/>
                  <a:sym typeface="DejaVu Sans Condensed"/>
                </a:defRPr>
              </a:lvl1pPr>
            </a:lstStyle>
            <a:p>
              <a:r>
                <a:t>According to Evolution</a:t>
              </a:r>
            </a:p>
          </p:txBody>
        </p:sp>
        <p:sp>
          <p:nvSpPr>
            <p:cNvPr id="794" name="Line"/>
            <p:cNvSpPr/>
            <p:nvPr/>
          </p:nvSpPr>
          <p:spPr>
            <a:xfrm flipH="1">
              <a:off x="11784779" y="2497349"/>
              <a:ext cx="1" cy="10951697"/>
            </a:xfrm>
            <a:prstGeom prst="line">
              <a:avLst/>
            </a:prstGeom>
            <a:noFill/>
            <a:ln w="190500" cap="flat">
              <a:solidFill>
                <a:srgbClr val="E2DEAB"/>
              </a:solidFill>
              <a:prstDash val="solid"/>
              <a:miter lim="400000"/>
              <a:headEnd type="triangle" w="med" len="med"/>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sp>
        <p:nvSpPr>
          <p:cNvPr id="793" name="3.5 Billion Years"/>
          <p:cNvSpPr txBox="1"/>
          <p:nvPr/>
        </p:nvSpPr>
        <p:spPr>
          <a:xfrm>
            <a:off x="1191226" y="2579294"/>
            <a:ext cx="9398002" cy="1468900"/>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7200">
                <a:solidFill>
                  <a:srgbClr val="E2DEAB"/>
                </a:solidFill>
                <a:effectLst>
                  <a:outerShdw blurRad="50800" dist="38100" dir="5400000" rotWithShape="0">
                    <a:srgbClr val="000000">
                      <a:alpha val="40000"/>
                    </a:srgbClr>
                  </a:outerShdw>
                </a:effectLst>
                <a:latin typeface="+mn-lt"/>
                <a:ea typeface="+mn-ea"/>
                <a:cs typeface="+mn-cs"/>
                <a:sym typeface="DejaVu Sans Condensed"/>
              </a:defRPr>
            </a:lvl1pPr>
          </a:lstStyle>
          <a:p>
            <a:r>
              <a:rPr dirty="0"/>
              <a:t>3.5 Billion Years</a:t>
            </a:r>
          </a:p>
        </p:txBody>
      </p:sp>
      <p:sp>
        <p:nvSpPr>
          <p:cNvPr id="796" name="GEOLOGIC TIMESCALE"/>
          <p:cNvSpPr txBox="1"/>
          <p:nvPr/>
        </p:nvSpPr>
        <p:spPr>
          <a:xfrm>
            <a:off x="6640214" y="235918"/>
            <a:ext cx="11103572" cy="120198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7900">
                <a:solidFill>
                  <a:srgbClr val="FFFFFF"/>
                </a:solidFill>
                <a:latin typeface="Times New Roman"/>
                <a:ea typeface="Times New Roman"/>
                <a:cs typeface="Times New Roman"/>
                <a:sym typeface="Times New Roman"/>
              </a:defRPr>
            </a:lvl1pPr>
          </a:lstStyle>
          <a:p>
            <a:r>
              <a:t>GEOLOGIC TIMESCALE</a:t>
            </a: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0"/>
                                          </p:stCondLst>
                                        </p:cTn>
                                        <p:tgtEl>
                                          <p:spTgt spid="7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0" name="Historical global catastrophe…"/>
          <p:cNvSpPr txBox="1">
            <a:spLocks noGrp="1"/>
          </p:cNvSpPr>
          <p:nvPr>
            <p:ph type="body" idx="1"/>
          </p:nvPr>
        </p:nvSpPr>
        <p:spPr>
          <a:xfrm>
            <a:off x="2489200" y="4000500"/>
            <a:ext cx="20828000" cy="7569200"/>
          </a:xfrm>
          <a:prstGeom prst="rect">
            <a:avLst/>
          </a:prstGeom>
        </p:spPr>
        <p:txBody>
          <a:bodyPr>
            <a:normAutofit fontScale="92500"/>
          </a:bodyPr>
          <a:lstStyle/>
          <a:p>
            <a:pPr marL="1143000" indent="-1143000">
              <a:lnSpc>
                <a:spcPct val="190000"/>
              </a:lnSpc>
              <a:buSzPct val="100000"/>
              <a:buAutoNum type="arabicPeriod"/>
            </a:pPr>
            <a:r>
              <a:t>Historical global catastrophe</a:t>
            </a:r>
          </a:p>
          <a:p>
            <a:pPr marL="1143000" indent="-1143000">
              <a:lnSpc>
                <a:spcPct val="190000"/>
              </a:lnSpc>
              <a:buSzPct val="100000"/>
              <a:buAutoNum type="arabicPeriod"/>
            </a:pPr>
            <a:r>
              <a:t>Historical local catastrophe</a:t>
            </a:r>
          </a:p>
          <a:p>
            <a:pPr marL="1143000" indent="-1143000">
              <a:lnSpc>
                <a:spcPct val="190000"/>
              </a:lnSpc>
              <a:buSzPct val="100000"/>
              <a:buAutoNum type="arabicPeriod"/>
            </a:pPr>
            <a:r>
              <a:t>Historical global peaceful flood</a:t>
            </a:r>
          </a:p>
          <a:p>
            <a:pPr marL="1143000" indent="-1143000">
              <a:lnSpc>
                <a:spcPct val="190000"/>
              </a:lnSpc>
              <a:buSzPct val="100000"/>
              <a:buAutoNum type="arabicPeriod"/>
            </a:pPr>
            <a:r>
              <a:t>Myth</a:t>
            </a:r>
          </a:p>
        </p:txBody>
      </p:sp>
      <p:sp>
        <p:nvSpPr>
          <p:cNvPr id="801" name="Four Views of the Flood"/>
          <p:cNvSpPr txBox="1">
            <a:spLocks noGrp="1"/>
          </p:cNvSpPr>
          <p:nvPr>
            <p:ph type="title"/>
          </p:nvPr>
        </p:nvSpPr>
        <p:spPr>
          <a:prstGeom prst="rect">
            <a:avLst/>
          </a:prstGeom>
        </p:spPr>
        <p:txBody>
          <a:bodyPr/>
          <a:lstStyle/>
          <a:p>
            <a:r>
              <a:t>Four Views of the Flood</a:t>
            </a:r>
          </a:p>
        </p:txBody>
      </p:sp>
      <p:pic>
        <p:nvPicPr>
          <p:cNvPr id="802" name="Line" descr="Line"/>
          <p:cNvPicPr>
            <a:picLocks/>
          </p:cNvPicPr>
          <p:nvPr/>
        </p:nvPicPr>
        <p:blipFill>
          <a:blip r:embed="rId2"/>
          <a:stretch>
            <a:fillRect/>
          </a:stretch>
        </p:blipFill>
        <p:spPr>
          <a:xfrm>
            <a:off x="2082800" y="8932648"/>
            <a:ext cx="14960689" cy="254130"/>
          </a:xfrm>
          <a:prstGeom prst="rect">
            <a:avLst/>
          </a:prstGeom>
        </p:spPr>
      </p:pic>
      <p:pic>
        <p:nvPicPr>
          <p:cNvPr id="804" name="Line" descr="Line"/>
          <p:cNvPicPr>
            <a:picLocks/>
          </p:cNvPicPr>
          <p:nvPr/>
        </p:nvPicPr>
        <p:blipFill>
          <a:blip r:embed="rId3"/>
          <a:stretch>
            <a:fillRect/>
          </a:stretch>
        </p:blipFill>
        <p:spPr>
          <a:xfrm>
            <a:off x="2082800" y="10746902"/>
            <a:ext cx="4424560" cy="254102"/>
          </a:xfrm>
          <a:prstGeom prst="rect">
            <a:avLst/>
          </a:prstGeom>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800">
                                            <p:txEl>
                                              <p:pRg st="1" end="1"/>
                                            </p:txEl>
                                          </p:spTgt>
                                        </p:tgtEl>
                                        <p:attrNameLst>
                                          <p:attrName>style.visibility</p:attrName>
                                        </p:attrNameLst>
                                      </p:cBhvr>
                                      <p:to>
                                        <p:strVal val="visible"/>
                                      </p:to>
                                    </p:set>
                                    <p:animEffect transition="in" filter="dissolve">
                                      <p:cBhvr>
                                        <p:cTn id="7" dur="500"/>
                                        <p:tgtEl>
                                          <p:spTgt spid="800">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1" nodeType="clickEffect">
                                  <p:stCondLst>
                                    <p:cond delay="0"/>
                                  </p:stCondLst>
                                  <p:iterate>
                                    <p:tmAbs val="0"/>
                                  </p:iterate>
                                  <p:childTnLst>
                                    <p:set>
                                      <p:cBhvr>
                                        <p:cTn id="11" fill="hold"/>
                                        <p:tgtEl>
                                          <p:spTgt spid="800">
                                            <p:txEl>
                                              <p:pRg st="2" end="2"/>
                                            </p:txEl>
                                          </p:spTgt>
                                        </p:tgtEl>
                                        <p:attrNameLst>
                                          <p:attrName>style.visibility</p:attrName>
                                        </p:attrNameLst>
                                      </p:cBhvr>
                                      <p:to>
                                        <p:strVal val="visible"/>
                                      </p:to>
                                    </p:set>
                                    <p:animEffect transition="in" filter="dissolve">
                                      <p:cBhvr>
                                        <p:cTn id="12" dur="500"/>
                                        <p:tgtEl>
                                          <p:spTgt spid="80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fill="hold" grpId="1" nodeType="clickEffect">
                                  <p:stCondLst>
                                    <p:cond delay="0"/>
                                  </p:stCondLst>
                                  <p:iterate>
                                    <p:tmAbs val="0"/>
                                  </p:iterate>
                                  <p:childTnLst>
                                    <p:set>
                                      <p:cBhvr>
                                        <p:cTn id="16" fill="hold"/>
                                        <p:tgtEl>
                                          <p:spTgt spid="800">
                                            <p:txEl>
                                              <p:pRg st="3" end="3"/>
                                            </p:txEl>
                                          </p:spTgt>
                                        </p:tgtEl>
                                        <p:attrNameLst>
                                          <p:attrName>style.visibility</p:attrName>
                                        </p:attrNameLst>
                                      </p:cBhvr>
                                      <p:to>
                                        <p:strVal val="visible"/>
                                      </p:to>
                                    </p:set>
                                    <p:animEffect transition="in" filter="dissolve">
                                      <p:cBhvr>
                                        <p:cTn id="17" dur="500"/>
                                        <p:tgtEl>
                                          <p:spTgt spid="800">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2" nodeType="clickEffect">
                                  <p:stCondLst>
                                    <p:cond delay="0"/>
                                  </p:stCondLst>
                                  <p:iterate>
                                    <p:tmAbs val="0"/>
                                  </p:iterate>
                                  <p:childTnLst>
                                    <p:set>
                                      <p:cBhvr>
                                        <p:cTn id="21" fill="hold"/>
                                        <p:tgtEl>
                                          <p:spTgt spid="802"/>
                                        </p:tgtEl>
                                        <p:attrNameLst>
                                          <p:attrName>style.visibility</p:attrName>
                                        </p:attrNameLst>
                                      </p:cBhvr>
                                      <p:to>
                                        <p:strVal val="visible"/>
                                      </p:to>
                                    </p:set>
                                    <p:animEffect transition="in" filter="wipe(left)">
                                      <p:cBhvr>
                                        <p:cTn id="22" dur="500"/>
                                        <p:tgtEl>
                                          <p:spTgt spid="802"/>
                                        </p:tgtEl>
                                      </p:cBhvr>
                                    </p:animEffect>
                                  </p:childTnLst>
                                </p:cTn>
                              </p:par>
                            </p:childTnLst>
                          </p:cTn>
                        </p:par>
                        <p:par>
                          <p:cTn id="23" fill="hold">
                            <p:stCondLst>
                              <p:cond delay="500"/>
                            </p:stCondLst>
                            <p:childTnLst>
                              <p:par>
                                <p:cTn id="24" presetID="22" presetClass="entr" presetSubtype="8" fill="hold" grpId="3" nodeType="afterEffect">
                                  <p:stCondLst>
                                    <p:cond delay="0"/>
                                  </p:stCondLst>
                                  <p:iterate>
                                    <p:tmAbs val="0"/>
                                  </p:iterate>
                                  <p:childTnLst>
                                    <p:set>
                                      <p:cBhvr>
                                        <p:cTn id="25" fill="hold"/>
                                        <p:tgtEl>
                                          <p:spTgt spid="804"/>
                                        </p:tgtEl>
                                        <p:attrNameLst>
                                          <p:attrName>style.visibility</p:attrName>
                                        </p:attrNameLst>
                                      </p:cBhvr>
                                      <p:to>
                                        <p:strVal val="visible"/>
                                      </p:to>
                                    </p:set>
                                    <p:animEffect transition="in" filter="wipe(left)">
                                      <p:cBhvr>
                                        <p:cTn id="26" dur="250"/>
                                        <p:tgtEl>
                                          <p:spTgt spid="8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0" grpId="1" build="p" bldLvl="5" animBg="1" advAuto="0"/>
      <p:bldP spid="802" grpId="2" animBg="1" advAuto="0"/>
      <p:bldP spid="804" grpId="3" animBg="1"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7" name="PURPOSE"/>
          <p:cNvSpPr txBox="1">
            <a:spLocks noGrp="1"/>
          </p:cNvSpPr>
          <p:nvPr>
            <p:ph type="title" idx="4294967295"/>
          </p:nvPr>
        </p:nvSpPr>
        <p:spPr>
          <a:xfrm>
            <a:off x="2514600" y="8940800"/>
            <a:ext cx="20828000" cy="2489200"/>
          </a:xfrm>
          <a:prstGeom prst="rect">
            <a:avLst/>
          </a:prstGeom>
          <a:effectLst>
            <a:outerShdw blurRad="50800" dist="38100" dir="5400000" rotWithShape="0">
              <a:srgbClr val="000000">
                <a:alpha val="40000"/>
              </a:srgbClr>
            </a:outerShdw>
          </a:effectLst>
        </p:spPr>
        <p:txBody>
          <a:bodyPr anchor="b"/>
          <a:lstStyle>
            <a:lvl1pPr algn="l">
              <a:defRPr sz="18500"/>
            </a:lvl1pPr>
          </a:lstStyle>
          <a:p>
            <a:r>
              <a:t>PURPOSE</a:t>
            </a:r>
          </a:p>
        </p:txBody>
      </p:sp>
      <p:sp>
        <p:nvSpPr>
          <p:cNvPr id="808" name="of the Flood"/>
          <p:cNvSpPr txBox="1"/>
          <p:nvPr/>
        </p:nvSpPr>
        <p:spPr>
          <a:xfrm>
            <a:off x="5638800" y="11125200"/>
            <a:ext cx="7759700" cy="10668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r">
              <a:defRPr sz="86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t>of the Flood</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2" name="Genesis 6:7, 13"/>
          <p:cNvSpPr txBox="1">
            <a:spLocks noGrp="1"/>
          </p:cNvSpPr>
          <p:nvPr>
            <p:ph type="title"/>
          </p:nvPr>
        </p:nvSpPr>
        <p:spPr>
          <a:prstGeom prst="rect">
            <a:avLst/>
          </a:prstGeom>
        </p:spPr>
        <p:txBody>
          <a:bodyPr/>
          <a:lstStyle/>
          <a:p>
            <a:r>
              <a:t>Genesis 6:7, 13</a:t>
            </a:r>
          </a:p>
        </p:txBody>
      </p:sp>
      <p:sp>
        <p:nvSpPr>
          <p:cNvPr id="813" name="7 The Lord said, “I will blot out man whom I have created from the face of the land, from man to animals to creeping things and to birds of the sky, for I am sorry that I have made them.”…"/>
          <p:cNvSpPr txBox="1">
            <a:spLocks noGrp="1"/>
          </p:cNvSpPr>
          <p:nvPr>
            <p:ph type="body" idx="1"/>
          </p:nvPr>
        </p:nvSpPr>
        <p:spPr>
          <a:xfrm>
            <a:off x="1752600" y="3073400"/>
            <a:ext cx="20828000" cy="9702800"/>
          </a:xfrm>
          <a:prstGeom prst="rect">
            <a:avLst/>
          </a:prstGeom>
        </p:spPr>
        <p:txBody>
          <a:bodyPr>
            <a:normAutofit fontScale="92500" lnSpcReduction="10000"/>
          </a:bodyPr>
          <a:lstStyle/>
          <a:p>
            <a:r>
              <a:rPr sz="3600"/>
              <a:t>7</a:t>
            </a:r>
            <a:r>
              <a:t> The Lord said, “I will blot out man whom I have created from the face of the land, </a:t>
            </a:r>
            <a:r>
              <a:rPr>
                <a:solidFill>
                  <a:srgbClr val="FFFB00"/>
                </a:solidFill>
              </a:rPr>
              <a:t>from man to animals to creeping things and to birds of the sky</a:t>
            </a:r>
            <a:r>
              <a:t>, for I am sorry that I have made them.”</a:t>
            </a:r>
          </a:p>
          <a:p>
            <a:pPr>
              <a:spcBef>
                <a:spcPts val="5000"/>
              </a:spcBef>
            </a:pPr>
            <a:r>
              <a:rPr sz="3600"/>
              <a:t>13</a:t>
            </a:r>
            <a:r>
              <a:t> Then God said to Noah, “The end of all flesh has come before Me, for the earth is filled with violence because of them; and behold, I am about to destroy them </a:t>
            </a:r>
            <a:r>
              <a:rPr>
                <a:solidFill>
                  <a:srgbClr val="FFFB00"/>
                </a:solidFill>
              </a:rPr>
              <a:t>with the earth</a:t>
            </a:r>
            <a:r>
              <a:t>.”</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4" name="Elephant Kind"/>
          <p:cNvSpPr txBox="1"/>
          <p:nvPr/>
        </p:nvSpPr>
        <p:spPr>
          <a:xfrm>
            <a:off x="3923988" y="4953187"/>
            <a:ext cx="17107212" cy="272039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8100" tIns="38100" rIns="38100" bIns="38100" anchor="ctr"/>
          <a:lstStyle>
            <a:lvl1pPr marL="40639" marR="40639" defTabSz="914400">
              <a:defRPr sz="9600">
                <a:solidFill>
                  <a:srgbClr val="FFFFFF"/>
                </a:solidFill>
                <a:uFill>
                  <a:solidFill>
                    <a:srgbClr val="381C00"/>
                  </a:solidFill>
                </a:uFill>
                <a:latin typeface="+mn-lt"/>
                <a:ea typeface="+mn-ea"/>
                <a:cs typeface="+mn-cs"/>
                <a:sym typeface="Helvetica"/>
              </a:defRPr>
            </a:lvl1pPr>
          </a:lstStyle>
          <a:p>
            <a:pPr marL="30480" marR="30480" defTabSz="685800"/>
            <a:r>
              <a:rPr lang="en-US" sz="19200" b="1" dirty="0">
                <a:solidFill>
                  <a:schemeClr val="bg1"/>
                </a:solidFill>
                <a:latin typeface="Arial" charset="0"/>
                <a:ea typeface="ＭＳ Ｐゴシック" charset="0"/>
              </a:rPr>
              <a:t>The Ark</a:t>
            </a:r>
            <a:endParaRPr sz="19200" dirty="0">
              <a:latin typeface="Helvetica"/>
            </a:endParaRPr>
          </a:p>
        </p:txBody>
      </p:sp>
    </p:spTree>
    <p:extLst>
      <p:ext uri="{BB962C8B-B14F-4D97-AF65-F5344CB8AC3E}">
        <p14:creationId xmlns:p14="http://schemas.microsoft.com/office/powerpoint/2010/main" val="3288083693"/>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7" name="PURPOSE"/>
          <p:cNvSpPr txBox="1">
            <a:spLocks noGrp="1"/>
          </p:cNvSpPr>
          <p:nvPr>
            <p:ph type="title" idx="4294967295"/>
          </p:nvPr>
        </p:nvSpPr>
        <p:spPr>
          <a:xfrm>
            <a:off x="2425700" y="9017000"/>
            <a:ext cx="20828000" cy="2489200"/>
          </a:xfrm>
          <a:prstGeom prst="rect">
            <a:avLst/>
          </a:prstGeom>
          <a:effectLst>
            <a:outerShdw blurRad="50800" dist="38100" dir="5400000" rotWithShape="0">
              <a:srgbClr val="000000">
                <a:alpha val="40000"/>
              </a:srgbClr>
            </a:outerShdw>
          </a:effectLst>
        </p:spPr>
        <p:txBody>
          <a:bodyPr anchor="b"/>
          <a:lstStyle>
            <a:lvl1pPr algn="l">
              <a:defRPr sz="18500"/>
            </a:lvl1pPr>
          </a:lstStyle>
          <a:p>
            <a:r>
              <a:t>PURPOSE</a:t>
            </a:r>
          </a:p>
        </p:txBody>
      </p:sp>
      <p:sp>
        <p:nvSpPr>
          <p:cNvPr id="818" name="of the Ark"/>
          <p:cNvSpPr txBox="1"/>
          <p:nvPr/>
        </p:nvSpPr>
        <p:spPr>
          <a:xfrm>
            <a:off x="6794500" y="11201400"/>
            <a:ext cx="6515100" cy="10668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r">
              <a:defRPr sz="86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t>of the Ark</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2" name="Genesis 7:1–3"/>
          <p:cNvSpPr txBox="1">
            <a:spLocks noGrp="1"/>
          </p:cNvSpPr>
          <p:nvPr>
            <p:ph type="title"/>
          </p:nvPr>
        </p:nvSpPr>
        <p:spPr>
          <a:prstGeom prst="rect">
            <a:avLst/>
          </a:prstGeom>
        </p:spPr>
        <p:txBody>
          <a:bodyPr/>
          <a:lstStyle/>
          <a:p>
            <a:r>
              <a:t>Genesis 7:1</a:t>
            </a:r>
            <a:r>
              <a:rPr sz="9500"/>
              <a:t>–3</a:t>
            </a:r>
          </a:p>
        </p:txBody>
      </p:sp>
      <p:sp>
        <p:nvSpPr>
          <p:cNvPr id="823" name="1 Then the Lord said to Noah, “Enter the ark, you and all your household, for you alone I have seen to be righteous before Me in this time. 2 You shall take with you of every clean animal by sevens, a male and his female; of the animals that are not clean two, a male and his female; 3 also of the birds of the sky, by sevens, male and female, to keep offspring alive on the face of all the earth."/>
          <p:cNvSpPr txBox="1">
            <a:spLocks noGrp="1"/>
          </p:cNvSpPr>
          <p:nvPr>
            <p:ph type="body" idx="1"/>
          </p:nvPr>
        </p:nvSpPr>
        <p:spPr>
          <a:prstGeom prst="rect">
            <a:avLst/>
          </a:prstGeom>
        </p:spPr>
        <p:txBody>
          <a:bodyPr>
            <a:normAutofit fontScale="92500" lnSpcReduction="10000"/>
          </a:bodyPr>
          <a:lstStyle/>
          <a:p>
            <a:r>
              <a:rPr sz="3600" dirty="0"/>
              <a:t>1</a:t>
            </a:r>
            <a:r>
              <a:rPr dirty="0"/>
              <a:t> Then the Lord said to Noah, “Enter the ark, you and all your household, for you </a:t>
            </a:r>
            <a:r>
              <a:rPr dirty="0">
                <a:latin typeface="DejaVu Sans Condensed Oblique"/>
                <a:ea typeface="DejaVu Sans Condensed Oblique"/>
                <a:cs typeface="DejaVu Sans Condensed Oblique"/>
                <a:sym typeface="DejaVu Sans Condensed Oblique"/>
              </a:rPr>
              <a:t>alone</a:t>
            </a:r>
            <a:r>
              <a:rPr dirty="0"/>
              <a:t> I have seen </a:t>
            </a:r>
            <a:r>
              <a:rPr dirty="0">
                <a:latin typeface="DejaVu Sans Condensed Oblique"/>
                <a:ea typeface="DejaVu Sans Condensed Oblique"/>
                <a:cs typeface="DejaVu Sans Condensed Oblique"/>
                <a:sym typeface="DejaVu Sans Condensed Oblique"/>
              </a:rPr>
              <a:t>to be</a:t>
            </a:r>
            <a:r>
              <a:rPr dirty="0"/>
              <a:t> righteous before Me in this time. </a:t>
            </a:r>
            <a:r>
              <a:rPr sz="3600" dirty="0"/>
              <a:t>2</a:t>
            </a:r>
            <a:r>
              <a:rPr dirty="0"/>
              <a:t> You shall take with you of every clean animal by sevens, a male and his female; of the animals that are not clean two, a male and his female; </a:t>
            </a:r>
            <a:r>
              <a:rPr sz="3600" dirty="0"/>
              <a:t>3</a:t>
            </a:r>
            <a:r>
              <a:rPr dirty="0"/>
              <a:t> also of the birds of the sky, by sevens, male and female, </a:t>
            </a:r>
            <a:r>
              <a:rPr dirty="0">
                <a:solidFill>
                  <a:srgbClr val="FFFB00"/>
                </a:solidFill>
              </a:rPr>
              <a:t>to keep offspring alive on the face of all the earth</a:t>
            </a:r>
            <a:r>
              <a:rPr dirty="0"/>
              <a:t>.</a:t>
            </a:r>
            <a:r>
              <a:rPr lang="en-US" dirty="0"/>
              <a:t>” </a:t>
            </a:r>
            <a:endParaRPr dirty="0"/>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7" name="New Silly Ark.jpg" descr="New Silly Ark.jpg"/>
          <p:cNvPicPr>
            <a:picLocks noChangeAspect="1"/>
          </p:cNvPicPr>
          <p:nvPr/>
        </p:nvPicPr>
        <p:blipFill>
          <a:blip r:embed="rId2"/>
          <a:stretch>
            <a:fillRect/>
          </a:stretch>
        </p:blipFill>
        <p:spPr>
          <a:xfrm>
            <a:off x="0" y="3386"/>
            <a:ext cx="24384000" cy="13709228"/>
          </a:xfrm>
          <a:prstGeom prst="rect">
            <a:avLst/>
          </a:prstGeom>
          <a:ln w="12700">
            <a:miter lim="400000"/>
          </a:ln>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08335-C068-DE3C-5653-A8F746E23B0B}"/>
            </a:ext>
          </a:extLst>
        </p:cNvPr>
        <p:cNvGrpSpPr/>
        <p:nvPr/>
      </p:nvGrpSpPr>
      <p:grpSpPr>
        <a:xfrm>
          <a:off x="0" y="0"/>
          <a:ext cx="0" cy="0"/>
          <a:chOff x="0" y="0"/>
          <a:chExt cx="0" cy="0"/>
        </a:xfrm>
      </p:grpSpPr>
      <p:pic>
        <p:nvPicPr>
          <p:cNvPr id="827" name="New Silly Ark.jpg" descr="New Silly Ark.jpg">
            <a:extLst>
              <a:ext uri="{FF2B5EF4-FFF2-40B4-BE49-F238E27FC236}">
                <a16:creationId xmlns:a16="http://schemas.microsoft.com/office/drawing/2014/main" id="{9CE28BE2-9A52-B379-B41F-2330331B03D6}"/>
              </a:ext>
            </a:extLst>
          </p:cNvPr>
          <p:cNvPicPr>
            <a:picLocks noChangeAspect="1"/>
          </p:cNvPicPr>
          <p:nvPr/>
        </p:nvPicPr>
        <p:blipFill>
          <a:blip r:embed="rId2"/>
          <a:stretch>
            <a:fillRect/>
          </a:stretch>
        </p:blipFill>
        <p:spPr>
          <a:xfrm>
            <a:off x="0" y="3386"/>
            <a:ext cx="24384000" cy="13709228"/>
          </a:xfrm>
          <a:prstGeom prst="rect">
            <a:avLst/>
          </a:prstGeom>
          <a:ln w="12700">
            <a:miter lim="400000"/>
          </a:ln>
        </p:spPr>
      </p:pic>
      <p:pic>
        <p:nvPicPr>
          <p:cNvPr id="828" name="image.png" descr="image.png">
            <a:extLst>
              <a:ext uri="{FF2B5EF4-FFF2-40B4-BE49-F238E27FC236}">
                <a16:creationId xmlns:a16="http://schemas.microsoft.com/office/drawing/2014/main" id="{4FCD7A1D-CDD7-1900-8860-BD9DA97CA50E}"/>
              </a:ext>
            </a:extLst>
          </p:cNvPr>
          <p:cNvPicPr>
            <a:picLocks noChangeAspect="1"/>
          </p:cNvPicPr>
          <p:nvPr/>
        </p:nvPicPr>
        <p:blipFill>
          <a:blip r:embed="rId3"/>
          <a:stretch>
            <a:fillRect/>
          </a:stretch>
        </p:blipFill>
        <p:spPr>
          <a:xfrm>
            <a:off x="4362578" y="-8508960"/>
            <a:ext cx="12382501" cy="26263520"/>
          </a:xfrm>
          <a:prstGeom prst="rect">
            <a:avLst/>
          </a:prstGeom>
          <a:ln w="12700">
            <a:miter lim="400000"/>
          </a:ln>
        </p:spPr>
      </p:pic>
    </p:spTree>
    <p:extLst>
      <p:ext uri="{BB962C8B-B14F-4D97-AF65-F5344CB8AC3E}">
        <p14:creationId xmlns:p14="http://schemas.microsoft.com/office/powerpoint/2010/main" val="1319806798"/>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iterate>
                                    <p:tmAbs val="0"/>
                                  </p:iterate>
                                  <p:childTnLst>
                                    <p:set>
                                      <p:cBhvr>
                                        <p:cTn id="6" fill="hold"/>
                                        <p:tgtEl>
                                          <p:spTgt spid="828"/>
                                        </p:tgtEl>
                                        <p:attrNameLst>
                                          <p:attrName>style.visibility</p:attrName>
                                        </p:attrNameLst>
                                      </p:cBhvr>
                                      <p:to>
                                        <p:strVal val="visible"/>
                                      </p:to>
                                    </p:set>
                                    <p:anim calcmode="lin" valueType="num">
                                      <p:cBhvr>
                                        <p:cTn id="7" dur="500" fill="hold"/>
                                        <p:tgtEl>
                                          <p:spTgt spid="828"/>
                                        </p:tgtEl>
                                        <p:attrNameLst>
                                          <p:attrName>ppt_w</p:attrName>
                                        </p:attrNameLst>
                                      </p:cBhvr>
                                      <p:tavLst>
                                        <p:tav tm="0">
                                          <p:val>
                                            <p:fltVal val="0"/>
                                          </p:val>
                                        </p:tav>
                                        <p:tav tm="100000">
                                          <p:val>
                                            <p:strVal val="#ppt_w"/>
                                          </p:val>
                                        </p:tav>
                                      </p:tavLst>
                                    </p:anim>
                                    <p:anim calcmode="lin" valueType="num">
                                      <p:cBhvr>
                                        <p:cTn id="8" dur="500" fill="hold"/>
                                        <p:tgtEl>
                                          <p:spTgt spid="82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8" grpId="0" animBg="1" advAuto="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32" name="FootballField_Ark.jpg"/>
          <p:cNvGrpSpPr/>
          <p:nvPr/>
        </p:nvGrpSpPr>
        <p:grpSpPr>
          <a:xfrm>
            <a:off x="1693048" y="1657325"/>
            <a:ext cx="20997904" cy="7018312"/>
            <a:chOff x="0" y="0"/>
            <a:chExt cx="20997902" cy="7018311"/>
          </a:xfrm>
        </p:grpSpPr>
        <p:pic>
          <p:nvPicPr>
            <p:cNvPr id="831" name="FootballField_Ark.jpg" descr="FootballField_Ark.jpg"/>
            <p:cNvPicPr>
              <a:picLocks noChangeAspect="1"/>
            </p:cNvPicPr>
            <p:nvPr/>
          </p:nvPicPr>
          <p:blipFill>
            <a:blip r:embed="rId3"/>
            <a:stretch>
              <a:fillRect/>
            </a:stretch>
          </p:blipFill>
          <p:spPr>
            <a:xfrm>
              <a:off x="215900" y="139700"/>
              <a:ext cx="20566103" cy="6459511"/>
            </a:xfrm>
            <a:prstGeom prst="rect">
              <a:avLst/>
            </a:prstGeom>
            <a:ln>
              <a:noFill/>
            </a:ln>
            <a:effectLst/>
          </p:spPr>
        </p:pic>
        <p:pic>
          <p:nvPicPr>
            <p:cNvPr id="830" name="FootballField_Ark.jpg" descr="FootballField_Ark.jpg"/>
            <p:cNvPicPr>
              <a:picLocks/>
            </p:cNvPicPr>
            <p:nvPr/>
          </p:nvPicPr>
          <p:blipFill>
            <a:blip r:embed="rId4"/>
            <a:stretch>
              <a:fillRect/>
            </a:stretch>
          </p:blipFill>
          <p:spPr>
            <a:xfrm>
              <a:off x="0" y="-1"/>
              <a:ext cx="20997903" cy="7018312"/>
            </a:xfrm>
            <a:prstGeom prst="rect">
              <a:avLst/>
            </a:prstGeom>
            <a:effectLst/>
          </p:spPr>
        </p:pic>
      </p:grpSp>
      <p:sp>
        <p:nvSpPr>
          <p:cNvPr id="833" name="Ark Encounter"/>
          <p:cNvSpPr txBox="1">
            <a:spLocks noGrp="1"/>
          </p:cNvSpPr>
          <p:nvPr>
            <p:ph type="title"/>
          </p:nvPr>
        </p:nvSpPr>
        <p:spPr>
          <a:prstGeom prst="rect">
            <a:avLst/>
          </a:prstGeom>
        </p:spPr>
        <p:txBody>
          <a:bodyPr/>
          <a:lstStyle/>
          <a:p>
            <a:pPr>
              <a:defRPr>
                <a:effectLst/>
              </a:defRPr>
            </a:pPr>
            <a:r>
              <a:t>Ark</a:t>
            </a:r>
            <a:r>
              <a:rPr sz="7200"/>
              <a:t> </a:t>
            </a:r>
            <a:r>
              <a:t>Encounter</a:t>
            </a:r>
          </a:p>
        </p:txBody>
      </p:sp>
      <p:sp>
        <p:nvSpPr>
          <p:cNvPr id="834" name="Williamstown, KY"/>
          <p:cNvSpPr txBox="1">
            <a:spLocks noGrp="1"/>
          </p:cNvSpPr>
          <p:nvPr>
            <p:ph type="body" sz="quarter" idx="1"/>
          </p:nvPr>
        </p:nvSpPr>
        <p:spPr>
          <a:prstGeom prst="rect">
            <a:avLst/>
          </a:prstGeom>
        </p:spPr>
        <p:txBody>
          <a:bodyPr/>
          <a:lstStyle/>
          <a:p>
            <a:pPr>
              <a:defRPr>
                <a:effectLst/>
              </a:defRPr>
            </a:pPr>
            <a:r>
              <a:t>Williamstown,</a:t>
            </a:r>
            <a:r>
              <a:rPr sz="5500"/>
              <a:t> </a:t>
            </a:r>
            <a:r>
              <a:t>KY</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04" name="Two Arks Comparison 1 01810.jpg"/>
          <p:cNvGrpSpPr/>
          <p:nvPr/>
        </p:nvGrpSpPr>
        <p:grpSpPr>
          <a:xfrm>
            <a:off x="3911600" y="787400"/>
            <a:ext cx="16560800" cy="6223000"/>
            <a:chOff x="0" y="0"/>
            <a:chExt cx="16560800" cy="6223000"/>
          </a:xfrm>
        </p:grpSpPr>
        <p:pic>
          <p:nvPicPr>
            <p:cNvPr id="1203" name="Two Arks Comparison 1 01810.jpg" descr="Two Arks Comparison 1 01810.jpg"/>
            <p:cNvPicPr>
              <a:picLocks/>
            </p:cNvPicPr>
            <p:nvPr/>
          </p:nvPicPr>
          <p:blipFill>
            <a:blip r:embed="rId3"/>
            <a:srcRect l="155" t="51295" r="77"/>
            <a:stretch>
              <a:fillRect/>
            </a:stretch>
          </p:blipFill>
          <p:spPr>
            <a:xfrm>
              <a:off x="127000" y="127000"/>
              <a:ext cx="16306800" cy="5969000"/>
            </a:xfrm>
            <a:prstGeom prst="rect">
              <a:avLst/>
            </a:prstGeom>
            <a:ln>
              <a:noFill/>
            </a:ln>
            <a:effectLst/>
          </p:spPr>
        </p:pic>
        <p:pic>
          <p:nvPicPr>
            <p:cNvPr id="1202" name="Two Arks Comparison 1 01810.jpg" descr="Two Arks Comparison 1 01810.jpg"/>
            <p:cNvPicPr>
              <a:picLocks/>
            </p:cNvPicPr>
            <p:nvPr/>
          </p:nvPicPr>
          <p:blipFill>
            <a:blip r:embed="rId4"/>
            <a:stretch>
              <a:fillRect/>
            </a:stretch>
          </p:blipFill>
          <p:spPr>
            <a:xfrm>
              <a:off x="0" y="0"/>
              <a:ext cx="16560800" cy="6223000"/>
            </a:xfrm>
            <a:prstGeom prst="rect">
              <a:avLst/>
            </a:prstGeom>
            <a:effectLst/>
          </p:spPr>
        </p:pic>
      </p:grpSp>
      <p:grpSp>
        <p:nvGrpSpPr>
          <p:cNvPr id="1207" name="Two Arks Comparison 1 01810.jpg"/>
          <p:cNvGrpSpPr/>
          <p:nvPr/>
        </p:nvGrpSpPr>
        <p:grpSpPr>
          <a:xfrm>
            <a:off x="3911600" y="787400"/>
            <a:ext cx="16560800" cy="6223000"/>
            <a:chOff x="0" y="0"/>
            <a:chExt cx="16560800" cy="6223000"/>
          </a:xfrm>
        </p:grpSpPr>
        <p:pic>
          <p:nvPicPr>
            <p:cNvPr id="1206" name="Two Arks Comparison 1 01810.jpg" descr="Two Arks Comparison 1 01810.jpg"/>
            <p:cNvPicPr>
              <a:picLocks/>
            </p:cNvPicPr>
            <p:nvPr/>
          </p:nvPicPr>
          <p:blipFill>
            <a:blip r:embed="rId3"/>
            <a:srcRect l="155" t="103" r="77" b="51191"/>
            <a:stretch>
              <a:fillRect/>
            </a:stretch>
          </p:blipFill>
          <p:spPr>
            <a:xfrm>
              <a:off x="127000" y="127000"/>
              <a:ext cx="16306800" cy="5969000"/>
            </a:xfrm>
            <a:prstGeom prst="rect">
              <a:avLst/>
            </a:prstGeom>
            <a:ln>
              <a:noFill/>
            </a:ln>
            <a:effectLst/>
          </p:spPr>
        </p:pic>
        <p:pic>
          <p:nvPicPr>
            <p:cNvPr id="1205" name="Two Arks Comparison 1 01810.jpg" descr="Two Arks Comparison 1 01810.jpg"/>
            <p:cNvPicPr>
              <a:picLocks/>
            </p:cNvPicPr>
            <p:nvPr/>
          </p:nvPicPr>
          <p:blipFill>
            <a:blip r:embed="rId4"/>
            <a:stretch>
              <a:fillRect/>
            </a:stretch>
          </p:blipFill>
          <p:spPr>
            <a:xfrm>
              <a:off x="0" y="0"/>
              <a:ext cx="16560800" cy="6223000"/>
            </a:xfrm>
            <a:prstGeom prst="rect">
              <a:avLst/>
            </a:prstGeom>
            <a:effectLst/>
          </p:spPr>
        </p:pic>
      </p:grpSp>
      <p:grpSp>
        <p:nvGrpSpPr>
          <p:cNvPr id="1210" name="Group"/>
          <p:cNvGrpSpPr/>
          <p:nvPr/>
        </p:nvGrpSpPr>
        <p:grpSpPr>
          <a:xfrm>
            <a:off x="444498" y="6909900"/>
            <a:ext cx="23495001" cy="6756401"/>
            <a:chOff x="0" y="0"/>
            <a:chExt cx="23495000" cy="6756400"/>
          </a:xfrm>
        </p:grpSpPr>
        <p:pic>
          <p:nvPicPr>
            <p:cNvPr id="1208" name="104447884[1].png" descr="104447884[1].png"/>
            <p:cNvPicPr>
              <a:picLocks noChangeAspect="1"/>
            </p:cNvPicPr>
            <p:nvPr/>
          </p:nvPicPr>
          <p:blipFill>
            <a:blip r:embed="rId5"/>
            <a:stretch>
              <a:fillRect/>
            </a:stretch>
          </p:blipFill>
          <p:spPr>
            <a:xfrm>
              <a:off x="0" y="0"/>
              <a:ext cx="23495000" cy="6756400"/>
            </a:xfrm>
            <a:prstGeom prst="rect">
              <a:avLst/>
            </a:prstGeom>
            <a:ln w="12700" cap="flat">
              <a:noFill/>
              <a:miter lim="400000"/>
            </a:ln>
            <a:effectLst/>
          </p:spPr>
        </p:pic>
        <p:sp>
          <p:nvSpPr>
            <p:cNvPr id="1209" name="450"/>
            <p:cNvSpPr txBox="1"/>
            <p:nvPr/>
          </p:nvSpPr>
          <p:spPr>
            <a:xfrm>
              <a:off x="4933012" y="181161"/>
              <a:ext cx="8191501" cy="452120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defRPr sz="32500" b="1">
                  <a:solidFill>
                    <a:srgbClr val="373E4F"/>
                  </a:solidFill>
                </a:defRPr>
              </a:lvl1pPr>
            </a:lstStyle>
            <a:p>
              <a:r>
                <a:t>450</a:t>
              </a: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1000" fill="hold"/>
                                        <p:tgtEl>
                                          <p:spTgt spid="1207"/>
                                        </p:tgtEl>
                                      </p:cBhvr>
                                    </p:animEffect>
                                    <p:set>
                                      <p:cBhvr>
                                        <p:cTn id="7" fill="hold">
                                          <p:stCondLst>
                                            <p:cond delay="999"/>
                                          </p:stCondLst>
                                        </p:cTn>
                                        <p:tgtEl>
                                          <p:spTgt spid="1207"/>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grpId="0" nodeType="clickEffect">
                                  <p:stCondLst>
                                    <p:cond delay="0"/>
                                  </p:stCondLst>
                                  <p:iterate>
                                    <p:tmAbs val="0"/>
                                  </p:iterate>
                                  <p:childTnLst>
                                    <p:set>
                                      <p:cBhvr>
                                        <p:cTn id="11" fill="hold"/>
                                        <p:tgtEl>
                                          <p:spTgt spid="1210"/>
                                        </p:tgtEl>
                                        <p:attrNameLst>
                                          <p:attrName>style.visibility</p:attrName>
                                        </p:attrNameLst>
                                      </p:cBhvr>
                                      <p:to>
                                        <p:strVal val="visible"/>
                                      </p:to>
                                    </p:set>
                                    <p:anim calcmode="lin" valueType="num">
                                      <p:cBhvr>
                                        <p:cTn id="12" dur="750" fill="hold"/>
                                        <p:tgtEl>
                                          <p:spTgt spid="1210"/>
                                        </p:tgtEl>
                                        <p:attrNameLst>
                                          <p:attrName>ppt_x</p:attrName>
                                        </p:attrNameLst>
                                      </p:cBhvr>
                                      <p:tavLst>
                                        <p:tav tm="0">
                                          <p:val>
                                            <p:strVal val="0-#ppt_w/2"/>
                                          </p:val>
                                        </p:tav>
                                        <p:tav tm="100000">
                                          <p:val>
                                            <p:strVal val="#ppt_x"/>
                                          </p:val>
                                        </p:tav>
                                      </p:tavLst>
                                    </p:anim>
                                    <p:anim calcmode="lin" valueType="num">
                                      <p:cBhvr>
                                        <p:cTn id="13" dur="750" fill="hold"/>
                                        <p:tgtEl>
                                          <p:spTgt spid="12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7" grpId="0" animBg="1" advAuto="0"/>
      <p:bldP spid="1210" grpId="0" animBg="1" advAuto="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4" name="droppedImage.pdf" descr="droppedImage.pdf"/>
          <p:cNvPicPr>
            <a:picLocks noChangeAspect="1"/>
          </p:cNvPicPr>
          <p:nvPr/>
        </p:nvPicPr>
        <p:blipFill>
          <a:blip r:embed="rId3"/>
          <a:stretch>
            <a:fillRect/>
          </a:stretch>
        </p:blipFill>
        <p:spPr>
          <a:xfrm>
            <a:off x="8940800" y="1376805"/>
            <a:ext cx="11468100" cy="10967596"/>
          </a:xfrm>
          <a:prstGeom prst="rect">
            <a:avLst/>
          </a:prstGeom>
          <a:ln w="12700">
            <a:miter lim="400000"/>
          </a:ln>
        </p:spPr>
      </p:pic>
      <p:sp>
        <p:nvSpPr>
          <p:cNvPr id="1215" name="Kingdom…"/>
          <p:cNvSpPr txBox="1">
            <a:spLocks noGrp="1"/>
          </p:cNvSpPr>
          <p:nvPr>
            <p:ph type="title" idx="4294967295"/>
          </p:nvPr>
        </p:nvSpPr>
        <p:spPr>
          <a:xfrm>
            <a:off x="4127500" y="812800"/>
            <a:ext cx="4483100" cy="11417300"/>
          </a:xfrm>
          <a:prstGeom prst="rect">
            <a:avLst/>
          </a:prstGeom>
        </p:spPr>
        <p:txBody>
          <a:bodyPr anchor="b"/>
          <a:lstStyle/>
          <a:p>
            <a:pPr algn="r">
              <a:lnSpc>
                <a:spcPct val="145000"/>
              </a:lnSpc>
              <a:defRPr sz="7200">
                <a:uFill>
                  <a:solidFill>
                    <a:srgbClr val="FFFFFF"/>
                  </a:solidFill>
                </a:uFill>
              </a:defRPr>
            </a:pPr>
            <a:r>
              <a:t>Kingdom</a:t>
            </a:r>
          </a:p>
          <a:p>
            <a:pPr algn="r">
              <a:lnSpc>
                <a:spcPct val="145000"/>
              </a:lnSpc>
              <a:defRPr sz="7200">
                <a:uFill>
                  <a:solidFill>
                    <a:srgbClr val="FFFFFF"/>
                  </a:solidFill>
                </a:uFill>
              </a:defRPr>
            </a:pPr>
            <a:r>
              <a:t>Phylum</a:t>
            </a:r>
          </a:p>
          <a:p>
            <a:pPr algn="r">
              <a:lnSpc>
                <a:spcPct val="145000"/>
              </a:lnSpc>
              <a:defRPr sz="7200">
                <a:uFill>
                  <a:solidFill>
                    <a:srgbClr val="FFFFFF"/>
                  </a:solidFill>
                </a:uFill>
              </a:defRPr>
            </a:pPr>
            <a:r>
              <a:t>Class</a:t>
            </a:r>
          </a:p>
          <a:p>
            <a:pPr algn="r">
              <a:lnSpc>
                <a:spcPct val="145000"/>
              </a:lnSpc>
              <a:defRPr sz="7200">
                <a:uFill>
                  <a:solidFill>
                    <a:srgbClr val="FFFFFF"/>
                  </a:solidFill>
                </a:uFill>
              </a:defRPr>
            </a:pPr>
            <a:r>
              <a:t>Order</a:t>
            </a:r>
          </a:p>
          <a:p>
            <a:pPr algn="r">
              <a:lnSpc>
                <a:spcPct val="145000"/>
              </a:lnSpc>
              <a:defRPr sz="7200">
                <a:uFill>
                  <a:solidFill>
                    <a:srgbClr val="FFFFFF"/>
                  </a:solidFill>
                </a:uFill>
              </a:defRPr>
            </a:pPr>
            <a:r>
              <a:t>Family</a:t>
            </a:r>
          </a:p>
          <a:p>
            <a:pPr algn="r">
              <a:lnSpc>
                <a:spcPct val="145000"/>
              </a:lnSpc>
              <a:defRPr sz="7200">
                <a:uFill>
                  <a:solidFill>
                    <a:srgbClr val="FFFFFF"/>
                  </a:solidFill>
                </a:uFill>
              </a:defRPr>
            </a:pPr>
            <a:r>
              <a:t>Genus</a:t>
            </a:r>
          </a:p>
          <a:p>
            <a:pPr algn="r">
              <a:lnSpc>
                <a:spcPct val="145000"/>
              </a:lnSpc>
              <a:defRPr sz="7200">
                <a:uFill>
                  <a:solidFill>
                    <a:srgbClr val="FFFFFF"/>
                  </a:solidFill>
                </a:uFill>
              </a:defRPr>
            </a:pPr>
            <a:r>
              <a:t>Species</a:t>
            </a:r>
          </a:p>
        </p:txBody>
      </p:sp>
      <p:sp>
        <p:nvSpPr>
          <p:cNvPr id="1216" name="Rectangle"/>
          <p:cNvSpPr/>
          <p:nvPr/>
        </p:nvSpPr>
        <p:spPr>
          <a:xfrm>
            <a:off x="2108200" y="7810500"/>
            <a:ext cx="18237200" cy="1473200"/>
          </a:xfrm>
          <a:prstGeom prst="rect">
            <a:avLst/>
          </a:prstGeom>
          <a:ln w="152400">
            <a:solidFill>
              <a:srgbClr val="FF2600"/>
            </a:solidFill>
          </a:ln>
        </p:spPr>
        <p:txBody>
          <a:bodyPr lIns="50800" tIns="50800" rIns="50800" bIns="50800" anchor="ct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17" name="Min"/>
          <p:cNvSpPr txBox="1"/>
          <p:nvPr/>
        </p:nvSpPr>
        <p:spPr>
          <a:xfrm>
            <a:off x="17767300" y="7897800"/>
            <a:ext cx="1950988" cy="1298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l" defTabSz="457200">
              <a:defRPr sz="8400" b="1" i="1">
                <a:solidFill>
                  <a:srgbClr val="FF2600"/>
                </a:solidFill>
                <a:latin typeface="Arial"/>
                <a:ea typeface="Arial"/>
                <a:cs typeface="Arial"/>
                <a:sym typeface="Arial"/>
              </a:defRPr>
            </a:lvl1pPr>
          </a:lstStyle>
          <a:p>
            <a:pPr marL="0" marR="0" lvl="0" indent="0" algn="l" defTabSz="457200" rtl="0" eaLnBrk="1" fontAlgn="auto" latinLnBrk="0" hangingPunct="0">
              <a:lnSpc>
                <a:spcPct val="100000"/>
              </a:lnSpc>
              <a:spcBef>
                <a:spcPts val="0"/>
              </a:spcBef>
              <a:spcAft>
                <a:spcPts val="0"/>
              </a:spcAft>
              <a:buClrTx/>
              <a:buSzTx/>
              <a:buFontTx/>
              <a:buNone/>
              <a:tabLst/>
              <a:defRPr/>
            </a:pPr>
            <a:r>
              <a:rPr kumimoji="0" sz="8400" b="1" i="1" u="none" strike="noStrike" kern="0" cap="none" spc="0" normalizeH="0" baseline="0" noProof="0">
                <a:ln>
                  <a:noFill/>
                </a:ln>
                <a:solidFill>
                  <a:srgbClr val="FF2600"/>
                </a:solidFill>
                <a:effectLst/>
                <a:uLnTx/>
                <a:uFillTx/>
                <a:latin typeface="Arial"/>
                <a:cs typeface="Arial"/>
                <a:sym typeface="Arial"/>
              </a:rPr>
              <a:t>Min</a:t>
            </a:r>
          </a:p>
        </p:txBody>
      </p:sp>
      <p:pic>
        <p:nvPicPr>
          <p:cNvPr id="1218" name="droppedImage.pdf" descr="droppedImage.pdf"/>
          <p:cNvPicPr>
            <a:picLocks noChangeAspect="1"/>
          </p:cNvPicPr>
          <p:nvPr/>
        </p:nvPicPr>
        <p:blipFill>
          <a:blip r:embed="rId4"/>
          <a:stretch>
            <a:fillRect/>
          </a:stretch>
        </p:blipFill>
        <p:spPr>
          <a:xfrm>
            <a:off x="9640461" y="7454900"/>
            <a:ext cx="2131277" cy="1765300"/>
          </a:xfrm>
          <a:prstGeom prst="rect">
            <a:avLst/>
          </a:prstGeom>
          <a:ln w="12700">
            <a:miter lim="400000"/>
          </a:ln>
        </p:spPr>
      </p:pic>
      <p:sp>
        <p:nvSpPr>
          <p:cNvPr id="1219" name="Kind ="/>
          <p:cNvSpPr txBox="1"/>
          <p:nvPr/>
        </p:nvSpPr>
        <p:spPr>
          <a:xfrm>
            <a:off x="2386054" y="7975600"/>
            <a:ext cx="3090492" cy="11811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7600" b="1" i="1">
                <a:solidFill>
                  <a:srgbClr val="FFFB00"/>
                </a:solidFill>
                <a:uFill>
                  <a:solidFill>
                    <a:srgbClr val="FFFB00"/>
                  </a:solidFill>
                </a:uFill>
                <a:latin typeface="Arial"/>
                <a:ea typeface="Arial"/>
                <a:cs typeface="Arial"/>
                <a:sym typeface="Aria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7600" b="1" i="1" u="none" strike="noStrike" kern="0" cap="none" spc="0" normalizeH="0" baseline="0" noProof="0">
                <a:ln>
                  <a:noFill/>
                </a:ln>
                <a:solidFill>
                  <a:srgbClr val="FFFB00"/>
                </a:solidFill>
                <a:effectLst/>
                <a:uLnTx/>
                <a:uFill>
                  <a:solidFill>
                    <a:srgbClr val="FFFB00"/>
                  </a:solidFill>
                </a:uFill>
                <a:latin typeface="Arial"/>
                <a:cs typeface="Arial"/>
                <a:sym typeface="Arial"/>
              </a:rPr>
              <a:t>Kind =</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216"/>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iterate>
                                    <p:tmAbs val="0"/>
                                  </p:iterate>
                                  <p:childTnLst>
                                    <p:set>
                                      <p:cBhvr>
                                        <p:cTn id="9" fill="hold"/>
                                        <p:tgtEl>
                                          <p:spTgt spid="1217"/>
                                        </p:tgtEl>
                                        <p:attrNameLst>
                                          <p:attrName>style.visibility</p:attrName>
                                        </p:attrNameLst>
                                      </p:cBhvr>
                                      <p:to>
                                        <p:strVal val="visible"/>
                                      </p:to>
                                    </p:set>
                                  </p:childTnLst>
                                </p:cTn>
                              </p:par>
                            </p:childTnLst>
                          </p:cTn>
                        </p:par>
                        <p:par>
                          <p:cTn id="10" fill="hold">
                            <p:stCondLst>
                              <p:cond delay="0"/>
                            </p:stCondLst>
                            <p:childTnLst>
                              <p:par>
                                <p:cTn id="11" presetID="1" presetClass="entr" presetSubtype="0" fill="hold" grpId="0" nodeType="afterEffect">
                                  <p:stCondLst>
                                    <p:cond delay="0"/>
                                  </p:stCondLst>
                                  <p:iterate>
                                    <p:tmAbs val="0"/>
                                  </p:iterate>
                                  <p:childTnLst>
                                    <p:set>
                                      <p:cBhvr>
                                        <p:cTn id="12" fill="hold"/>
                                        <p:tgtEl>
                                          <p:spTgt spid="1218"/>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grpId="0" nodeType="afterEffect">
                                  <p:stCondLst>
                                    <p:cond delay="0"/>
                                  </p:stCondLst>
                                  <p:iterate>
                                    <p:tmAbs val="0"/>
                                  </p:iterate>
                                  <p:childTnLst>
                                    <p:set>
                                      <p:cBhvr>
                                        <p:cTn id="15" fill="hold"/>
                                        <p:tgtEl>
                                          <p:spTgt spid="1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6" grpId="0" animBg="1" advAuto="0"/>
      <p:bldP spid="1217" grpId="0" animBg="1" advAuto="0"/>
      <p:bldP spid="1218" grpId="0" animBg="1" advAuto="0"/>
      <p:bldP spid="1219" grpId="0" animBg="1" advAuto="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1" name="Image" descr="Image"/>
          <p:cNvPicPr>
            <a:picLocks noChangeAspect="1"/>
          </p:cNvPicPr>
          <p:nvPr/>
        </p:nvPicPr>
        <p:blipFill>
          <a:blip r:embed="rId3"/>
          <a:stretch>
            <a:fillRect/>
          </a:stretch>
        </p:blipFill>
        <p:spPr>
          <a:xfrm>
            <a:off x="1997400" y="549786"/>
            <a:ext cx="20389200" cy="3915808"/>
          </a:xfrm>
          <a:prstGeom prst="rect">
            <a:avLst/>
          </a:prstGeom>
          <a:ln w="12700">
            <a:miter lim="400000"/>
          </a:ln>
          <a:effectLst>
            <a:outerShdw blurRad="190500" dist="8455" dir="5400000" rotWithShape="0">
              <a:srgbClr val="000000"/>
            </a:outerShdw>
          </a:effectLst>
        </p:spPr>
      </p:pic>
      <p:pic>
        <p:nvPicPr>
          <p:cNvPr id="1222" name="Clydesdale_horse_by_Bonnie_Gruenberg.JPG" descr="Clydesdale_horse_by_Bonnie_Gruenberg.JPG"/>
          <p:cNvPicPr>
            <a:picLocks noChangeAspect="1"/>
          </p:cNvPicPr>
          <p:nvPr/>
        </p:nvPicPr>
        <p:blipFill>
          <a:blip r:embed="rId4"/>
          <a:stretch>
            <a:fillRect/>
          </a:stretch>
        </p:blipFill>
        <p:spPr>
          <a:xfrm>
            <a:off x="446355" y="8861346"/>
            <a:ext cx="5911690" cy="4428842"/>
          </a:xfrm>
          <a:prstGeom prst="rect">
            <a:avLst/>
          </a:prstGeom>
          <a:ln w="12700">
            <a:miter lim="400000"/>
          </a:ln>
          <a:effectLst>
            <a:outerShdw blurRad="190500" dist="8455" dir="5400000" rotWithShape="0">
              <a:srgbClr val="000000"/>
            </a:outerShdw>
          </a:effectLst>
        </p:spPr>
      </p:pic>
      <p:pic>
        <p:nvPicPr>
          <p:cNvPr id="1223" name="shetland-pony-357756_1920.jpg" descr="shetland-pony-357756_1920.jpg"/>
          <p:cNvPicPr>
            <a:picLocks noChangeAspect="1"/>
          </p:cNvPicPr>
          <p:nvPr/>
        </p:nvPicPr>
        <p:blipFill>
          <a:blip r:embed="rId5"/>
          <a:srcRect l="12896" r="7238"/>
          <a:stretch>
            <a:fillRect/>
          </a:stretch>
        </p:blipFill>
        <p:spPr>
          <a:xfrm>
            <a:off x="6537654" y="8861459"/>
            <a:ext cx="4716142" cy="4428841"/>
          </a:xfrm>
          <a:prstGeom prst="rect">
            <a:avLst/>
          </a:prstGeom>
          <a:ln w="12700">
            <a:miter lim="400000"/>
          </a:ln>
          <a:effectLst>
            <a:outerShdw blurRad="190500" dist="8455" dir="5400000" rotWithShape="0">
              <a:srgbClr val="000000"/>
            </a:outerShdw>
          </a:effectLst>
        </p:spPr>
      </p:pic>
      <p:pic>
        <p:nvPicPr>
          <p:cNvPr id="1224" name="Zebra_running_Ngorongoro.jpg" descr="Zebra_running_Ngorongoro.jpg"/>
          <p:cNvPicPr>
            <a:picLocks noChangeAspect="1"/>
          </p:cNvPicPr>
          <p:nvPr/>
        </p:nvPicPr>
        <p:blipFill>
          <a:blip r:embed="rId6"/>
          <a:srcRect l="7106"/>
          <a:stretch>
            <a:fillRect/>
          </a:stretch>
        </p:blipFill>
        <p:spPr>
          <a:xfrm>
            <a:off x="11433328" y="8861459"/>
            <a:ext cx="6171149" cy="4428841"/>
          </a:xfrm>
          <a:prstGeom prst="rect">
            <a:avLst/>
          </a:prstGeom>
          <a:ln w="12700">
            <a:miter lim="400000"/>
          </a:ln>
          <a:effectLst>
            <a:outerShdw blurRad="190500" dist="8455" dir="5400000" rotWithShape="0">
              <a:srgbClr val="000000"/>
            </a:outerShdw>
          </a:effectLst>
        </p:spPr>
      </p:pic>
      <p:pic>
        <p:nvPicPr>
          <p:cNvPr id="1225" name="Perry-miniature-donkey-in-Palo-Alto-CA-2016 (1).jpg" descr="Perry-miniature-donkey-in-Palo-Alto-CA-2016 (1).jpg"/>
          <p:cNvPicPr>
            <a:picLocks noChangeAspect="1"/>
          </p:cNvPicPr>
          <p:nvPr/>
        </p:nvPicPr>
        <p:blipFill>
          <a:blip r:embed="rId7"/>
          <a:stretch>
            <a:fillRect/>
          </a:stretch>
        </p:blipFill>
        <p:spPr>
          <a:xfrm>
            <a:off x="17783948" y="8861346"/>
            <a:ext cx="6174645" cy="4428842"/>
          </a:xfrm>
          <a:prstGeom prst="rect">
            <a:avLst/>
          </a:prstGeom>
          <a:ln w="12700">
            <a:miter lim="400000"/>
          </a:ln>
          <a:effectLst>
            <a:outerShdw blurRad="190500" dist="8455" dir="5400000" rotWithShape="0">
              <a:srgbClr val="000000"/>
            </a:outerShdw>
          </a:effectLst>
        </p:spPr>
      </p:pic>
      <p:grpSp>
        <p:nvGrpSpPr>
          <p:cNvPr id="1231" name="Group"/>
          <p:cNvGrpSpPr/>
          <p:nvPr/>
        </p:nvGrpSpPr>
        <p:grpSpPr>
          <a:xfrm>
            <a:off x="3455364" y="4097651"/>
            <a:ext cx="17337786" cy="4537760"/>
            <a:chOff x="0" y="0"/>
            <a:chExt cx="17337784" cy="4537758"/>
          </a:xfrm>
        </p:grpSpPr>
        <p:sp>
          <p:nvSpPr>
            <p:cNvPr id="1226" name="Line"/>
            <p:cNvSpPr/>
            <p:nvPr/>
          </p:nvSpPr>
          <p:spPr>
            <a:xfrm flipV="1">
              <a:off x="0" y="986017"/>
              <a:ext cx="8756313" cy="3520053"/>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27" name="Line"/>
            <p:cNvSpPr/>
            <p:nvPr/>
          </p:nvSpPr>
          <p:spPr>
            <a:xfrm flipV="1">
              <a:off x="5509115" y="982470"/>
              <a:ext cx="3223879" cy="3555289"/>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28" name="Line"/>
            <p:cNvSpPr/>
            <p:nvPr/>
          </p:nvSpPr>
          <p:spPr>
            <a:xfrm flipH="1" flipV="1">
              <a:off x="8789661" y="1027970"/>
              <a:ext cx="2287847" cy="3490156"/>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29" name="Line"/>
            <p:cNvSpPr/>
            <p:nvPr/>
          </p:nvSpPr>
          <p:spPr>
            <a:xfrm flipH="1" flipV="1">
              <a:off x="8722202" y="985665"/>
              <a:ext cx="8615583" cy="3492677"/>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30" name="2 horses"/>
            <p:cNvSpPr/>
            <p:nvPr/>
          </p:nvSpPr>
          <p:spPr>
            <a:xfrm>
              <a:off x="8736635" y="0"/>
              <a:ext cx="1270001" cy="1270000"/>
            </a:xfrm>
            <a:prstGeom prst="line">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t">
              <a:spAutoFit/>
            </a:bodyPr>
            <a:lstStyle>
              <a:lvl1pPr>
                <a:defRPr sz="6600">
                  <a:solidFill>
                    <a:srgbClr val="FFFFFF"/>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6600" b="0" i="0" u="none" strike="noStrike" kern="0" cap="none" spc="0" normalizeH="0" baseline="0" noProof="0">
                  <a:ln>
                    <a:noFill/>
                  </a:ln>
                  <a:solidFill>
                    <a:srgbClr val="FFFFFF"/>
                  </a:solidFill>
                  <a:effectLst/>
                  <a:uLnTx/>
                  <a:uFillTx/>
                  <a:latin typeface="Gill Sans"/>
                  <a:cs typeface="Gill Sans"/>
                  <a:sym typeface="Gill Sans"/>
                </a:rPr>
                <a:t>2 horses</a:t>
              </a: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iterate>
                                    <p:tmAbs val="0"/>
                                  </p:iterate>
                                  <p:childTnLst>
                                    <p:set>
                                      <p:cBhvr>
                                        <p:cTn id="6" fill="hold"/>
                                        <p:tgtEl>
                                          <p:spTgt spid="1231"/>
                                        </p:tgtEl>
                                        <p:attrNameLst>
                                          <p:attrName>style.visibility</p:attrName>
                                        </p:attrNameLst>
                                      </p:cBhvr>
                                      <p:to>
                                        <p:strVal val="visible"/>
                                      </p:to>
                                    </p:set>
                                    <p:animEffect transition="in" filter="wipe(up)">
                                      <p:cBhvr>
                                        <p:cTn id="7" dur="499"/>
                                        <p:tgtEl>
                                          <p:spTgt spid="12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1" grpId="0" animBg="1" advAuto="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5" name="Image" descr="Image"/>
          <p:cNvPicPr>
            <a:picLocks noChangeAspect="1"/>
          </p:cNvPicPr>
          <p:nvPr/>
        </p:nvPicPr>
        <p:blipFill>
          <a:blip r:embed="rId3"/>
          <a:stretch>
            <a:fillRect/>
          </a:stretch>
        </p:blipFill>
        <p:spPr>
          <a:xfrm>
            <a:off x="1997400" y="549786"/>
            <a:ext cx="20389200" cy="3915808"/>
          </a:xfrm>
          <a:prstGeom prst="rect">
            <a:avLst/>
          </a:prstGeom>
          <a:ln w="12700">
            <a:miter lim="400000"/>
          </a:ln>
          <a:effectLst>
            <a:outerShdw blurRad="190500" dist="8455" dir="5400000" rotWithShape="0">
              <a:srgbClr val="000000"/>
            </a:outerShdw>
          </a:effectLst>
        </p:spPr>
      </p:pic>
      <p:grpSp>
        <p:nvGrpSpPr>
          <p:cNvPr id="1238" name="Group"/>
          <p:cNvGrpSpPr/>
          <p:nvPr/>
        </p:nvGrpSpPr>
        <p:grpSpPr>
          <a:xfrm>
            <a:off x="6027050" y="4072251"/>
            <a:ext cx="7333084" cy="2284882"/>
            <a:chOff x="0" y="0"/>
            <a:chExt cx="7333082" cy="2284880"/>
          </a:xfrm>
        </p:grpSpPr>
        <p:sp>
          <p:nvSpPr>
            <p:cNvPr id="1236" name="2 dogs"/>
            <p:cNvSpPr txBox="1"/>
            <p:nvPr/>
          </p:nvSpPr>
          <p:spPr>
            <a:xfrm>
              <a:off x="4996815" y="0"/>
              <a:ext cx="2336268" cy="106680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t">
              <a:spAutoFit/>
            </a:bodyPr>
            <a:lstStyle>
              <a:lvl1pPr>
                <a:defRPr sz="6600">
                  <a:solidFill>
                    <a:srgbClr val="FFFFFF"/>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6600" b="0" i="0" u="none" strike="noStrike" kern="0" cap="none" spc="0" normalizeH="0" baseline="0" noProof="0">
                  <a:ln>
                    <a:noFill/>
                  </a:ln>
                  <a:solidFill>
                    <a:srgbClr val="FFFFFF"/>
                  </a:solidFill>
                  <a:effectLst/>
                  <a:uLnTx/>
                  <a:uFillTx/>
                  <a:latin typeface="Gill Sans"/>
                  <a:cs typeface="Gill Sans"/>
                  <a:sym typeface="Gill Sans"/>
                </a:rPr>
                <a:t>2 dogs</a:t>
              </a:r>
            </a:p>
          </p:txBody>
        </p:sp>
        <p:pic>
          <p:nvPicPr>
            <p:cNvPr id="1237" name="GreyWolf_iStock_000026509642Medium.jpg" descr="GreyWolf_iStock_000026509642Medium.jpg"/>
            <p:cNvPicPr>
              <a:picLocks noChangeAspect="1"/>
            </p:cNvPicPr>
            <p:nvPr/>
          </p:nvPicPr>
          <p:blipFill>
            <a:blip r:embed="rId4"/>
            <a:srcRect l="37747" t="6342" r="305" b="3312"/>
            <a:stretch>
              <a:fillRect/>
            </a:stretch>
          </p:blipFill>
          <p:spPr>
            <a:xfrm>
              <a:off x="0" y="133349"/>
              <a:ext cx="2315390" cy="2151532"/>
            </a:xfrm>
            <a:prstGeom prst="rect">
              <a:avLst/>
            </a:prstGeom>
            <a:ln w="25400" cap="flat">
              <a:solidFill>
                <a:srgbClr val="FFFFFF"/>
              </a:solidFill>
              <a:prstDash val="solid"/>
              <a:miter lim="400000"/>
            </a:ln>
            <a:effectLst/>
          </p:spPr>
        </p:pic>
      </p:grpSp>
      <p:grpSp>
        <p:nvGrpSpPr>
          <p:cNvPr id="1247" name="Group"/>
          <p:cNvGrpSpPr/>
          <p:nvPr/>
        </p:nvGrpSpPr>
        <p:grpSpPr>
          <a:xfrm>
            <a:off x="1784349" y="5080122"/>
            <a:ext cx="20692772" cy="7614354"/>
            <a:chOff x="0" y="0"/>
            <a:chExt cx="20692770" cy="7614353"/>
          </a:xfrm>
        </p:grpSpPr>
        <p:sp>
          <p:nvSpPr>
            <p:cNvPr id="1239" name="Line"/>
            <p:cNvSpPr/>
            <p:nvPr/>
          </p:nvSpPr>
          <p:spPr>
            <a:xfrm flipV="1">
              <a:off x="1671014" y="3547"/>
              <a:ext cx="8756314" cy="3520052"/>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40" name="Line"/>
            <p:cNvSpPr/>
            <p:nvPr/>
          </p:nvSpPr>
          <p:spPr>
            <a:xfrm flipV="1">
              <a:off x="7180130" y="0"/>
              <a:ext cx="3223879" cy="3555289"/>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41" name="Line"/>
            <p:cNvSpPr/>
            <p:nvPr/>
          </p:nvSpPr>
          <p:spPr>
            <a:xfrm flipH="1" flipV="1">
              <a:off x="10460675" y="45500"/>
              <a:ext cx="2287847" cy="3490155"/>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42" name="Line"/>
            <p:cNvSpPr/>
            <p:nvPr/>
          </p:nvSpPr>
          <p:spPr>
            <a:xfrm flipH="1" flipV="1">
              <a:off x="10393217" y="3194"/>
              <a:ext cx="8615582" cy="3492677"/>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pic>
          <p:nvPicPr>
            <p:cNvPr id="1243" name="droppedImage.png" descr="droppedImage.png"/>
            <p:cNvPicPr>
              <a:picLocks noChangeAspect="1"/>
            </p:cNvPicPr>
            <p:nvPr/>
          </p:nvPicPr>
          <p:blipFill>
            <a:blip r:embed="rId5"/>
            <a:stretch>
              <a:fillRect/>
            </a:stretch>
          </p:blipFill>
          <p:spPr>
            <a:xfrm>
              <a:off x="0" y="4140195"/>
              <a:ext cx="3733328" cy="3474001"/>
            </a:xfrm>
            <a:prstGeom prst="rect">
              <a:avLst/>
            </a:prstGeom>
            <a:ln w="25400" cap="flat">
              <a:solidFill>
                <a:srgbClr val="FFFFFF"/>
              </a:solidFill>
              <a:prstDash val="solid"/>
              <a:miter lim="400000"/>
            </a:ln>
            <a:effectLst/>
          </p:spPr>
        </p:pic>
        <p:pic>
          <p:nvPicPr>
            <p:cNvPr id="1244" name="CapeFox_iStock_000020532999Medium.jpg" descr="CapeFox_iStock_000020532999Medium.jpg"/>
            <p:cNvPicPr>
              <a:picLocks noChangeAspect="1"/>
            </p:cNvPicPr>
            <p:nvPr/>
          </p:nvPicPr>
          <p:blipFill>
            <a:blip r:embed="rId6"/>
            <a:srcRect l="26164" t="2460" r="7305" b="4338"/>
            <a:stretch>
              <a:fillRect/>
            </a:stretch>
          </p:blipFill>
          <p:spPr>
            <a:xfrm>
              <a:off x="11307141" y="4140348"/>
              <a:ext cx="3729315" cy="3474006"/>
            </a:xfrm>
            <a:prstGeom prst="rect">
              <a:avLst/>
            </a:prstGeom>
            <a:ln w="25400" cap="flat">
              <a:solidFill>
                <a:srgbClr val="FFFFFF"/>
              </a:solidFill>
              <a:prstDash val="solid"/>
              <a:miter lim="400000"/>
            </a:ln>
            <a:effectLst/>
          </p:spPr>
        </p:pic>
        <p:pic>
          <p:nvPicPr>
            <p:cNvPr id="1245" name="St Bernard 2.jpg" descr="St Bernard 2.jpg"/>
            <p:cNvPicPr>
              <a:picLocks noChangeAspect="1"/>
            </p:cNvPicPr>
            <p:nvPr/>
          </p:nvPicPr>
          <p:blipFill>
            <a:blip r:embed="rId7"/>
            <a:stretch>
              <a:fillRect/>
            </a:stretch>
          </p:blipFill>
          <p:spPr>
            <a:xfrm>
              <a:off x="5650946" y="4140195"/>
              <a:ext cx="3738577" cy="3474001"/>
            </a:xfrm>
            <a:prstGeom prst="rect">
              <a:avLst/>
            </a:prstGeom>
            <a:ln w="25400" cap="flat">
              <a:solidFill>
                <a:srgbClr val="FFFFFF"/>
              </a:solidFill>
              <a:prstDash val="solid"/>
              <a:miter lim="400000"/>
            </a:ln>
            <a:effectLst/>
          </p:spPr>
        </p:pic>
        <p:pic>
          <p:nvPicPr>
            <p:cNvPr id="1246" name="Dachshund.jpg" descr="Dachshund.jpg"/>
            <p:cNvPicPr>
              <a:picLocks noChangeAspect="1"/>
            </p:cNvPicPr>
            <p:nvPr/>
          </p:nvPicPr>
          <p:blipFill>
            <a:blip r:embed="rId8"/>
            <a:srcRect l="11054" r="9821"/>
            <a:stretch>
              <a:fillRect/>
            </a:stretch>
          </p:blipFill>
          <p:spPr>
            <a:xfrm>
              <a:off x="16954195" y="4140195"/>
              <a:ext cx="3738576" cy="3474001"/>
            </a:xfrm>
            <a:prstGeom prst="rect">
              <a:avLst/>
            </a:prstGeom>
            <a:ln w="25400" cap="flat">
              <a:solidFill>
                <a:srgbClr val="FFFFFF"/>
              </a:solidFill>
              <a:prstDash val="solid"/>
              <a:miter lim="400000"/>
            </a:ln>
            <a:effectLst/>
          </p:spPr>
        </p:pic>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1238"/>
                                        </p:tgtEl>
                                        <p:attrNameLst>
                                          <p:attrName>style.visibility</p:attrName>
                                        </p:attrNameLst>
                                      </p:cBhvr>
                                      <p:to>
                                        <p:strVal val="visible"/>
                                      </p:to>
                                    </p:set>
                                    <p:animEffect transition="in" filter="fade">
                                      <p:cBhvr>
                                        <p:cTn id="7" dur="500"/>
                                        <p:tgtEl>
                                          <p:spTgt spid="12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iterate>
                                    <p:tmAbs val="0"/>
                                  </p:iterate>
                                  <p:childTnLst>
                                    <p:set>
                                      <p:cBhvr>
                                        <p:cTn id="11" fill="hold"/>
                                        <p:tgtEl>
                                          <p:spTgt spid="1247"/>
                                        </p:tgtEl>
                                        <p:attrNameLst>
                                          <p:attrName>style.visibility</p:attrName>
                                        </p:attrNameLst>
                                      </p:cBhvr>
                                      <p:to>
                                        <p:strVal val="visible"/>
                                      </p:to>
                                    </p:set>
                                    <p:animEffect transition="in" filter="wipe(up)">
                                      <p:cBhvr>
                                        <p:cTn id="12" dur="500"/>
                                        <p:tgtEl>
                                          <p:spTgt spid="12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8" grpId="0" animBg="1" advAuto="0"/>
      <p:bldP spid="1247" grpId="0" animBg="1" advAuto="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1" name="droppedImage.png" descr="droppedImage.png"/>
          <p:cNvPicPr>
            <a:picLocks noChangeAspect="1"/>
          </p:cNvPicPr>
          <p:nvPr/>
        </p:nvPicPr>
        <p:blipFill>
          <a:blip r:embed="rId3"/>
          <a:stretch>
            <a:fillRect/>
          </a:stretch>
        </p:blipFill>
        <p:spPr>
          <a:xfrm>
            <a:off x="886111" y="5142839"/>
            <a:ext cx="3733328" cy="3474001"/>
          </a:xfrm>
          <a:prstGeom prst="rect">
            <a:avLst/>
          </a:prstGeom>
          <a:ln w="12700">
            <a:solidFill>
              <a:srgbClr val="FFFFFF"/>
            </a:solidFill>
            <a:miter lim="400000"/>
          </a:ln>
        </p:spPr>
      </p:pic>
      <p:pic>
        <p:nvPicPr>
          <p:cNvPr id="1252" name="FennecFox_iStock_000026231026Medium.jpg" descr="FennecFox_iStock_000026231026Medium.jpg"/>
          <p:cNvPicPr>
            <a:picLocks noChangeAspect="1"/>
          </p:cNvPicPr>
          <p:nvPr/>
        </p:nvPicPr>
        <p:blipFill>
          <a:blip r:embed="rId4"/>
          <a:srcRect l="66" t="1156" r="27943" b="55"/>
          <a:stretch>
            <a:fillRect/>
          </a:stretch>
        </p:blipFill>
        <p:spPr>
          <a:xfrm>
            <a:off x="7676835" y="789446"/>
            <a:ext cx="3733329" cy="3474001"/>
          </a:xfrm>
          <a:prstGeom prst="rect">
            <a:avLst/>
          </a:prstGeom>
          <a:ln w="12700">
            <a:solidFill>
              <a:srgbClr val="FFFFFF"/>
            </a:solidFill>
            <a:miter lim="400000"/>
          </a:ln>
        </p:spPr>
      </p:pic>
      <p:pic>
        <p:nvPicPr>
          <p:cNvPr id="1253" name="BushDog_iStock_000013257299Medium.jpg" descr="BushDog_iStock_000013257299Medium.jpg"/>
          <p:cNvPicPr>
            <a:picLocks noChangeAspect="1"/>
          </p:cNvPicPr>
          <p:nvPr/>
        </p:nvPicPr>
        <p:blipFill>
          <a:blip r:embed="rId5"/>
          <a:srcRect l="25045" t="7682" r="16212" b="8115"/>
          <a:stretch>
            <a:fillRect/>
          </a:stretch>
        </p:blipFill>
        <p:spPr>
          <a:xfrm>
            <a:off x="13078010" y="789446"/>
            <a:ext cx="3733329" cy="3474001"/>
          </a:xfrm>
          <a:prstGeom prst="rect">
            <a:avLst/>
          </a:prstGeom>
          <a:ln w="12700">
            <a:solidFill>
              <a:srgbClr val="FFFFFF"/>
            </a:solidFill>
            <a:miter lim="400000"/>
          </a:ln>
        </p:spPr>
      </p:pic>
      <p:pic>
        <p:nvPicPr>
          <p:cNvPr id="1254" name="CapeFox_iStock_000020532999Medium.jpg" descr="CapeFox_iStock_000020532999Medium.jpg"/>
          <p:cNvPicPr>
            <a:picLocks noChangeAspect="1"/>
          </p:cNvPicPr>
          <p:nvPr/>
        </p:nvPicPr>
        <p:blipFill>
          <a:blip r:embed="rId6"/>
          <a:srcRect l="26164" t="2460" r="7305" b="4338"/>
          <a:stretch>
            <a:fillRect/>
          </a:stretch>
        </p:blipFill>
        <p:spPr>
          <a:xfrm>
            <a:off x="18478572" y="789441"/>
            <a:ext cx="3729314" cy="3474006"/>
          </a:xfrm>
          <a:prstGeom prst="rect">
            <a:avLst/>
          </a:prstGeom>
          <a:ln w="12700">
            <a:solidFill>
              <a:srgbClr val="FFFFFF"/>
            </a:solidFill>
            <a:miter lim="400000"/>
          </a:ln>
        </p:spPr>
      </p:pic>
      <p:pic>
        <p:nvPicPr>
          <p:cNvPr id="1255" name="GreyWolf_iStock_000026509642Medium.jpg" descr="GreyWolf_iStock_000026509642Medium.jpg"/>
          <p:cNvPicPr>
            <a:picLocks noChangeAspect="1"/>
          </p:cNvPicPr>
          <p:nvPr/>
        </p:nvPicPr>
        <p:blipFill>
          <a:blip r:embed="rId7"/>
          <a:srcRect l="37747" t="6342" r="305" b="3312"/>
          <a:stretch>
            <a:fillRect/>
          </a:stretch>
        </p:blipFill>
        <p:spPr>
          <a:xfrm>
            <a:off x="2270411" y="791885"/>
            <a:ext cx="3733328" cy="3469123"/>
          </a:xfrm>
          <a:prstGeom prst="rect">
            <a:avLst/>
          </a:prstGeom>
          <a:ln w="12700">
            <a:solidFill>
              <a:srgbClr val="FFFFFF"/>
            </a:solidFill>
            <a:miter lim="400000"/>
          </a:ln>
        </p:spPr>
      </p:pic>
      <p:pic>
        <p:nvPicPr>
          <p:cNvPr id="1256" name="Bulldog_iStock_000025784572Medium.jpg" descr="Bulldog_iStock_000025784572Medium.jpg"/>
          <p:cNvPicPr>
            <a:picLocks noChangeAspect="1"/>
          </p:cNvPicPr>
          <p:nvPr/>
        </p:nvPicPr>
        <p:blipFill>
          <a:blip r:embed="rId8"/>
          <a:srcRect l="10062" t="3078" r="21033"/>
          <a:stretch>
            <a:fillRect/>
          </a:stretch>
        </p:blipFill>
        <p:spPr>
          <a:xfrm>
            <a:off x="5059823" y="5174345"/>
            <a:ext cx="3736677" cy="3442373"/>
          </a:xfrm>
          <a:prstGeom prst="rect">
            <a:avLst/>
          </a:prstGeom>
          <a:ln w="12700">
            <a:solidFill>
              <a:srgbClr val="FFFFFF"/>
            </a:solidFill>
            <a:miter lim="400000"/>
          </a:ln>
        </p:spPr>
      </p:pic>
      <p:pic>
        <p:nvPicPr>
          <p:cNvPr id="1257" name="Chihuahua_iStock_000017016408Medium.jpg" descr="Chihuahua_iStock_000017016408Medium.jpg"/>
          <p:cNvPicPr>
            <a:picLocks noChangeAspect="1"/>
          </p:cNvPicPr>
          <p:nvPr/>
        </p:nvPicPr>
        <p:blipFill>
          <a:blip r:embed="rId9"/>
          <a:srcRect l="922" t="4207" r="1322" b="4021"/>
          <a:stretch>
            <a:fillRect/>
          </a:stretch>
        </p:blipFill>
        <p:spPr>
          <a:xfrm>
            <a:off x="15548054" y="5119092"/>
            <a:ext cx="3733328" cy="3477741"/>
          </a:xfrm>
          <a:prstGeom prst="rect">
            <a:avLst/>
          </a:prstGeom>
          <a:ln w="12700">
            <a:solidFill>
              <a:srgbClr val="FFFFFF"/>
            </a:solidFill>
            <a:miter lim="400000"/>
          </a:ln>
        </p:spPr>
      </p:pic>
      <p:pic>
        <p:nvPicPr>
          <p:cNvPr id="1258" name="Black-backedJackal_iStock_000005358553Medium.jpg" descr="Black-backedJackal_iStock_000005358553Medium.jpg"/>
          <p:cNvPicPr>
            <a:picLocks noChangeAspect="1"/>
          </p:cNvPicPr>
          <p:nvPr/>
        </p:nvPicPr>
        <p:blipFill>
          <a:blip r:embed="rId10"/>
          <a:srcRect l="25369" t="1927" r="6153" b="1756"/>
          <a:stretch>
            <a:fillRect/>
          </a:stretch>
        </p:blipFill>
        <p:spPr>
          <a:xfrm>
            <a:off x="19699677" y="5095862"/>
            <a:ext cx="3728086" cy="3469123"/>
          </a:xfrm>
          <a:prstGeom prst="rect">
            <a:avLst/>
          </a:prstGeom>
          <a:ln w="12700">
            <a:solidFill>
              <a:srgbClr val="FFFFFF"/>
            </a:solidFill>
            <a:miter lim="400000"/>
          </a:ln>
        </p:spPr>
      </p:pic>
      <p:pic>
        <p:nvPicPr>
          <p:cNvPr id="1259" name="St Bernard 2.jpg" descr="St Bernard 2.jpg"/>
          <p:cNvPicPr>
            <a:picLocks noChangeAspect="1"/>
          </p:cNvPicPr>
          <p:nvPr/>
        </p:nvPicPr>
        <p:blipFill>
          <a:blip r:embed="rId11"/>
          <a:stretch>
            <a:fillRect/>
          </a:stretch>
        </p:blipFill>
        <p:spPr>
          <a:xfrm>
            <a:off x="2267786" y="9453622"/>
            <a:ext cx="3738578" cy="3474001"/>
          </a:xfrm>
          <a:prstGeom prst="rect">
            <a:avLst/>
          </a:prstGeom>
          <a:ln w="12700">
            <a:solidFill>
              <a:srgbClr val="FFFFFF"/>
            </a:solidFill>
            <a:miter lim="400000"/>
          </a:ln>
        </p:spPr>
      </p:pic>
      <p:pic>
        <p:nvPicPr>
          <p:cNvPr id="1260" name="Dingo.jpg" descr="Dingo.jpg"/>
          <p:cNvPicPr>
            <a:picLocks noChangeAspect="1"/>
          </p:cNvPicPr>
          <p:nvPr/>
        </p:nvPicPr>
        <p:blipFill>
          <a:blip r:embed="rId12"/>
          <a:stretch>
            <a:fillRect/>
          </a:stretch>
        </p:blipFill>
        <p:spPr>
          <a:xfrm>
            <a:off x="7671587" y="9453622"/>
            <a:ext cx="3738577" cy="3474001"/>
          </a:xfrm>
          <a:prstGeom prst="rect">
            <a:avLst/>
          </a:prstGeom>
          <a:ln w="12700">
            <a:solidFill>
              <a:srgbClr val="FFFFFF"/>
            </a:solidFill>
            <a:miter lim="400000"/>
          </a:ln>
        </p:spPr>
      </p:pic>
      <p:pic>
        <p:nvPicPr>
          <p:cNvPr id="1261" name="Dachshund.jpg" descr="Dachshund.jpg"/>
          <p:cNvPicPr>
            <a:picLocks noChangeAspect="1"/>
          </p:cNvPicPr>
          <p:nvPr/>
        </p:nvPicPr>
        <p:blipFill>
          <a:blip r:embed="rId13"/>
          <a:srcRect l="11054" r="9821"/>
          <a:stretch>
            <a:fillRect/>
          </a:stretch>
        </p:blipFill>
        <p:spPr>
          <a:xfrm>
            <a:off x="13075387" y="9453622"/>
            <a:ext cx="3738576" cy="3474002"/>
          </a:xfrm>
          <a:prstGeom prst="rect">
            <a:avLst/>
          </a:prstGeom>
          <a:ln w="12700">
            <a:solidFill>
              <a:srgbClr val="FFFFFF"/>
            </a:solidFill>
            <a:miter lim="400000"/>
          </a:ln>
        </p:spPr>
      </p:pic>
      <p:pic>
        <p:nvPicPr>
          <p:cNvPr id="1262" name="Dalmatian.jpg" descr="Dalmatian.jpg"/>
          <p:cNvPicPr>
            <a:picLocks noChangeAspect="1"/>
          </p:cNvPicPr>
          <p:nvPr/>
        </p:nvPicPr>
        <p:blipFill>
          <a:blip r:embed="rId14"/>
          <a:srcRect l="1304"/>
          <a:stretch>
            <a:fillRect/>
          </a:stretch>
        </p:blipFill>
        <p:spPr>
          <a:xfrm>
            <a:off x="18479186" y="9453622"/>
            <a:ext cx="3738577" cy="3474001"/>
          </a:xfrm>
          <a:prstGeom prst="rect">
            <a:avLst/>
          </a:prstGeom>
          <a:ln w="12700">
            <a:solidFill>
              <a:srgbClr val="FFFFFF"/>
            </a:solidFill>
            <a:miter lim="400000"/>
          </a:ln>
        </p:spPr>
      </p:pic>
      <p:sp>
        <p:nvSpPr>
          <p:cNvPr id="1263" name="DOG KIND"/>
          <p:cNvSpPr txBox="1"/>
          <p:nvPr/>
        </p:nvSpPr>
        <p:spPr>
          <a:xfrm>
            <a:off x="9622879" y="6400800"/>
            <a:ext cx="5138242" cy="13208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spAutoFit/>
          </a:bodyPr>
          <a:lstStyle>
            <a:lvl1pPr>
              <a:defRPr sz="8000">
                <a:solidFill>
                  <a:srgbClr val="FFFFFF"/>
                </a:solidFill>
                <a:latin typeface="+mn-lt"/>
                <a:ea typeface="+mn-ea"/>
                <a:cs typeface="+mn-cs"/>
                <a:sym typeface="Helvetica"/>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8000" b="0" i="0" u="none" strike="noStrike" kern="0" cap="none" spc="0" normalizeH="0" baseline="0" noProof="0">
                <a:ln>
                  <a:noFill/>
                </a:ln>
                <a:solidFill>
                  <a:srgbClr val="FFFFFF"/>
                </a:solidFill>
                <a:effectLst/>
                <a:uLnTx/>
                <a:uFillTx/>
                <a:latin typeface="Helvetica"/>
                <a:sym typeface="Helvetica"/>
              </a:rPr>
              <a:t>DOG KIND</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7" name="Wild Cats"/>
          <p:cNvSpPr txBox="1">
            <a:spLocks noGrp="1"/>
          </p:cNvSpPr>
          <p:nvPr>
            <p:ph type="title" idx="4294967295"/>
          </p:nvPr>
        </p:nvSpPr>
        <p:spPr>
          <a:xfrm>
            <a:off x="5096945" y="10608025"/>
            <a:ext cx="5743678" cy="2209801"/>
          </a:xfrm>
          <a:prstGeom prst="rect">
            <a:avLst/>
          </a:prstGeom>
        </p:spPr>
        <p:txBody>
          <a:bodyPr lIns="50800" tIns="50800" rIns="50800" bIns="50800" anchor="ctr"/>
          <a:lstStyle>
            <a:lvl1pPr marL="40639" marR="40639" defTabSz="914400">
              <a:defRPr sz="7200">
                <a:uFill>
                  <a:solidFill>
                    <a:srgbClr val="381C00"/>
                  </a:solidFill>
                </a:uFill>
              </a:defRPr>
            </a:lvl1pPr>
          </a:lstStyle>
          <a:p>
            <a:pPr>
              <a:defRPr>
                <a:effectLst/>
              </a:defRPr>
            </a:pPr>
            <a:r>
              <a:t>Wild Cats</a:t>
            </a:r>
          </a:p>
        </p:txBody>
      </p:sp>
      <p:pic>
        <p:nvPicPr>
          <p:cNvPr id="1268" name="Cats--wild &amp; domestic.jpg" descr="Cats--wild &amp; domestic.jpg"/>
          <p:cNvPicPr>
            <a:picLocks noChangeAspect="1"/>
          </p:cNvPicPr>
          <p:nvPr/>
        </p:nvPicPr>
        <p:blipFill>
          <a:blip r:embed="rId2"/>
          <a:stretch>
            <a:fillRect/>
          </a:stretch>
        </p:blipFill>
        <p:spPr>
          <a:xfrm>
            <a:off x="1989682" y="3153807"/>
            <a:ext cx="11958203" cy="7783818"/>
          </a:xfrm>
          <a:prstGeom prst="rect">
            <a:avLst/>
          </a:prstGeom>
          <a:ln w="25400">
            <a:solidFill>
              <a:srgbClr val="381C00"/>
            </a:solidFill>
            <a:miter lim="400000"/>
          </a:ln>
        </p:spPr>
      </p:pic>
      <p:pic>
        <p:nvPicPr>
          <p:cNvPr id="1269" name="Cat domestic breeds.jpg" descr="Cat domestic breeds.jpg"/>
          <p:cNvPicPr>
            <a:picLocks noChangeAspect="1"/>
          </p:cNvPicPr>
          <p:nvPr/>
        </p:nvPicPr>
        <p:blipFill>
          <a:blip r:embed="rId3"/>
          <a:stretch>
            <a:fillRect/>
          </a:stretch>
        </p:blipFill>
        <p:spPr>
          <a:xfrm>
            <a:off x="14397169" y="3153807"/>
            <a:ext cx="7805931" cy="7783818"/>
          </a:xfrm>
          <a:prstGeom prst="rect">
            <a:avLst/>
          </a:prstGeom>
          <a:ln w="25400">
            <a:solidFill>
              <a:srgbClr val="381C00"/>
            </a:solidFill>
            <a:miter lim="400000"/>
          </a:ln>
        </p:spPr>
      </p:pic>
      <p:sp>
        <p:nvSpPr>
          <p:cNvPr id="1270" name="House Cats"/>
          <p:cNvSpPr txBox="1"/>
          <p:nvPr/>
        </p:nvSpPr>
        <p:spPr>
          <a:xfrm>
            <a:off x="15428295" y="10608025"/>
            <a:ext cx="5743678" cy="22098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lstStyle>
            <a:lvl1pPr marL="40639" marR="40639" defTabSz="914400">
              <a:defRPr sz="7200">
                <a:solidFill>
                  <a:srgbClr val="FFFFFF"/>
                </a:solidFill>
                <a:uFill>
                  <a:solidFill>
                    <a:srgbClr val="381C00"/>
                  </a:solidFill>
                </a:uFill>
                <a:latin typeface="+mn-lt"/>
                <a:ea typeface="+mn-ea"/>
                <a:cs typeface="+mn-cs"/>
                <a:sym typeface="Helvetica"/>
              </a:defRPr>
            </a:lvl1pPr>
          </a:lstStyle>
          <a:p>
            <a:pPr marL="40639" marR="40639" lvl="0" indent="0" algn="ctr" defTabSz="914400" rtl="0" eaLnBrk="1" fontAlgn="auto" latinLnBrk="0" hangingPunct="0">
              <a:lnSpc>
                <a:spcPct val="100000"/>
              </a:lnSpc>
              <a:spcBef>
                <a:spcPts val="0"/>
              </a:spcBef>
              <a:spcAft>
                <a:spcPts val="0"/>
              </a:spcAft>
              <a:buClrTx/>
              <a:buSzTx/>
              <a:buFontTx/>
              <a:buNone/>
              <a:tabLst/>
              <a:defRPr/>
            </a:pPr>
            <a:r>
              <a:rPr kumimoji="0" sz="7200" b="0" i="0" u="none" strike="noStrike" kern="0" cap="none" spc="0" normalizeH="0" baseline="0" noProof="0">
                <a:ln>
                  <a:noFill/>
                </a:ln>
                <a:solidFill>
                  <a:srgbClr val="FFFFFF"/>
                </a:solidFill>
                <a:effectLst/>
                <a:uLnTx/>
                <a:uFill>
                  <a:solidFill>
                    <a:srgbClr val="381C00"/>
                  </a:solidFill>
                </a:uFill>
                <a:latin typeface="Helvetica"/>
                <a:sym typeface="Helvetica"/>
              </a:rPr>
              <a:t>House Cats</a:t>
            </a:r>
          </a:p>
        </p:txBody>
      </p:sp>
      <p:sp>
        <p:nvSpPr>
          <p:cNvPr id="1271" name="Cat Kind"/>
          <p:cNvSpPr txBox="1"/>
          <p:nvPr/>
        </p:nvSpPr>
        <p:spPr>
          <a:xfrm>
            <a:off x="6753179" y="1072755"/>
            <a:ext cx="10877641" cy="22098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lstStyle>
            <a:lvl1pPr marL="40639" marR="40639" defTabSz="914400">
              <a:defRPr sz="9600">
                <a:solidFill>
                  <a:srgbClr val="FFFFFF"/>
                </a:solidFill>
                <a:uFill>
                  <a:solidFill>
                    <a:srgbClr val="381C00"/>
                  </a:solidFill>
                </a:uFill>
                <a:latin typeface="+mn-lt"/>
                <a:ea typeface="+mn-ea"/>
                <a:cs typeface="+mn-cs"/>
                <a:sym typeface="Helvetica"/>
              </a:defRPr>
            </a:lvl1pPr>
          </a:lstStyle>
          <a:p>
            <a:pPr marL="40639" marR="40639" lvl="0" indent="0" algn="ctr" defTabSz="914400" rtl="0" eaLnBrk="1" fontAlgn="auto" latinLnBrk="0" hangingPunct="0">
              <a:lnSpc>
                <a:spcPct val="100000"/>
              </a:lnSpc>
              <a:spcBef>
                <a:spcPts val="0"/>
              </a:spcBef>
              <a:spcAft>
                <a:spcPts val="0"/>
              </a:spcAft>
              <a:buClrTx/>
              <a:buSzTx/>
              <a:buFontTx/>
              <a:buNone/>
              <a:tabLst/>
              <a:defRPr/>
            </a:pPr>
            <a:r>
              <a:rPr kumimoji="0" sz="9600" b="0" i="0" u="none" strike="noStrike" kern="0" cap="none" spc="0" normalizeH="0" baseline="0" noProof="0">
                <a:ln>
                  <a:noFill/>
                </a:ln>
                <a:solidFill>
                  <a:srgbClr val="FFFFFF"/>
                </a:solidFill>
                <a:effectLst/>
                <a:uLnTx/>
                <a:uFill>
                  <a:solidFill>
                    <a:srgbClr val="381C00"/>
                  </a:solidFill>
                </a:uFill>
                <a:latin typeface="Helvetica"/>
                <a:sym typeface="Helvetica"/>
              </a:rPr>
              <a:t>Cat Kind</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3" name="Elephant Kind 03120.jpg" descr="Elephant Kind 03120.jpg"/>
          <p:cNvPicPr>
            <a:picLocks/>
          </p:cNvPicPr>
          <p:nvPr/>
        </p:nvPicPr>
        <p:blipFill>
          <a:blip r:embed="rId2"/>
          <a:stretch>
            <a:fillRect/>
          </a:stretch>
        </p:blipFill>
        <p:spPr>
          <a:xfrm>
            <a:off x="7949554" y="1600200"/>
            <a:ext cx="14020801" cy="10515600"/>
          </a:xfrm>
          <a:prstGeom prst="rect">
            <a:avLst/>
          </a:prstGeom>
          <a:ln w="25400">
            <a:solidFill>
              <a:srgbClr val="FFFFFF"/>
            </a:solidFill>
            <a:miter lim="400000"/>
          </a:ln>
        </p:spPr>
      </p:pic>
      <p:sp>
        <p:nvSpPr>
          <p:cNvPr id="1274" name="Elephant Kind"/>
          <p:cNvSpPr txBox="1"/>
          <p:nvPr/>
        </p:nvSpPr>
        <p:spPr>
          <a:xfrm>
            <a:off x="1167983" y="4318248"/>
            <a:ext cx="7064144" cy="36271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lstStyle>
            <a:lvl1pPr marL="40639" marR="40639" defTabSz="914400">
              <a:defRPr sz="9600">
                <a:solidFill>
                  <a:srgbClr val="FFFFFF"/>
                </a:solidFill>
                <a:uFill>
                  <a:solidFill>
                    <a:srgbClr val="381C00"/>
                  </a:solidFill>
                </a:uFill>
                <a:latin typeface="+mn-lt"/>
                <a:ea typeface="+mn-ea"/>
                <a:cs typeface="+mn-cs"/>
                <a:sym typeface="Helvetica"/>
              </a:defRPr>
            </a:lvl1pPr>
          </a:lstStyle>
          <a:p>
            <a:pPr marL="40639" marR="40639" lvl="0" indent="0" algn="ctr" defTabSz="914400" rtl="0" eaLnBrk="1" fontAlgn="auto" latinLnBrk="0" hangingPunct="0">
              <a:lnSpc>
                <a:spcPct val="100000"/>
              </a:lnSpc>
              <a:spcBef>
                <a:spcPts val="0"/>
              </a:spcBef>
              <a:spcAft>
                <a:spcPts val="0"/>
              </a:spcAft>
              <a:buClrTx/>
              <a:buSzTx/>
              <a:buFontTx/>
              <a:buNone/>
              <a:tabLst/>
              <a:defRPr/>
            </a:pPr>
            <a:r>
              <a:rPr kumimoji="0" sz="9600" b="0" i="0" u="none" strike="noStrike" kern="0" cap="none" spc="0" normalizeH="0" baseline="0" noProof="0">
                <a:ln>
                  <a:noFill/>
                </a:ln>
                <a:solidFill>
                  <a:srgbClr val="FFFFFF"/>
                </a:solidFill>
                <a:effectLst/>
                <a:uLnTx/>
                <a:uFill>
                  <a:solidFill>
                    <a:srgbClr val="381C00"/>
                  </a:solidFill>
                </a:uFill>
                <a:latin typeface="Helvetica"/>
                <a:sym typeface="Helvetica"/>
              </a:rPr>
              <a:t>Elephant Kind</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6" name="110 Ceratopsia chart 2001.jpg" descr="110 Ceratopsia chart 2001.jpg"/>
          <p:cNvPicPr>
            <a:picLocks noChangeAspect="1"/>
          </p:cNvPicPr>
          <p:nvPr/>
        </p:nvPicPr>
        <p:blipFill>
          <a:blip r:embed="rId2"/>
          <a:stretch>
            <a:fillRect/>
          </a:stretch>
        </p:blipFill>
        <p:spPr>
          <a:xfrm>
            <a:off x="4958608" y="913221"/>
            <a:ext cx="14478001" cy="11875680"/>
          </a:xfrm>
          <a:prstGeom prst="rect">
            <a:avLst/>
          </a:prstGeom>
          <a:ln w="25400">
            <a:solidFill>
              <a:srgbClr val="000000"/>
            </a:solidFill>
            <a:miter lim="400000"/>
          </a:ln>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8" name="123 animals into ark.jpg" descr="123 animals into ark.jpg"/>
          <p:cNvPicPr>
            <a:picLocks noChangeAspect="1"/>
          </p:cNvPicPr>
          <p:nvPr/>
        </p:nvPicPr>
        <p:blipFill>
          <a:blip r:embed="rId2"/>
          <a:stretch>
            <a:fillRect/>
          </a:stretch>
        </p:blipFill>
        <p:spPr>
          <a:xfrm>
            <a:off x="2274658" y="439274"/>
            <a:ext cx="19834684" cy="12837452"/>
          </a:xfrm>
          <a:prstGeom prst="rect">
            <a:avLst/>
          </a:prstGeom>
          <a:ln w="12700">
            <a:miter lim="400000"/>
          </a:ln>
        </p:spPr>
      </p:pic>
      <p:sp>
        <p:nvSpPr>
          <p:cNvPr id="1279" name="Two of every kind of land animal &amp; bird"/>
          <p:cNvSpPr txBox="1"/>
          <p:nvPr/>
        </p:nvSpPr>
        <p:spPr>
          <a:xfrm>
            <a:off x="4064000" y="1524000"/>
            <a:ext cx="6706613" cy="3378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spAutoFit/>
          </a:bodyPr>
          <a:lstStyle/>
          <a:p>
            <a:pPr marL="40639" marR="40639" lvl="0" indent="0" algn="l" defTabSz="914400" rtl="0" eaLnBrk="1" fontAlgn="auto" latinLnBrk="0" hangingPunct="0">
              <a:lnSpc>
                <a:spcPct val="100000"/>
              </a:lnSpc>
              <a:spcBef>
                <a:spcPts val="2200"/>
              </a:spcBef>
              <a:spcAft>
                <a:spcPts val="0"/>
              </a:spcAft>
              <a:buClr>
                <a:srgbClr val="000000"/>
              </a:buClr>
              <a:buSzTx/>
              <a:buFont typeface="Arial"/>
              <a:buNone/>
              <a:tabLst/>
              <a:defRPr sz="7200" b="1">
                <a:uFill>
                  <a:solidFill>
                    <a:srgbClr val="000000"/>
                  </a:solidFill>
                </a:uFill>
                <a:latin typeface="+mn-lt"/>
                <a:ea typeface="+mn-ea"/>
                <a:cs typeface="+mn-cs"/>
                <a:sym typeface="Helvetica"/>
              </a:defRPr>
            </a:pPr>
            <a:r>
              <a:rPr kumimoji="0" sz="7200" b="1" i="0" u="none" strike="noStrike" kern="0" cap="none" spc="0" normalizeH="0" baseline="0" noProof="0">
                <a:ln>
                  <a:noFill/>
                </a:ln>
                <a:solidFill>
                  <a:srgbClr val="000000"/>
                </a:solidFill>
                <a:effectLst/>
                <a:uLnTx/>
                <a:uFill>
                  <a:solidFill>
                    <a:srgbClr val="000000"/>
                  </a:solidFill>
                </a:uFill>
                <a:latin typeface="Helvetica"/>
                <a:sym typeface="Helvetica"/>
              </a:rPr>
              <a:t>Two of every </a:t>
            </a:r>
            <a:r>
              <a:rPr kumimoji="0" sz="7200" b="1" i="1" u="sng" strike="noStrike" kern="0" cap="none" spc="0" normalizeH="0" baseline="0" noProof="0">
                <a:ln>
                  <a:noFill/>
                </a:ln>
                <a:solidFill>
                  <a:srgbClr val="000000"/>
                </a:solidFill>
                <a:effectLst/>
                <a:uLnTx/>
                <a:uFill>
                  <a:solidFill>
                    <a:srgbClr val="000000"/>
                  </a:solidFill>
                </a:uFill>
                <a:latin typeface="Helvetica"/>
                <a:sym typeface="Helvetica"/>
              </a:rPr>
              <a:t>kind</a:t>
            </a:r>
            <a:r>
              <a:rPr kumimoji="0" sz="7200" b="1" i="0" u="none" strike="noStrike" kern="0" cap="none" spc="0" normalizeH="0" baseline="0" noProof="0">
                <a:ln>
                  <a:noFill/>
                </a:ln>
                <a:solidFill>
                  <a:srgbClr val="000000"/>
                </a:solidFill>
                <a:effectLst/>
                <a:uLnTx/>
                <a:uFill>
                  <a:solidFill>
                    <a:srgbClr val="000000"/>
                  </a:solidFill>
                </a:uFill>
                <a:latin typeface="Helvetica"/>
                <a:sym typeface="Helvetica"/>
              </a:rPr>
              <a:t> of land animal &amp; bird</a:t>
            </a: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1" name="Animals on the Ark"/>
          <p:cNvSpPr txBox="1"/>
          <p:nvPr/>
        </p:nvSpPr>
        <p:spPr>
          <a:xfrm>
            <a:off x="-50834" y="1037255"/>
            <a:ext cx="24485669" cy="1935481"/>
          </a:xfrm>
          <a:prstGeom prst="rect">
            <a:avLst/>
          </a:prstGeom>
          <a:ln w="12700">
            <a:miter lim="400000"/>
          </a:ln>
          <a:effectLst>
            <a:outerShdw blurRad="50800" dist="63500" dir="2700000" rotWithShape="0">
              <a:srgbClr val="000000">
                <a:alpha val="5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defTabSz="914400">
              <a:defRPr sz="11500" b="1">
                <a:solidFill>
                  <a:srgbClr val="76D6FF"/>
                </a:solidFill>
                <a:latin typeface="+mn-lt"/>
                <a:ea typeface="+mn-ea"/>
                <a:cs typeface="+mn-cs"/>
                <a:sym typeface="Helvetica"/>
              </a:defRPr>
            </a:lvl1pP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sz="11500" b="1" i="0" u="none" strike="noStrike" kern="0" cap="none" spc="0" normalizeH="0" baseline="0" noProof="0">
                <a:ln>
                  <a:noFill/>
                </a:ln>
                <a:solidFill>
                  <a:srgbClr val="76D6FF"/>
                </a:solidFill>
                <a:effectLst/>
                <a:uLnTx/>
                <a:uFillTx/>
                <a:latin typeface="Helvetica"/>
                <a:sym typeface="Helvetica"/>
              </a:rPr>
              <a:t>Animals on the Ark</a:t>
            </a:r>
          </a:p>
        </p:txBody>
      </p:sp>
      <p:sp>
        <p:nvSpPr>
          <p:cNvPr id="1282" name="Mammals:   546     1,644"/>
          <p:cNvSpPr txBox="1"/>
          <p:nvPr/>
        </p:nvSpPr>
        <p:spPr>
          <a:xfrm>
            <a:off x="2135454" y="4930919"/>
            <a:ext cx="12559105" cy="1300481"/>
          </a:xfrm>
          <a:prstGeom prst="rect">
            <a:avLst/>
          </a:prstGeom>
          <a:ln w="12700">
            <a:miter lim="400000"/>
          </a:ln>
          <a:effectLst>
            <a:outerShdw blurRad="50800" dist="63500" dir="2700000" rotWithShape="0">
              <a:srgbClr val="000000">
                <a:alpha val="5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l" defTabSz="914400">
              <a:defRPr sz="7300">
                <a:solidFill>
                  <a:srgbClr val="FFFFFF"/>
                </a:solidFill>
                <a:latin typeface="+mn-lt"/>
                <a:ea typeface="+mn-ea"/>
                <a:cs typeface="+mn-cs"/>
                <a:sym typeface="Helvetica"/>
              </a:defRPr>
            </a:lvl1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sz="7300" b="0" i="0" u="none" strike="noStrike" kern="0" cap="none" spc="0" normalizeH="0" baseline="0" noProof="0">
                <a:ln>
                  <a:noFill/>
                </a:ln>
                <a:solidFill>
                  <a:srgbClr val="FFFFFF"/>
                </a:solidFill>
                <a:effectLst/>
                <a:uLnTx/>
                <a:uFillTx/>
                <a:latin typeface="Helvetica"/>
                <a:sym typeface="Helvetica"/>
              </a:rPr>
              <a:t>Mammals:		 546     1,644</a:t>
            </a:r>
          </a:p>
        </p:txBody>
      </p:sp>
      <p:sp>
        <p:nvSpPr>
          <p:cNvPr id="1283" name="Birds:        284     3,676"/>
          <p:cNvSpPr txBox="1"/>
          <p:nvPr/>
        </p:nvSpPr>
        <p:spPr>
          <a:xfrm>
            <a:off x="2031653" y="6362957"/>
            <a:ext cx="11760073" cy="1313181"/>
          </a:xfrm>
          <a:prstGeom prst="rect">
            <a:avLst/>
          </a:prstGeom>
          <a:ln w="12700">
            <a:miter lim="400000"/>
          </a:ln>
          <a:effectLst>
            <a:outerShdw blurRad="50800" dist="63500" dir="2700000" rotWithShape="0">
              <a:srgbClr val="000000">
                <a:alpha val="5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l" defTabSz="914400">
              <a:defRPr sz="7400">
                <a:solidFill>
                  <a:srgbClr val="FFFFFF"/>
                </a:solidFill>
                <a:latin typeface="+mn-lt"/>
                <a:ea typeface="+mn-ea"/>
                <a:cs typeface="+mn-cs"/>
                <a:sym typeface="Helvetica"/>
              </a:defRPr>
            </a:lvl1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sz="7400" b="0" i="0" u="none" strike="noStrike" kern="0" cap="none" spc="0" normalizeH="0" baseline="0" noProof="0">
                <a:ln>
                  <a:noFill/>
                </a:ln>
                <a:solidFill>
                  <a:srgbClr val="FFFFFF"/>
                </a:solidFill>
                <a:effectLst/>
                <a:uLnTx/>
                <a:uFillTx/>
                <a:latin typeface="Helvetica"/>
                <a:sym typeface="Helvetica"/>
              </a:rPr>
              <a:t>Birds:			     284     3,676</a:t>
            </a:r>
          </a:p>
        </p:txBody>
      </p:sp>
      <p:sp>
        <p:nvSpPr>
          <p:cNvPr id="1284" name="Reptiles:         320        928"/>
          <p:cNvSpPr txBox="1"/>
          <p:nvPr/>
        </p:nvSpPr>
        <p:spPr>
          <a:xfrm>
            <a:off x="1954153" y="7784810"/>
            <a:ext cx="12271043" cy="1300481"/>
          </a:xfrm>
          <a:prstGeom prst="rect">
            <a:avLst/>
          </a:prstGeom>
          <a:ln w="12700">
            <a:miter lim="400000"/>
          </a:ln>
          <a:effectLst>
            <a:outerShdw blurRad="50800" dist="63500" dir="2700000" rotWithShape="0">
              <a:srgbClr val="000000">
                <a:alpha val="5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l" defTabSz="914400">
              <a:defRPr sz="7300">
                <a:solidFill>
                  <a:srgbClr val="FFFFFF"/>
                </a:solidFill>
                <a:latin typeface="+mn-lt"/>
                <a:ea typeface="+mn-ea"/>
                <a:cs typeface="+mn-cs"/>
                <a:sym typeface="Helvetica"/>
              </a:defRPr>
            </a:lvl1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sz="7300" b="0" i="0" u="none" strike="noStrike" kern="0" cap="none" spc="0" normalizeH="0" baseline="0" noProof="0">
                <a:ln>
                  <a:noFill/>
                </a:ln>
                <a:solidFill>
                  <a:srgbClr val="FFFFFF"/>
                </a:solidFill>
                <a:effectLst/>
                <a:uLnTx/>
                <a:uFillTx/>
                <a:latin typeface="Helvetica"/>
                <a:sym typeface="Helvetica"/>
              </a:rPr>
              <a:t>Reptiles:         320        928</a:t>
            </a:r>
          </a:p>
        </p:txBody>
      </p:sp>
      <p:sp>
        <p:nvSpPr>
          <p:cNvPr id="1285" name="Total:        1,398    6,744"/>
          <p:cNvSpPr txBox="1"/>
          <p:nvPr/>
        </p:nvSpPr>
        <p:spPr>
          <a:xfrm>
            <a:off x="1386029" y="10845014"/>
            <a:ext cx="17028078" cy="1389380"/>
          </a:xfrm>
          <a:prstGeom prst="rect">
            <a:avLst/>
          </a:prstGeom>
          <a:ln w="12700">
            <a:miter lim="400000"/>
          </a:ln>
          <a:effectLst>
            <a:outerShdw blurRad="50800" dist="63500" dir="2700000" rotWithShape="0">
              <a:srgbClr val="000000">
                <a:alpha val="5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p>
            <a:pPr marL="0" marR="0" lvl="0" indent="0" algn="l" defTabSz="914400" rtl="0" eaLnBrk="1" fontAlgn="auto" latinLnBrk="0" hangingPunct="0">
              <a:lnSpc>
                <a:spcPct val="100000"/>
              </a:lnSpc>
              <a:spcBef>
                <a:spcPts val="0"/>
              </a:spcBef>
              <a:spcAft>
                <a:spcPts val="0"/>
              </a:spcAft>
              <a:buClrTx/>
              <a:buSzTx/>
              <a:buFontTx/>
              <a:buNone/>
              <a:tabLst/>
              <a:defRPr sz="7900">
                <a:solidFill>
                  <a:srgbClr val="76D6FF"/>
                </a:solidFill>
                <a:latin typeface="+mn-lt"/>
                <a:ea typeface="+mn-ea"/>
                <a:cs typeface="+mn-cs"/>
                <a:sym typeface="Helvetica"/>
              </a:defRPr>
            </a:pPr>
            <a:r>
              <a:rPr kumimoji="0" sz="7900" b="0" i="0" u="none" strike="noStrike" kern="0" cap="none" spc="0" normalizeH="0" baseline="0" noProof="0">
                <a:ln>
                  <a:noFill/>
                </a:ln>
                <a:solidFill>
                  <a:srgbClr val="76D6FF"/>
                </a:solidFill>
                <a:effectLst/>
                <a:uLnTx/>
                <a:uFillTx/>
                <a:latin typeface="Helvetica"/>
                <a:sym typeface="Helvetica"/>
              </a:rPr>
              <a:t>  Total:	       </a:t>
            </a:r>
            <a:r>
              <a:rPr kumimoji="0" sz="7900" b="0" i="0" u="none" strike="noStrike" kern="0" cap="none" spc="0" normalizeH="0" baseline="0" noProof="0">
                <a:ln>
                  <a:noFill/>
                </a:ln>
                <a:solidFill>
                  <a:srgbClr val="00F900"/>
                </a:solidFill>
                <a:effectLst/>
                <a:uLnTx/>
                <a:uFillTx/>
                <a:latin typeface="Helvetica"/>
                <a:sym typeface="Helvetica"/>
              </a:rPr>
              <a:t>1,398</a:t>
            </a:r>
            <a:r>
              <a:rPr kumimoji="0" sz="7900" b="0" i="0" u="none" strike="noStrike" kern="0" cap="none" spc="0" normalizeH="0" baseline="0" noProof="0">
                <a:ln>
                  <a:noFill/>
                </a:ln>
                <a:solidFill>
                  <a:srgbClr val="76D6FF"/>
                </a:solidFill>
                <a:effectLst/>
                <a:uLnTx/>
                <a:uFillTx/>
                <a:latin typeface="Helvetica"/>
                <a:sym typeface="Helvetica"/>
              </a:rPr>
              <a:t>    6,744</a:t>
            </a:r>
          </a:p>
        </p:txBody>
      </p:sp>
      <p:sp>
        <p:nvSpPr>
          <p:cNvPr id="1286" name="Line"/>
          <p:cNvSpPr/>
          <p:nvPr/>
        </p:nvSpPr>
        <p:spPr>
          <a:xfrm>
            <a:off x="1906433" y="10524402"/>
            <a:ext cx="11772548" cy="1"/>
          </a:xfrm>
          <a:prstGeom prst="line">
            <a:avLst/>
          </a:prstGeom>
          <a:ln w="101600">
            <a:solidFill>
              <a:srgbClr val="76D6FF"/>
            </a:solidFill>
            <a:bevel/>
          </a:ln>
        </p:spPr>
        <p:txBody>
          <a:bodyPr tIns="91439" bIns="91439"/>
          <a:lstStyle/>
          <a:p>
            <a:pPr marL="0" marR="0" lvl="0" indent="0" algn="l" defTabSz="457200" rtl="0" eaLnBrk="1" fontAlgn="auto" latinLnBrk="0" hangingPunct="0">
              <a:lnSpc>
                <a:spcPct val="100000"/>
              </a:lnSpc>
              <a:spcBef>
                <a:spcPts val="0"/>
              </a:spcBef>
              <a:spcAft>
                <a:spcPts val="0"/>
              </a:spcAft>
              <a:buClrTx/>
              <a:buSzTx/>
              <a:buFontTx/>
              <a:buNone/>
              <a:tabLst/>
              <a:defRPr sz="2400">
                <a:latin typeface="+mn-lt"/>
                <a:ea typeface="+mn-ea"/>
                <a:cs typeface="+mn-cs"/>
                <a:sym typeface="Helvetica"/>
              </a:defRPr>
            </a:pPr>
            <a:endParaRPr kumimoji="0" sz="2400" b="0" i="0" u="none" strike="noStrike" kern="0" cap="none" spc="0" normalizeH="0" baseline="0" noProof="0">
              <a:ln>
                <a:noFill/>
              </a:ln>
              <a:solidFill>
                <a:srgbClr val="000000"/>
              </a:solidFill>
              <a:effectLst/>
              <a:uLnTx/>
              <a:uFillTx/>
              <a:latin typeface="Helvetica"/>
              <a:sym typeface="Helvetica"/>
            </a:endParaRPr>
          </a:p>
        </p:txBody>
      </p:sp>
      <p:grpSp>
        <p:nvGrpSpPr>
          <p:cNvPr id="1289" name="Dan Rockafellow 07_5538-small.jpg"/>
          <p:cNvGrpSpPr/>
          <p:nvPr/>
        </p:nvGrpSpPr>
        <p:grpSpPr>
          <a:xfrm>
            <a:off x="14123057" y="5253451"/>
            <a:ext cx="8582098" cy="4997773"/>
            <a:chOff x="0" y="0"/>
            <a:chExt cx="8582097" cy="4997772"/>
          </a:xfrm>
        </p:grpSpPr>
        <p:pic>
          <p:nvPicPr>
            <p:cNvPr id="1288" name="Dan Rockafellow 07_5538-small.jpg" descr="Dan Rockafellow 07_5538-small.jpg"/>
            <p:cNvPicPr>
              <a:picLocks/>
            </p:cNvPicPr>
            <p:nvPr/>
          </p:nvPicPr>
          <p:blipFill>
            <a:blip r:embed="rId3"/>
            <a:srcRect l="6243" t="24858" r="7655" b="21435"/>
            <a:stretch>
              <a:fillRect/>
            </a:stretch>
          </p:blipFill>
          <p:spPr>
            <a:xfrm>
              <a:off x="215900" y="139700"/>
              <a:ext cx="8150298" cy="4438973"/>
            </a:xfrm>
            <a:prstGeom prst="rect">
              <a:avLst/>
            </a:prstGeom>
            <a:ln>
              <a:noFill/>
            </a:ln>
            <a:effectLst/>
          </p:spPr>
        </p:pic>
        <p:pic>
          <p:nvPicPr>
            <p:cNvPr id="1287" name="Dan Rockafellow 07_5538-small.jpg" descr="Dan Rockafellow 07_5538-small.jpg"/>
            <p:cNvPicPr>
              <a:picLocks/>
            </p:cNvPicPr>
            <p:nvPr/>
          </p:nvPicPr>
          <p:blipFill>
            <a:blip r:embed="rId4"/>
            <a:stretch>
              <a:fillRect/>
            </a:stretch>
          </p:blipFill>
          <p:spPr>
            <a:xfrm>
              <a:off x="-1" y="0"/>
              <a:ext cx="8582098" cy="4997773"/>
            </a:xfrm>
            <a:prstGeom prst="rect">
              <a:avLst/>
            </a:prstGeom>
            <a:effectLst/>
          </p:spPr>
        </p:pic>
      </p:grpSp>
      <p:sp>
        <p:nvSpPr>
          <p:cNvPr id="1290" name="Amphibians:   248        496"/>
          <p:cNvSpPr txBox="1"/>
          <p:nvPr/>
        </p:nvSpPr>
        <p:spPr>
          <a:xfrm>
            <a:off x="2056664" y="9244769"/>
            <a:ext cx="12268850" cy="12192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sz="7300">
                <a:solidFill>
                  <a:srgbClr val="FFFFFF"/>
                </a:solidFill>
                <a:latin typeface="+mn-lt"/>
                <a:ea typeface="+mn-ea"/>
                <a:cs typeface="+mn-cs"/>
                <a:sym typeface="Helvetica"/>
              </a:defRPr>
            </a:pPr>
            <a:r>
              <a:rPr kumimoji="0" sz="7300" b="0" i="0" u="none" strike="noStrike" kern="0" cap="none" spc="0" normalizeH="0" baseline="0" noProof="0">
                <a:ln>
                  <a:noFill/>
                </a:ln>
                <a:solidFill>
                  <a:srgbClr val="FFFFFF"/>
                </a:solidFill>
                <a:effectLst/>
                <a:uLnTx/>
                <a:uFillTx/>
                <a:latin typeface="Helvetica"/>
                <a:sym typeface="Helvetica"/>
              </a:rPr>
              <a:t>Amphibians:   248        496</a:t>
            </a:r>
          </a:p>
        </p:txBody>
      </p:sp>
      <p:sp>
        <p:nvSpPr>
          <p:cNvPr id="1291" name="Kinds   ANIMALS"/>
          <p:cNvSpPr txBox="1"/>
          <p:nvPr/>
        </p:nvSpPr>
        <p:spPr>
          <a:xfrm>
            <a:off x="6764935" y="3370611"/>
            <a:ext cx="8966987" cy="13081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sz="7900">
                <a:solidFill>
                  <a:srgbClr val="76D6FF"/>
                </a:solidFill>
                <a:latin typeface="+mn-lt"/>
                <a:ea typeface="+mn-ea"/>
                <a:cs typeface="+mn-cs"/>
                <a:sym typeface="Helvetica"/>
              </a:defRPr>
            </a:pPr>
            <a:r>
              <a:rPr kumimoji="0" sz="7900" b="0" i="0" u="sng" strike="noStrike" kern="0" cap="none" spc="0" normalizeH="0" baseline="0" noProof="0">
                <a:ln>
                  <a:noFill/>
                </a:ln>
                <a:solidFill>
                  <a:srgbClr val="00F900"/>
                </a:solidFill>
                <a:effectLst/>
                <a:uLnTx/>
                <a:uFillTx/>
                <a:latin typeface="Helvetica"/>
                <a:sym typeface="Helvetica"/>
              </a:rPr>
              <a:t>Kinds</a:t>
            </a:r>
            <a:r>
              <a:rPr kumimoji="0" sz="7900" b="0" i="0" u="none" strike="noStrike" kern="0" cap="none" spc="0" normalizeH="0" baseline="0" noProof="0">
                <a:ln>
                  <a:noFill/>
                </a:ln>
                <a:solidFill>
                  <a:srgbClr val="76D6FF"/>
                </a:solidFill>
                <a:effectLst/>
                <a:uLnTx/>
                <a:uFillTx/>
                <a:latin typeface="Helvetica"/>
                <a:sym typeface="Helvetica"/>
              </a:rPr>
              <a:t>   </a:t>
            </a:r>
            <a:r>
              <a:rPr kumimoji="0" sz="7900" b="0" i="0" u="sng" strike="noStrike" kern="0" cap="none" spc="0" normalizeH="0" baseline="0" noProof="0">
                <a:ln>
                  <a:noFill/>
                </a:ln>
                <a:solidFill>
                  <a:srgbClr val="76D6FF"/>
                </a:solidFill>
                <a:effectLst/>
                <a:uLnTx/>
                <a:uFillTx/>
                <a:latin typeface="Helvetica"/>
                <a:sym typeface="Helvetica"/>
              </a:rPr>
              <a:t>ANIMALS</a:t>
            </a: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5" name="Noah’s Ark…"/>
          <p:cNvSpPr txBox="1"/>
          <p:nvPr/>
        </p:nvSpPr>
        <p:spPr>
          <a:xfrm>
            <a:off x="13956059" y="3009899"/>
            <a:ext cx="8636001" cy="5207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marL="0" marR="0" lvl="0" indent="0" algn="r" defTabSz="825500" rtl="0" eaLnBrk="1" fontAlgn="auto" latinLnBrk="0" hangingPunct="0">
              <a:lnSpc>
                <a:spcPct val="100000"/>
              </a:lnSpc>
              <a:spcBef>
                <a:spcPts val="0"/>
              </a:spcBef>
              <a:spcAft>
                <a:spcPts val="0"/>
              </a:spcAft>
              <a:buClrTx/>
              <a:buSzTx/>
              <a:buFontTx/>
              <a:buNone/>
              <a:tabLst/>
              <a:defRPr>
                <a:solidFill>
                  <a:srgbClr val="FFFB00"/>
                </a:solidFill>
                <a:latin typeface="+mn-lt"/>
                <a:ea typeface="+mn-ea"/>
                <a:cs typeface="+mn-cs"/>
                <a:sym typeface="Helvetica"/>
              </a:defRPr>
            </a:pPr>
            <a:r>
              <a:rPr kumimoji="0" sz="5600" b="0" i="0" u="none" strike="noStrike" kern="0" cap="none" spc="0" normalizeH="0" baseline="0" noProof="0">
                <a:ln>
                  <a:noFill/>
                </a:ln>
                <a:solidFill>
                  <a:srgbClr val="FFFB00"/>
                </a:solidFill>
                <a:effectLst/>
                <a:uLnTx/>
                <a:uFillTx/>
                <a:latin typeface="Helvetica"/>
                <a:sym typeface="Helvetica"/>
              </a:rPr>
              <a:t>Noah’s Ark</a:t>
            </a:r>
          </a:p>
          <a:p>
            <a:pPr marL="0" marR="0" lvl="0" indent="0" algn="r"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kumimoji="0" sz="5600" b="0" i="0" u="none" strike="noStrike" kern="0" cap="none" spc="0" normalizeH="0" baseline="0" noProof="0">
                <a:ln>
                  <a:noFill/>
                </a:ln>
                <a:solidFill>
                  <a:srgbClr val="FFFFFF"/>
                </a:solidFill>
                <a:effectLst/>
                <a:uLnTx/>
                <a:uFillTx/>
                <a:latin typeface="Helvetica"/>
                <a:sym typeface="Helvetica"/>
              </a:rPr>
              <a:t>Registration: Heaven</a:t>
            </a:r>
          </a:p>
          <a:p>
            <a:pPr marL="0" marR="0" lvl="0" indent="0" algn="r"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kumimoji="0" sz="5600" b="0" i="0" u="none" strike="noStrike" kern="0" cap="none" spc="0" normalizeH="0" baseline="0" noProof="0">
                <a:ln>
                  <a:noFill/>
                </a:ln>
                <a:solidFill>
                  <a:srgbClr val="FFFFFF"/>
                </a:solidFill>
                <a:effectLst/>
                <a:uLnTx/>
                <a:uFillTx/>
                <a:latin typeface="Helvetica"/>
                <a:sym typeface="Helvetica"/>
              </a:rPr>
              <a:t>Length: 133.4 m</a:t>
            </a:r>
          </a:p>
          <a:p>
            <a:pPr marL="0" marR="0" lvl="0" indent="0" algn="r"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kumimoji="0" sz="5600" b="0" i="0" u="none" strike="noStrike" kern="0" cap="none" spc="0" normalizeH="0" baseline="0" noProof="0">
                <a:ln>
                  <a:noFill/>
                </a:ln>
                <a:solidFill>
                  <a:srgbClr val="FFFFFF"/>
                </a:solidFill>
                <a:effectLst/>
                <a:uLnTx/>
                <a:uFillTx/>
                <a:latin typeface="Helvetica"/>
                <a:sym typeface="Helvetica"/>
              </a:rPr>
              <a:t>Width:  22.2 m</a:t>
            </a:r>
          </a:p>
          <a:p>
            <a:pPr marL="0" marR="0" lvl="0" indent="0" algn="r"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kumimoji="0" sz="5600" b="0" i="0" u="none" strike="noStrike" kern="0" cap="none" spc="0" normalizeH="0" baseline="0" noProof="0">
                <a:ln>
                  <a:noFill/>
                </a:ln>
                <a:solidFill>
                  <a:srgbClr val="FFFFFF"/>
                </a:solidFill>
                <a:effectLst/>
                <a:uLnTx/>
                <a:uFillTx/>
                <a:latin typeface="Helvetica"/>
                <a:sym typeface="Helvetica"/>
              </a:rPr>
              <a:t>Height: 13.5 m</a:t>
            </a:r>
          </a:p>
          <a:p>
            <a:pPr marL="0" marR="0" lvl="0" indent="0" algn="r"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kumimoji="0" sz="5600" b="0" i="0" u="none" strike="noStrike" kern="0" cap="none" spc="0" normalizeH="0" baseline="0" noProof="0">
                <a:ln>
                  <a:noFill/>
                </a:ln>
                <a:solidFill>
                  <a:srgbClr val="FFFFFF"/>
                </a:solidFill>
                <a:effectLst/>
                <a:uLnTx/>
                <a:uFillTx/>
                <a:latin typeface="Helvetica"/>
                <a:sym typeface="Helvetica"/>
              </a:rPr>
              <a:t>Cargo: ~7,000 animals</a:t>
            </a:r>
          </a:p>
        </p:txBody>
      </p:sp>
      <p:pic>
        <p:nvPicPr>
          <p:cNvPr id="1296" name="Two Arks Comparison 1 01810.jpg" descr="Two Arks Comparison 1 01810.jpg"/>
          <p:cNvPicPr>
            <a:picLocks/>
          </p:cNvPicPr>
          <p:nvPr/>
        </p:nvPicPr>
        <p:blipFill>
          <a:blip r:embed="rId3"/>
          <a:srcRect l="4195" t="51295" b="7461"/>
          <a:stretch>
            <a:fillRect/>
          </a:stretch>
        </p:blipFill>
        <p:spPr>
          <a:xfrm>
            <a:off x="8432800" y="8293100"/>
            <a:ext cx="14160494" cy="4102101"/>
          </a:xfrm>
          <a:prstGeom prst="rect">
            <a:avLst/>
          </a:prstGeom>
          <a:ln w="12700">
            <a:miter lim="400000"/>
          </a:ln>
        </p:spPr>
      </p:pic>
      <p:sp>
        <p:nvSpPr>
          <p:cNvPr id="1297" name="MV Cormo Express…"/>
          <p:cNvSpPr txBox="1"/>
          <p:nvPr/>
        </p:nvSpPr>
        <p:spPr>
          <a:xfrm>
            <a:off x="1727745" y="6451600"/>
            <a:ext cx="6464301" cy="69088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marL="0" marR="0" lvl="0" indent="0" algn="l" defTabSz="825500" rtl="0" eaLnBrk="1" fontAlgn="auto" latinLnBrk="0" hangingPunct="0">
              <a:lnSpc>
                <a:spcPct val="100000"/>
              </a:lnSpc>
              <a:spcBef>
                <a:spcPts val="0"/>
              </a:spcBef>
              <a:spcAft>
                <a:spcPts val="0"/>
              </a:spcAft>
              <a:buClrTx/>
              <a:buSzTx/>
              <a:buFontTx/>
              <a:buNone/>
              <a:tabLst/>
              <a:defRPr>
                <a:solidFill>
                  <a:srgbClr val="FFFB00"/>
                </a:solidFill>
                <a:latin typeface="+mn-lt"/>
                <a:ea typeface="+mn-ea"/>
                <a:cs typeface="+mn-cs"/>
                <a:sym typeface="Helvetica"/>
              </a:defRPr>
            </a:pPr>
            <a:r>
              <a:rPr kumimoji="0" sz="5600" b="0" i="0" u="none" strike="noStrike" kern="0" cap="none" spc="0" normalizeH="0" baseline="0" noProof="0">
                <a:ln>
                  <a:noFill/>
                </a:ln>
                <a:solidFill>
                  <a:srgbClr val="FFFB00"/>
                </a:solidFill>
                <a:effectLst/>
                <a:uLnTx/>
                <a:uFillTx/>
                <a:latin typeface="Helvetica"/>
                <a:sym typeface="Helvetica"/>
              </a:rPr>
              <a:t>MV Cormo Express</a:t>
            </a:r>
          </a:p>
          <a:p>
            <a:pPr marL="0" marR="0" lvl="0" indent="0" algn="l"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kumimoji="0" sz="5600" b="0" i="0" u="none" strike="noStrike" kern="0" cap="none" spc="0" normalizeH="0" baseline="0" noProof="0">
                <a:ln>
                  <a:noFill/>
                </a:ln>
                <a:solidFill>
                  <a:srgbClr val="FFFFFF"/>
                </a:solidFill>
                <a:effectLst/>
                <a:uLnTx/>
                <a:uFillTx/>
                <a:latin typeface="Helvetica"/>
                <a:sym typeface="Helvetica"/>
              </a:rPr>
              <a:t>Reg.: Philippines</a:t>
            </a:r>
          </a:p>
          <a:p>
            <a:pPr marL="0" marR="0" lvl="0" indent="0" algn="l"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kumimoji="0" sz="5600" b="0" i="0" u="none" strike="noStrike" kern="0" cap="none" spc="0" normalizeH="0" baseline="0" noProof="0">
                <a:ln>
                  <a:noFill/>
                </a:ln>
                <a:solidFill>
                  <a:srgbClr val="FFFFFF"/>
                </a:solidFill>
                <a:effectLst/>
                <a:uLnTx/>
                <a:uFillTx/>
                <a:latin typeface="Helvetica"/>
                <a:sym typeface="Helvetica"/>
              </a:rPr>
              <a:t>Length: 175.9 m</a:t>
            </a:r>
          </a:p>
          <a:p>
            <a:pPr marL="0" marR="0" lvl="0" indent="0" algn="l"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kumimoji="0" sz="5600" b="0" i="0" u="none" strike="noStrike" kern="0" cap="none" spc="0" normalizeH="0" baseline="0" noProof="0">
                <a:ln>
                  <a:noFill/>
                </a:ln>
                <a:solidFill>
                  <a:srgbClr val="FFFFFF"/>
                </a:solidFill>
                <a:effectLst/>
                <a:uLnTx/>
                <a:uFillTx/>
                <a:latin typeface="Helvetica"/>
                <a:sym typeface="Helvetica"/>
              </a:rPr>
              <a:t>Width: 26.5 m</a:t>
            </a:r>
          </a:p>
          <a:p>
            <a:pPr marL="0" marR="0" lvl="0" indent="0" algn="l"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kumimoji="0" sz="5600" b="0" i="0" u="none" strike="noStrike" kern="0" cap="none" spc="0" normalizeH="0" baseline="0" noProof="0">
                <a:ln>
                  <a:noFill/>
                </a:ln>
                <a:solidFill>
                  <a:srgbClr val="FFFFFF"/>
                </a:solidFill>
                <a:effectLst/>
                <a:uLnTx/>
                <a:uFillTx/>
                <a:latin typeface="Helvetica"/>
                <a:sym typeface="Helvetica"/>
              </a:rPr>
              <a:t>Height: 8.9 m</a:t>
            </a:r>
          </a:p>
          <a:p>
            <a:pPr marL="0" marR="0" lvl="0" indent="0" algn="l"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kumimoji="0" sz="5600" b="0" i="0" u="none" strike="noStrike" kern="0" cap="none" spc="0" normalizeH="0" baseline="0" noProof="0">
                <a:ln>
                  <a:noFill/>
                </a:ln>
                <a:solidFill>
                  <a:srgbClr val="FFFFFF"/>
                </a:solidFill>
                <a:effectLst/>
                <a:uLnTx/>
                <a:uFillTx/>
                <a:latin typeface="Helvetica"/>
                <a:sym typeface="Helvetica"/>
              </a:rPr>
              <a:t>Cargo: ~57,000</a:t>
            </a:r>
          </a:p>
          <a:p>
            <a:pPr marL="0" marR="0" lvl="0" indent="0" algn="l"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kumimoji="0" sz="5600" b="0" i="0" u="none" strike="noStrike" kern="0" cap="none" spc="0" normalizeH="0" baseline="0" noProof="0">
                <a:ln>
                  <a:noFill/>
                </a:ln>
                <a:solidFill>
                  <a:srgbClr val="FFFFFF"/>
                </a:solidFill>
                <a:effectLst/>
                <a:uLnTx/>
                <a:uFillTx/>
                <a:latin typeface="Helvetica"/>
                <a:sym typeface="Helvetica"/>
              </a:rPr>
              <a:t>              sheep</a:t>
            </a:r>
          </a:p>
        </p:txBody>
      </p:sp>
      <p:pic>
        <p:nvPicPr>
          <p:cNvPr id="1298" name="Cargo ship.jpg" descr="Cargo ship.jpg"/>
          <p:cNvPicPr>
            <a:picLocks noChangeAspect="1"/>
          </p:cNvPicPr>
          <p:nvPr/>
        </p:nvPicPr>
        <p:blipFill>
          <a:blip r:embed="rId4"/>
          <a:srcRect t="22149" b="11259"/>
          <a:stretch>
            <a:fillRect/>
          </a:stretch>
        </p:blipFill>
        <p:spPr>
          <a:xfrm>
            <a:off x="1778000" y="1242197"/>
            <a:ext cx="10160000" cy="5074267"/>
          </a:xfrm>
          <a:prstGeom prst="rect">
            <a:avLst/>
          </a:prstGeom>
          <a:ln w="12700">
            <a:miter lim="400000"/>
          </a:ln>
          <a:effectLst>
            <a:outerShdw blurRad="190500" dist="8455" dir="5400000" rotWithShape="0">
              <a:srgbClr val="000000"/>
            </a:outerShdw>
          </a:effectLst>
        </p:spPr>
      </p:pic>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0" name="CHARACTER"/>
          <p:cNvSpPr txBox="1">
            <a:spLocks noGrp="1"/>
          </p:cNvSpPr>
          <p:nvPr>
            <p:ph type="title" idx="4294967295"/>
          </p:nvPr>
        </p:nvSpPr>
        <p:spPr>
          <a:xfrm>
            <a:off x="2413000" y="8966200"/>
            <a:ext cx="20828000" cy="2489200"/>
          </a:xfrm>
          <a:prstGeom prst="rect">
            <a:avLst/>
          </a:prstGeom>
          <a:effectLst>
            <a:outerShdw blurRad="50800" dist="38100" dir="5400000" rotWithShape="0">
              <a:srgbClr val="000000">
                <a:alpha val="40000"/>
              </a:srgbClr>
            </a:outerShdw>
          </a:effectLst>
        </p:spPr>
        <p:txBody>
          <a:bodyPr anchor="b"/>
          <a:lstStyle>
            <a:lvl1pPr algn="l">
              <a:defRPr sz="18500"/>
            </a:lvl1pPr>
          </a:lstStyle>
          <a:p>
            <a:r>
              <a:t>CHARACTER</a:t>
            </a:r>
          </a:p>
        </p:txBody>
      </p:sp>
      <p:sp>
        <p:nvSpPr>
          <p:cNvPr id="851" name="of the Flood"/>
          <p:cNvSpPr txBox="1"/>
          <p:nvPr/>
        </p:nvSpPr>
        <p:spPr>
          <a:xfrm>
            <a:off x="7810500" y="10718800"/>
            <a:ext cx="8509000" cy="1549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r">
              <a:defRPr sz="86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t>of the Flood</a:t>
            </a: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57" name="Ark Diorama storming.jpg"/>
          <p:cNvGrpSpPr/>
          <p:nvPr/>
        </p:nvGrpSpPr>
        <p:grpSpPr>
          <a:xfrm>
            <a:off x="2133600" y="952500"/>
            <a:ext cx="20104100" cy="11798697"/>
            <a:chOff x="0" y="0"/>
            <a:chExt cx="20104100" cy="11798696"/>
          </a:xfrm>
        </p:grpSpPr>
        <p:pic>
          <p:nvPicPr>
            <p:cNvPr id="856" name="Ark Diorama storming.jpg" descr="Ark Diorama storming.jpg"/>
            <p:cNvPicPr>
              <a:picLocks noChangeAspect="1"/>
            </p:cNvPicPr>
            <p:nvPr/>
          </p:nvPicPr>
          <p:blipFill>
            <a:blip r:embed="rId2"/>
            <a:srcRect l="3201" t="12324" r="3735" b="9081"/>
            <a:stretch>
              <a:fillRect/>
            </a:stretch>
          </p:blipFill>
          <p:spPr>
            <a:xfrm>
              <a:off x="127000" y="127000"/>
              <a:ext cx="19850100" cy="11544818"/>
            </a:xfrm>
            <a:prstGeom prst="rect">
              <a:avLst/>
            </a:prstGeom>
            <a:ln>
              <a:noFill/>
            </a:ln>
            <a:effectLst/>
          </p:spPr>
        </p:pic>
        <p:pic>
          <p:nvPicPr>
            <p:cNvPr id="855" name="Ark Diorama storming.jpg" descr="Ark Diorama storming.jpg"/>
            <p:cNvPicPr>
              <a:picLocks/>
            </p:cNvPicPr>
            <p:nvPr/>
          </p:nvPicPr>
          <p:blipFill>
            <a:blip r:embed="rId3"/>
            <a:stretch>
              <a:fillRect/>
            </a:stretch>
          </p:blipFill>
          <p:spPr>
            <a:xfrm>
              <a:off x="0" y="0"/>
              <a:ext cx="20104100" cy="11798697"/>
            </a:xfrm>
            <a:prstGeom prst="rect">
              <a:avLst/>
            </a:prstGeom>
            <a:effectLst/>
          </p:spPr>
        </p:pic>
      </p:gr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9" name="Genesis 7:11"/>
          <p:cNvSpPr txBox="1">
            <a:spLocks noGrp="1"/>
          </p:cNvSpPr>
          <p:nvPr>
            <p:ph type="title"/>
          </p:nvPr>
        </p:nvSpPr>
        <p:spPr>
          <a:prstGeom prst="rect">
            <a:avLst/>
          </a:prstGeom>
        </p:spPr>
        <p:txBody>
          <a:bodyPr/>
          <a:lstStyle/>
          <a:p>
            <a:r>
              <a:t>Genesis 7:11</a:t>
            </a:r>
          </a:p>
        </p:txBody>
      </p:sp>
      <p:sp>
        <p:nvSpPr>
          <p:cNvPr id="860" name="In the six hundredth year of Noah’s life, in the second month, the seventeenth day of the month, on the same day all the fountains of the great deep burst open, and the floodgates of the sky were opened."/>
          <p:cNvSpPr txBox="1">
            <a:spLocks noGrp="1"/>
          </p:cNvSpPr>
          <p:nvPr>
            <p:ph type="body" sz="half" idx="1"/>
          </p:nvPr>
        </p:nvSpPr>
        <p:spPr>
          <a:xfrm>
            <a:off x="2425700" y="2895600"/>
            <a:ext cx="19494500" cy="6108700"/>
          </a:xfrm>
          <a:prstGeom prst="rect">
            <a:avLst/>
          </a:prstGeom>
        </p:spPr>
        <p:txBody>
          <a:bodyPr>
            <a:normAutofit lnSpcReduction="10000"/>
          </a:bodyPr>
          <a:lstStyle/>
          <a:p>
            <a:r>
              <a:t>In the six hundredth year of Noah’s life, in the second month, the seventeenth day of the month, on the same day all the </a:t>
            </a:r>
            <a:r>
              <a:rPr>
                <a:solidFill>
                  <a:srgbClr val="FFFB00"/>
                </a:solidFill>
              </a:rPr>
              <a:t>fountains of the great deep</a:t>
            </a:r>
            <a:r>
              <a:t> burst open, and the </a:t>
            </a:r>
            <a:r>
              <a:rPr>
                <a:solidFill>
                  <a:srgbClr val="FFFB00"/>
                </a:solidFill>
              </a:rPr>
              <a:t>floodgates of the sky</a:t>
            </a:r>
            <a:r>
              <a:t> were opened.</a:t>
            </a: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4" name="mudslide 1.jpg" descr="mudslide 1.jpg"/>
          <p:cNvPicPr>
            <a:picLocks/>
          </p:cNvPicPr>
          <p:nvPr/>
        </p:nvPicPr>
        <p:blipFill>
          <a:blip r:embed="rId3"/>
          <a:stretch>
            <a:fillRect/>
          </a:stretch>
        </p:blipFill>
        <p:spPr>
          <a:xfrm>
            <a:off x="4238230" y="1011200"/>
            <a:ext cx="15907540" cy="11693600"/>
          </a:xfrm>
          <a:prstGeom prst="rect">
            <a:avLst/>
          </a:prstGeom>
          <a:ln w="25400">
            <a:solidFill>
              <a:srgbClr val="FFFFFF"/>
            </a:solidFill>
            <a:miter lim="400000"/>
          </a:ln>
        </p:spPr>
      </p:pic>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8" name="Genesis 7:11"/>
          <p:cNvSpPr txBox="1">
            <a:spLocks noGrp="1"/>
          </p:cNvSpPr>
          <p:nvPr>
            <p:ph type="title"/>
          </p:nvPr>
        </p:nvSpPr>
        <p:spPr>
          <a:prstGeom prst="rect">
            <a:avLst/>
          </a:prstGeom>
        </p:spPr>
        <p:txBody>
          <a:bodyPr/>
          <a:lstStyle/>
          <a:p>
            <a:r>
              <a:t>Genesis 7:11</a:t>
            </a:r>
          </a:p>
        </p:txBody>
      </p:sp>
      <p:sp>
        <p:nvSpPr>
          <p:cNvPr id="869" name="In the six hundredth year of Noah’s life, in the second month, the seventeenth day of the month, on the same day all the fountains of the great deep burst open, and the floodgates of the sky were opened."/>
          <p:cNvSpPr txBox="1">
            <a:spLocks noGrp="1"/>
          </p:cNvSpPr>
          <p:nvPr>
            <p:ph type="body" idx="1"/>
          </p:nvPr>
        </p:nvSpPr>
        <p:spPr>
          <a:xfrm>
            <a:off x="1752600" y="3073400"/>
            <a:ext cx="20751800" cy="8839200"/>
          </a:xfrm>
          <a:prstGeom prst="rect">
            <a:avLst/>
          </a:prstGeom>
        </p:spPr>
        <p:txBody>
          <a:bodyPr/>
          <a:lstStyle/>
          <a:p>
            <a:r>
              <a:t>In the six hundredth year of Noah’s life, in the second month, the seventeenth day of the month, on the same day all the </a:t>
            </a:r>
            <a:r>
              <a:rPr>
                <a:solidFill>
                  <a:srgbClr val="FFFB00"/>
                </a:solidFill>
              </a:rPr>
              <a:t>fountains of the great deep burst open</a:t>
            </a:r>
            <a:r>
              <a:t>, and the floodgates of the sky</a:t>
            </a:r>
            <a:r>
              <a:rPr>
                <a:solidFill>
                  <a:srgbClr val="F4EDB7"/>
                </a:solidFill>
              </a:rPr>
              <a:t> </a:t>
            </a:r>
            <a:r>
              <a:t>were opened.</a:t>
            </a:r>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3" name="135412113_Thinkstock2012_Volcano.jpg" descr="135412113_Thinkstock2012_Volcano.jpg"/>
          <p:cNvPicPr>
            <a:picLocks noChangeAspect="1"/>
          </p:cNvPicPr>
          <p:nvPr/>
        </p:nvPicPr>
        <p:blipFill>
          <a:blip r:embed="rId3"/>
          <a:stretch>
            <a:fillRect/>
          </a:stretch>
        </p:blipFill>
        <p:spPr>
          <a:xfrm>
            <a:off x="3841750" y="1295400"/>
            <a:ext cx="16687800" cy="11125200"/>
          </a:xfrm>
          <a:prstGeom prst="rect">
            <a:avLst/>
          </a:prstGeom>
          <a:ln w="25400">
            <a:solidFill>
              <a:srgbClr val="FFFFFF"/>
            </a:solidFill>
            <a:miter lim="400000"/>
          </a:ln>
        </p:spPr>
      </p:pic>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7" name="Tsunami in Japan, March 2011"/>
          <p:cNvSpPr txBox="1">
            <a:spLocks noGrp="1"/>
          </p:cNvSpPr>
          <p:nvPr>
            <p:ph type="title" idx="4294967295"/>
          </p:nvPr>
        </p:nvSpPr>
        <p:spPr>
          <a:xfrm>
            <a:off x="1778000" y="11822394"/>
            <a:ext cx="20828000" cy="1171696"/>
          </a:xfrm>
          <a:prstGeom prst="rect">
            <a:avLst/>
          </a:prstGeom>
          <a:effectLst>
            <a:outerShdw blurRad="50800" dist="38100" dir="5400000" rotWithShape="0">
              <a:srgbClr val="000000">
                <a:alpha val="40000"/>
              </a:srgbClr>
            </a:outerShdw>
          </a:effectLst>
        </p:spPr>
        <p:txBody>
          <a:bodyPr anchor="b"/>
          <a:lstStyle>
            <a:lvl1pPr>
              <a:defRPr sz="7200"/>
            </a:lvl1pPr>
          </a:lstStyle>
          <a:p>
            <a:r>
              <a:t>Tsunami in Japan, March 2011</a:t>
            </a:r>
          </a:p>
        </p:txBody>
      </p:sp>
      <p:pic>
        <p:nvPicPr>
          <p:cNvPr id="878" name="Japan tsunami 2011 wave over wall.jpg" descr="Japan tsunami 2011 wave over wall.jpg"/>
          <p:cNvPicPr>
            <a:picLocks noChangeAspect="1"/>
          </p:cNvPicPr>
          <p:nvPr/>
        </p:nvPicPr>
        <p:blipFill>
          <a:blip r:embed="rId3"/>
          <a:stretch>
            <a:fillRect/>
          </a:stretch>
        </p:blipFill>
        <p:spPr>
          <a:xfrm>
            <a:off x="3771900" y="723900"/>
            <a:ext cx="16827500" cy="11190287"/>
          </a:xfrm>
          <a:prstGeom prst="rect">
            <a:avLst/>
          </a:prstGeom>
          <a:ln w="25400">
            <a:solidFill>
              <a:srgbClr val="FFFFFF"/>
            </a:solidFill>
            <a:miter lim="400000"/>
          </a:ln>
        </p:spPr>
      </p:pic>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2" name="japan tsunami 2011 houses debrie.jpg" descr="japan tsunami 2011 houses debrie.jpg"/>
          <p:cNvPicPr>
            <a:picLocks/>
          </p:cNvPicPr>
          <p:nvPr/>
        </p:nvPicPr>
        <p:blipFill>
          <a:blip r:embed="rId3"/>
          <a:stretch>
            <a:fillRect/>
          </a:stretch>
        </p:blipFill>
        <p:spPr>
          <a:xfrm>
            <a:off x="3771900" y="762000"/>
            <a:ext cx="16827500" cy="11087100"/>
          </a:xfrm>
          <a:prstGeom prst="rect">
            <a:avLst/>
          </a:prstGeom>
          <a:ln w="25400">
            <a:solidFill>
              <a:srgbClr val="FFFFFF"/>
            </a:solidFill>
            <a:miter lim="400000"/>
          </a:ln>
        </p:spPr>
      </p:pic>
      <p:sp>
        <p:nvSpPr>
          <p:cNvPr id="883" name="Tsunami in Japan, March 2011"/>
          <p:cNvSpPr txBox="1">
            <a:spLocks noGrp="1"/>
          </p:cNvSpPr>
          <p:nvPr>
            <p:ph type="title" idx="4294967295"/>
          </p:nvPr>
        </p:nvSpPr>
        <p:spPr>
          <a:xfrm>
            <a:off x="1778000" y="11822394"/>
            <a:ext cx="20828000" cy="1171696"/>
          </a:xfrm>
          <a:prstGeom prst="rect">
            <a:avLst/>
          </a:prstGeom>
          <a:effectLst>
            <a:outerShdw blurRad="50800" dist="38100" dir="5400000" rotWithShape="0">
              <a:srgbClr val="000000">
                <a:alpha val="40000"/>
              </a:srgbClr>
            </a:outerShdw>
          </a:effectLst>
        </p:spPr>
        <p:txBody>
          <a:bodyPr anchor="b"/>
          <a:lstStyle>
            <a:lvl1pPr algn="r">
              <a:defRPr sz="7200"/>
            </a:lvl1pPr>
          </a:lstStyle>
          <a:p>
            <a:r>
              <a:t>Tsunami in Japan, March 2011</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7" name="119 GDM flood.jpg" descr="119 GDM flood.jpg"/>
          <p:cNvPicPr>
            <a:picLocks/>
          </p:cNvPicPr>
          <p:nvPr/>
        </p:nvPicPr>
        <p:blipFill>
          <a:blip r:embed="rId3"/>
          <a:srcRect t="7778" b="12202"/>
          <a:stretch>
            <a:fillRect/>
          </a:stretch>
        </p:blipFill>
        <p:spPr>
          <a:xfrm>
            <a:off x="2298700" y="927100"/>
            <a:ext cx="19773900" cy="11861800"/>
          </a:xfrm>
          <a:prstGeom prst="rect">
            <a:avLst/>
          </a:prstGeom>
          <a:ln w="25400">
            <a:solidFill>
              <a:srgbClr val="FFFFFF"/>
            </a:solidFill>
            <a:miter lim="400000"/>
          </a:ln>
        </p:spPr>
      </p:pic>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1" name="DEPTH"/>
          <p:cNvSpPr txBox="1">
            <a:spLocks noGrp="1"/>
          </p:cNvSpPr>
          <p:nvPr>
            <p:ph type="title" idx="4294967295"/>
          </p:nvPr>
        </p:nvSpPr>
        <p:spPr>
          <a:xfrm>
            <a:off x="2844800" y="8661400"/>
            <a:ext cx="20828000" cy="2489200"/>
          </a:xfrm>
          <a:prstGeom prst="rect">
            <a:avLst/>
          </a:prstGeom>
          <a:effectLst>
            <a:outerShdw blurRad="50800" dist="38100" dir="5400000" rotWithShape="0">
              <a:srgbClr val="000000">
                <a:alpha val="40000"/>
              </a:srgbClr>
            </a:outerShdw>
          </a:effectLst>
        </p:spPr>
        <p:txBody>
          <a:bodyPr anchor="b"/>
          <a:lstStyle>
            <a:lvl1pPr algn="l">
              <a:defRPr sz="18500"/>
            </a:lvl1pPr>
          </a:lstStyle>
          <a:p>
            <a:r>
              <a:t>DEPTH</a:t>
            </a:r>
          </a:p>
        </p:txBody>
      </p:sp>
      <p:sp>
        <p:nvSpPr>
          <p:cNvPr id="892" name="of the Flood"/>
          <p:cNvSpPr txBox="1"/>
          <p:nvPr/>
        </p:nvSpPr>
        <p:spPr>
          <a:xfrm>
            <a:off x="3454400" y="10591800"/>
            <a:ext cx="7061200" cy="1549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86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t>of the Flood</a:t>
            </a:r>
          </a:p>
        </p:txBody>
      </p:sp>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6" name="Genesis 7:19–20"/>
          <p:cNvSpPr txBox="1">
            <a:spLocks noGrp="1"/>
          </p:cNvSpPr>
          <p:nvPr>
            <p:ph type="title"/>
          </p:nvPr>
        </p:nvSpPr>
        <p:spPr>
          <a:prstGeom prst="rect">
            <a:avLst/>
          </a:prstGeom>
        </p:spPr>
        <p:txBody>
          <a:bodyPr/>
          <a:lstStyle/>
          <a:p>
            <a:r>
              <a:t>Genesis 7:19–20</a:t>
            </a:r>
          </a:p>
        </p:txBody>
      </p:sp>
      <p:sp>
        <p:nvSpPr>
          <p:cNvPr id="897" name="19 And the water prevailed more and more on the earth, so that all the high mountains everywhere under the heavens were covered. 20 The waters prevailed fifteen cubits higher, and the mountains were covered."/>
          <p:cNvSpPr txBox="1">
            <a:spLocks noGrp="1"/>
          </p:cNvSpPr>
          <p:nvPr>
            <p:ph type="body" idx="1"/>
          </p:nvPr>
        </p:nvSpPr>
        <p:spPr>
          <a:xfrm>
            <a:off x="1752600" y="3073400"/>
            <a:ext cx="21564600" cy="8839200"/>
          </a:xfrm>
          <a:prstGeom prst="rect">
            <a:avLst/>
          </a:prstGeom>
        </p:spPr>
        <p:txBody>
          <a:bodyPr/>
          <a:lstStyle/>
          <a:p>
            <a:r>
              <a:rPr sz="3600"/>
              <a:t>19</a:t>
            </a:r>
            <a:r>
              <a:t> And the water prevailed more and more on the earth, so that </a:t>
            </a:r>
            <a:r>
              <a:rPr>
                <a:solidFill>
                  <a:srgbClr val="FFFB00"/>
                </a:solidFill>
              </a:rPr>
              <a:t>all the high mountains everywhere under the heavens were covered</a:t>
            </a:r>
            <a:r>
              <a:t>. </a:t>
            </a:r>
            <a:r>
              <a:rPr sz="3600"/>
              <a:t>20</a:t>
            </a:r>
            <a:r>
              <a:t> The waters prevailed fifteen cubits higher, and </a:t>
            </a:r>
            <a:r>
              <a:rPr>
                <a:solidFill>
                  <a:srgbClr val="FFFB00"/>
                </a:solidFill>
              </a:rPr>
              <a:t>the mountains were covered</a:t>
            </a:r>
            <a:r>
              <a:t>.</a:t>
            </a:r>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 name="LOCAL FLOOD pic102 MASTER.jpg" descr="LOCAL FLOOD pic102 MASTER.jpg"/>
          <p:cNvPicPr>
            <a:picLocks/>
          </p:cNvPicPr>
          <p:nvPr/>
        </p:nvPicPr>
        <p:blipFill>
          <a:blip r:embed="rId2"/>
          <a:stretch>
            <a:fillRect/>
          </a:stretch>
        </p:blipFill>
        <p:spPr>
          <a:xfrm>
            <a:off x="4279900" y="914400"/>
            <a:ext cx="15824200" cy="11874500"/>
          </a:xfrm>
          <a:prstGeom prst="rect">
            <a:avLst/>
          </a:prstGeom>
          <a:ln w="25400">
            <a:solidFill>
              <a:srgbClr val="FFFFFF"/>
            </a:solidFill>
            <a:miter lim="400000"/>
          </a:ln>
        </p:spPr>
      </p:pic>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20C241-99EE-A659-F3E5-A0C1EA6375B7}"/>
            </a:ext>
          </a:extLst>
        </p:cNvPr>
        <p:cNvGrpSpPr/>
        <p:nvPr/>
      </p:nvGrpSpPr>
      <p:grpSpPr>
        <a:xfrm>
          <a:off x="0" y="0"/>
          <a:ext cx="0" cy="0"/>
          <a:chOff x="0" y="0"/>
          <a:chExt cx="0" cy="0"/>
        </a:xfrm>
      </p:grpSpPr>
      <p:pic>
        <p:nvPicPr>
          <p:cNvPr id="901" name="LOCAL FLOOD pic102 MASTER.jpg" descr="LOCAL FLOOD pic102 MASTER.jpg">
            <a:extLst>
              <a:ext uri="{FF2B5EF4-FFF2-40B4-BE49-F238E27FC236}">
                <a16:creationId xmlns:a16="http://schemas.microsoft.com/office/drawing/2014/main" id="{D4D0432A-D714-EA2F-6F67-4100CB4BFF3D}"/>
              </a:ext>
            </a:extLst>
          </p:cNvPr>
          <p:cNvPicPr>
            <a:picLocks/>
          </p:cNvPicPr>
          <p:nvPr/>
        </p:nvPicPr>
        <p:blipFill>
          <a:blip r:embed="rId2"/>
          <a:stretch>
            <a:fillRect/>
          </a:stretch>
        </p:blipFill>
        <p:spPr>
          <a:xfrm>
            <a:off x="4279900" y="914400"/>
            <a:ext cx="15824200" cy="11874500"/>
          </a:xfrm>
          <a:prstGeom prst="rect">
            <a:avLst/>
          </a:prstGeom>
          <a:ln w="25400">
            <a:solidFill>
              <a:srgbClr val="FFFFFF"/>
            </a:solidFill>
            <a:miter lim="400000"/>
          </a:ln>
        </p:spPr>
      </p:pic>
      <p:pic>
        <p:nvPicPr>
          <p:cNvPr id="902" name="X--big red.png" descr="X--big red.png">
            <a:extLst>
              <a:ext uri="{FF2B5EF4-FFF2-40B4-BE49-F238E27FC236}">
                <a16:creationId xmlns:a16="http://schemas.microsoft.com/office/drawing/2014/main" id="{BD3952D9-D290-7D99-2DB9-D23DEA6695E1}"/>
              </a:ext>
            </a:extLst>
          </p:cNvPr>
          <p:cNvPicPr>
            <a:picLocks noChangeAspect="1"/>
          </p:cNvPicPr>
          <p:nvPr/>
        </p:nvPicPr>
        <p:blipFill>
          <a:blip r:embed="rId3"/>
          <a:stretch>
            <a:fillRect/>
          </a:stretch>
        </p:blipFill>
        <p:spPr>
          <a:xfrm>
            <a:off x="6070600" y="1054100"/>
            <a:ext cx="12242800" cy="11595100"/>
          </a:xfrm>
          <a:prstGeom prst="rect">
            <a:avLst/>
          </a:prstGeom>
          <a:ln w="12700">
            <a:miter lim="400000"/>
          </a:ln>
        </p:spPr>
      </p:pic>
    </p:spTree>
    <p:extLst>
      <p:ext uri="{BB962C8B-B14F-4D97-AF65-F5344CB8AC3E}">
        <p14:creationId xmlns:p14="http://schemas.microsoft.com/office/powerpoint/2010/main" val="940385099"/>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902"/>
                                        </p:tgtEl>
                                        <p:attrNameLst>
                                          <p:attrName>style.visibility</p:attrName>
                                        </p:attrNameLst>
                                      </p:cBhvr>
                                      <p:to>
                                        <p:strVal val="visible"/>
                                      </p:to>
                                    </p:set>
                                    <p:animEffect transition="in" filter="dissolve">
                                      <p:cBhvr>
                                        <p:cTn id="7" dur="500"/>
                                        <p:tgtEl>
                                          <p:spTgt spid="9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2" grpId="0" animBg="1" advAuto="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62" name="Rainbow promise"/>
          <p:cNvSpPr txBox="1">
            <a:spLocks noGrp="1"/>
          </p:cNvSpPr>
          <p:nvPr>
            <p:ph type="title" idx="4294967295"/>
          </p:nvPr>
        </p:nvSpPr>
        <p:spPr>
          <a:xfrm>
            <a:off x="6019798" y="2126455"/>
            <a:ext cx="12344402" cy="1714503"/>
          </a:xfrm>
          <a:prstGeom prst="rect">
            <a:avLst/>
          </a:prstGeom>
        </p:spPr>
        <p:txBody>
          <a:bodyPr lIns="68580" tIns="68580" rIns="68580" bIns="68580" anchor="ctr">
            <a:normAutofit/>
          </a:bodyPr>
          <a:lstStyle>
            <a:lvl1pPr defTabSz="914400">
              <a:defRPr sz="8400">
                <a:solidFill>
                  <a:srgbClr val="000000"/>
                </a:solidFill>
                <a:latin typeface="Arial"/>
                <a:ea typeface="Arial"/>
                <a:cs typeface="Arial"/>
                <a:sym typeface="Arial"/>
              </a:defRPr>
            </a:lvl1pPr>
          </a:lstStyle>
          <a:p>
            <a:pPr>
              <a:defRPr>
                <a:effectLst/>
              </a:defRPr>
            </a:pPr>
            <a:r>
              <a:t>Rainbow promise</a:t>
            </a:r>
          </a:p>
        </p:txBody>
      </p:sp>
      <p:pic>
        <p:nvPicPr>
          <p:cNvPr id="1363" name="Rainbow Promise" descr="Rainbow Promise"/>
          <p:cNvPicPr>
            <a:picLocks noChangeAspect="1"/>
          </p:cNvPicPr>
          <p:nvPr/>
        </p:nvPicPr>
        <p:blipFill>
          <a:blip r:embed="rId3"/>
          <a:stretch>
            <a:fillRect/>
          </a:stretch>
        </p:blipFill>
        <p:spPr>
          <a:xfrm>
            <a:off x="979722" y="692862"/>
            <a:ext cx="16135400" cy="12101549"/>
          </a:xfrm>
          <a:prstGeom prst="rect">
            <a:avLst/>
          </a:prstGeom>
          <a:ln w="12700">
            <a:miter lim="400000"/>
          </a:ln>
        </p:spPr>
      </p:pic>
      <p:grpSp>
        <p:nvGrpSpPr>
          <p:cNvPr id="1366" name="Group"/>
          <p:cNvGrpSpPr/>
          <p:nvPr/>
        </p:nvGrpSpPr>
        <p:grpSpPr>
          <a:xfrm>
            <a:off x="259285" y="10623250"/>
            <a:ext cx="17158276" cy="6141814"/>
            <a:chOff x="0" y="0"/>
            <a:chExt cx="17158275" cy="6141813"/>
          </a:xfrm>
        </p:grpSpPr>
        <p:sp>
          <p:nvSpPr>
            <p:cNvPr id="1364" name="Rounded Rectangle"/>
            <p:cNvSpPr/>
            <p:nvPr/>
          </p:nvSpPr>
          <p:spPr>
            <a:xfrm>
              <a:off x="-1" y="0"/>
              <a:ext cx="17158276" cy="2555490"/>
            </a:xfrm>
            <a:prstGeom prst="roundRect">
              <a:avLst>
                <a:gd name="adj" fmla="val 8333"/>
              </a:avLst>
            </a:prstGeom>
            <a:solidFill>
              <a:srgbClr val="000000"/>
            </a:solidFill>
            <a:ln w="3175" cap="flat">
              <a:solidFill>
                <a:srgbClr val="000000"/>
              </a:solidFill>
              <a:prstDash val="solid"/>
              <a:round/>
            </a:ln>
            <a:effectLst/>
          </p:spPr>
          <p:txBody>
            <a:bodyPr wrap="square" lIns="68580" tIns="68580" rIns="68580" bIns="68580" numCol="1" anchor="t">
              <a:noAutofit/>
            </a:bodyPr>
            <a:lstStyle/>
            <a:p>
              <a:pPr marL="0" marR="0" lvl="0" indent="0" algn="ctr" defTabSz="914400" rtl="0" eaLnBrk="1" fontAlgn="auto" latinLnBrk="0" hangingPunct="0">
                <a:lnSpc>
                  <a:spcPct val="100000"/>
                </a:lnSpc>
                <a:spcBef>
                  <a:spcPts val="0"/>
                </a:spcBef>
                <a:spcAft>
                  <a:spcPts val="0"/>
                </a:spcAft>
                <a:buClrTx/>
                <a:buSzTx/>
                <a:buFontTx/>
                <a:buNone/>
                <a:tabLst/>
                <a:defRPr sz="12600" b="1">
                  <a:solidFill>
                    <a:srgbClr val="FFFFFF"/>
                  </a:solidFill>
                  <a:latin typeface="Arial"/>
                  <a:ea typeface="Arial"/>
                  <a:cs typeface="Arial"/>
                  <a:sym typeface="Arial"/>
                </a:defRPr>
              </a:pPr>
              <a:endParaRPr kumimoji="0" sz="12600" b="1" i="0" u="none" strike="noStrike" kern="0" cap="none" spc="0" normalizeH="0" baseline="0" noProof="0">
                <a:ln>
                  <a:noFill/>
                </a:ln>
                <a:solidFill>
                  <a:srgbClr val="FFFFFF"/>
                </a:solidFill>
                <a:effectLst/>
                <a:uLnTx/>
                <a:uFillTx/>
                <a:latin typeface="Arial"/>
                <a:cs typeface="Arial"/>
                <a:sym typeface="Arial"/>
              </a:endParaRPr>
            </a:p>
          </p:txBody>
        </p:sp>
        <p:sp>
          <p:nvSpPr>
            <p:cNvPr id="1365" name="الوعــد بقــوس قـــزح"/>
            <p:cNvSpPr txBox="1"/>
            <p:nvPr/>
          </p:nvSpPr>
          <p:spPr>
            <a:xfrm>
              <a:off x="124696" y="124697"/>
              <a:ext cx="16908883" cy="601711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numCol="1" anchor="t">
              <a:noAutofit/>
            </a:bodyPr>
            <a:lstStyle>
              <a:lvl1pPr defTabSz="914400" rtl="1">
                <a:defRPr sz="12600" b="1">
                  <a:solidFill>
                    <a:srgbClr val="FFFFFF"/>
                  </a:solidFill>
                  <a:latin typeface="Arial"/>
                  <a:ea typeface="Arial"/>
                  <a:cs typeface="Arial"/>
                  <a:sym typeface="Arial"/>
                </a:defRPr>
              </a:lvl1pPr>
            </a:lstStyle>
            <a:p>
              <a:pPr lvl="0"/>
              <a:r>
                <a:rPr lang="en-US" dirty="0"/>
                <a:t>Rainbow Promise</a:t>
              </a:r>
              <a:endParaRPr kumimoji="0" sz="12600" b="1" i="0" u="none" strike="noStrike" kern="0" cap="none" spc="0" normalizeH="0" baseline="0" noProof="0" dirty="0">
                <a:ln>
                  <a:noFill/>
                </a:ln>
                <a:solidFill>
                  <a:srgbClr val="FFFFFF"/>
                </a:solidFill>
                <a:effectLst/>
                <a:uLnTx/>
                <a:uFillTx/>
                <a:latin typeface="Arial"/>
                <a:cs typeface="Arial"/>
                <a:sym typeface="Arial"/>
              </a:endParaRPr>
            </a:p>
          </p:txBody>
        </p:sp>
      </p:grpSp>
      <p:sp>
        <p:nvSpPr>
          <p:cNvPr id="1367" name="God’s 7 colors"/>
          <p:cNvSpPr txBox="1"/>
          <p:nvPr/>
        </p:nvSpPr>
        <p:spPr>
          <a:xfrm>
            <a:off x="17810433" y="10966156"/>
            <a:ext cx="5608374" cy="1250759"/>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b"/>
          <a:lstStyle>
            <a:lvl1pPr>
              <a:defRPr sz="6200">
                <a:solidFill>
                  <a:srgbClr val="FFFFFF"/>
                </a:solidFill>
                <a:effectLst>
                  <a:outerShdw blurRad="50800" dist="38100" dir="5400000" rotWithShape="0">
                    <a:srgbClr val="000000">
                      <a:alpha val="40000"/>
                    </a:srgbClr>
                  </a:outerShdw>
                </a:effectLst>
                <a:latin typeface="+mn-lt"/>
                <a:ea typeface="+mn-ea"/>
                <a:cs typeface="+mn-cs"/>
                <a:sym typeface="Helvetica"/>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62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Helvetica"/>
                <a:sym typeface="Helvetica"/>
              </a:rPr>
              <a:t>God’s 7 colors</a:t>
            </a:r>
          </a:p>
        </p:txBody>
      </p:sp>
      <p:grpSp>
        <p:nvGrpSpPr>
          <p:cNvPr id="1370" name="Group"/>
          <p:cNvGrpSpPr/>
          <p:nvPr/>
        </p:nvGrpSpPr>
        <p:grpSpPr>
          <a:xfrm>
            <a:off x="17810433" y="6733207"/>
            <a:ext cx="5623309" cy="4486546"/>
            <a:chOff x="0" y="0"/>
            <a:chExt cx="5623307" cy="4486544"/>
          </a:xfrm>
        </p:grpSpPr>
        <p:sp>
          <p:nvSpPr>
            <p:cNvPr id="1368" name="Rectangle"/>
            <p:cNvSpPr/>
            <p:nvPr/>
          </p:nvSpPr>
          <p:spPr>
            <a:xfrm>
              <a:off x="0" y="0"/>
              <a:ext cx="5623308" cy="4486545"/>
            </a:xfrm>
            <a:prstGeom prst="rect">
              <a:avLst/>
            </a:prstGeom>
            <a:blipFill rotWithShape="1">
              <a:blip r:embed="rId4"/>
              <a:srcRect/>
              <a:tile tx="0" ty="0" sx="100000" sy="100000" flip="none" algn="tl"/>
            </a:blipFill>
            <a:ln w="12700" cap="flat">
              <a:noFill/>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pic>
          <p:nvPicPr>
            <p:cNvPr id="1369" name="Rainbow--God's.jpg" descr="Rainbow--God's.jpg"/>
            <p:cNvPicPr>
              <a:picLocks noChangeAspect="1"/>
            </p:cNvPicPr>
            <p:nvPr/>
          </p:nvPicPr>
          <p:blipFill>
            <a:blip r:embed="rId5"/>
            <a:srcRect r="24771"/>
            <a:stretch>
              <a:fillRect/>
            </a:stretch>
          </p:blipFill>
          <p:spPr>
            <a:xfrm>
              <a:off x="52427" y="152140"/>
              <a:ext cx="5518294" cy="4182094"/>
            </a:xfrm>
            <a:prstGeom prst="rect">
              <a:avLst/>
            </a:prstGeom>
            <a:ln w="12700" cap="flat">
              <a:noFill/>
              <a:miter lim="400000"/>
            </a:ln>
            <a:effectLst/>
          </p:spPr>
        </p:pic>
      </p:grpSp>
      <p:grpSp>
        <p:nvGrpSpPr>
          <p:cNvPr id="1373" name="Group"/>
          <p:cNvGrpSpPr/>
          <p:nvPr/>
        </p:nvGrpSpPr>
        <p:grpSpPr>
          <a:xfrm>
            <a:off x="17792627" y="854451"/>
            <a:ext cx="5643987" cy="5036701"/>
            <a:chOff x="0" y="0"/>
            <a:chExt cx="5643986" cy="5036699"/>
          </a:xfrm>
        </p:grpSpPr>
        <p:sp>
          <p:nvSpPr>
            <p:cNvPr id="1371" name="LGBT’s 6 colors"/>
            <p:cNvSpPr txBox="1"/>
            <p:nvPr/>
          </p:nvSpPr>
          <p:spPr>
            <a:xfrm>
              <a:off x="0" y="0"/>
              <a:ext cx="5643987" cy="1250759"/>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0" tIns="0" rIns="0" bIns="0" numCol="1" anchor="b">
              <a:noAutofit/>
            </a:bodyPr>
            <a:lstStyle>
              <a:lvl1pPr>
                <a:defRPr sz="6200">
                  <a:solidFill>
                    <a:srgbClr val="FFFFFF"/>
                  </a:solidFill>
                  <a:effectLst>
                    <a:outerShdw blurRad="50800" dist="38100" dir="5400000" rotWithShape="0">
                      <a:srgbClr val="000000">
                        <a:alpha val="40000"/>
                      </a:srgbClr>
                    </a:outerShdw>
                  </a:effectLst>
                  <a:latin typeface="+mn-lt"/>
                  <a:ea typeface="+mn-ea"/>
                  <a:cs typeface="+mn-cs"/>
                  <a:sym typeface="Helvetica"/>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62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Helvetica"/>
                  <a:sym typeface="Helvetica"/>
                </a:rPr>
                <a:t>LGBT’s 6 colors</a:t>
              </a:r>
            </a:p>
          </p:txBody>
        </p:sp>
        <p:pic>
          <p:nvPicPr>
            <p:cNvPr id="1372" name="Rainbow--LGBT.gif" descr="Rainbow--LGBT.gif"/>
            <p:cNvPicPr>
              <a:picLocks noChangeAspect="1"/>
            </p:cNvPicPr>
            <p:nvPr/>
          </p:nvPicPr>
          <p:blipFill>
            <a:blip r:embed="rId6"/>
            <a:stretch>
              <a:fillRect/>
            </a:stretch>
          </p:blipFill>
          <p:spPr>
            <a:xfrm>
              <a:off x="24561" y="1302568"/>
              <a:ext cx="5609801" cy="3734132"/>
            </a:xfrm>
            <a:prstGeom prst="rect">
              <a:avLst/>
            </a:prstGeom>
            <a:ln w="25400" cap="flat">
              <a:solidFill>
                <a:srgbClr val="FFFFFF"/>
              </a:solidFill>
              <a:prstDash val="solid"/>
              <a:miter lim="400000"/>
            </a:ln>
            <a:effectLst/>
          </p:spPr>
        </p:pic>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1373"/>
                                        </p:tgtEl>
                                        <p:attrNameLst>
                                          <p:attrName>style.visibility</p:attrName>
                                        </p:attrNameLst>
                                      </p:cBhvr>
                                      <p:to>
                                        <p:strVal val="visible"/>
                                      </p:to>
                                    </p:set>
                                    <p:animEffect transition="in" filter="fade">
                                      <p:cBhvr>
                                        <p:cTn id="7" dur="499"/>
                                        <p:tgtEl>
                                          <p:spTgt spid="13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3" grpId="0" animBg="1" advAuto="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7" name="Billions of Dead Things 00058.jpg" descr="Billions of Dead Things 00058.jpg"/>
          <p:cNvPicPr>
            <a:picLocks noChangeAspect="1"/>
          </p:cNvPicPr>
          <p:nvPr/>
        </p:nvPicPr>
        <p:blipFill>
          <a:blip r:embed="rId2"/>
          <a:stretch>
            <a:fillRect/>
          </a:stretch>
        </p:blipFill>
        <p:spPr>
          <a:xfrm>
            <a:off x="0" y="0"/>
            <a:ext cx="24384000" cy="13716000"/>
          </a:xfrm>
          <a:prstGeom prst="rect">
            <a:avLst/>
          </a:prstGeom>
          <a:ln w="25400">
            <a:solidFill>
              <a:srgbClr val="FFFFFF"/>
            </a:solidFill>
            <a:miter lim="400000"/>
          </a:ln>
        </p:spPr>
      </p:pic>
      <p:sp>
        <p:nvSpPr>
          <p:cNvPr id="918" name="Billions of dead things"/>
          <p:cNvSpPr txBox="1">
            <a:spLocks noGrp="1"/>
          </p:cNvSpPr>
          <p:nvPr>
            <p:ph type="title" idx="4294967295"/>
          </p:nvPr>
        </p:nvSpPr>
        <p:spPr>
          <a:xfrm>
            <a:off x="2959100" y="2336800"/>
            <a:ext cx="20739100" cy="2245360"/>
          </a:xfrm>
          <a:prstGeom prst="rect">
            <a:avLst/>
          </a:prstGeom>
          <a:effectLst>
            <a:outerShdw blurRad="50800" dist="38100" dir="5400000" rotWithShape="0">
              <a:srgbClr val="000000">
                <a:alpha val="40000"/>
              </a:srgbClr>
            </a:outerShdw>
          </a:effectLst>
        </p:spPr>
        <p:txBody>
          <a:bodyPr anchor="ctr"/>
          <a:lstStyle>
            <a:lvl1pPr algn="l">
              <a:lnSpc>
                <a:spcPct val="140000"/>
              </a:lnSpc>
              <a:defRPr sz="7200"/>
            </a:lvl1pPr>
          </a:lstStyle>
          <a:p>
            <a:r>
              <a:rPr sz="16600" dirty="0"/>
              <a:t>Billions of dead things</a:t>
            </a:r>
          </a:p>
        </p:txBody>
      </p:sp>
      <p:sp>
        <p:nvSpPr>
          <p:cNvPr id="919" name="buried in rock layers"/>
          <p:cNvSpPr txBox="1"/>
          <p:nvPr/>
        </p:nvSpPr>
        <p:spPr>
          <a:xfrm>
            <a:off x="2971800" y="4733175"/>
            <a:ext cx="20739100" cy="224536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lstStyle>
            <a:lvl1pPr algn="l">
              <a:lnSpc>
                <a:spcPct val="140000"/>
              </a:lnSpc>
              <a:defRPr sz="72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sz="16600" dirty="0"/>
              <a:t>buried in rock layers</a:t>
            </a:r>
          </a:p>
        </p:txBody>
      </p:sp>
      <p:sp>
        <p:nvSpPr>
          <p:cNvPr id="920" name="laid down by water"/>
          <p:cNvSpPr txBox="1"/>
          <p:nvPr/>
        </p:nvSpPr>
        <p:spPr>
          <a:xfrm>
            <a:off x="2971800" y="7129550"/>
            <a:ext cx="20739100" cy="2041236"/>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lstStyle>
            <a:lvl1pPr algn="l">
              <a:lnSpc>
                <a:spcPct val="140000"/>
              </a:lnSpc>
              <a:defRPr sz="72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sz="16600"/>
              <a:t>laid down by water</a:t>
            </a:r>
          </a:p>
        </p:txBody>
      </p:sp>
      <p:sp>
        <p:nvSpPr>
          <p:cNvPr id="921" name="all over the earth"/>
          <p:cNvSpPr txBox="1"/>
          <p:nvPr/>
        </p:nvSpPr>
        <p:spPr>
          <a:xfrm>
            <a:off x="3022600" y="9321800"/>
            <a:ext cx="20739100" cy="224536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lstStyle>
            <a:lvl1pPr algn="l">
              <a:lnSpc>
                <a:spcPct val="140000"/>
              </a:lnSpc>
              <a:defRPr sz="72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sz="16600"/>
              <a:t>all over the earth</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iterate>
                                    <p:tmAbs val="0"/>
                                  </p:iterate>
                                  <p:childTnLst>
                                    <p:set>
                                      <p:cBhvr>
                                        <p:cTn id="6" fill="hold"/>
                                        <p:tgtEl>
                                          <p:spTgt spid="918"/>
                                        </p:tgtEl>
                                        <p:attrNameLst>
                                          <p:attrName>style.visibility</p:attrName>
                                        </p:attrNameLst>
                                      </p:cBhvr>
                                      <p:to>
                                        <p:strVal val="visible"/>
                                      </p:to>
                                    </p:set>
                                    <p:animEffect transition="in" filter="wipe(left)">
                                      <p:cBhvr>
                                        <p:cTn id="7" dur="500"/>
                                        <p:tgtEl>
                                          <p:spTgt spid="91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2" nodeType="clickEffect">
                                  <p:stCondLst>
                                    <p:cond delay="0"/>
                                  </p:stCondLst>
                                  <p:iterate>
                                    <p:tmAbs val="0"/>
                                  </p:iterate>
                                  <p:childTnLst>
                                    <p:set>
                                      <p:cBhvr>
                                        <p:cTn id="11" fill="hold"/>
                                        <p:tgtEl>
                                          <p:spTgt spid="919"/>
                                        </p:tgtEl>
                                        <p:attrNameLst>
                                          <p:attrName>style.visibility</p:attrName>
                                        </p:attrNameLst>
                                      </p:cBhvr>
                                      <p:to>
                                        <p:strVal val="visible"/>
                                      </p:to>
                                    </p:set>
                                    <p:animEffect transition="in" filter="wipe(left)">
                                      <p:cBhvr>
                                        <p:cTn id="12" dur="500"/>
                                        <p:tgtEl>
                                          <p:spTgt spid="91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3" nodeType="clickEffect">
                                  <p:stCondLst>
                                    <p:cond delay="0"/>
                                  </p:stCondLst>
                                  <p:iterate>
                                    <p:tmAbs val="0"/>
                                  </p:iterate>
                                  <p:childTnLst>
                                    <p:set>
                                      <p:cBhvr>
                                        <p:cTn id="16" fill="hold"/>
                                        <p:tgtEl>
                                          <p:spTgt spid="920"/>
                                        </p:tgtEl>
                                        <p:attrNameLst>
                                          <p:attrName>style.visibility</p:attrName>
                                        </p:attrNameLst>
                                      </p:cBhvr>
                                      <p:to>
                                        <p:strVal val="visible"/>
                                      </p:to>
                                    </p:set>
                                    <p:animEffect transition="in" filter="wipe(left)">
                                      <p:cBhvr>
                                        <p:cTn id="17" dur="500"/>
                                        <p:tgtEl>
                                          <p:spTgt spid="92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4" nodeType="clickEffect">
                                  <p:stCondLst>
                                    <p:cond delay="0"/>
                                  </p:stCondLst>
                                  <p:iterate>
                                    <p:tmAbs val="0"/>
                                  </p:iterate>
                                  <p:childTnLst>
                                    <p:set>
                                      <p:cBhvr>
                                        <p:cTn id="21" fill="hold"/>
                                        <p:tgtEl>
                                          <p:spTgt spid="921"/>
                                        </p:tgtEl>
                                        <p:attrNameLst>
                                          <p:attrName>style.visibility</p:attrName>
                                        </p:attrNameLst>
                                      </p:cBhvr>
                                      <p:to>
                                        <p:strVal val="visible"/>
                                      </p:to>
                                    </p:set>
                                    <p:animEffect transition="in" filter="wipe(left)">
                                      <p:cBhvr>
                                        <p:cTn id="22" dur="500"/>
                                        <p:tgtEl>
                                          <p:spTgt spid="9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8" grpId="1" animBg="1" advAuto="0"/>
      <p:bldP spid="919" grpId="2" animBg="1" advAuto="0"/>
      <p:bldP spid="920" grpId="3" animBg="1" advAuto="0"/>
      <p:bldP spid="921" grpId="4" animBg="1" advAuto="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3" name="Mil of Yrs Rock Layers Equals 00309.jpg" descr="Mil of Yrs Rock Layers Equals 00309.jpg"/>
          <p:cNvPicPr>
            <a:picLocks noChangeAspect="1"/>
          </p:cNvPicPr>
          <p:nvPr/>
        </p:nvPicPr>
        <p:blipFill>
          <a:blip r:embed="rId2"/>
          <a:stretch>
            <a:fillRect/>
          </a:stretch>
        </p:blipFill>
        <p:spPr>
          <a:xfrm>
            <a:off x="13081000" y="5150"/>
            <a:ext cx="11315700" cy="13868401"/>
          </a:xfrm>
          <a:prstGeom prst="rect">
            <a:avLst/>
          </a:prstGeom>
          <a:ln w="12700">
            <a:miter lim="400000"/>
          </a:ln>
        </p:spPr>
      </p:pic>
      <p:sp>
        <p:nvSpPr>
          <p:cNvPr id="924" name="DEATH…"/>
          <p:cNvSpPr txBox="1"/>
          <p:nvPr/>
        </p:nvSpPr>
        <p:spPr>
          <a:xfrm>
            <a:off x="2733675" y="4315917"/>
            <a:ext cx="8801100" cy="8309967"/>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50800" tIns="50800" rIns="50800" bIns="50800" anchor="ctr">
            <a:spAutoFit/>
          </a:bodyPr>
          <a:lstStyle/>
          <a:p>
            <a:pPr>
              <a:lnSpc>
                <a:spcPts val="8000"/>
              </a:lnSpc>
              <a:defRPr sz="7200" b="1">
                <a:solidFill>
                  <a:srgbClr val="FF4013"/>
                </a:solidFill>
                <a:latin typeface="Quicksand"/>
                <a:ea typeface="Quicksand"/>
                <a:cs typeface="Quicksand"/>
                <a:sym typeface="Quicksand"/>
              </a:defRPr>
            </a:pPr>
            <a:r>
              <a:rPr dirty="0"/>
              <a:t>DEATH</a:t>
            </a:r>
          </a:p>
          <a:p>
            <a:pPr>
              <a:lnSpc>
                <a:spcPts val="8000"/>
              </a:lnSpc>
              <a:defRPr sz="7200" b="1">
                <a:solidFill>
                  <a:srgbClr val="FF4013"/>
                </a:solidFill>
                <a:latin typeface="Quicksand"/>
                <a:ea typeface="Quicksand"/>
                <a:cs typeface="Quicksand"/>
                <a:sym typeface="Quicksand"/>
              </a:defRPr>
            </a:pPr>
            <a:r>
              <a:rPr dirty="0"/>
              <a:t>PAIN</a:t>
            </a:r>
          </a:p>
          <a:p>
            <a:pPr>
              <a:lnSpc>
                <a:spcPts val="8000"/>
              </a:lnSpc>
              <a:defRPr sz="7200" b="1">
                <a:solidFill>
                  <a:srgbClr val="FF4013"/>
                </a:solidFill>
                <a:latin typeface="Quicksand"/>
                <a:ea typeface="Quicksand"/>
                <a:cs typeface="Quicksand"/>
                <a:sym typeface="Quicksand"/>
              </a:defRPr>
            </a:pPr>
            <a:r>
              <a:rPr dirty="0"/>
              <a:t>KILLING</a:t>
            </a:r>
          </a:p>
          <a:p>
            <a:pPr>
              <a:lnSpc>
                <a:spcPts val="8000"/>
              </a:lnSpc>
              <a:defRPr sz="7200" b="1">
                <a:solidFill>
                  <a:srgbClr val="FF4013"/>
                </a:solidFill>
                <a:latin typeface="Quicksand"/>
                <a:ea typeface="Quicksand"/>
                <a:cs typeface="Quicksand"/>
                <a:sym typeface="Quicksand"/>
              </a:defRPr>
            </a:pPr>
            <a:r>
              <a:rPr dirty="0"/>
              <a:t>DISEASE</a:t>
            </a:r>
          </a:p>
          <a:p>
            <a:pPr>
              <a:lnSpc>
                <a:spcPts val="8000"/>
              </a:lnSpc>
              <a:defRPr sz="7200" b="1">
                <a:solidFill>
                  <a:srgbClr val="FF4013"/>
                </a:solidFill>
                <a:latin typeface="Quicksand"/>
                <a:ea typeface="Quicksand"/>
                <a:cs typeface="Quicksand"/>
                <a:sym typeface="Quicksand"/>
              </a:defRPr>
            </a:pPr>
            <a:r>
              <a:rPr dirty="0"/>
              <a:t>THORNS</a:t>
            </a:r>
          </a:p>
          <a:p>
            <a:pPr>
              <a:lnSpc>
                <a:spcPts val="8000"/>
              </a:lnSpc>
              <a:defRPr sz="7200" b="1">
                <a:solidFill>
                  <a:srgbClr val="FF4013"/>
                </a:solidFill>
                <a:latin typeface="Quicksand"/>
                <a:ea typeface="Quicksand"/>
                <a:cs typeface="Quicksand"/>
                <a:sym typeface="Quicksand"/>
              </a:defRPr>
            </a:pPr>
            <a:r>
              <a:rPr dirty="0"/>
              <a:t>STRUGGLE</a:t>
            </a:r>
          </a:p>
          <a:p>
            <a:pPr>
              <a:lnSpc>
                <a:spcPts val="8000"/>
              </a:lnSpc>
              <a:defRPr sz="7200" b="1">
                <a:solidFill>
                  <a:srgbClr val="FF4013"/>
                </a:solidFill>
                <a:latin typeface="Quicksand"/>
                <a:ea typeface="Quicksand"/>
                <a:cs typeface="Quicksand"/>
                <a:sym typeface="Quicksand"/>
              </a:defRPr>
            </a:pPr>
            <a:r>
              <a:rPr dirty="0"/>
              <a:t>SUFFERING</a:t>
            </a:r>
          </a:p>
          <a:p>
            <a:pPr>
              <a:lnSpc>
                <a:spcPts val="8000"/>
              </a:lnSpc>
              <a:defRPr sz="7200" b="1">
                <a:solidFill>
                  <a:srgbClr val="FF4013"/>
                </a:solidFill>
                <a:latin typeface="Quicksand"/>
                <a:ea typeface="Quicksand"/>
                <a:cs typeface="Quicksand"/>
                <a:sym typeface="Quicksand"/>
              </a:defRPr>
            </a:pPr>
            <a:r>
              <a:rPr dirty="0"/>
              <a:t>EXTINCTION</a:t>
            </a:r>
          </a:p>
        </p:txBody>
      </p:sp>
      <p:grpSp>
        <p:nvGrpSpPr>
          <p:cNvPr id="927" name="Group"/>
          <p:cNvGrpSpPr/>
          <p:nvPr/>
        </p:nvGrpSpPr>
        <p:grpSpPr>
          <a:xfrm>
            <a:off x="1282079" y="1631950"/>
            <a:ext cx="13919821" cy="2311400"/>
            <a:chOff x="0" y="0"/>
            <a:chExt cx="13919820" cy="2311400"/>
          </a:xfrm>
        </p:grpSpPr>
        <p:sp>
          <p:nvSpPr>
            <p:cNvPr id="925" name="Millions of Years"/>
            <p:cNvSpPr txBox="1"/>
            <p:nvPr/>
          </p:nvSpPr>
          <p:spPr>
            <a:xfrm>
              <a:off x="0" y="355600"/>
              <a:ext cx="11176000" cy="15875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lvl1pPr>
                <a:defRPr sz="10000">
                  <a:solidFill>
                    <a:srgbClr val="FFFFFF"/>
                  </a:solidFill>
                  <a:latin typeface="DejaVu Sans"/>
                  <a:ea typeface="DejaVu Sans"/>
                  <a:cs typeface="DejaVu Sans"/>
                  <a:sym typeface="DejaVu Sans"/>
                </a:defRPr>
              </a:lvl1pPr>
            </a:lstStyle>
            <a:p>
              <a:r>
                <a:t>Millions of Years</a:t>
              </a:r>
            </a:p>
          </p:txBody>
        </p:sp>
        <p:sp>
          <p:nvSpPr>
            <p:cNvPr id="926" name="="/>
            <p:cNvSpPr txBox="1"/>
            <p:nvPr/>
          </p:nvSpPr>
          <p:spPr>
            <a:xfrm>
              <a:off x="9297020" y="0"/>
              <a:ext cx="4622801" cy="23114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lvl1pPr>
                <a:defRPr sz="15000">
                  <a:solidFill>
                    <a:srgbClr val="FFFFFF"/>
                  </a:solidFill>
                  <a:latin typeface="DejaVu Sans"/>
                  <a:ea typeface="DejaVu Sans"/>
                  <a:cs typeface="DejaVu Sans"/>
                  <a:sym typeface="DejaVu Sans"/>
                </a:defRPr>
              </a:lvl1pPr>
            </a:lstStyle>
            <a:p>
              <a:r>
                <a:t>=</a:t>
              </a:r>
            </a:p>
          </p:txBody>
        </p:sp>
      </p:grpSp>
      <p:grpSp>
        <p:nvGrpSpPr>
          <p:cNvPr id="933" name="Group"/>
          <p:cNvGrpSpPr/>
          <p:nvPr/>
        </p:nvGrpSpPr>
        <p:grpSpPr>
          <a:xfrm>
            <a:off x="1598959" y="3930650"/>
            <a:ext cx="8498218" cy="8951807"/>
            <a:chOff x="1016" y="0"/>
            <a:chExt cx="7785588" cy="8259656"/>
          </a:xfrm>
        </p:grpSpPr>
        <p:sp>
          <p:nvSpPr>
            <p:cNvPr id="928" name="Fossil Record"/>
            <p:cNvSpPr txBox="1"/>
            <p:nvPr/>
          </p:nvSpPr>
          <p:spPr>
            <a:xfrm rot="16192756">
              <a:off x="-2508312" y="3664959"/>
              <a:ext cx="5969001" cy="937768"/>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lvl1pPr>
                <a:defRPr sz="7200" b="1">
                  <a:solidFill>
                    <a:srgbClr val="FFFFFF"/>
                  </a:solidFill>
                  <a:latin typeface="Quicksand"/>
                  <a:ea typeface="Quicksand"/>
                  <a:cs typeface="Quicksand"/>
                  <a:sym typeface="Quicksand"/>
                </a:defRPr>
              </a:lvl1pPr>
            </a:lstStyle>
            <a:p>
              <a:r>
                <a:rPr dirty="0"/>
                <a:t>Fossil Record</a:t>
              </a:r>
            </a:p>
          </p:txBody>
        </p:sp>
        <p:sp>
          <p:nvSpPr>
            <p:cNvPr id="929" name="Line"/>
            <p:cNvSpPr/>
            <p:nvPr/>
          </p:nvSpPr>
          <p:spPr>
            <a:xfrm>
              <a:off x="508828" y="8229600"/>
              <a:ext cx="7239677" cy="2"/>
            </a:xfrm>
            <a:prstGeom prst="line">
              <a:avLst/>
            </a:prstGeom>
            <a:noFill/>
            <a:ln w="76200" cap="flat">
              <a:solidFill>
                <a:srgbClr val="FFFFFF"/>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30" name="Line"/>
            <p:cNvSpPr/>
            <p:nvPr/>
          </p:nvSpPr>
          <p:spPr>
            <a:xfrm>
              <a:off x="546929" y="25400"/>
              <a:ext cx="7239676" cy="1"/>
            </a:xfrm>
            <a:prstGeom prst="line">
              <a:avLst/>
            </a:prstGeom>
            <a:noFill/>
            <a:ln w="76200" cap="flat">
              <a:solidFill>
                <a:srgbClr val="FFFFFF"/>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31" name="Line"/>
            <p:cNvSpPr/>
            <p:nvPr/>
          </p:nvSpPr>
          <p:spPr>
            <a:xfrm flipH="1">
              <a:off x="546928" y="0"/>
              <a:ext cx="1" cy="677757"/>
            </a:xfrm>
            <a:prstGeom prst="line">
              <a:avLst/>
            </a:prstGeom>
            <a:noFill/>
            <a:ln w="76200" cap="flat">
              <a:solidFill>
                <a:srgbClr val="FFFFFF"/>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32" name="Line"/>
            <p:cNvSpPr/>
            <p:nvPr/>
          </p:nvSpPr>
          <p:spPr>
            <a:xfrm flipH="1">
              <a:off x="546928" y="7581900"/>
              <a:ext cx="1" cy="677757"/>
            </a:xfrm>
            <a:prstGeom prst="line">
              <a:avLst/>
            </a:prstGeom>
            <a:noFill/>
            <a:ln w="76200" cap="flat">
              <a:solidFill>
                <a:srgbClr val="FFFFFF"/>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sp>
        <p:nvSpPr>
          <p:cNvPr id="934" name="Noah’s Flood"/>
          <p:cNvSpPr txBox="1"/>
          <p:nvPr/>
        </p:nvSpPr>
        <p:spPr>
          <a:xfrm>
            <a:off x="1598959" y="1987550"/>
            <a:ext cx="10617201" cy="1587500"/>
          </a:xfrm>
          <a:prstGeom prst="rect">
            <a:avLst/>
          </a:prstGeom>
          <a:solidFill>
            <a:srgbClr val="000000"/>
          </a:solidFill>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10000">
                <a:solidFill>
                  <a:srgbClr val="FFFFFF"/>
                </a:solidFill>
                <a:latin typeface="DejaVu Sans"/>
                <a:ea typeface="DejaVu Sans"/>
                <a:cs typeface="DejaVu Sans"/>
                <a:sym typeface="DejaVu Sans"/>
              </a:defRPr>
            </a:lvl1pPr>
          </a:lstStyle>
          <a:p>
            <a:r>
              <a:t>Noah’s Flood</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 presetClass="entr" presetSubtype="8" fill="hold" grpId="1" nodeType="clickEffect">
                                  <p:stCondLst>
                                    <p:cond delay="0"/>
                                  </p:stCondLst>
                                  <p:iterate>
                                    <p:tmAbs val="0"/>
                                  </p:iterate>
                                  <p:childTnLst>
                                    <p:set>
                                      <p:cBhvr>
                                        <p:cTn id="6" fill="hold"/>
                                        <p:tgtEl>
                                          <p:spTgt spid="927"/>
                                        </p:tgtEl>
                                        <p:attrNameLst>
                                          <p:attrName>style.visibility</p:attrName>
                                        </p:attrNameLst>
                                      </p:cBhvr>
                                      <p:to>
                                        <p:strVal val="visible"/>
                                      </p:to>
                                    </p:set>
                                    <p:anim calcmode="lin" valueType="num">
                                      <p:cBhvr>
                                        <p:cTn id="7" dur="750" fill="hold"/>
                                        <p:tgtEl>
                                          <p:spTgt spid="927"/>
                                        </p:tgtEl>
                                        <p:attrNameLst>
                                          <p:attrName>ppt_x</p:attrName>
                                        </p:attrNameLst>
                                      </p:cBhvr>
                                      <p:tavLst>
                                        <p:tav tm="0">
                                          <p:val>
                                            <p:strVal val="0-#ppt_w/2"/>
                                          </p:val>
                                        </p:tav>
                                        <p:tav tm="100000">
                                          <p:val>
                                            <p:strVal val="#ppt_x"/>
                                          </p:val>
                                        </p:tav>
                                      </p:tavLst>
                                    </p:anim>
                                    <p:anim calcmode="lin" valueType="num">
                                      <p:cBhvr>
                                        <p:cTn id="8" dur="750" fill="hold"/>
                                        <p:tgtEl>
                                          <p:spTgt spid="92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2" nodeType="clickEffect">
                                  <p:stCondLst>
                                    <p:cond delay="0"/>
                                  </p:stCondLst>
                                  <p:iterate>
                                    <p:tmAbs val="0"/>
                                  </p:iterate>
                                  <p:childTnLst>
                                    <p:set>
                                      <p:cBhvr>
                                        <p:cTn id="12" fill="hold"/>
                                        <p:tgtEl>
                                          <p:spTgt spid="934"/>
                                        </p:tgtEl>
                                        <p:attrNameLst>
                                          <p:attrName>style.visibility</p:attrName>
                                        </p:attrNameLst>
                                      </p:cBhvr>
                                      <p:to>
                                        <p:strVal val="visible"/>
                                      </p:to>
                                    </p:set>
                                    <p:animEffect transition="in" filter="wipe(left)">
                                      <p:cBhvr>
                                        <p:cTn id="13" dur="500"/>
                                        <p:tgtEl>
                                          <p:spTgt spid="9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7" grpId="1" animBg="1" advAuto="0"/>
      <p:bldP spid="934" grpId="2" animBg="1" advAuto="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7" name="Rectangle 3">
            <a:extLst>
              <a:ext uri="{FF2B5EF4-FFF2-40B4-BE49-F238E27FC236}">
                <a16:creationId xmlns:a16="http://schemas.microsoft.com/office/drawing/2014/main" id="{10AAF10F-21D9-8444-9155-569EBBEB9337}"/>
              </a:ext>
            </a:extLst>
          </p:cNvPr>
          <p:cNvSpPr txBox="1">
            <a:spLocks noChangeArrowheads="1"/>
          </p:cNvSpPr>
          <p:nvPr/>
        </p:nvSpPr>
        <p:spPr bwMode="auto">
          <a:xfrm>
            <a:off x="13085064" y="685800"/>
            <a:ext cx="5995416" cy="354185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FFFF"/>
                </a:solidFill>
                <a:effectLst>
                  <a:glow rad="228600">
                    <a:srgbClr val="000000"/>
                  </a:glow>
                </a:effectLst>
                <a:latin typeface="Arial"/>
                <a:ea typeface="ＭＳ Ｐゴシック"/>
                <a:cs typeface="Arial"/>
              </a:rPr>
              <a:t>FOSSIL </a:t>
            </a:r>
            <a:br>
              <a:rPr lang="en-US" sz="6600" b="1" kern="0" dirty="0">
                <a:solidFill>
                  <a:srgbClr val="FFFFFF"/>
                </a:solidFill>
                <a:effectLst>
                  <a:glow rad="228600">
                    <a:srgbClr val="000000"/>
                  </a:glow>
                </a:effectLst>
                <a:latin typeface="Arial"/>
                <a:ea typeface="ＭＳ Ｐゴシック"/>
                <a:cs typeface="Arial"/>
              </a:rPr>
            </a:br>
            <a:r>
              <a:rPr lang="en-US" sz="6600" b="1" kern="0" dirty="0">
                <a:solidFill>
                  <a:srgbClr val="FFFFFF"/>
                </a:solidFill>
                <a:effectLst>
                  <a:glow rad="228600">
                    <a:srgbClr val="000000"/>
                  </a:glow>
                </a:effectLst>
                <a:latin typeface="Arial"/>
                <a:ea typeface="ＭＳ Ｐゴシック"/>
                <a:cs typeface="Arial"/>
              </a:rPr>
              <a:t>RECORD</a:t>
            </a:r>
          </a:p>
        </p:txBody>
      </p:sp>
      <p:sp>
        <p:nvSpPr>
          <p:cNvPr id="8" name="Rectangle 3">
            <a:extLst>
              <a:ext uri="{FF2B5EF4-FFF2-40B4-BE49-F238E27FC236}">
                <a16:creationId xmlns:a16="http://schemas.microsoft.com/office/drawing/2014/main" id="{63C5FEF3-8F8C-5448-A3FF-AFDD5921D99A}"/>
              </a:ext>
            </a:extLst>
          </p:cNvPr>
          <p:cNvSpPr txBox="1">
            <a:spLocks noChangeArrowheads="1"/>
          </p:cNvSpPr>
          <p:nvPr/>
        </p:nvSpPr>
        <p:spPr bwMode="auto">
          <a:xfrm>
            <a:off x="3474722" y="0"/>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PAIN</a:t>
            </a:r>
          </a:p>
        </p:txBody>
      </p:sp>
      <p:sp>
        <p:nvSpPr>
          <p:cNvPr id="9" name="Rectangle 3">
            <a:extLst>
              <a:ext uri="{FF2B5EF4-FFF2-40B4-BE49-F238E27FC236}">
                <a16:creationId xmlns:a16="http://schemas.microsoft.com/office/drawing/2014/main" id="{D22D7BF6-5B97-164E-A1B2-22F6B24D0D32}"/>
              </a:ext>
            </a:extLst>
          </p:cNvPr>
          <p:cNvSpPr txBox="1">
            <a:spLocks noChangeArrowheads="1"/>
          </p:cNvSpPr>
          <p:nvPr/>
        </p:nvSpPr>
        <p:spPr bwMode="auto">
          <a:xfrm>
            <a:off x="3474722" y="1970617"/>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DEATH</a:t>
            </a:r>
          </a:p>
        </p:txBody>
      </p:sp>
      <p:sp>
        <p:nvSpPr>
          <p:cNvPr id="10" name="Rectangle 3">
            <a:extLst>
              <a:ext uri="{FF2B5EF4-FFF2-40B4-BE49-F238E27FC236}">
                <a16:creationId xmlns:a16="http://schemas.microsoft.com/office/drawing/2014/main" id="{88119A7A-CE0F-A54D-A871-D8148BE90D30}"/>
              </a:ext>
            </a:extLst>
          </p:cNvPr>
          <p:cNvSpPr txBox="1">
            <a:spLocks noChangeArrowheads="1"/>
          </p:cNvSpPr>
          <p:nvPr/>
        </p:nvSpPr>
        <p:spPr bwMode="auto">
          <a:xfrm>
            <a:off x="3474722" y="3941234"/>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KILLING</a:t>
            </a:r>
          </a:p>
        </p:txBody>
      </p:sp>
      <p:sp>
        <p:nvSpPr>
          <p:cNvPr id="11" name="Rectangle 3">
            <a:extLst>
              <a:ext uri="{FF2B5EF4-FFF2-40B4-BE49-F238E27FC236}">
                <a16:creationId xmlns:a16="http://schemas.microsoft.com/office/drawing/2014/main" id="{CCD4FD1F-C926-A84D-9DC1-68B733C06071}"/>
              </a:ext>
            </a:extLst>
          </p:cNvPr>
          <p:cNvSpPr txBox="1">
            <a:spLocks noChangeArrowheads="1"/>
          </p:cNvSpPr>
          <p:nvPr/>
        </p:nvSpPr>
        <p:spPr bwMode="auto">
          <a:xfrm>
            <a:off x="3474722" y="5911851"/>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DISEASE</a:t>
            </a:r>
          </a:p>
        </p:txBody>
      </p:sp>
      <p:sp>
        <p:nvSpPr>
          <p:cNvPr id="12" name="Rectangle 3">
            <a:extLst>
              <a:ext uri="{FF2B5EF4-FFF2-40B4-BE49-F238E27FC236}">
                <a16:creationId xmlns:a16="http://schemas.microsoft.com/office/drawing/2014/main" id="{DA928924-B70E-6F48-82B5-42C3C9A174C8}"/>
              </a:ext>
            </a:extLst>
          </p:cNvPr>
          <p:cNvSpPr txBox="1">
            <a:spLocks noChangeArrowheads="1"/>
          </p:cNvSpPr>
          <p:nvPr/>
        </p:nvSpPr>
        <p:spPr bwMode="auto">
          <a:xfrm>
            <a:off x="3474722" y="7882468"/>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STRUGGLE</a:t>
            </a:r>
          </a:p>
        </p:txBody>
      </p:sp>
      <p:sp>
        <p:nvSpPr>
          <p:cNvPr id="13" name="Rectangle 3">
            <a:extLst>
              <a:ext uri="{FF2B5EF4-FFF2-40B4-BE49-F238E27FC236}">
                <a16:creationId xmlns:a16="http://schemas.microsoft.com/office/drawing/2014/main" id="{DF56CE9B-8F18-A94B-A06C-E17863028019}"/>
              </a:ext>
            </a:extLst>
          </p:cNvPr>
          <p:cNvSpPr txBox="1">
            <a:spLocks noChangeArrowheads="1"/>
          </p:cNvSpPr>
          <p:nvPr/>
        </p:nvSpPr>
        <p:spPr bwMode="auto">
          <a:xfrm>
            <a:off x="3474722" y="9853085"/>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SUFFERING</a:t>
            </a:r>
          </a:p>
        </p:txBody>
      </p:sp>
      <p:sp>
        <p:nvSpPr>
          <p:cNvPr id="14" name="Rectangle 3">
            <a:extLst>
              <a:ext uri="{FF2B5EF4-FFF2-40B4-BE49-F238E27FC236}">
                <a16:creationId xmlns:a16="http://schemas.microsoft.com/office/drawing/2014/main" id="{5992AFFC-C148-8D45-809E-52D86E1C864A}"/>
              </a:ext>
            </a:extLst>
          </p:cNvPr>
          <p:cNvSpPr txBox="1">
            <a:spLocks noChangeArrowheads="1"/>
          </p:cNvSpPr>
          <p:nvPr/>
        </p:nvSpPr>
        <p:spPr bwMode="auto">
          <a:xfrm>
            <a:off x="3474721" y="11823700"/>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EXTINCTION</a:t>
            </a:r>
          </a:p>
        </p:txBody>
      </p:sp>
      <p:sp>
        <p:nvSpPr>
          <p:cNvPr id="15" name="Rectangle 3">
            <a:extLst>
              <a:ext uri="{FF2B5EF4-FFF2-40B4-BE49-F238E27FC236}">
                <a16:creationId xmlns:a16="http://schemas.microsoft.com/office/drawing/2014/main" id="{5E0628F5-74BD-AB49-A1CB-069D3D4500F0}"/>
              </a:ext>
            </a:extLst>
          </p:cNvPr>
          <p:cNvSpPr txBox="1">
            <a:spLocks noChangeArrowheads="1"/>
          </p:cNvSpPr>
          <p:nvPr/>
        </p:nvSpPr>
        <p:spPr bwMode="auto">
          <a:xfrm>
            <a:off x="14798040" y="3941234"/>
            <a:ext cx="8564880" cy="653880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8800" b="1" kern="0" dirty="0">
                <a:solidFill>
                  <a:srgbClr val="FFFFFF"/>
                </a:solidFill>
                <a:effectLst>
                  <a:glow rad="279400">
                    <a:srgbClr val="000000">
                      <a:alpha val="75000"/>
                    </a:srgbClr>
                  </a:glow>
                </a:effectLst>
                <a:latin typeface="Arial"/>
                <a:ea typeface="ＭＳ Ｐゴシック"/>
                <a:cs typeface="Arial"/>
              </a:rPr>
              <a:t>= MILLIONS OF YEARS</a:t>
            </a: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p:cTn id="7" dur="500" fill="hold"/>
                                        <p:tgtEl>
                                          <p:spTgt spid="15"/>
                                        </p:tgtEl>
                                        <p:attrNameLst>
                                          <p:attrName>ppt_w</p:attrName>
                                        </p:attrNameLst>
                                      </p:cBhvr>
                                      <p:tavLst>
                                        <p:tav tm="0">
                                          <p:val>
                                            <p:fltVal val="0"/>
                                          </p:val>
                                        </p:tav>
                                        <p:tav tm="100000">
                                          <p:val>
                                            <p:strVal val="#ppt_w"/>
                                          </p:val>
                                        </p:tav>
                                      </p:tavLst>
                                    </p:anim>
                                    <p:anim calcmode="lin" valueType="num">
                                      <p:cBhvr>
                                        <p:cTn id="8" dur="500" fill="hold"/>
                                        <p:tgtEl>
                                          <p:spTgt spid="15"/>
                                        </p:tgtEl>
                                        <p:attrNameLst>
                                          <p:attrName>ppt_h</p:attrName>
                                        </p:attrNameLst>
                                      </p:cBhvr>
                                      <p:tavLst>
                                        <p:tav tm="0">
                                          <p:val>
                                            <p:fltVal val="0"/>
                                          </p:val>
                                        </p:tav>
                                        <p:tav tm="100000">
                                          <p:val>
                                            <p:strVal val="#ppt_h"/>
                                          </p:val>
                                        </p:tav>
                                      </p:tavLst>
                                    </p:anim>
                                    <p:animEffect transition="in" filter="fade">
                                      <p:cBhvr>
                                        <p:cTn id="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a:extLst>
            <a:ext uri="{FF2B5EF4-FFF2-40B4-BE49-F238E27FC236}">
              <a16:creationId xmlns:a16="http://schemas.microsoft.com/office/drawing/2014/main" id="{CEF193F5-B4BB-7E16-210F-C456FDE6FC1A}"/>
            </a:ext>
          </a:extLst>
        </p:cNvPr>
        <p:cNvGrpSpPr/>
        <p:nvPr/>
      </p:nvGrpSpPr>
      <p:grpSpPr>
        <a:xfrm>
          <a:off x="0" y="0"/>
          <a:ext cx="0" cy="0"/>
          <a:chOff x="0" y="0"/>
          <a:chExt cx="0" cy="0"/>
        </a:xfrm>
      </p:grpSpPr>
      <p:sp>
        <p:nvSpPr>
          <p:cNvPr id="7" name="Rectangle 3">
            <a:extLst>
              <a:ext uri="{FF2B5EF4-FFF2-40B4-BE49-F238E27FC236}">
                <a16:creationId xmlns:a16="http://schemas.microsoft.com/office/drawing/2014/main" id="{88893C66-5D55-BB9B-3D35-C75441B86570}"/>
              </a:ext>
            </a:extLst>
          </p:cNvPr>
          <p:cNvSpPr txBox="1">
            <a:spLocks noChangeArrowheads="1"/>
          </p:cNvSpPr>
          <p:nvPr/>
        </p:nvSpPr>
        <p:spPr bwMode="auto">
          <a:xfrm>
            <a:off x="13085064" y="685800"/>
            <a:ext cx="5995416" cy="35418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FFFF"/>
                </a:solidFill>
                <a:effectLst>
                  <a:glow rad="228600">
                    <a:srgbClr val="000000"/>
                  </a:glow>
                </a:effectLst>
                <a:latin typeface="Arial"/>
                <a:ea typeface="ＭＳ Ｐゴシック"/>
                <a:cs typeface="Arial"/>
              </a:rPr>
              <a:t>FOSSIL </a:t>
            </a:r>
            <a:br>
              <a:rPr lang="en-US" sz="6600" b="1" kern="0" dirty="0">
                <a:solidFill>
                  <a:srgbClr val="FFFFFF"/>
                </a:solidFill>
                <a:effectLst>
                  <a:glow rad="228600">
                    <a:srgbClr val="000000"/>
                  </a:glow>
                </a:effectLst>
                <a:latin typeface="Arial"/>
                <a:ea typeface="ＭＳ Ｐゴシック"/>
                <a:cs typeface="Arial"/>
              </a:rPr>
            </a:br>
            <a:r>
              <a:rPr lang="en-US" sz="6600" b="1" kern="0" dirty="0">
                <a:solidFill>
                  <a:srgbClr val="FFFFFF"/>
                </a:solidFill>
                <a:effectLst>
                  <a:glow rad="228600">
                    <a:srgbClr val="000000"/>
                  </a:glow>
                </a:effectLst>
                <a:latin typeface="Arial"/>
                <a:ea typeface="ＭＳ Ｐゴシック"/>
                <a:cs typeface="Arial"/>
              </a:rPr>
              <a:t>RECORD</a:t>
            </a:r>
          </a:p>
        </p:txBody>
      </p:sp>
      <p:sp>
        <p:nvSpPr>
          <p:cNvPr id="8" name="Rectangle 3">
            <a:extLst>
              <a:ext uri="{FF2B5EF4-FFF2-40B4-BE49-F238E27FC236}">
                <a16:creationId xmlns:a16="http://schemas.microsoft.com/office/drawing/2014/main" id="{C35746BF-9BDC-AD2C-32A8-59C21A83449E}"/>
              </a:ext>
            </a:extLst>
          </p:cNvPr>
          <p:cNvSpPr txBox="1">
            <a:spLocks noChangeArrowheads="1"/>
          </p:cNvSpPr>
          <p:nvPr/>
        </p:nvSpPr>
        <p:spPr bwMode="auto">
          <a:xfrm>
            <a:off x="3474722" y="0"/>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PAIN</a:t>
            </a:r>
          </a:p>
        </p:txBody>
      </p:sp>
      <p:sp>
        <p:nvSpPr>
          <p:cNvPr id="9" name="Rectangle 3">
            <a:extLst>
              <a:ext uri="{FF2B5EF4-FFF2-40B4-BE49-F238E27FC236}">
                <a16:creationId xmlns:a16="http://schemas.microsoft.com/office/drawing/2014/main" id="{9C7AF7E6-A6A7-1BBE-4307-87EAAD3192E0}"/>
              </a:ext>
            </a:extLst>
          </p:cNvPr>
          <p:cNvSpPr txBox="1">
            <a:spLocks noChangeArrowheads="1"/>
          </p:cNvSpPr>
          <p:nvPr/>
        </p:nvSpPr>
        <p:spPr bwMode="auto">
          <a:xfrm>
            <a:off x="3474722" y="1970617"/>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DEATH</a:t>
            </a:r>
          </a:p>
        </p:txBody>
      </p:sp>
      <p:sp>
        <p:nvSpPr>
          <p:cNvPr id="10" name="Rectangle 3">
            <a:extLst>
              <a:ext uri="{FF2B5EF4-FFF2-40B4-BE49-F238E27FC236}">
                <a16:creationId xmlns:a16="http://schemas.microsoft.com/office/drawing/2014/main" id="{0795C0E1-050F-14B3-3204-5FE95F371E34}"/>
              </a:ext>
            </a:extLst>
          </p:cNvPr>
          <p:cNvSpPr txBox="1">
            <a:spLocks noChangeArrowheads="1"/>
          </p:cNvSpPr>
          <p:nvPr/>
        </p:nvSpPr>
        <p:spPr bwMode="auto">
          <a:xfrm>
            <a:off x="3474722" y="3941234"/>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KILLING</a:t>
            </a:r>
          </a:p>
        </p:txBody>
      </p:sp>
      <p:sp>
        <p:nvSpPr>
          <p:cNvPr id="11" name="Rectangle 3">
            <a:extLst>
              <a:ext uri="{FF2B5EF4-FFF2-40B4-BE49-F238E27FC236}">
                <a16:creationId xmlns:a16="http://schemas.microsoft.com/office/drawing/2014/main" id="{80FDDF50-EA87-9501-4CB4-119A6B30C0BF}"/>
              </a:ext>
            </a:extLst>
          </p:cNvPr>
          <p:cNvSpPr txBox="1">
            <a:spLocks noChangeArrowheads="1"/>
          </p:cNvSpPr>
          <p:nvPr/>
        </p:nvSpPr>
        <p:spPr bwMode="auto">
          <a:xfrm>
            <a:off x="3474722" y="5911851"/>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DISEASE</a:t>
            </a:r>
          </a:p>
        </p:txBody>
      </p:sp>
      <p:sp>
        <p:nvSpPr>
          <p:cNvPr id="12" name="Rectangle 3">
            <a:extLst>
              <a:ext uri="{FF2B5EF4-FFF2-40B4-BE49-F238E27FC236}">
                <a16:creationId xmlns:a16="http://schemas.microsoft.com/office/drawing/2014/main" id="{AD079D79-0769-BF06-F1AC-713C57BF631B}"/>
              </a:ext>
            </a:extLst>
          </p:cNvPr>
          <p:cNvSpPr txBox="1">
            <a:spLocks noChangeArrowheads="1"/>
          </p:cNvSpPr>
          <p:nvPr/>
        </p:nvSpPr>
        <p:spPr bwMode="auto">
          <a:xfrm>
            <a:off x="3474722" y="7882468"/>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STRUGGLE</a:t>
            </a:r>
          </a:p>
        </p:txBody>
      </p:sp>
      <p:sp>
        <p:nvSpPr>
          <p:cNvPr id="13" name="Rectangle 3">
            <a:extLst>
              <a:ext uri="{FF2B5EF4-FFF2-40B4-BE49-F238E27FC236}">
                <a16:creationId xmlns:a16="http://schemas.microsoft.com/office/drawing/2014/main" id="{B6640E49-6C0A-30D4-0509-24BC00E23987}"/>
              </a:ext>
            </a:extLst>
          </p:cNvPr>
          <p:cNvSpPr txBox="1">
            <a:spLocks noChangeArrowheads="1"/>
          </p:cNvSpPr>
          <p:nvPr/>
        </p:nvSpPr>
        <p:spPr bwMode="auto">
          <a:xfrm>
            <a:off x="3474722" y="9853085"/>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SUFFERING</a:t>
            </a:r>
          </a:p>
        </p:txBody>
      </p:sp>
      <p:sp>
        <p:nvSpPr>
          <p:cNvPr id="14" name="Rectangle 3">
            <a:extLst>
              <a:ext uri="{FF2B5EF4-FFF2-40B4-BE49-F238E27FC236}">
                <a16:creationId xmlns:a16="http://schemas.microsoft.com/office/drawing/2014/main" id="{5C7AEC15-4D70-012F-4FFC-97214B90DC48}"/>
              </a:ext>
            </a:extLst>
          </p:cNvPr>
          <p:cNvSpPr txBox="1">
            <a:spLocks noChangeArrowheads="1"/>
          </p:cNvSpPr>
          <p:nvPr/>
        </p:nvSpPr>
        <p:spPr bwMode="auto">
          <a:xfrm>
            <a:off x="3474721" y="11823700"/>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6600" b="1" kern="0" dirty="0">
                <a:solidFill>
                  <a:srgbClr val="FF0000"/>
                </a:solidFill>
                <a:effectLst>
                  <a:glow rad="228600">
                    <a:srgbClr val="000000"/>
                  </a:glow>
                </a:effectLst>
                <a:latin typeface="Arial Black"/>
                <a:ea typeface="ＭＳ Ｐゴシック"/>
                <a:cs typeface="Arial Black"/>
              </a:rPr>
              <a:t>EXTINCTION</a:t>
            </a:r>
          </a:p>
        </p:txBody>
      </p:sp>
      <p:sp>
        <p:nvSpPr>
          <p:cNvPr id="15" name="Rectangle 3">
            <a:extLst>
              <a:ext uri="{FF2B5EF4-FFF2-40B4-BE49-F238E27FC236}">
                <a16:creationId xmlns:a16="http://schemas.microsoft.com/office/drawing/2014/main" id="{CCA4A016-57DB-9545-9AD8-46F0C738B6D2}"/>
              </a:ext>
            </a:extLst>
          </p:cNvPr>
          <p:cNvSpPr txBox="1">
            <a:spLocks noChangeArrowheads="1"/>
          </p:cNvSpPr>
          <p:nvPr/>
        </p:nvSpPr>
        <p:spPr bwMode="auto">
          <a:xfrm>
            <a:off x="14798040" y="3941234"/>
            <a:ext cx="8564880" cy="653880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en-US" sz="8800" b="1" kern="0" dirty="0">
                <a:solidFill>
                  <a:srgbClr val="FFFFFF"/>
                </a:solidFill>
                <a:effectLst>
                  <a:glow rad="279400">
                    <a:srgbClr val="000000">
                      <a:alpha val="75000"/>
                    </a:srgbClr>
                  </a:glow>
                </a:effectLst>
                <a:latin typeface="Arial"/>
                <a:ea typeface="ＭＳ Ｐゴシック"/>
                <a:cs typeface="Arial"/>
              </a:rPr>
              <a:t>= MILLIONS OF YEARS</a:t>
            </a:r>
          </a:p>
        </p:txBody>
      </p:sp>
      <p:sp>
        <p:nvSpPr>
          <p:cNvPr id="16" name="WordArt 17">
            <a:extLst>
              <a:ext uri="{FF2B5EF4-FFF2-40B4-BE49-F238E27FC236}">
                <a16:creationId xmlns:a16="http://schemas.microsoft.com/office/drawing/2014/main" id="{D6E8D151-363E-C8E5-E4C2-2DA3660D2279}"/>
              </a:ext>
            </a:extLst>
          </p:cNvPr>
          <p:cNvSpPr>
            <a:spLocks noChangeArrowheads="1" noChangeShapeType="1" noTextEdit="1"/>
          </p:cNvSpPr>
          <p:nvPr/>
        </p:nvSpPr>
        <p:spPr bwMode="auto">
          <a:xfrm>
            <a:off x="16082772" y="4467438"/>
            <a:ext cx="5791200" cy="5486400"/>
          </a:xfrm>
          <a:prstGeom prst="rect">
            <a:avLst/>
          </a:prstGeom>
        </p:spPr>
        <p:txBody>
          <a:bodyPr wrap="none" fromWordArt="1">
            <a:prstTxWarp prst="textPlain">
              <a:avLst>
                <a:gd name="adj" fmla="val 50000"/>
              </a:avLst>
            </a:prstTxWarp>
          </a:bodyPr>
          <a:lstStyle/>
          <a:p>
            <a:pPr algn="ctr"/>
            <a:r>
              <a:rPr lang="en-US" sz="3600" kern="10" dirty="0">
                <a:ln w="76200">
                  <a:solidFill>
                    <a:srgbClr val="000000"/>
                  </a:solidFill>
                  <a:round/>
                  <a:headEnd/>
                  <a:tailEnd/>
                </a:ln>
                <a:solidFill>
                  <a:srgbClr val="FFFF00"/>
                </a:solidFill>
                <a:latin typeface="Arial Black"/>
                <a:ea typeface="Arial Black"/>
                <a:cs typeface="Arial Black"/>
              </a:rPr>
              <a:t>X</a:t>
            </a:r>
          </a:p>
        </p:txBody>
      </p:sp>
    </p:spTree>
    <p:extLst>
      <p:ext uri="{BB962C8B-B14F-4D97-AF65-F5344CB8AC3E}">
        <p14:creationId xmlns:p14="http://schemas.microsoft.com/office/powerpoint/2010/main" val="447456754"/>
      </p:ext>
    </p:extLst>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p:cTn id="7" dur="500" fill="hold"/>
                                        <p:tgtEl>
                                          <p:spTgt spid="15"/>
                                        </p:tgtEl>
                                        <p:attrNameLst>
                                          <p:attrName>ppt_w</p:attrName>
                                        </p:attrNameLst>
                                      </p:cBhvr>
                                      <p:tavLst>
                                        <p:tav tm="0">
                                          <p:val>
                                            <p:fltVal val="0"/>
                                          </p:val>
                                        </p:tav>
                                        <p:tav tm="100000">
                                          <p:val>
                                            <p:strVal val="#ppt_w"/>
                                          </p:val>
                                        </p:tav>
                                      </p:tavLst>
                                    </p:anim>
                                    <p:anim calcmode="lin" valueType="num">
                                      <p:cBhvr>
                                        <p:cTn id="8" dur="500" fill="hold"/>
                                        <p:tgtEl>
                                          <p:spTgt spid="15"/>
                                        </p:tgtEl>
                                        <p:attrNameLst>
                                          <p:attrName>ppt_h</p:attrName>
                                        </p:attrNameLst>
                                      </p:cBhvr>
                                      <p:tavLst>
                                        <p:tav tm="0">
                                          <p:val>
                                            <p:fltVal val="0"/>
                                          </p:val>
                                        </p:tav>
                                        <p:tav tm="100000">
                                          <p:val>
                                            <p:strVal val="#ppt_h"/>
                                          </p:val>
                                        </p:tav>
                                      </p:tavLst>
                                    </p:anim>
                                    <p:animEffect transition="in" filter="fade">
                                      <p:cBhvr>
                                        <p:cTn id="9" dur="500"/>
                                        <p:tgtEl>
                                          <p:spTgt spid="15"/>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grpId="0" nodeType="clickEffect">
                                  <p:stCondLst>
                                    <p:cond delay="0"/>
                                  </p:stCondLst>
                                  <p:childTnLst>
                                    <p:set>
                                      <p:cBhvr>
                                        <p:cTn id="13" dur="1" fill="hold">
                                          <p:stCondLst>
                                            <p:cond delay="0"/>
                                          </p:stCondLst>
                                        </p:cTn>
                                        <p:tgtEl>
                                          <p:spTgt spid="16"/>
                                        </p:tgtEl>
                                        <p:attrNameLst>
                                          <p:attrName>style.visibility</p:attrName>
                                        </p:attrNameLst>
                                      </p:cBhvr>
                                      <p:to>
                                        <p:strVal val="visible"/>
                                      </p:to>
                                    </p:set>
                                    <p:anim calcmode="lin" valueType="num">
                                      <p:cBhvr>
                                        <p:cTn id="14" dur="500" fill="hold"/>
                                        <p:tgtEl>
                                          <p:spTgt spid="16"/>
                                        </p:tgtEl>
                                        <p:attrNameLst>
                                          <p:attrName>ppt_w</p:attrName>
                                        </p:attrNameLst>
                                      </p:cBhvr>
                                      <p:tavLst>
                                        <p:tav tm="0">
                                          <p:val>
                                            <p:fltVal val="0"/>
                                          </p:val>
                                        </p:tav>
                                        <p:tav tm="100000">
                                          <p:val>
                                            <p:strVal val="#ppt_w"/>
                                          </p:val>
                                        </p:tav>
                                      </p:tavLst>
                                    </p:anim>
                                    <p:anim calcmode="lin" valueType="num">
                                      <p:cBhvr>
                                        <p:cTn id="15" dur="500" fill="hold"/>
                                        <p:tgtEl>
                                          <p:spTgt spid="16"/>
                                        </p:tgtEl>
                                        <p:attrNameLst>
                                          <p:attrName>ppt_h</p:attrName>
                                        </p:attrNameLst>
                                      </p:cBhvr>
                                      <p:tavLst>
                                        <p:tav tm="0">
                                          <p:val>
                                            <p:fltVal val="0"/>
                                          </p:val>
                                        </p:tav>
                                        <p:tav tm="100000">
                                          <p:val>
                                            <p:strVal val="#ppt_h"/>
                                          </p:val>
                                        </p:tav>
                                      </p:tavLst>
                                    </p:anim>
                                    <p:animEffect transition="in" filter="fade">
                                      <p:cBhvr>
                                        <p:cTn id="1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6" name="Early 19th Century Views of Earth History"/>
          <p:cNvSpPr txBox="1">
            <a:spLocks noGrp="1"/>
          </p:cNvSpPr>
          <p:nvPr>
            <p:ph type="body" sz="quarter" idx="4294967295"/>
          </p:nvPr>
        </p:nvSpPr>
        <p:spPr>
          <a:xfrm>
            <a:off x="1752828" y="1117605"/>
            <a:ext cx="20868819" cy="1320800"/>
          </a:xfrm>
          <a:prstGeom prst="rect">
            <a:avLst/>
          </a:prstGeom>
          <a:ln w="9525">
            <a:round/>
          </a:ln>
        </p:spPr>
        <p:txBody>
          <a:bodyPr>
            <a:normAutofit fontScale="92500"/>
          </a:bodyPr>
          <a:lstStyle/>
          <a:p>
            <a:pPr algn="ctr" defTabSz="914400">
              <a:buClr>
                <a:srgbClr val="FFFEEC"/>
              </a:buClr>
              <a:buFont typeface="GoudyTwenty"/>
              <a:defRPr sz="8400">
                <a:solidFill>
                  <a:srgbClr val="F4EDB7"/>
                </a:solidFill>
                <a:effectLst>
                  <a:outerShdw blurRad="38100" dist="38100" dir="2700000" rotWithShape="0">
                    <a:srgbClr val="000000">
                      <a:alpha val="43137"/>
                    </a:srgbClr>
                  </a:outerShdw>
                </a:effectLst>
                <a:uFill>
                  <a:solidFill>
                    <a:srgbClr val="F4EDB7"/>
                  </a:solidFill>
                </a:uFill>
              </a:defRPr>
            </a:pPr>
            <a:r>
              <a:t>Early 19</a:t>
            </a:r>
            <a:r>
              <a:rPr baseline="30571"/>
              <a:t>th</a:t>
            </a:r>
            <a:r>
              <a:t> Century Views of Earth History</a:t>
            </a:r>
          </a:p>
        </p:txBody>
      </p:sp>
      <p:grpSp>
        <p:nvGrpSpPr>
          <p:cNvPr id="946" name="Group"/>
          <p:cNvGrpSpPr/>
          <p:nvPr/>
        </p:nvGrpSpPr>
        <p:grpSpPr>
          <a:xfrm>
            <a:off x="2414587" y="2856954"/>
            <a:ext cx="19648426" cy="2958196"/>
            <a:chOff x="0" y="0"/>
            <a:chExt cx="19648425" cy="2958194"/>
          </a:xfrm>
        </p:grpSpPr>
        <p:sp>
          <p:nvSpPr>
            <p:cNvPr id="937" name="Biblical/Traditional view (Scriptural geologists)"/>
            <p:cNvSpPr txBox="1"/>
            <p:nvPr/>
          </p:nvSpPr>
          <p:spPr>
            <a:xfrm>
              <a:off x="0" y="0"/>
              <a:ext cx="19545300" cy="1143000"/>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square" lIns="38100" tIns="38100" rIns="38100" bIns="38100" numCol="1" anchor="t">
              <a:spAutoFit/>
            </a:bodyPr>
            <a:lstStyle>
              <a:lvl1pPr algn="l" defTabSz="914400">
                <a:buClr>
                  <a:srgbClr val="B6DE87"/>
                </a:buClr>
                <a:defRPr sz="7200">
                  <a:solidFill>
                    <a:srgbClr val="FFFFFF"/>
                  </a:solidFill>
                  <a:uFill>
                    <a:solidFill>
                      <a:srgbClr val="FFFFFF"/>
                    </a:solidFill>
                  </a:uFill>
                  <a:latin typeface="+mn-lt"/>
                  <a:ea typeface="+mn-ea"/>
                  <a:cs typeface="+mn-cs"/>
                  <a:sym typeface="DejaVu Sans Condensed"/>
                </a:defRPr>
              </a:lvl1pPr>
            </a:lstStyle>
            <a:p>
              <a:pPr>
                <a:defRPr sz="2400"/>
              </a:pPr>
              <a:r>
                <a:rPr sz="7200"/>
                <a:t>Biblical/Traditional view (Scriptural geologists)</a:t>
              </a:r>
            </a:p>
          </p:txBody>
        </p:sp>
        <p:sp>
          <p:nvSpPr>
            <p:cNvPr id="938" name="SCW"/>
            <p:cNvSpPr txBox="1"/>
            <p:nvPr/>
          </p:nvSpPr>
          <p:spPr>
            <a:xfrm>
              <a:off x="10063512" y="1259929"/>
              <a:ext cx="2540001" cy="1054101"/>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square" lIns="38100" tIns="38100" rIns="38100" bIns="38100" numCol="1" anchor="t">
              <a:spAutoFit/>
            </a:bodyPr>
            <a:lstStyle>
              <a:lvl1pPr algn="r" defTabSz="914400">
                <a:spcBef>
                  <a:spcPts val="3900"/>
                </a:spcBef>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SCW</a:t>
              </a:r>
            </a:p>
          </p:txBody>
        </p:sp>
        <p:grpSp>
          <p:nvGrpSpPr>
            <p:cNvPr id="941" name="Group"/>
            <p:cNvGrpSpPr/>
            <p:nvPr/>
          </p:nvGrpSpPr>
          <p:grpSpPr>
            <a:xfrm>
              <a:off x="12555562" y="1259929"/>
              <a:ext cx="1992839" cy="1054101"/>
              <a:chOff x="0" y="0"/>
              <a:chExt cx="1992838" cy="1054100"/>
            </a:xfrm>
          </p:grpSpPr>
          <p:sp>
            <p:nvSpPr>
              <p:cNvPr id="939" name="Line"/>
              <p:cNvSpPr/>
              <p:nvPr/>
            </p:nvSpPr>
            <p:spPr>
              <a:xfrm>
                <a:off x="0" y="509974"/>
                <a:ext cx="1350554"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40" name="F"/>
              <p:cNvSpPr txBox="1"/>
              <p:nvPr/>
            </p:nvSpPr>
            <p:spPr>
              <a:xfrm>
                <a:off x="1470104" y="0"/>
                <a:ext cx="522735"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F</a:t>
                </a:r>
              </a:p>
            </p:txBody>
          </p:sp>
        </p:grpSp>
        <p:grpSp>
          <p:nvGrpSpPr>
            <p:cNvPr id="944" name="Group"/>
            <p:cNvGrpSpPr/>
            <p:nvPr/>
          </p:nvGrpSpPr>
          <p:grpSpPr>
            <a:xfrm>
              <a:off x="14594095" y="1259929"/>
              <a:ext cx="5054331" cy="1054101"/>
              <a:chOff x="0" y="0"/>
              <a:chExt cx="5054330" cy="1054100"/>
            </a:xfrm>
          </p:grpSpPr>
          <p:sp>
            <p:nvSpPr>
              <p:cNvPr id="942" name="Line"/>
              <p:cNvSpPr/>
              <p:nvPr/>
            </p:nvSpPr>
            <p:spPr>
              <a:xfrm>
                <a:off x="0" y="509974"/>
                <a:ext cx="4347098" cy="7034"/>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43" name="P"/>
              <p:cNvSpPr txBox="1"/>
              <p:nvPr/>
            </p:nvSpPr>
            <p:spPr>
              <a:xfrm>
                <a:off x="4510723" y="0"/>
                <a:ext cx="543608"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P</a:t>
                </a:r>
              </a:p>
            </p:txBody>
          </p:sp>
        </p:grpSp>
        <p:sp>
          <p:nvSpPr>
            <p:cNvPr id="945" name="(ca. 6000 years)"/>
            <p:cNvSpPr txBox="1"/>
            <p:nvPr/>
          </p:nvSpPr>
          <p:spPr>
            <a:xfrm>
              <a:off x="12845221" y="2242549"/>
              <a:ext cx="5899723" cy="715646"/>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5500">
                  <a:solidFill>
                    <a:srgbClr val="FFFFFF"/>
                  </a:solidFill>
                  <a:uFill>
                    <a:solidFill>
                      <a:srgbClr val="FFFFFF"/>
                    </a:solidFill>
                  </a:uFill>
                  <a:latin typeface="Quicksand"/>
                  <a:ea typeface="Quicksand"/>
                  <a:cs typeface="Quicksand"/>
                  <a:sym typeface="Quicksand"/>
                </a:defRPr>
              </a:lvl1pPr>
            </a:lstStyle>
            <a:p>
              <a:pPr>
                <a:defRPr b="1"/>
              </a:pPr>
              <a:r>
                <a:rPr b="0"/>
                <a:t>(ca. 6000 years)</a:t>
              </a:r>
            </a:p>
          </p:txBody>
        </p:sp>
      </p:grpSp>
      <p:grpSp>
        <p:nvGrpSpPr>
          <p:cNvPr id="964" name="Group"/>
          <p:cNvGrpSpPr/>
          <p:nvPr/>
        </p:nvGrpSpPr>
        <p:grpSpPr>
          <a:xfrm>
            <a:off x="2416023" y="6261100"/>
            <a:ext cx="19646989" cy="3090545"/>
            <a:chOff x="0" y="0"/>
            <a:chExt cx="19646987" cy="3090544"/>
          </a:xfrm>
        </p:grpSpPr>
        <p:sp>
          <p:nvSpPr>
            <p:cNvPr id="947" name="(millions of years)"/>
            <p:cNvSpPr txBox="1"/>
            <p:nvPr/>
          </p:nvSpPr>
          <p:spPr>
            <a:xfrm>
              <a:off x="6596883" y="2374900"/>
              <a:ext cx="9131301" cy="715645"/>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square" lIns="38100" tIns="38100" rIns="38100" bIns="38100" numCol="1" anchor="t">
              <a:spAutoFit/>
            </a:bodyPr>
            <a:lstStyle>
              <a:lvl1pPr defTabSz="914400">
                <a:spcBef>
                  <a:spcPts val="3900"/>
                </a:spcBef>
                <a:buFont typeface="DejaVu Sans Condensed"/>
                <a:defRPr sz="5500">
                  <a:solidFill>
                    <a:srgbClr val="FFFFFF"/>
                  </a:solidFill>
                  <a:uFill>
                    <a:solidFill>
                      <a:srgbClr val="FFFFFF"/>
                    </a:solidFill>
                  </a:uFill>
                  <a:latin typeface="Quicksand"/>
                  <a:ea typeface="Quicksand"/>
                  <a:cs typeface="Quicksand"/>
                  <a:sym typeface="Quicksand"/>
                </a:defRPr>
              </a:lvl1pPr>
            </a:lstStyle>
            <a:p>
              <a:pPr>
                <a:defRPr b="1"/>
              </a:pPr>
              <a:r>
                <a:rPr b="0"/>
                <a:t>(millions of years)</a:t>
              </a:r>
            </a:p>
          </p:txBody>
        </p:sp>
        <p:sp>
          <p:nvSpPr>
            <p:cNvPr id="948" name="Catastrophist view (e.g., Cuvier, Smith)"/>
            <p:cNvSpPr txBox="1"/>
            <p:nvPr/>
          </p:nvSpPr>
          <p:spPr>
            <a:xfrm>
              <a:off x="0" y="0"/>
              <a:ext cx="19202400" cy="1066800"/>
            </a:xfrm>
            <a:prstGeom prst="rect">
              <a:avLst/>
            </a:prstGeom>
            <a:noFill/>
            <a:ln w="9525" cap="flat">
              <a:noFill/>
              <a:round/>
            </a:ln>
            <a:effectLst/>
            <a:extLst>
              <a:ext uri="{C572A759-6A51-4108-AA02-DFA0A04FC94B}">
                <ma14:wrappingTextBoxFlag xmlns="" xmlns:ma14="http://schemas.microsoft.com/office/mac/drawingml/2011/main" val="1"/>
              </a:ext>
            </a:extLst>
          </p:spPr>
          <p:txBody>
            <a:bodyPr wrap="square" lIns="0" tIns="0" rIns="0" bIns="0" numCol="1" anchor="t">
              <a:spAutoFit/>
            </a:bodyPr>
            <a:lstStyle>
              <a:lvl1pPr algn="l" defTabSz="914400">
                <a:spcBef>
                  <a:spcPts val="4300"/>
                </a:spcBef>
                <a:buClr>
                  <a:srgbClr val="B6DE87"/>
                </a:buClr>
                <a:defRPr sz="7200">
                  <a:solidFill>
                    <a:srgbClr val="FFFFFF"/>
                  </a:solidFill>
                  <a:effectLst>
                    <a:outerShdw blurRad="38100" dist="38100" dir="2700000" rotWithShape="0">
                      <a:srgbClr val="000000">
                        <a:alpha val="43137"/>
                      </a:srgbClr>
                    </a:outerShdw>
                  </a:effectLst>
                  <a:uFill>
                    <a:solidFill>
                      <a:srgbClr val="FFFFFF"/>
                    </a:solidFill>
                  </a:uFill>
                  <a:latin typeface="+mn-lt"/>
                  <a:ea typeface="+mn-ea"/>
                  <a:cs typeface="+mn-cs"/>
                  <a:sym typeface="DejaVu Sans Condensed"/>
                </a:defRPr>
              </a:lvl1pPr>
            </a:lstStyle>
            <a:p>
              <a:r>
                <a:t>Catastrophist view (e.g., Cuvier, Smith)</a:t>
              </a:r>
            </a:p>
          </p:txBody>
        </p:sp>
        <p:sp>
          <p:nvSpPr>
            <p:cNvPr id="949" name="SB"/>
            <p:cNvSpPr txBox="1"/>
            <p:nvPr/>
          </p:nvSpPr>
          <p:spPr>
            <a:xfrm>
              <a:off x="3208070" y="1235416"/>
              <a:ext cx="1085082" cy="1054101"/>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SB</a:t>
              </a:r>
            </a:p>
          </p:txBody>
        </p:sp>
        <p:grpSp>
          <p:nvGrpSpPr>
            <p:cNvPr id="952" name="Group"/>
            <p:cNvGrpSpPr/>
            <p:nvPr/>
          </p:nvGrpSpPr>
          <p:grpSpPr>
            <a:xfrm>
              <a:off x="4421295" y="1235416"/>
              <a:ext cx="2158874" cy="1054101"/>
              <a:chOff x="0" y="0"/>
              <a:chExt cx="2158873" cy="1054100"/>
            </a:xfrm>
          </p:grpSpPr>
          <p:sp>
            <p:nvSpPr>
              <p:cNvPr id="950" name="Line"/>
              <p:cNvSpPr/>
              <p:nvPr/>
            </p:nvSpPr>
            <p:spPr>
              <a:xfrm>
                <a:off x="0" y="571546"/>
                <a:ext cx="1449033"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51" name="C"/>
              <p:cNvSpPr txBox="1"/>
              <p:nvPr/>
            </p:nvSpPr>
            <p:spPr>
              <a:xfrm>
                <a:off x="1543233" y="0"/>
                <a:ext cx="615641"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C</a:t>
                </a:r>
              </a:p>
            </p:txBody>
          </p:sp>
        </p:grpSp>
        <p:grpSp>
          <p:nvGrpSpPr>
            <p:cNvPr id="955" name="Group"/>
            <p:cNvGrpSpPr/>
            <p:nvPr/>
          </p:nvGrpSpPr>
          <p:grpSpPr>
            <a:xfrm>
              <a:off x="6624430" y="1235416"/>
              <a:ext cx="2333277" cy="1054101"/>
              <a:chOff x="0" y="0"/>
              <a:chExt cx="2333276" cy="1054100"/>
            </a:xfrm>
          </p:grpSpPr>
          <p:sp>
            <p:nvSpPr>
              <p:cNvPr id="953" name="Line"/>
              <p:cNvSpPr/>
              <p:nvPr/>
            </p:nvSpPr>
            <p:spPr>
              <a:xfrm>
                <a:off x="0" y="571546"/>
                <a:ext cx="1688194"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54" name="C"/>
              <p:cNvSpPr txBox="1"/>
              <p:nvPr/>
            </p:nvSpPr>
            <p:spPr>
              <a:xfrm>
                <a:off x="1717636" y="0"/>
                <a:ext cx="615641"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C</a:t>
                </a:r>
              </a:p>
            </p:txBody>
          </p:sp>
        </p:grpSp>
        <p:grpSp>
          <p:nvGrpSpPr>
            <p:cNvPr id="958" name="Group"/>
            <p:cNvGrpSpPr/>
            <p:nvPr/>
          </p:nvGrpSpPr>
          <p:grpSpPr>
            <a:xfrm>
              <a:off x="9000597" y="1235416"/>
              <a:ext cx="2904492" cy="1054101"/>
              <a:chOff x="0" y="0"/>
              <a:chExt cx="2904490" cy="1054100"/>
            </a:xfrm>
          </p:grpSpPr>
          <p:sp>
            <p:nvSpPr>
              <p:cNvPr id="956" name="Line"/>
              <p:cNvSpPr/>
              <p:nvPr/>
            </p:nvSpPr>
            <p:spPr>
              <a:xfrm>
                <a:off x="0" y="571546"/>
                <a:ext cx="2194652"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57" name="C"/>
              <p:cNvSpPr txBox="1"/>
              <p:nvPr/>
            </p:nvSpPr>
            <p:spPr>
              <a:xfrm>
                <a:off x="2288850" y="0"/>
                <a:ext cx="615641"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C</a:t>
                </a:r>
              </a:p>
            </p:txBody>
          </p:sp>
        </p:grpSp>
        <p:grpSp>
          <p:nvGrpSpPr>
            <p:cNvPr id="963" name="Group"/>
            <p:cNvGrpSpPr/>
            <p:nvPr/>
          </p:nvGrpSpPr>
          <p:grpSpPr>
            <a:xfrm>
              <a:off x="11940786" y="1231900"/>
              <a:ext cx="7706202" cy="1057617"/>
              <a:chOff x="0" y="0"/>
              <a:chExt cx="7706200" cy="1057616"/>
            </a:xfrm>
          </p:grpSpPr>
          <p:sp>
            <p:nvSpPr>
              <p:cNvPr id="959" name="Line"/>
              <p:cNvSpPr/>
              <p:nvPr/>
            </p:nvSpPr>
            <p:spPr>
              <a:xfrm>
                <a:off x="3116121" y="575062"/>
                <a:ext cx="3882845"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60" name="C"/>
              <p:cNvSpPr txBox="1"/>
              <p:nvPr/>
            </p:nvSpPr>
            <p:spPr>
              <a:xfrm>
                <a:off x="2464703" y="3516"/>
                <a:ext cx="615641" cy="1054101"/>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C</a:t>
                </a:r>
              </a:p>
            </p:txBody>
          </p:sp>
          <p:sp>
            <p:nvSpPr>
              <p:cNvPr id="961" name="P"/>
              <p:cNvSpPr txBox="1"/>
              <p:nvPr/>
            </p:nvSpPr>
            <p:spPr>
              <a:xfrm>
                <a:off x="7162593" y="0"/>
                <a:ext cx="543608"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P</a:t>
                </a:r>
              </a:p>
            </p:txBody>
          </p:sp>
          <p:sp>
            <p:nvSpPr>
              <p:cNvPr id="962" name="Line"/>
              <p:cNvSpPr/>
              <p:nvPr/>
            </p:nvSpPr>
            <p:spPr>
              <a:xfrm>
                <a:off x="0" y="575062"/>
                <a:ext cx="2363470"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grpSp>
      <p:grpSp>
        <p:nvGrpSpPr>
          <p:cNvPr id="971" name="Group"/>
          <p:cNvGrpSpPr/>
          <p:nvPr/>
        </p:nvGrpSpPr>
        <p:grpSpPr>
          <a:xfrm>
            <a:off x="2416023" y="9861587"/>
            <a:ext cx="19647068" cy="2626958"/>
            <a:chOff x="0" y="0"/>
            <a:chExt cx="19647066" cy="2626957"/>
          </a:xfrm>
        </p:grpSpPr>
        <p:sp>
          <p:nvSpPr>
            <p:cNvPr id="965" name="SB?"/>
            <p:cNvSpPr txBox="1"/>
            <p:nvPr/>
          </p:nvSpPr>
          <p:spPr>
            <a:xfrm>
              <a:off x="3213759" y="1063316"/>
              <a:ext cx="1485355" cy="1054101"/>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SB?</a:t>
              </a:r>
            </a:p>
          </p:txBody>
        </p:sp>
        <p:sp>
          <p:nvSpPr>
            <p:cNvPr id="966" name="Uniformitarian view (e.g., Hutton, Lyell)"/>
            <p:cNvSpPr txBox="1"/>
            <p:nvPr/>
          </p:nvSpPr>
          <p:spPr>
            <a:xfrm>
              <a:off x="0" y="0"/>
              <a:ext cx="19202400" cy="1143000"/>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square" lIns="38100" tIns="38100" rIns="38100" bIns="38100" numCol="1" anchor="t">
              <a:spAutoFit/>
            </a:bodyPr>
            <a:lstStyle>
              <a:lvl1pPr algn="l" defTabSz="914400">
                <a:spcBef>
                  <a:spcPts val="4300"/>
                </a:spcBef>
                <a:buClr>
                  <a:srgbClr val="B6DE87"/>
                </a:buClr>
                <a:defRPr sz="7200">
                  <a:solidFill>
                    <a:srgbClr val="FFFFFF"/>
                  </a:solidFill>
                  <a:uFill>
                    <a:solidFill>
                      <a:srgbClr val="FFFFFF"/>
                    </a:solidFill>
                  </a:uFill>
                  <a:latin typeface="+mn-lt"/>
                  <a:ea typeface="+mn-ea"/>
                  <a:cs typeface="+mn-cs"/>
                  <a:sym typeface="DejaVu Sans Condensed"/>
                </a:defRPr>
              </a:lvl1pPr>
            </a:lstStyle>
            <a:p>
              <a:pPr>
                <a:defRPr sz="2400"/>
              </a:pPr>
              <a:r>
                <a:rPr sz="7200"/>
                <a:t>Uniformitarian view (e.g., Hutton, Lyell)</a:t>
              </a:r>
            </a:p>
          </p:txBody>
        </p:sp>
        <p:grpSp>
          <p:nvGrpSpPr>
            <p:cNvPr id="969" name="Group"/>
            <p:cNvGrpSpPr/>
            <p:nvPr/>
          </p:nvGrpSpPr>
          <p:grpSpPr>
            <a:xfrm>
              <a:off x="4759011" y="1105521"/>
              <a:ext cx="14888056" cy="1054101"/>
              <a:chOff x="0" y="0"/>
              <a:chExt cx="14888055" cy="1054100"/>
            </a:xfrm>
          </p:grpSpPr>
          <p:sp>
            <p:nvSpPr>
              <p:cNvPr id="967" name="Line"/>
              <p:cNvSpPr/>
              <p:nvPr/>
            </p:nvSpPr>
            <p:spPr>
              <a:xfrm>
                <a:off x="0" y="506458"/>
                <a:ext cx="14180822"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68" name="P"/>
              <p:cNvSpPr txBox="1"/>
              <p:nvPr/>
            </p:nvSpPr>
            <p:spPr>
              <a:xfrm>
                <a:off x="14344448" y="0"/>
                <a:ext cx="543608"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P</a:t>
                </a:r>
              </a:p>
            </p:txBody>
          </p:sp>
        </p:grpSp>
        <p:sp>
          <p:nvSpPr>
            <p:cNvPr id="970" name="(millions of years)"/>
            <p:cNvSpPr txBox="1"/>
            <p:nvPr/>
          </p:nvSpPr>
          <p:spPr>
            <a:xfrm>
              <a:off x="6918961" y="1911312"/>
              <a:ext cx="9131301" cy="715646"/>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square" lIns="38100" tIns="38100" rIns="38100" bIns="38100" numCol="1" anchor="t">
              <a:spAutoFit/>
            </a:bodyPr>
            <a:lstStyle>
              <a:lvl1pPr defTabSz="914400">
                <a:spcBef>
                  <a:spcPts val="3900"/>
                </a:spcBef>
                <a:buFont typeface="DejaVu Sans Condensed"/>
                <a:defRPr sz="5500">
                  <a:solidFill>
                    <a:srgbClr val="FFFFFF"/>
                  </a:solidFill>
                  <a:uFill>
                    <a:solidFill>
                      <a:srgbClr val="FFFFFF"/>
                    </a:solidFill>
                  </a:uFill>
                  <a:latin typeface="Quicksand"/>
                  <a:ea typeface="Quicksand"/>
                  <a:cs typeface="Quicksand"/>
                  <a:sym typeface="Quicksand"/>
                </a:defRPr>
              </a:lvl1pPr>
            </a:lstStyle>
            <a:p>
              <a:pPr>
                <a:defRPr b="1"/>
              </a:pPr>
              <a:r>
                <a:rPr b="0"/>
                <a:t>(millions of years)</a:t>
              </a:r>
            </a:p>
          </p:txBody>
        </p:sp>
      </p:grpSp>
      <p:sp>
        <p:nvSpPr>
          <p:cNvPr id="972" name="Line"/>
          <p:cNvSpPr/>
          <p:nvPr/>
        </p:nvSpPr>
        <p:spPr>
          <a:xfrm>
            <a:off x="2540000" y="6045200"/>
            <a:ext cx="19304000" cy="0"/>
          </a:xfrm>
          <a:prstGeom prst="line">
            <a:avLst/>
          </a:prstGeom>
          <a:ln w="25400">
            <a:solidFill>
              <a:srgbClr val="F4EDB7">
                <a:alpha val="30000"/>
              </a:srgbClr>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973" name="Line"/>
          <p:cNvSpPr/>
          <p:nvPr/>
        </p:nvSpPr>
        <p:spPr>
          <a:xfrm>
            <a:off x="2540000" y="9639300"/>
            <a:ext cx="19304000" cy="0"/>
          </a:xfrm>
          <a:prstGeom prst="line">
            <a:avLst/>
          </a:prstGeom>
          <a:ln w="25400">
            <a:solidFill>
              <a:srgbClr val="F4EDB7">
                <a:alpha val="30000"/>
              </a:srgbClr>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964"/>
                                        </p:tgtEl>
                                        <p:attrNameLst>
                                          <p:attrName>style.visibility</p:attrName>
                                        </p:attrNameLst>
                                      </p:cBhvr>
                                      <p:to>
                                        <p:strVal val="visible"/>
                                      </p:to>
                                    </p:set>
                                    <p:animEffect transition="in" filter="dissolve">
                                      <p:cBhvr>
                                        <p:cTn id="7" dur="500"/>
                                        <p:tgtEl>
                                          <p:spTgt spid="96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971"/>
                                        </p:tgtEl>
                                        <p:attrNameLst>
                                          <p:attrName>style.visibility</p:attrName>
                                        </p:attrNameLst>
                                      </p:cBhvr>
                                      <p:to>
                                        <p:strVal val="visible"/>
                                      </p:to>
                                    </p:set>
                                    <p:animEffect transition="in" filter="dissolve">
                                      <p:cBhvr>
                                        <p:cTn id="12" dur="500"/>
                                        <p:tgtEl>
                                          <p:spTgt spid="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4" grpId="1" animBg="1" advAuto="0"/>
      <p:bldP spid="971" grpId="2" animBg="1" advAuto="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D0DB4-9553-D8EE-6F42-9DE2AAE61A97}"/>
            </a:ext>
          </a:extLst>
        </p:cNvPr>
        <p:cNvGrpSpPr/>
        <p:nvPr/>
      </p:nvGrpSpPr>
      <p:grpSpPr>
        <a:xfrm>
          <a:off x="0" y="0"/>
          <a:ext cx="0" cy="0"/>
          <a:chOff x="0" y="0"/>
          <a:chExt cx="0" cy="0"/>
        </a:xfrm>
      </p:grpSpPr>
      <p:sp>
        <p:nvSpPr>
          <p:cNvPr id="936" name="Early 19th Century Views of Earth History">
            <a:extLst>
              <a:ext uri="{FF2B5EF4-FFF2-40B4-BE49-F238E27FC236}">
                <a16:creationId xmlns:a16="http://schemas.microsoft.com/office/drawing/2014/main" id="{B7F4EFE3-3540-5C68-F1C9-FA521CE3BB69}"/>
              </a:ext>
            </a:extLst>
          </p:cNvPr>
          <p:cNvSpPr txBox="1">
            <a:spLocks noGrp="1"/>
          </p:cNvSpPr>
          <p:nvPr>
            <p:ph type="body" sz="quarter" idx="4294967295"/>
          </p:nvPr>
        </p:nvSpPr>
        <p:spPr>
          <a:xfrm>
            <a:off x="1752828" y="1117605"/>
            <a:ext cx="20868819" cy="1320800"/>
          </a:xfrm>
          <a:prstGeom prst="rect">
            <a:avLst/>
          </a:prstGeom>
          <a:ln w="9525">
            <a:round/>
          </a:ln>
        </p:spPr>
        <p:txBody>
          <a:bodyPr>
            <a:normAutofit fontScale="92500"/>
          </a:bodyPr>
          <a:lstStyle/>
          <a:p>
            <a:pPr algn="ctr" defTabSz="914400">
              <a:buClr>
                <a:srgbClr val="FFFEEC"/>
              </a:buClr>
              <a:buFont typeface="GoudyTwenty"/>
              <a:defRPr sz="8400">
                <a:solidFill>
                  <a:srgbClr val="F4EDB7"/>
                </a:solidFill>
                <a:effectLst>
                  <a:outerShdw blurRad="38100" dist="38100" dir="2700000" rotWithShape="0">
                    <a:srgbClr val="000000">
                      <a:alpha val="43137"/>
                    </a:srgbClr>
                  </a:outerShdw>
                </a:effectLst>
                <a:uFill>
                  <a:solidFill>
                    <a:srgbClr val="F4EDB7"/>
                  </a:solidFill>
                </a:uFill>
              </a:defRPr>
            </a:pPr>
            <a:r>
              <a:t>Early 19</a:t>
            </a:r>
            <a:r>
              <a:rPr baseline="30571"/>
              <a:t>th</a:t>
            </a:r>
            <a:r>
              <a:t> Century Views of Earth History</a:t>
            </a:r>
          </a:p>
        </p:txBody>
      </p:sp>
      <p:grpSp>
        <p:nvGrpSpPr>
          <p:cNvPr id="946" name="Group">
            <a:extLst>
              <a:ext uri="{FF2B5EF4-FFF2-40B4-BE49-F238E27FC236}">
                <a16:creationId xmlns:a16="http://schemas.microsoft.com/office/drawing/2014/main" id="{808A4617-0FF9-2A68-5B35-687AB094ABF6}"/>
              </a:ext>
            </a:extLst>
          </p:cNvPr>
          <p:cNvGrpSpPr/>
          <p:nvPr/>
        </p:nvGrpSpPr>
        <p:grpSpPr>
          <a:xfrm>
            <a:off x="2414587" y="2856954"/>
            <a:ext cx="19648426" cy="2958196"/>
            <a:chOff x="0" y="0"/>
            <a:chExt cx="19648425" cy="2958194"/>
          </a:xfrm>
        </p:grpSpPr>
        <p:sp>
          <p:nvSpPr>
            <p:cNvPr id="937" name="Biblical/Traditional view (Scriptural geologists)">
              <a:extLst>
                <a:ext uri="{FF2B5EF4-FFF2-40B4-BE49-F238E27FC236}">
                  <a16:creationId xmlns:a16="http://schemas.microsoft.com/office/drawing/2014/main" id="{73BE3DD0-0B2C-A4D7-D0D6-DA27EC46746C}"/>
                </a:ext>
              </a:extLst>
            </p:cNvPr>
            <p:cNvSpPr txBox="1"/>
            <p:nvPr/>
          </p:nvSpPr>
          <p:spPr>
            <a:xfrm>
              <a:off x="0" y="0"/>
              <a:ext cx="19545300" cy="1143000"/>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square" lIns="38100" tIns="38100" rIns="38100" bIns="38100" numCol="1" anchor="t">
              <a:spAutoFit/>
            </a:bodyPr>
            <a:lstStyle>
              <a:lvl1pPr algn="l" defTabSz="914400">
                <a:buClr>
                  <a:srgbClr val="B6DE87"/>
                </a:buClr>
                <a:defRPr sz="7200">
                  <a:solidFill>
                    <a:srgbClr val="FFFFFF"/>
                  </a:solidFill>
                  <a:uFill>
                    <a:solidFill>
                      <a:srgbClr val="FFFFFF"/>
                    </a:solidFill>
                  </a:uFill>
                  <a:latin typeface="+mn-lt"/>
                  <a:ea typeface="+mn-ea"/>
                  <a:cs typeface="+mn-cs"/>
                  <a:sym typeface="DejaVu Sans Condensed"/>
                </a:defRPr>
              </a:lvl1pPr>
            </a:lstStyle>
            <a:p>
              <a:pPr>
                <a:defRPr sz="2400"/>
              </a:pPr>
              <a:r>
                <a:rPr sz="7200"/>
                <a:t>Biblical/Traditional view (Scriptural geologists)</a:t>
              </a:r>
            </a:p>
          </p:txBody>
        </p:sp>
        <p:sp>
          <p:nvSpPr>
            <p:cNvPr id="938" name="SCW">
              <a:extLst>
                <a:ext uri="{FF2B5EF4-FFF2-40B4-BE49-F238E27FC236}">
                  <a16:creationId xmlns:a16="http://schemas.microsoft.com/office/drawing/2014/main" id="{4FDEEFB1-7DB2-0CE1-6B6D-1A2493CDF167}"/>
                </a:ext>
              </a:extLst>
            </p:cNvPr>
            <p:cNvSpPr txBox="1"/>
            <p:nvPr/>
          </p:nvSpPr>
          <p:spPr>
            <a:xfrm>
              <a:off x="10063512" y="1259929"/>
              <a:ext cx="2540001" cy="1054101"/>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square" lIns="38100" tIns="38100" rIns="38100" bIns="38100" numCol="1" anchor="t">
              <a:spAutoFit/>
            </a:bodyPr>
            <a:lstStyle>
              <a:lvl1pPr algn="r" defTabSz="914400">
                <a:spcBef>
                  <a:spcPts val="3900"/>
                </a:spcBef>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SCW</a:t>
              </a:r>
            </a:p>
          </p:txBody>
        </p:sp>
        <p:grpSp>
          <p:nvGrpSpPr>
            <p:cNvPr id="941" name="Group">
              <a:extLst>
                <a:ext uri="{FF2B5EF4-FFF2-40B4-BE49-F238E27FC236}">
                  <a16:creationId xmlns:a16="http://schemas.microsoft.com/office/drawing/2014/main" id="{16B5BBEE-F056-DC7D-5905-602F395B9D48}"/>
                </a:ext>
              </a:extLst>
            </p:cNvPr>
            <p:cNvGrpSpPr/>
            <p:nvPr/>
          </p:nvGrpSpPr>
          <p:grpSpPr>
            <a:xfrm>
              <a:off x="12555562" y="1259929"/>
              <a:ext cx="1992839" cy="1054101"/>
              <a:chOff x="0" y="0"/>
              <a:chExt cx="1992838" cy="1054100"/>
            </a:xfrm>
          </p:grpSpPr>
          <p:sp>
            <p:nvSpPr>
              <p:cNvPr id="939" name="Line">
                <a:extLst>
                  <a:ext uri="{FF2B5EF4-FFF2-40B4-BE49-F238E27FC236}">
                    <a16:creationId xmlns:a16="http://schemas.microsoft.com/office/drawing/2014/main" id="{10E5280F-10D8-E92E-BA22-038B02E6C483}"/>
                  </a:ext>
                </a:extLst>
              </p:cNvPr>
              <p:cNvSpPr/>
              <p:nvPr/>
            </p:nvSpPr>
            <p:spPr>
              <a:xfrm>
                <a:off x="0" y="509974"/>
                <a:ext cx="1350554"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40" name="F">
                <a:extLst>
                  <a:ext uri="{FF2B5EF4-FFF2-40B4-BE49-F238E27FC236}">
                    <a16:creationId xmlns:a16="http://schemas.microsoft.com/office/drawing/2014/main" id="{6EE8B838-8919-AA74-26CA-ECAF25CE410A}"/>
                  </a:ext>
                </a:extLst>
              </p:cNvPr>
              <p:cNvSpPr txBox="1"/>
              <p:nvPr/>
            </p:nvSpPr>
            <p:spPr>
              <a:xfrm>
                <a:off x="1470104" y="0"/>
                <a:ext cx="522735"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F</a:t>
                </a:r>
              </a:p>
            </p:txBody>
          </p:sp>
        </p:grpSp>
        <p:grpSp>
          <p:nvGrpSpPr>
            <p:cNvPr id="944" name="Group">
              <a:extLst>
                <a:ext uri="{FF2B5EF4-FFF2-40B4-BE49-F238E27FC236}">
                  <a16:creationId xmlns:a16="http://schemas.microsoft.com/office/drawing/2014/main" id="{5EA690C4-6243-FAB4-B9BE-E131977FC79E}"/>
                </a:ext>
              </a:extLst>
            </p:cNvPr>
            <p:cNvGrpSpPr/>
            <p:nvPr/>
          </p:nvGrpSpPr>
          <p:grpSpPr>
            <a:xfrm>
              <a:off x="14594095" y="1259929"/>
              <a:ext cx="5054331" cy="1054101"/>
              <a:chOff x="0" y="0"/>
              <a:chExt cx="5054330" cy="1054100"/>
            </a:xfrm>
          </p:grpSpPr>
          <p:sp>
            <p:nvSpPr>
              <p:cNvPr id="942" name="Line">
                <a:extLst>
                  <a:ext uri="{FF2B5EF4-FFF2-40B4-BE49-F238E27FC236}">
                    <a16:creationId xmlns:a16="http://schemas.microsoft.com/office/drawing/2014/main" id="{16BA75F0-AD91-59DE-0780-F1E060843D22}"/>
                  </a:ext>
                </a:extLst>
              </p:cNvPr>
              <p:cNvSpPr/>
              <p:nvPr/>
            </p:nvSpPr>
            <p:spPr>
              <a:xfrm>
                <a:off x="0" y="509974"/>
                <a:ext cx="4347098" cy="7034"/>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43" name="P">
                <a:extLst>
                  <a:ext uri="{FF2B5EF4-FFF2-40B4-BE49-F238E27FC236}">
                    <a16:creationId xmlns:a16="http://schemas.microsoft.com/office/drawing/2014/main" id="{6E413CCE-2E4C-38E8-837B-5A895EDC15BC}"/>
                  </a:ext>
                </a:extLst>
              </p:cNvPr>
              <p:cNvSpPr txBox="1"/>
              <p:nvPr/>
            </p:nvSpPr>
            <p:spPr>
              <a:xfrm>
                <a:off x="4510723" y="0"/>
                <a:ext cx="543608"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P</a:t>
                </a:r>
              </a:p>
            </p:txBody>
          </p:sp>
        </p:grpSp>
        <p:sp>
          <p:nvSpPr>
            <p:cNvPr id="945" name="(ca. 6000 years)">
              <a:extLst>
                <a:ext uri="{FF2B5EF4-FFF2-40B4-BE49-F238E27FC236}">
                  <a16:creationId xmlns:a16="http://schemas.microsoft.com/office/drawing/2014/main" id="{E20A4A46-19AE-BFBD-1770-569A0091DE48}"/>
                </a:ext>
              </a:extLst>
            </p:cNvPr>
            <p:cNvSpPr txBox="1"/>
            <p:nvPr/>
          </p:nvSpPr>
          <p:spPr>
            <a:xfrm>
              <a:off x="12845221" y="2242549"/>
              <a:ext cx="5899723" cy="715646"/>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5500">
                  <a:solidFill>
                    <a:srgbClr val="FFFFFF"/>
                  </a:solidFill>
                  <a:uFill>
                    <a:solidFill>
                      <a:srgbClr val="FFFFFF"/>
                    </a:solidFill>
                  </a:uFill>
                  <a:latin typeface="Quicksand"/>
                  <a:ea typeface="Quicksand"/>
                  <a:cs typeface="Quicksand"/>
                  <a:sym typeface="Quicksand"/>
                </a:defRPr>
              </a:lvl1pPr>
            </a:lstStyle>
            <a:p>
              <a:pPr>
                <a:defRPr b="1"/>
              </a:pPr>
              <a:r>
                <a:rPr b="0"/>
                <a:t>(ca. 6000 years)</a:t>
              </a:r>
            </a:p>
          </p:txBody>
        </p:sp>
      </p:grpSp>
      <p:grpSp>
        <p:nvGrpSpPr>
          <p:cNvPr id="964" name="Group">
            <a:extLst>
              <a:ext uri="{FF2B5EF4-FFF2-40B4-BE49-F238E27FC236}">
                <a16:creationId xmlns:a16="http://schemas.microsoft.com/office/drawing/2014/main" id="{20916D9A-18B8-F152-F561-A7C56B794E5D}"/>
              </a:ext>
            </a:extLst>
          </p:cNvPr>
          <p:cNvGrpSpPr/>
          <p:nvPr/>
        </p:nvGrpSpPr>
        <p:grpSpPr>
          <a:xfrm>
            <a:off x="2416023" y="6261100"/>
            <a:ext cx="19646989" cy="3090545"/>
            <a:chOff x="0" y="0"/>
            <a:chExt cx="19646987" cy="3090544"/>
          </a:xfrm>
        </p:grpSpPr>
        <p:sp>
          <p:nvSpPr>
            <p:cNvPr id="947" name="(millions of years)">
              <a:extLst>
                <a:ext uri="{FF2B5EF4-FFF2-40B4-BE49-F238E27FC236}">
                  <a16:creationId xmlns:a16="http://schemas.microsoft.com/office/drawing/2014/main" id="{4793D259-8D31-AB95-FEC4-D65F136E67E6}"/>
                </a:ext>
              </a:extLst>
            </p:cNvPr>
            <p:cNvSpPr txBox="1"/>
            <p:nvPr/>
          </p:nvSpPr>
          <p:spPr>
            <a:xfrm>
              <a:off x="6596883" y="2374900"/>
              <a:ext cx="9131301" cy="715645"/>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square" lIns="38100" tIns="38100" rIns="38100" bIns="38100" numCol="1" anchor="t">
              <a:spAutoFit/>
            </a:bodyPr>
            <a:lstStyle>
              <a:lvl1pPr defTabSz="914400">
                <a:spcBef>
                  <a:spcPts val="3900"/>
                </a:spcBef>
                <a:buFont typeface="DejaVu Sans Condensed"/>
                <a:defRPr sz="5500">
                  <a:solidFill>
                    <a:srgbClr val="FFFFFF"/>
                  </a:solidFill>
                  <a:uFill>
                    <a:solidFill>
                      <a:srgbClr val="FFFFFF"/>
                    </a:solidFill>
                  </a:uFill>
                  <a:latin typeface="Quicksand"/>
                  <a:ea typeface="Quicksand"/>
                  <a:cs typeface="Quicksand"/>
                  <a:sym typeface="Quicksand"/>
                </a:defRPr>
              </a:lvl1pPr>
            </a:lstStyle>
            <a:p>
              <a:pPr>
                <a:defRPr b="1"/>
              </a:pPr>
              <a:r>
                <a:rPr b="0"/>
                <a:t>(millions of years)</a:t>
              </a:r>
            </a:p>
          </p:txBody>
        </p:sp>
        <p:sp>
          <p:nvSpPr>
            <p:cNvPr id="948" name="Catastrophist view (e.g., Cuvier, Smith)">
              <a:extLst>
                <a:ext uri="{FF2B5EF4-FFF2-40B4-BE49-F238E27FC236}">
                  <a16:creationId xmlns:a16="http://schemas.microsoft.com/office/drawing/2014/main" id="{8BC092FB-6BF9-8630-3F23-70ECB91F1C1F}"/>
                </a:ext>
              </a:extLst>
            </p:cNvPr>
            <p:cNvSpPr txBox="1"/>
            <p:nvPr/>
          </p:nvSpPr>
          <p:spPr>
            <a:xfrm>
              <a:off x="0" y="0"/>
              <a:ext cx="19202400" cy="1066800"/>
            </a:xfrm>
            <a:prstGeom prst="rect">
              <a:avLst/>
            </a:prstGeom>
            <a:noFill/>
            <a:ln w="9525" cap="flat">
              <a:noFill/>
              <a:round/>
            </a:ln>
            <a:effectLst/>
            <a:extLst>
              <a:ext uri="{C572A759-6A51-4108-AA02-DFA0A04FC94B}">
                <ma14:wrappingTextBoxFlag xmlns:ma14="http://schemas.microsoft.com/office/mac/drawingml/2011/main" xmlns="" val="1"/>
              </a:ext>
            </a:extLst>
          </p:spPr>
          <p:txBody>
            <a:bodyPr wrap="square" lIns="0" tIns="0" rIns="0" bIns="0" numCol="1" anchor="t">
              <a:spAutoFit/>
            </a:bodyPr>
            <a:lstStyle>
              <a:lvl1pPr algn="l" defTabSz="914400">
                <a:spcBef>
                  <a:spcPts val="4300"/>
                </a:spcBef>
                <a:buClr>
                  <a:srgbClr val="B6DE87"/>
                </a:buClr>
                <a:defRPr sz="7200">
                  <a:solidFill>
                    <a:srgbClr val="FFFFFF"/>
                  </a:solidFill>
                  <a:effectLst>
                    <a:outerShdw blurRad="38100" dist="38100" dir="2700000" rotWithShape="0">
                      <a:srgbClr val="000000">
                        <a:alpha val="43137"/>
                      </a:srgbClr>
                    </a:outerShdw>
                  </a:effectLst>
                  <a:uFill>
                    <a:solidFill>
                      <a:srgbClr val="FFFFFF"/>
                    </a:solidFill>
                  </a:uFill>
                  <a:latin typeface="+mn-lt"/>
                  <a:ea typeface="+mn-ea"/>
                  <a:cs typeface="+mn-cs"/>
                  <a:sym typeface="DejaVu Sans Condensed"/>
                </a:defRPr>
              </a:lvl1pPr>
            </a:lstStyle>
            <a:p>
              <a:r>
                <a:t>Catastrophist view (e.g., Cuvier, Smith)</a:t>
              </a:r>
            </a:p>
          </p:txBody>
        </p:sp>
        <p:sp>
          <p:nvSpPr>
            <p:cNvPr id="949" name="SB">
              <a:extLst>
                <a:ext uri="{FF2B5EF4-FFF2-40B4-BE49-F238E27FC236}">
                  <a16:creationId xmlns:a16="http://schemas.microsoft.com/office/drawing/2014/main" id="{C734F366-D48E-6CBD-2CC5-6CCE69AA904F}"/>
                </a:ext>
              </a:extLst>
            </p:cNvPr>
            <p:cNvSpPr txBox="1"/>
            <p:nvPr/>
          </p:nvSpPr>
          <p:spPr>
            <a:xfrm>
              <a:off x="3208070" y="1235416"/>
              <a:ext cx="1085082" cy="1054101"/>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SB</a:t>
              </a:r>
            </a:p>
          </p:txBody>
        </p:sp>
        <p:grpSp>
          <p:nvGrpSpPr>
            <p:cNvPr id="952" name="Group">
              <a:extLst>
                <a:ext uri="{FF2B5EF4-FFF2-40B4-BE49-F238E27FC236}">
                  <a16:creationId xmlns:a16="http://schemas.microsoft.com/office/drawing/2014/main" id="{81A74B18-7B7C-0004-E13F-1C247384C5A1}"/>
                </a:ext>
              </a:extLst>
            </p:cNvPr>
            <p:cNvGrpSpPr/>
            <p:nvPr/>
          </p:nvGrpSpPr>
          <p:grpSpPr>
            <a:xfrm>
              <a:off x="4421295" y="1235416"/>
              <a:ext cx="2158874" cy="1054101"/>
              <a:chOff x="0" y="0"/>
              <a:chExt cx="2158873" cy="1054100"/>
            </a:xfrm>
          </p:grpSpPr>
          <p:sp>
            <p:nvSpPr>
              <p:cNvPr id="950" name="Line">
                <a:extLst>
                  <a:ext uri="{FF2B5EF4-FFF2-40B4-BE49-F238E27FC236}">
                    <a16:creationId xmlns:a16="http://schemas.microsoft.com/office/drawing/2014/main" id="{BC73895B-F8EF-4D2C-083F-FBEE7152A511}"/>
                  </a:ext>
                </a:extLst>
              </p:cNvPr>
              <p:cNvSpPr/>
              <p:nvPr/>
            </p:nvSpPr>
            <p:spPr>
              <a:xfrm>
                <a:off x="0" y="571546"/>
                <a:ext cx="1449033"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51" name="C">
                <a:extLst>
                  <a:ext uri="{FF2B5EF4-FFF2-40B4-BE49-F238E27FC236}">
                    <a16:creationId xmlns:a16="http://schemas.microsoft.com/office/drawing/2014/main" id="{BA838B9F-D2B7-00C1-74DA-BA2DC0187C8B}"/>
                  </a:ext>
                </a:extLst>
              </p:cNvPr>
              <p:cNvSpPr txBox="1"/>
              <p:nvPr/>
            </p:nvSpPr>
            <p:spPr>
              <a:xfrm>
                <a:off x="1543233" y="0"/>
                <a:ext cx="615641"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C</a:t>
                </a:r>
              </a:p>
            </p:txBody>
          </p:sp>
        </p:grpSp>
        <p:grpSp>
          <p:nvGrpSpPr>
            <p:cNvPr id="955" name="Group">
              <a:extLst>
                <a:ext uri="{FF2B5EF4-FFF2-40B4-BE49-F238E27FC236}">
                  <a16:creationId xmlns:a16="http://schemas.microsoft.com/office/drawing/2014/main" id="{B734821D-A6E8-FBDF-24AA-A040BC25E2AB}"/>
                </a:ext>
              </a:extLst>
            </p:cNvPr>
            <p:cNvGrpSpPr/>
            <p:nvPr/>
          </p:nvGrpSpPr>
          <p:grpSpPr>
            <a:xfrm>
              <a:off x="6624430" y="1235416"/>
              <a:ext cx="2333277" cy="1054101"/>
              <a:chOff x="0" y="0"/>
              <a:chExt cx="2333276" cy="1054100"/>
            </a:xfrm>
          </p:grpSpPr>
          <p:sp>
            <p:nvSpPr>
              <p:cNvPr id="953" name="Line">
                <a:extLst>
                  <a:ext uri="{FF2B5EF4-FFF2-40B4-BE49-F238E27FC236}">
                    <a16:creationId xmlns:a16="http://schemas.microsoft.com/office/drawing/2014/main" id="{D8EE8E1E-0C23-EA03-93CB-04B22B9E57F7}"/>
                  </a:ext>
                </a:extLst>
              </p:cNvPr>
              <p:cNvSpPr/>
              <p:nvPr/>
            </p:nvSpPr>
            <p:spPr>
              <a:xfrm>
                <a:off x="0" y="571546"/>
                <a:ext cx="1688194"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54" name="C">
                <a:extLst>
                  <a:ext uri="{FF2B5EF4-FFF2-40B4-BE49-F238E27FC236}">
                    <a16:creationId xmlns:a16="http://schemas.microsoft.com/office/drawing/2014/main" id="{2AC112C2-5E02-D803-12EE-9933E99CE2AF}"/>
                  </a:ext>
                </a:extLst>
              </p:cNvPr>
              <p:cNvSpPr txBox="1"/>
              <p:nvPr/>
            </p:nvSpPr>
            <p:spPr>
              <a:xfrm>
                <a:off x="1717636" y="0"/>
                <a:ext cx="615641"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C</a:t>
                </a:r>
              </a:p>
            </p:txBody>
          </p:sp>
        </p:grpSp>
        <p:grpSp>
          <p:nvGrpSpPr>
            <p:cNvPr id="958" name="Group">
              <a:extLst>
                <a:ext uri="{FF2B5EF4-FFF2-40B4-BE49-F238E27FC236}">
                  <a16:creationId xmlns:a16="http://schemas.microsoft.com/office/drawing/2014/main" id="{225424F6-D22D-2591-FA67-D9DA705A7FE8}"/>
                </a:ext>
              </a:extLst>
            </p:cNvPr>
            <p:cNvGrpSpPr/>
            <p:nvPr/>
          </p:nvGrpSpPr>
          <p:grpSpPr>
            <a:xfrm>
              <a:off x="9000597" y="1235416"/>
              <a:ext cx="2904492" cy="1054101"/>
              <a:chOff x="0" y="0"/>
              <a:chExt cx="2904490" cy="1054100"/>
            </a:xfrm>
          </p:grpSpPr>
          <p:sp>
            <p:nvSpPr>
              <p:cNvPr id="956" name="Line">
                <a:extLst>
                  <a:ext uri="{FF2B5EF4-FFF2-40B4-BE49-F238E27FC236}">
                    <a16:creationId xmlns:a16="http://schemas.microsoft.com/office/drawing/2014/main" id="{56A9C7C7-10C9-562E-B673-1689CAF3AABD}"/>
                  </a:ext>
                </a:extLst>
              </p:cNvPr>
              <p:cNvSpPr/>
              <p:nvPr/>
            </p:nvSpPr>
            <p:spPr>
              <a:xfrm>
                <a:off x="0" y="571546"/>
                <a:ext cx="2194652"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57" name="C">
                <a:extLst>
                  <a:ext uri="{FF2B5EF4-FFF2-40B4-BE49-F238E27FC236}">
                    <a16:creationId xmlns:a16="http://schemas.microsoft.com/office/drawing/2014/main" id="{3EB9FE57-005D-F99C-F2F4-BB0B9DBAE51D}"/>
                  </a:ext>
                </a:extLst>
              </p:cNvPr>
              <p:cNvSpPr txBox="1"/>
              <p:nvPr/>
            </p:nvSpPr>
            <p:spPr>
              <a:xfrm>
                <a:off x="2288850" y="0"/>
                <a:ext cx="615641"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C</a:t>
                </a:r>
              </a:p>
            </p:txBody>
          </p:sp>
        </p:grpSp>
        <p:grpSp>
          <p:nvGrpSpPr>
            <p:cNvPr id="963" name="Group">
              <a:extLst>
                <a:ext uri="{FF2B5EF4-FFF2-40B4-BE49-F238E27FC236}">
                  <a16:creationId xmlns:a16="http://schemas.microsoft.com/office/drawing/2014/main" id="{92ABD3F9-29F5-1DA4-7D56-E3E7C0FC14AB}"/>
                </a:ext>
              </a:extLst>
            </p:cNvPr>
            <p:cNvGrpSpPr/>
            <p:nvPr/>
          </p:nvGrpSpPr>
          <p:grpSpPr>
            <a:xfrm>
              <a:off x="11940786" y="1231900"/>
              <a:ext cx="7706202" cy="1057617"/>
              <a:chOff x="0" y="0"/>
              <a:chExt cx="7706200" cy="1057616"/>
            </a:xfrm>
          </p:grpSpPr>
          <p:sp>
            <p:nvSpPr>
              <p:cNvPr id="959" name="Line">
                <a:extLst>
                  <a:ext uri="{FF2B5EF4-FFF2-40B4-BE49-F238E27FC236}">
                    <a16:creationId xmlns:a16="http://schemas.microsoft.com/office/drawing/2014/main" id="{238127BF-8CA8-3BC5-9074-AF6BCB4B4A70}"/>
                  </a:ext>
                </a:extLst>
              </p:cNvPr>
              <p:cNvSpPr/>
              <p:nvPr/>
            </p:nvSpPr>
            <p:spPr>
              <a:xfrm>
                <a:off x="3116121" y="575062"/>
                <a:ext cx="3882845"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60" name="C">
                <a:extLst>
                  <a:ext uri="{FF2B5EF4-FFF2-40B4-BE49-F238E27FC236}">
                    <a16:creationId xmlns:a16="http://schemas.microsoft.com/office/drawing/2014/main" id="{1B508DC1-7223-274A-F604-6F8633090792}"/>
                  </a:ext>
                </a:extLst>
              </p:cNvPr>
              <p:cNvSpPr txBox="1"/>
              <p:nvPr/>
            </p:nvSpPr>
            <p:spPr>
              <a:xfrm>
                <a:off x="2464703" y="3516"/>
                <a:ext cx="615641" cy="1054101"/>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C</a:t>
                </a:r>
              </a:p>
            </p:txBody>
          </p:sp>
          <p:sp>
            <p:nvSpPr>
              <p:cNvPr id="961" name="P">
                <a:extLst>
                  <a:ext uri="{FF2B5EF4-FFF2-40B4-BE49-F238E27FC236}">
                    <a16:creationId xmlns:a16="http://schemas.microsoft.com/office/drawing/2014/main" id="{C75740F8-0E25-7ECA-C4B8-B229B9DD20B8}"/>
                  </a:ext>
                </a:extLst>
              </p:cNvPr>
              <p:cNvSpPr txBox="1"/>
              <p:nvPr/>
            </p:nvSpPr>
            <p:spPr>
              <a:xfrm>
                <a:off x="7162593" y="0"/>
                <a:ext cx="543608"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P</a:t>
                </a:r>
              </a:p>
            </p:txBody>
          </p:sp>
          <p:sp>
            <p:nvSpPr>
              <p:cNvPr id="962" name="Line">
                <a:extLst>
                  <a:ext uri="{FF2B5EF4-FFF2-40B4-BE49-F238E27FC236}">
                    <a16:creationId xmlns:a16="http://schemas.microsoft.com/office/drawing/2014/main" id="{2CA69ED4-D221-331A-D45E-974E7B68A07B}"/>
                  </a:ext>
                </a:extLst>
              </p:cNvPr>
              <p:cNvSpPr/>
              <p:nvPr/>
            </p:nvSpPr>
            <p:spPr>
              <a:xfrm>
                <a:off x="0" y="575062"/>
                <a:ext cx="2363470"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grpSp>
      <p:grpSp>
        <p:nvGrpSpPr>
          <p:cNvPr id="971" name="Group">
            <a:extLst>
              <a:ext uri="{FF2B5EF4-FFF2-40B4-BE49-F238E27FC236}">
                <a16:creationId xmlns:a16="http://schemas.microsoft.com/office/drawing/2014/main" id="{023FDDE9-4E5C-E348-6FF5-E3D2F34586C0}"/>
              </a:ext>
            </a:extLst>
          </p:cNvPr>
          <p:cNvGrpSpPr/>
          <p:nvPr/>
        </p:nvGrpSpPr>
        <p:grpSpPr>
          <a:xfrm>
            <a:off x="2416023" y="9861587"/>
            <a:ext cx="19647068" cy="2626958"/>
            <a:chOff x="0" y="0"/>
            <a:chExt cx="19647066" cy="2626957"/>
          </a:xfrm>
        </p:grpSpPr>
        <p:sp>
          <p:nvSpPr>
            <p:cNvPr id="965" name="SB?">
              <a:extLst>
                <a:ext uri="{FF2B5EF4-FFF2-40B4-BE49-F238E27FC236}">
                  <a16:creationId xmlns:a16="http://schemas.microsoft.com/office/drawing/2014/main" id="{29DAC96F-D3E0-F74D-CD81-6774873E8369}"/>
                </a:ext>
              </a:extLst>
            </p:cNvPr>
            <p:cNvSpPr txBox="1"/>
            <p:nvPr/>
          </p:nvSpPr>
          <p:spPr>
            <a:xfrm>
              <a:off x="3213759" y="1063316"/>
              <a:ext cx="1485355" cy="1054101"/>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SB?</a:t>
              </a:r>
            </a:p>
          </p:txBody>
        </p:sp>
        <p:sp>
          <p:nvSpPr>
            <p:cNvPr id="966" name="Uniformitarian view (e.g., Hutton, Lyell)">
              <a:extLst>
                <a:ext uri="{FF2B5EF4-FFF2-40B4-BE49-F238E27FC236}">
                  <a16:creationId xmlns:a16="http://schemas.microsoft.com/office/drawing/2014/main" id="{791E7E5F-3674-C783-CED6-3853C771B0C8}"/>
                </a:ext>
              </a:extLst>
            </p:cNvPr>
            <p:cNvSpPr txBox="1"/>
            <p:nvPr/>
          </p:nvSpPr>
          <p:spPr>
            <a:xfrm>
              <a:off x="0" y="0"/>
              <a:ext cx="19202400" cy="1143000"/>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square" lIns="38100" tIns="38100" rIns="38100" bIns="38100" numCol="1" anchor="t">
              <a:spAutoFit/>
            </a:bodyPr>
            <a:lstStyle>
              <a:lvl1pPr algn="l" defTabSz="914400">
                <a:spcBef>
                  <a:spcPts val="4300"/>
                </a:spcBef>
                <a:buClr>
                  <a:srgbClr val="B6DE87"/>
                </a:buClr>
                <a:defRPr sz="7200">
                  <a:solidFill>
                    <a:srgbClr val="FFFFFF"/>
                  </a:solidFill>
                  <a:uFill>
                    <a:solidFill>
                      <a:srgbClr val="FFFFFF"/>
                    </a:solidFill>
                  </a:uFill>
                  <a:latin typeface="+mn-lt"/>
                  <a:ea typeface="+mn-ea"/>
                  <a:cs typeface="+mn-cs"/>
                  <a:sym typeface="DejaVu Sans Condensed"/>
                </a:defRPr>
              </a:lvl1pPr>
            </a:lstStyle>
            <a:p>
              <a:pPr>
                <a:defRPr sz="2400"/>
              </a:pPr>
              <a:r>
                <a:rPr sz="7200"/>
                <a:t>Uniformitarian view (e.g., Hutton, Lyell)</a:t>
              </a:r>
            </a:p>
          </p:txBody>
        </p:sp>
        <p:grpSp>
          <p:nvGrpSpPr>
            <p:cNvPr id="969" name="Group">
              <a:extLst>
                <a:ext uri="{FF2B5EF4-FFF2-40B4-BE49-F238E27FC236}">
                  <a16:creationId xmlns:a16="http://schemas.microsoft.com/office/drawing/2014/main" id="{2BA5AAB5-CFB4-822E-9EA6-BC686F412600}"/>
                </a:ext>
              </a:extLst>
            </p:cNvPr>
            <p:cNvGrpSpPr/>
            <p:nvPr/>
          </p:nvGrpSpPr>
          <p:grpSpPr>
            <a:xfrm>
              <a:off x="4759011" y="1105521"/>
              <a:ext cx="14888056" cy="1054101"/>
              <a:chOff x="0" y="0"/>
              <a:chExt cx="14888055" cy="1054100"/>
            </a:xfrm>
          </p:grpSpPr>
          <p:sp>
            <p:nvSpPr>
              <p:cNvPr id="967" name="Line">
                <a:extLst>
                  <a:ext uri="{FF2B5EF4-FFF2-40B4-BE49-F238E27FC236}">
                    <a16:creationId xmlns:a16="http://schemas.microsoft.com/office/drawing/2014/main" id="{34FF42B4-558C-5570-0615-E8E75C630F20}"/>
                  </a:ext>
                </a:extLst>
              </p:cNvPr>
              <p:cNvSpPr/>
              <p:nvPr/>
            </p:nvSpPr>
            <p:spPr>
              <a:xfrm>
                <a:off x="0" y="506458"/>
                <a:ext cx="14180822"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68" name="P">
                <a:extLst>
                  <a:ext uri="{FF2B5EF4-FFF2-40B4-BE49-F238E27FC236}">
                    <a16:creationId xmlns:a16="http://schemas.microsoft.com/office/drawing/2014/main" id="{474359B5-1044-D0BA-ACE9-059D009805B4}"/>
                  </a:ext>
                </a:extLst>
              </p:cNvPr>
              <p:cNvSpPr txBox="1"/>
              <p:nvPr/>
            </p:nvSpPr>
            <p:spPr>
              <a:xfrm>
                <a:off x="14344448" y="0"/>
                <a:ext cx="543608" cy="1054100"/>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sz="6600" b="0">
                    <a:latin typeface="+mn-lt"/>
                    <a:ea typeface="+mn-ea"/>
                    <a:cs typeface="+mn-cs"/>
                    <a:sym typeface="DejaVu Sans Condensed"/>
                  </a:rPr>
                  <a:t>P</a:t>
                </a:r>
              </a:p>
            </p:txBody>
          </p:sp>
        </p:grpSp>
        <p:sp>
          <p:nvSpPr>
            <p:cNvPr id="970" name="(millions of years)">
              <a:extLst>
                <a:ext uri="{FF2B5EF4-FFF2-40B4-BE49-F238E27FC236}">
                  <a16:creationId xmlns:a16="http://schemas.microsoft.com/office/drawing/2014/main" id="{044233A0-8A10-380E-2A58-A8FB0806A428}"/>
                </a:ext>
              </a:extLst>
            </p:cNvPr>
            <p:cNvSpPr txBox="1"/>
            <p:nvPr/>
          </p:nvSpPr>
          <p:spPr>
            <a:xfrm>
              <a:off x="6918961" y="1911312"/>
              <a:ext cx="9131301" cy="715646"/>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square" lIns="38100" tIns="38100" rIns="38100" bIns="38100" numCol="1" anchor="t">
              <a:spAutoFit/>
            </a:bodyPr>
            <a:lstStyle>
              <a:lvl1pPr defTabSz="914400">
                <a:spcBef>
                  <a:spcPts val="3900"/>
                </a:spcBef>
                <a:buFont typeface="DejaVu Sans Condensed"/>
                <a:defRPr sz="5500">
                  <a:solidFill>
                    <a:srgbClr val="FFFFFF"/>
                  </a:solidFill>
                  <a:uFill>
                    <a:solidFill>
                      <a:srgbClr val="FFFFFF"/>
                    </a:solidFill>
                  </a:uFill>
                  <a:latin typeface="Quicksand"/>
                  <a:ea typeface="Quicksand"/>
                  <a:cs typeface="Quicksand"/>
                  <a:sym typeface="Quicksand"/>
                </a:defRPr>
              </a:lvl1pPr>
            </a:lstStyle>
            <a:p>
              <a:pPr>
                <a:defRPr b="1"/>
              </a:pPr>
              <a:r>
                <a:rPr b="0"/>
                <a:t>(millions of years)</a:t>
              </a:r>
            </a:p>
          </p:txBody>
        </p:sp>
      </p:grpSp>
      <p:sp>
        <p:nvSpPr>
          <p:cNvPr id="972" name="Line">
            <a:extLst>
              <a:ext uri="{FF2B5EF4-FFF2-40B4-BE49-F238E27FC236}">
                <a16:creationId xmlns:a16="http://schemas.microsoft.com/office/drawing/2014/main" id="{0666AF06-CEEE-D5C9-B9DC-009EA7E0C352}"/>
              </a:ext>
            </a:extLst>
          </p:cNvPr>
          <p:cNvSpPr/>
          <p:nvPr/>
        </p:nvSpPr>
        <p:spPr>
          <a:xfrm>
            <a:off x="2540000" y="6045200"/>
            <a:ext cx="19304000" cy="0"/>
          </a:xfrm>
          <a:prstGeom prst="line">
            <a:avLst/>
          </a:prstGeom>
          <a:ln w="25400">
            <a:solidFill>
              <a:srgbClr val="F4EDB7">
                <a:alpha val="30000"/>
              </a:srgbClr>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973" name="Line">
            <a:extLst>
              <a:ext uri="{FF2B5EF4-FFF2-40B4-BE49-F238E27FC236}">
                <a16:creationId xmlns:a16="http://schemas.microsoft.com/office/drawing/2014/main" id="{98629C16-15B5-B505-4C89-F9A953A0F8AB}"/>
              </a:ext>
            </a:extLst>
          </p:cNvPr>
          <p:cNvSpPr/>
          <p:nvPr/>
        </p:nvSpPr>
        <p:spPr>
          <a:xfrm>
            <a:off x="2540000" y="9639300"/>
            <a:ext cx="19304000" cy="0"/>
          </a:xfrm>
          <a:prstGeom prst="line">
            <a:avLst/>
          </a:prstGeom>
          <a:ln w="25400">
            <a:solidFill>
              <a:srgbClr val="F4EDB7">
                <a:alpha val="30000"/>
              </a:srgbClr>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pic>
        <p:nvPicPr>
          <p:cNvPr id="974" name="X--red stretched thin &amp; wide.png" descr="X--red stretched thin &amp; wide.png">
            <a:extLst>
              <a:ext uri="{FF2B5EF4-FFF2-40B4-BE49-F238E27FC236}">
                <a16:creationId xmlns:a16="http://schemas.microsoft.com/office/drawing/2014/main" id="{892BDFF2-3C0B-3B7E-ACD6-D8BC844E9BA0}"/>
              </a:ext>
            </a:extLst>
          </p:cNvPr>
          <p:cNvPicPr>
            <a:picLocks noChangeAspect="1"/>
          </p:cNvPicPr>
          <p:nvPr/>
        </p:nvPicPr>
        <p:blipFill>
          <a:blip r:embed="rId3"/>
          <a:stretch>
            <a:fillRect/>
          </a:stretch>
        </p:blipFill>
        <p:spPr>
          <a:xfrm>
            <a:off x="4648200" y="6502400"/>
            <a:ext cx="15074900" cy="1968500"/>
          </a:xfrm>
          <a:prstGeom prst="rect">
            <a:avLst/>
          </a:prstGeom>
          <a:ln w="12700">
            <a:miter lim="400000"/>
          </a:ln>
        </p:spPr>
      </p:pic>
      <p:pic>
        <p:nvPicPr>
          <p:cNvPr id="975" name="X--red stretched thin &amp; wide.png" descr="X--red stretched thin &amp; wide.png">
            <a:extLst>
              <a:ext uri="{FF2B5EF4-FFF2-40B4-BE49-F238E27FC236}">
                <a16:creationId xmlns:a16="http://schemas.microsoft.com/office/drawing/2014/main" id="{27753C5E-951E-55C1-8BFC-1BA5177C476F}"/>
              </a:ext>
            </a:extLst>
          </p:cNvPr>
          <p:cNvPicPr>
            <a:picLocks noChangeAspect="1"/>
          </p:cNvPicPr>
          <p:nvPr/>
        </p:nvPicPr>
        <p:blipFill>
          <a:blip r:embed="rId3"/>
          <a:stretch>
            <a:fillRect/>
          </a:stretch>
        </p:blipFill>
        <p:spPr>
          <a:xfrm>
            <a:off x="4648200" y="3035300"/>
            <a:ext cx="15074900" cy="1968500"/>
          </a:xfrm>
          <a:prstGeom prst="rect">
            <a:avLst/>
          </a:prstGeom>
          <a:ln w="12700">
            <a:miter lim="400000"/>
          </a:ln>
        </p:spPr>
      </p:pic>
    </p:spTree>
    <p:extLst>
      <p:ext uri="{BB962C8B-B14F-4D97-AF65-F5344CB8AC3E}">
        <p14:creationId xmlns:p14="http://schemas.microsoft.com/office/powerpoint/2010/main" val="3706222870"/>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964"/>
                                        </p:tgtEl>
                                        <p:attrNameLst>
                                          <p:attrName>style.visibility</p:attrName>
                                        </p:attrNameLst>
                                      </p:cBhvr>
                                      <p:to>
                                        <p:strVal val="visible"/>
                                      </p:to>
                                    </p:set>
                                    <p:animEffect transition="in" filter="dissolve">
                                      <p:cBhvr>
                                        <p:cTn id="7" dur="500"/>
                                        <p:tgtEl>
                                          <p:spTgt spid="96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0" nodeType="clickEffect">
                                  <p:stCondLst>
                                    <p:cond delay="0"/>
                                  </p:stCondLst>
                                  <p:iterate>
                                    <p:tmAbs val="0"/>
                                  </p:iterate>
                                  <p:childTnLst>
                                    <p:set>
                                      <p:cBhvr>
                                        <p:cTn id="11" fill="hold"/>
                                        <p:tgtEl>
                                          <p:spTgt spid="971"/>
                                        </p:tgtEl>
                                        <p:attrNameLst>
                                          <p:attrName>style.visibility</p:attrName>
                                        </p:attrNameLst>
                                      </p:cBhvr>
                                      <p:to>
                                        <p:strVal val="visible"/>
                                      </p:to>
                                    </p:set>
                                    <p:animEffect transition="in" filter="dissolve">
                                      <p:cBhvr>
                                        <p:cTn id="12" dur="500"/>
                                        <p:tgtEl>
                                          <p:spTgt spid="97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fill="hold" grpId="0" nodeType="clickEffect">
                                  <p:stCondLst>
                                    <p:cond delay="0"/>
                                  </p:stCondLst>
                                  <p:iterate>
                                    <p:tmAbs val="0"/>
                                  </p:iterate>
                                  <p:childTnLst>
                                    <p:set>
                                      <p:cBhvr>
                                        <p:cTn id="16" fill="hold"/>
                                        <p:tgtEl>
                                          <p:spTgt spid="974"/>
                                        </p:tgtEl>
                                        <p:attrNameLst>
                                          <p:attrName>style.visibility</p:attrName>
                                        </p:attrNameLst>
                                      </p:cBhvr>
                                      <p:to>
                                        <p:strVal val="visible"/>
                                      </p:to>
                                    </p:set>
                                    <p:animEffect transition="in" filter="dissolve">
                                      <p:cBhvr>
                                        <p:cTn id="17" dur="750"/>
                                        <p:tgtEl>
                                          <p:spTgt spid="974"/>
                                        </p:tgtEl>
                                      </p:cBhvr>
                                    </p:animEffect>
                                  </p:childTnLst>
                                </p:cTn>
                              </p:par>
                              <p:par>
                                <p:cTn id="18" presetID="9" presetClass="entr" fill="hold" grpId="0" nodeType="withEffect">
                                  <p:stCondLst>
                                    <p:cond delay="0"/>
                                  </p:stCondLst>
                                  <p:iterate>
                                    <p:tmAbs val="0"/>
                                  </p:iterate>
                                  <p:childTnLst>
                                    <p:set>
                                      <p:cBhvr>
                                        <p:cTn id="19" fill="hold"/>
                                        <p:tgtEl>
                                          <p:spTgt spid="975"/>
                                        </p:tgtEl>
                                        <p:attrNameLst>
                                          <p:attrName>style.visibility</p:attrName>
                                        </p:attrNameLst>
                                      </p:cBhvr>
                                      <p:to>
                                        <p:strVal val="visible"/>
                                      </p:to>
                                    </p:set>
                                    <p:animEffect transition="in" filter="dissolve">
                                      <p:cBhvr>
                                        <p:cTn id="20" dur="750"/>
                                        <p:tgtEl>
                                          <p:spTgt spid="9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4" grpId="0" animBg="1" advAuto="0"/>
      <p:bldP spid="971" grpId="0" animBg="1" advAuto="0"/>
      <p:bldP spid="974" grpId="0" animBg="1" advAuto="0"/>
      <p:bldP spid="975" grpId="0" animBg="1" advAuto="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9" name="“My excuse for this lengthy and amateur digression into history is that I have been trying to show how I think geology got into the hands of the theoreticians [i.e., uniformitarians] who were  conditioned by the social and  political history of their day more  than by observations in the field.”"/>
          <p:cNvSpPr txBox="1">
            <a:spLocks noGrp="1"/>
          </p:cNvSpPr>
          <p:nvPr>
            <p:ph type="ctrTitle"/>
          </p:nvPr>
        </p:nvSpPr>
        <p:spPr>
          <a:xfrm>
            <a:off x="1992924" y="1384300"/>
            <a:ext cx="19481800" cy="9537700"/>
          </a:xfrm>
          <a:prstGeom prst="rect">
            <a:avLst/>
          </a:prstGeom>
        </p:spPr>
        <p:txBody>
          <a:bodyPr/>
          <a:lstStyle/>
          <a:p>
            <a:r>
              <a:rPr dirty="0"/>
              <a:t>“My excuse for this lengthy and amateur digression into history is that I have been trying to show how I think geology got into the hands of the theoreticians </a:t>
            </a:r>
            <a:br>
              <a:rPr lang="en-US" dirty="0"/>
            </a:br>
            <a:r>
              <a:rPr dirty="0"/>
              <a:t>[i.e., uniformitarians] who were </a:t>
            </a:r>
          </a:p>
          <a:p>
            <a:r>
              <a:rPr dirty="0"/>
              <a:t>conditioned by the social and </a:t>
            </a:r>
          </a:p>
          <a:p>
            <a:r>
              <a:rPr dirty="0"/>
              <a:t>political history of their day more </a:t>
            </a:r>
          </a:p>
          <a:p>
            <a:r>
              <a:rPr dirty="0"/>
              <a:t>than by observations in the field.”</a:t>
            </a:r>
          </a:p>
        </p:txBody>
      </p:sp>
      <p:sp>
        <p:nvSpPr>
          <p:cNvPr id="980" name="Derek Ager, The Nature of the Stratigraphical Record (London: Macmillan, 1981), pp. 46-47."/>
          <p:cNvSpPr txBox="1">
            <a:spLocks noGrp="1"/>
          </p:cNvSpPr>
          <p:nvPr>
            <p:ph type="subTitle" sz="quarter" idx="1"/>
          </p:nvPr>
        </p:nvSpPr>
        <p:spPr>
          <a:xfrm>
            <a:off x="1992924" y="10909300"/>
            <a:ext cx="21837161" cy="1206500"/>
          </a:xfrm>
          <a:prstGeom prst="rect">
            <a:avLst/>
          </a:prstGeom>
        </p:spPr>
        <p:txBody>
          <a:bodyPr anchor="ctr"/>
          <a:lstStyle/>
          <a:p>
            <a:endParaRPr lang="en-US" dirty="0"/>
          </a:p>
          <a:p>
            <a:r>
              <a:rPr dirty="0"/>
              <a:t>Derek Ager, </a:t>
            </a:r>
            <a:r>
              <a:rPr i="1" dirty="0">
                <a:latin typeface="DejaVu Sans Condensed Oblique"/>
                <a:ea typeface="DejaVu Sans Condensed Oblique"/>
                <a:cs typeface="DejaVu Sans Condensed Oblique"/>
                <a:sym typeface="DejaVu Sans Condensed Oblique"/>
              </a:rPr>
              <a:t>The Nature of the Stratigraphical Record</a:t>
            </a:r>
            <a:r>
              <a:rPr i="1" dirty="0"/>
              <a:t> </a:t>
            </a:r>
            <a:r>
              <a:rPr dirty="0"/>
              <a:t>(London: Macmillan, 1981),</a:t>
            </a:r>
            <a:r>
              <a:rPr lang="en-US" dirty="0"/>
              <a:t> </a:t>
            </a:r>
            <a:r>
              <a:rPr dirty="0"/>
              <a:t>46-47.</a:t>
            </a:r>
          </a:p>
        </p:txBody>
      </p:sp>
      <p:pic>
        <p:nvPicPr>
          <p:cNvPr id="981" name="Ager, Derek.jpg" descr="Ager, Derek.jpg"/>
          <p:cNvPicPr>
            <a:picLocks/>
          </p:cNvPicPr>
          <p:nvPr/>
        </p:nvPicPr>
        <p:blipFill>
          <a:blip r:embed="rId3"/>
          <a:stretch>
            <a:fillRect/>
          </a:stretch>
        </p:blipFill>
        <p:spPr>
          <a:xfrm>
            <a:off x="18334892" y="5308599"/>
            <a:ext cx="5143500" cy="5613401"/>
          </a:xfrm>
          <a:prstGeom prst="rect">
            <a:avLst/>
          </a:prstGeom>
          <a:ln>
            <a:solidFill>
              <a:srgbClr val="FFFFFF"/>
            </a:solidFill>
            <a:miter lim="400000"/>
          </a:ln>
          <a:effectLst>
            <a:reflection stA="16917" endPos="40000" dir="5400000" sy="-100000" algn="bl" rotWithShape="0"/>
          </a:effectLst>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979"/>
                                        </p:tgtEl>
                                        <p:attrNameLst>
                                          <p:attrName>style.visibility</p:attrName>
                                        </p:attrNameLst>
                                      </p:cBhvr>
                                      <p:to>
                                        <p:strVal val="visible"/>
                                      </p:to>
                                    </p:set>
                                    <p:animEffect transition="in" filter="dissolve">
                                      <p:cBhvr>
                                        <p:cTn id="7" dur="500"/>
                                        <p:tgtEl>
                                          <p:spTgt spid="9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9" grpId="1" animBg="1" advAuto="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5" name="“In other words, we have allowed ourselves to be brain-washed into avoiding any interpretation of the past that involves extreme and what might be  termed ‘catastrophic’ processes.”"/>
          <p:cNvSpPr txBox="1">
            <a:spLocks noGrp="1"/>
          </p:cNvSpPr>
          <p:nvPr>
            <p:ph type="ctrTitle"/>
          </p:nvPr>
        </p:nvSpPr>
        <p:spPr>
          <a:xfrm>
            <a:off x="2425700" y="1384300"/>
            <a:ext cx="15909192" cy="8331200"/>
          </a:xfrm>
          <a:prstGeom prst="rect">
            <a:avLst/>
          </a:prstGeom>
        </p:spPr>
        <p:txBody>
          <a:bodyPr/>
          <a:lstStyle/>
          <a:p>
            <a:r>
              <a:rPr dirty="0"/>
              <a:t>“In other words, we have allowed ourselves to be </a:t>
            </a:r>
            <a:r>
              <a:rPr dirty="0">
                <a:solidFill>
                  <a:srgbClr val="FFFB00"/>
                </a:solidFill>
              </a:rPr>
              <a:t>brain-washed</a:t>
            </a:r>
            <a:r>
              <a:rPr dirty="0"/>
              <a:t> into avoiding any interpretation of the past that involves extreme and what might be</a:t>
            </a:r>
            <a:r>
              <a:rPr lang="en-US" dirty="0"/>
              <a:t> </a:t>
            </a:r>
            <a:r>
              <a:rPr dirty="0"/>
              <a:t>termed ‘catastrophic’ processes.”</a:t>
            </a:r>
          </a:p>
        </p:txBody>
      </p:sp>
      <p:sp>
        <p:nvSpPr>
          <p:cNvPr id="5" name="Derek Ager, The Nature of the Stratigraphical Record (London: Macmillan, 1981), pp. 46-47.">
            <a:extLst>
              <a:ext uri="{FF2B5EF4-FFF2-40B4-BE49-F238E27FC236}">
                <a16:creationId xmlns:a16="http://schemas.microsoft.com/office/drawing/2014/main" id="{896B6969-F272-1241-AAA7-F080A9E121C0}"/>
              </a:ext>
            </a:extLst>
          </p:cNvPr>
          <p:cNvSpPr txBox="1">
            <a:spLocks/>
          </p:cNvSpPr>
          <p:nvPr/>
        </p:nvSpPr>
        <p:spPr>
          <a:xfrm>
            <a:off x="1992924" y="10909300"/>
            <a:ext cx="21837161" cy="12065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noAutofit/>
          </a:bodyPr>
          <a:lstStyle>
            <a:lvl1pPr marL="0" marR="0" indent="0" algn="l" defTabSz="825500" latinLnBrk="0">
              <a:lnSpc>
                <a:spcPct val="100000"/>
              </a:lnSpc>
              <a:spcBef>
                <a:spcPts val="0"/>
              </a:spcBef>
              <a:spcAft>
                <a:spcPts val="0"/>
              </a:spcAft>
              <a:buClrTx/>
              <a:buSzTx/>
              <a:buFontTx/>
              <a:buNone/>
              <a:tabLst/>
              <a:defRPr sz="36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1pPr>
            <a:lvl2pPr marL="0" marR="0" indent="0" algn="l" defTabSz="825500" latinLnBrk="0">
              <a:lnSpc>
                <a:spcPct val="100000"/>
              </a:lnSpc>
              <a:spcBef>
                <a:spcPts val="0"/>
              </a:spcBef>
              <a:spcAft>
                <a:spcPts val="0"/>
              </a:spcAft>
              <a:buClrTx/>
              <a:buSzTx/>
              <a:buFontTx/>
              <a:buNone/>
              <a:tabLst/>
              <a:defRPr sz="36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2pPr>
            <a:lvl3pPr marL="0" marR="0" indent="0" algn="l" defTabSz="825500" latinLnBrk="0">
              <a:lnSpc>
                <a:spcPct val="100000"/>
              </a:lnSpc>
              <a:spcBef>
                <a:spcPts val="0"/>
              </a:spcBef>
              <a:spcAft>
                <a:spcPts val="0"/>
              </a:spcAft>
              <a:buClrTx/>
              <a:buSzTx/>
              <a:buFontTx/>
              <a:buNone/>
              <a:tabLst/>
              <a:defRPr sz="36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3pPr>
            <a:lvl4pPr marL="0" marR="0" indent="0" algn="l" defTabSz="825500" latinLnBrk="0">
              <a:lnSpc>
                <a:spcPct val="100000"/>
              </a:lnSpc>
              <a:spcBef>
                <a:spcPts val="0"/>
              </a:spcBef>
              <a:spcAft>
                <a:spcPts val="0"/>
              </a:spcAft>
              <a:buClrTx/>
              <a:buSzTx/>
              <a:buFontTx/>
              <a:buNone/>
              <a:tabLst/>
              <a:defRPr sz="3600" b="0" i="0" u="none" strike="noStrike" cap="none" spc="0" baseline="0">
                <a:ln>
                  <a:noFill/>
                </a:ln>
                <a:solidFill>
                  <a:srgbClr val="FEFCDD"/>
                </a:solidFill>
                <a:effectLst>
                  <a:outerShdw blurRad="50800" dist="38100" dir="5400000" rotWithShape="0">
                    <a:srgbClr val="000000">
                      <a:alpha val="40000"/>
                    </a:srgbClr>
                  </a:outerShdw>
                </a:effectLst>
                <a:uFillTx/>
                <a:latin typeface="+mn-lt"/>
                <a:ea typeface="+mn-ea"/>
                <a:cs typeface="+mn-cs"/>
                <a:sym typeface="DejaVu Sans Condensed"/>
              </a:defRPr>
            </a:lvl4pPr>
            <a:lvl5pPr marL="0" marR="0" indent="0" algn="l" defTabSz="825500" latinLnBrk="0">
              <a:lnSpc>
                <a:spcPct val="100000"/>
              </a:lnSpc>
              <a:spcBef>
                <a:spcPts val="0"/>
              </a:spcBef>
              <a:spcAft>
                <a:spcPts val="0"/>
              </a:spcAft>
              <a:buClrTx/>
              <a:buSzTx/>
              <a:buFontTx/>
              <a:buNone/>
              <a:tabLst/>
              <a:defRPr sz="3600" b="0" i="0" u="none" strike="noStrike" cap="none" spc="0" baseline="0">
                <a:ln>
                  <a:noFill/>
                </a:ln>
                <a:solidFill>
                  <a:srgbClr val="FEFCDD"/>
                </a:solidFill>
                <a:effectLst>
                  <a:outerShdw blurRad="50800" dist="38100" dir="5400000" rotWithShape="0">
                    <a:srgbClr val="000000">
                      <a:alpha val="40000"/>
                    </a:srgbClr>
                  </a:outerShdw>
                </a:effectLst>
                <a:uFillTx/>
                <a:latin typeface="+mn-lt"/>
                <a:ea typeface="+mn-ea"/>
                <a:cs typeface="+mn-cs"/>
                <a:sym typeface="DejaVu Sans Condensed"/>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9pPr>
          </a:lstStyle>
          <a:p>
            <a:pPr hangingPunct="1"/>
            <a:endParaRPr lang="en-US"/>
          </a:p>
          <a:p>
            <a:pPr hangingPunct="1"/>
            <a:r>
              <a:rPr lang="en-US"/>
              <a:t>Derek Ager, </a:t>
            </a:r>
            <a:r>
              <a:rPr lang="en-US" i="1">
                <a:latin typeface="DejaVu Sans Condensed Oblique"/>
                <a:ea typeface="DejaVu Sans Condensed Oblique"/>
                <a:cs typeface="DejaVu Sans Condensed Oblique"/>
                <a:sym typeface="DejaVu Sans Condensed Oblique"/>
              </a:rPr>
              <a:t>The Nature of the Stratigraphical Record</a:t>
            </a:r>
            <a:r>
              <a:rPr lang="en-US" i="1"/>
              <a:t> </a:t>
            </a:r>
            <a:r>
              <a:rPr lang="en-US"/>
              <a:t>(London: Macmillan, 1981), 46-47.</a:t>
            </a:r>
            <a:endParaRPr lang="en-US" dirty="0"/>
          </a:p>
        </p:txBody>
      </p:sp>
      <p:pic>
        <p:nvPicPr>
          <p:cNvPr id="6" name="Ager, Derek.jpg" descr="Ager, Derek.jpg">
            <a:extLst>
              <a:ext uri="{FF2B5EF4-FFF2-40B4-BE49-F238E27FC236}">
                <a16:creationId xmlns:a16="http://schemas.microsoft.com/office/drawing/2014/main" id="{4F9DCF9D-CC39-C848-91FC-63DED5CF4AE2}"/>
              </a:ext>
            </a:extLst>
          </p:cNvPr>
          <p:cNvPicPr>
            <a:picLocks/>
          </p:cNvPicPr>
          <p:nvPr/>
        </p:nvPicPr>
        <p:blipFill>
          <a:blip r:embed="rId3"/>
          <a:stretch>
            <a:fillRect/>
          </a:stretch>
        </p:blipFill>
        <p:spPr>
          <a:xfrm>
            <a:off x="18334892" y="5308599"/>
            <a:ext cx="5143500" cy="5613401"/>
          </a:xfrm>
          <a:prstGeom prst="rect">
            <a:avLst/>
          </a:prstGeom>
          <a:ln>
            <a:solidFill>
              <a:srgbClr val="FFFFFF"/>
            </a:solidFill>
            <a:miter lim="400000"/>
          </a:ln>
          <a:effectLst>
            <a:reflection stA="16917" endPos="40000" dir="5400000" sy="-100000" algn="bl" rotWithShape="0"/>
          </a:effectLst>
        </p:spPr>
      </p:pic>
    </p:spTree>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8" name="Stephen J. Gould, “Toward the vindication of punctuational change,&quot; in  Berggren &amp; Van Couvering, eds., Catastrophes and Earth History: The New Uniformitarianism (Princeton, NJ: Princeton U. Press, 1984), pp. 14-16."/>
          <p:cNvSpPr txBox="1"/>
          <p:nvPr/>
        </p:nvSpPr>
        <p:spPr>
          <a:xfrm>
            <a:off x="2360063" y="11343539"/>
            <a:ext cx="22023937" cy="21209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p>
            <a:pPr marL="40639" marR="40639" algn="l" defTabSz="914400">
              <a:spcBef>
                <a:spcPts val="1300"/>
              </a:spcBef>
              <a:buClr>
                <a:srgbClr val="FFFFFF"/>
              </a:buClr>
              <a:buFont typeface="Arial"/>
              <a:defRPr sz="4400">
                <a:solidFill>
                  <a:srgbClr val="FFFFFF"/>
                </a:solidFill>
                <a:uFill>
                  <a:solidFill>
                    <a:srgbClr val="000000"/>
                  </a:solidFill>
                </a:uFill>
                <a:latin typeface="+mn-lt"/>
                <a:ea typeface="+mn-ea"/>
                <a:cs typeface="+mn-cs"/>
                <a:sym typeface="Helvetica"/>
              </a:defRPr>
            </a:pPr>
            <a:r>
              <a:rPr dirty="0">
                <a:uFill>
                  <a:solidFill>
                    <a:srgbClr val="FFFFFF"/>
                  </a:solidFill>
                </a:uFill>
              </a:rPr>
              <a:t>Stephen </a:t>
            </a:r>
            <a:r>
              <a:rPr dirty="0"/>
              <a:t>J. Gould, “Toward the vindication of punctuational change," in  Berggren &amp; Van </a:t>
            </a:r>
            <a:r>
              <a:rPr dirty="0" err="1"/>
              <a:t>Couvering</a:t>
            </a:r>
            <a:r>
              <a:rPr dirty="0"/>
              <a:t>, eds., </a:t>
            </a:r>
            <a:r>
              <a:rPr i="1" dirty="0"/>
              <a:t>Catastrophes and Earth History: The New Uniformitarianism</a:t>
            </a:r>
            <a:r>
              <a:rPr dirty="0"/>
              <a:t> (Princeton, NJ: Princeton U. Press, 1984), pp. 14-16.</a:t>
            </a:r>
          </a:p>
        </p:txBody>
      </p:sp>
      <p:pic>
        <p:nvPicPr>
          <p:cNvPr id="1459" name="Gould, Stephen J.jpg" descr="Gould, Stephen J.jpg"/>
          <p:cNvPicPr>
            <a:picLocks noChangeAspect="1"/>
          </p:cNvPicPr>
          <p:nvPr/>
        </p:nvPicPr>
        <p:blipFill>
          <a:blip r:embed="rId2"/>
          <a:stretch>
            <a:fillRect/>
          </a:stretch>
        </p:blipFill>
        <p:spPr>
          <a:xfrm>
            <a:off x="18425289" y="1311466"/>
            <a:ext cx="3572411" cy="5138192"/>
          </a:xfrm>
          <a:prstGeom prst="rect">
            <a:avLst/>
          </a:prstGeom>
          <a:ln w="25400">
            <a:solidFill>
              <a:srgbClr val="000000">
                <a:alpha val="0"/>
              </a:srgbClr>
            </a:solidFill>
            <a:miter lim="400000"/>
          </a:ln>
        </p:spPr>
      </p:pic>
      <p:sp>
        <p:nvSpPr>
          <p:cNvPr id="1460" name="“Gradualism was never ‘proved from…"/>
          <p:cNvSpPr txBox="1">
            <a:spLocks noGrp="1"/>
          </p:cNvSpPr>
          <p:nvPr>
            <p:ph type="title" idx="4294967295"/>
          </p:nvPr>
        </p:nvSpPr>
        <p:spPr>
          <a:xfrm>
            <a:off x="2387600" y="1181100"/>
            <a:ext cx="19621500" cy="10180405"/>
          </a:xfrm>
          <a:prstGeom prst="rect">
            <a:avLst/>
          </a:prstGeom>
          <a:effectLst>
            <a:outerShdw blurRad="50800" dist="38100" dir="5400000" rotWithShape="0">
              <a:srgbClr val="000000">
                <a:alpha val="40000"/>
              </a:srgbClr>
            </a:outerShdw>
          </a:effectLst>
        </p:spPr>
        <p:txBody>
          <a:bodyPr/>
          <a:lstStyle/>
          <a:p>
            <a:pPr algn="l">
              <a:defRPr sz="6900">
                <a:effectLst/>
              </a:defRPr>
            </a:pPr>
            <a:r>
              <a:t>“Gradualism was never ‘proved from </a:t>
            </a:r>
          </a:p>
          <a:p>
            <a:pPr algn="l">
              <a:defRPr sz="6900">
                <a:effectLst/>
              </a:defRPr>
            </a:pPr>
            <a:r>
              <a:t>the rocks’ by Lyell and Darwin, but was </a:t>
            </a:r>
          </a:p>
          <a:p>
            <a:pPr algn="l">
              <a:defRPr sz="6900">
                <a:effectLst/>
              </a:defRPr>
            </a:pPr>
            <a:r>
              <a:t>rather </a:t>
            </a:r>
            <a:r>
              <a:rPr>
                <a:solidFill>
                  <a:srgbClr val="FFFB01"/>
                </a:solidFill>
              </a:rPr>
              <a:t>imposed as a bias</a:t>
            </a:r>
            <a:r>
              <a:t> upon nature. </a:t>
            </a:r>
          </a:p>
          <a:p>
            <a:pPr algn="l">
              <a:defRPr sz="6900">
                <a:effectLst/>
              </a:defRPr>
            </a:pPr>
            <a:r>
              <a:t>…[It] has had a profoundly negative </a:t>
            </a:r>
          </a:p>
          <a:p>
            <a:pPr algn="l">
              <a:defRPr sz="6900">
                <a:effectLst/>
              </a:defRPr>
            </a:pPr>
            <a:r>
              <a:t>impact by </a:t>
            </a:r>
            <a:r>
              <a:rPr>
                <a:solidFill>
                  <a:srgbClr val="FFFB00"/>
                </a:solidFill>
              </a:rPr>
              <a:t>stifling hypotheses </a:t>
            </a:r>
            <a:r>
              <a:t>and by</a:t>
            </a:r>
            <a:r>
              <a:rPr>
                <a:solidFill>
                  <a:srgbClr val="FFFB00"/>
                </a:solidFill>
              </a:rPr>
              <a:t> </a:t>
            </a:r>
          </a:p>
          <a:p>
            <a:pPr algn="l">
              <a:defRPr sz="6900">
                <a:effectLst/>
              </a:defRPr>
            </a:pPr>
            <a:r>
              <a:rPr>
                <a:solidFill>
                  <a:srgbClr val="FFFB00"/>
                </a:solidFill>
              </a:rPr>
              <a:t>closing the minds</a:t>
            </a:r>
            <a:r>
              <a:t> of a profession </a:t>
            </a:r>
          </a:p>
          <a:p>
            <a:pPr algn="l">
              <a:defRPr sz="6900">
                <a:effectLst/>
              </a:defRPr>
            </a:pPr>
            <a:r>
              <a:t>toward reasonable empirical alternatives to the </a:t>
            </a:r>
            <a:r>
              <a:rPr>
                <a:solidFill>
                  <a:srgbClr val="FFFB00"/>
                </a:solidFill>
              </a:rPr>
              <a:t>dogma</a:t>
            </a:r>
            <a:r>
              <a:t> of gradualism. … Lyell </a:t>
            </a:r>
            <a:r>
              <a:rPr>
                <a:solidFill>
                  <a:srgbClr val="FFFB00"/>
                </a:solidFill>
              </a:rPr>
              <a:t>won with rhetoric</a:t>
            </a:r>
            <a:r>
              <a:t> what he could not carry with data.”</a:t>
            </a:r>
          </a:p>
        </p:txBody>
      </p:sp>
    </p:spTree>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1" name="What’s missing?"/>
          <p:cNvSpPr txBox="1">
            <a:spLocks noGrp="1"/>
          </p:cNvSpPr>
          <p:nvPr>
            <p:ph type="title" idx="4294967295"/>
          </p:nvPr>
        </p:nvSpPr>
        <p:spPr>
          <a:prstGeom prst="rect">
            <a:avLst/>
          </a:prstGeom>
        </p:spPr>
        <p:txBody>
          <a:bodyPr/>
          <a:lstStyle/>
          <a:p>
            <a:r>
              <a:t>What’s missing?</a:t>
            </a:r>
          </a:p>
        </p:txBody>
      </p:sp>
      <p:sp>
        <p:nvSpPr>
          <p:cNvPr id="992" name="What was it originally?"/>
          <p:cNvSpPr txBox="1"/>
          <p:nvPr/>
        </p:nvSpPr>
        <p:spPr>
          <a:xfrm>
            <a:off x="2108200" y="11785600"/>
            <a:ext cx="20828000" cy="20955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lvl1pPr>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t>What was it originally?</a:t>
            </a:r>
          </a:p>
        </p:txBody>
      </p:sp>
      <p:sp>
        <p:nvSpPr>
          <p:cNvPr id="993" name="Line"/>
          <p:cNvSpPr/>
          <p:nvPr/>
        </p:nvSpPr>
        <p:spPr>
          <a:xfrm>
            <a:off x="9205217" y="3889105"/>
            <a:ext cx="5971284" cy="1635495"/>
          </a:xfrm>
          <a:custGeom>
            <a:avLst/>
            <a:gdLst/>
            <a:ahLst/>
            <a:cxnLst>
              <a:cxn ang="0">
                <a:pos x="wd2" y="hd2"/>
              </a:cxn>
              <a:cxn ang="5400000">
                <a:pos x="wd2" y="hd2"/>
              </a:cxn>
              <a:cxn ang="10800000">
                <a:pos x="wd2" y="hd2"/>
              </a:cxn>
              <a:cxn ang="16200000">
                <a:pos x="wd2" y="hd2"/>
              </a:cxn>
            </a:cxnLst>
            <a:rect l="0" t="0" r="r" b="b"/>
            <a:pathLst>
              <a:path w="21600" h="14489" extrusionOk="0">
                <a:moveTo>
                  <a:pt x="0" y="14489"/>
                </a:moveTo>
                <a:cubicBezTo>
                  <a:pt x="5365" y="-7111"/>
                  <a:pt x="17924" y="-2372"/>
                  <a:pt x="21600" y="14376"/>
                </a:cubicBezTo>
              </a:path>
            </a:pathLst>
          </a:custGeom>
          <a:ln w="635000">
            <a:solidFill>
              <a:srgbClr val="FFFB00"/>
            </a:solidFill>
            <a:miter lim="400000"/>
          </a:ln>
        </p:spPr>
        <p:txBody>
          <a:bodyPr lIns="50800" tIns="50800" rIns="50800" bIns="50800" anchor="ctr"/>
          <a:lstStyle/>
          <a:p>
            <a:endParaRPr/>
          </a:p>
        </p:txBody>
      </p:sp>
      <p:sp>
        <p:nvSpPr>
          <p:cNvPr id="994" name="Line"/>
          <p:cNvSpPr/>
          <p:nvPr/>
        </p:nvSpPr>
        <p:spPr>
          <a:xfrm rot="10757368">
            <a:off x="9279711" y="8240121"/>
            <a:ext cx="5845473" cy="1635120"/>
          </a:xfrm>
          <a:custGeom>
            <a:avLst/>
            <a:gdLst/>
            <a:ahLst/>
            <a:cxnLst>
              <a:cxn ang="0">
                <a:pos x="wd2" y="hd2"/>
              </a:cxn>
              <a:cxn ang="5400000">
                <a:pos x="wd2" y="hd2"/>
              </a:cxn>
              <a:cxn ang="10800000">
                <a:pos x="wd2" y="hd2"/>
              </a:cxn>
              <a:cxn ang="16200000">
                <a:pos x="wd2" y="hd2"/>
              </a:cxn>
            </a:cxnLst>
            <a:rect l="0" t="0" r="r" b="b"/>
            <a:pathLst>
              <a:path w="21600" h="14692" extrusionOk="0">
                <a:moveTo>
                  <a:pt x="0" y="14692"/>
                </a:moveTo>
                <a:cubicBezTo>
                  <a:pt x="5262" y="-6908"/>
                  <a:pt x="17843" y="-2560"/>
                  <a:pt x="21600" y="13965"/>
                </a:cubicBezTo>
              </a:path>
            </a:pathLst>
          </a:custGeom>
          <a:ln w="635000">
            <a:solidFill>
              <a:srgbClr val="FFFB00"/>
            </a:solidFill>
            <a:miter lim="400000"/>
          </a:ln>
        </p:spPr>
        <p:txBody>
          <a:bodyPr lIns="50800" tIns="50800" rIns="50800" bIns="50800" anchor="ctr"/>
          <a:lstStyle/>
          <a:p>
            <a:endParaRPr/>
          </a:p>
        </p:txBody>
      </p:sp>
    </p:spTree>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6" name="A."/>
          <p:cNvSpPr txBox="1">
            <a:spLocks noGrp="1"/>
          </p:cNvSpPr>
          <p:nvPr>
            <p:ph type="title" idx="4294967295"/>
          </p:nvPr>
        </p:nvSpPr>
        <p:spPr>
          <a:xfrm>
            <a:off x="5181600" y="1955800"/>
            <a:ext cx="1193800" cy="1092200"/>
          </a:xfrm>
          <a:prstGeom prst="rect">
            <a:avLst/>
          </a:prstGeom>
        </p:spPr>
        <p:txBody>
          <a:bodyPr/>
          <a:lstStyle>
            <a:lvl1pPr algn="l"/>
          </a:lstStyle>
          <a:p>
            <a:r>
              <a:t>A.</a:t>
            </a:r>
          </a:p>
        </p:txBody>
      </p:sp>
      <p:sp>
        <p:nvSpPr>
          <p:cNvPr id="997" name="Circle"/>
          <p:cNvSpPr/>
          <p:nvPr/>
        </p:nvSpPr>
        <p:spPr>
          <a:xfrm>
            <a:off x="6718417" y="1789276"/>
            <a:ext cx="3834630" cy="3834791"/>
          </a:xfrm>
          <a:prstGeom prst="ellipse">
            <a:avLst/>
          </a:prstGeom>
          <a:ln w="381000">
            <a:solidFill>
              <a:srgbClr val="FFFB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998" name="Line"/>
          <p:cNvSpPr/>
          <p:nvPr/>
        </p:nvSpPr>
        <p:spPr>
          <a:xfrm flipV="1">
            <a:off x="6927638" y="2997059"/>
            <a:ext cx="3414055" cy="25"/>
          </a:xfrm>
          <a:prstGeom prst="line">
            <a:avLst/>
          </a:prstGeom>
          <a:ln w="381000">
            <a:solidFill>
              <a:srgbClr val="FFFB00"/>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999" name="Line"/>
          <p:cNvSpPr/>
          <p:nvPr/>
        </p:nvSpPr>
        <p:spPr>
          <a:xfrm flipV="1">
            <a:off x="6929775" y="4446453"/>
            <a:ext cx="3414055" cy="26"/>
          </a:xfrm>
          <a:prstGeom prst="line">
            <a:avLst/>
          </a:prstGeom>
          <a:ln w="381000">
            <a:solidFill>
              <a:srgbClr val="FFFB00"/>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000" name="B."/>
          <p:cNvSpPr txBox="1"/>
          <p:nvPr/>
        </p:nvSpPr>
        <p:spPr>
          <a:xfrm>
            <a:off x="13148254" y="1854200"/>
            <a:ext cx="1419116" cy="1298394"/>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lvl1pPr algn="l">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t>B.</a:t>
            </a:r>
          </a:p>
        </p:txBody>
      </p:sp>
      <p:grpSp>
        <p:nvGrpSpPr>
          <p:cNvPr id="1004" name="Group"/>
          <p:cNvGrpSpPr/>
          <p:nvPr/>
        </p:nvGrpSpPr>
        <p:grpSpPr>
          <a:xfrm>
            <a:off x="14677167" y="1789276"/>
            <a:ext cx="3834630" cy="3834791"/>
            <a:chOff x="0" y="0"/>
            <a:chExt cx="3834628" cy="3834789"/>
          </a:xfrm>
        </p:grpSpPr>
        <p:sp>
          <p:nvSpPr>
            <p:cNvPr id="1001" name="Circle"/>
            <p:cNvSpPr/>
            <p:nvPr/>
          </p:nvSpPr>
          <p:spPr>
            <a:xfrm>
              <a:off x="0" y="0"/>
              <a:ext cx="3834629" cy="3834790"/>
            </a:xfrm>
            <a:prstGeom prst="ellipse">
              <a:avLst/>
            </a:prstGeom>
            <a:noFill/>
            <a:ln w="381000" cap="flat">
              <a:solidFill>
                <a:srgbClr val="FFFB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02" name="Line"/>
            <p:cNvSpPr/>
            <p:nvPr/>
          </p:nvSpPr>
          <p:spPr>
            <a:xfrm flipV="1">
              <a:off x="166068" y="1207783"/>
              <a:ext cx="3457210" cy="1539979"/>
            </a:xfrm>
            <a:prstGeom prst="line">
              <a:avLst/>
            </a:prstGeom>
            <a:noFill/>
            <a:ln w="381000" cap="flat">
              <a:solidFill>
                <a:srgbClr val="FFFB00"/>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03" name="Line"/>
            <p:cNvSpPr/>
            <p:nvPr/>
          </p:nvSpPr>
          <p:spPr>
            <a:xfrm>
              <a:off x="105685" y="1238002"/>
              <a:ext cx="3519731" cy="1419175"/>
            </a:xfrm>
            <a:prstGeom prst="line">
              <a:avLst/>
            </a:prstGeom>
            <a:noFill/>
            <a:ln w="381000" cap="flat">
              <a:solidFill>
                <a:srgbClr val="FFFB00"/>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sp>
        <p:nvSpPr>
          <p:cNvPr id="1005" name="C."/>
          <p:cNvSpPr txBox="1"/>
          <p:nvPr/>
        </p:nvSpPr>
        <p:spPr>
          <a:xfrm>
            <a:off x="5067300" y="7888727"/>
            <a:ext cx="1419115" cy="1298395"/>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lvl1pPr algn="l">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t>C.</a:t>
            </a:r>
          </a:p>
        </p:txBody>
      </p:sp>
      <p:sp>
        <p:nvSpPr>
          <p:cNvPr id="1006" name="D."/>
          <p:cNvSpPr txBox="1"/>
          <p:nvPr/>
        </p:nvSpPr>
        <p:spPr>
          <a:xfrm>
            <a:off x="13140359" y="7888727"/>
            <a:ext cx="1419115" cy="1298395"/>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lvl1pPr algn="l">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t>D.</a:t>
            </a:r>
          </a:p>
        </p:txBody>
      </p:sp>
      <p:sp>
        <p:nvSpPr>
          <p:cNvPr id="1007" name="Circle"/>
          <p:cNvSpPr/>
          <p:nvPr/>
        </p:nvSpPr>
        <p:spPr>
          <a:xfrm>
            <a:off x="14681968" y="8077811"/>
            <a:ext cx="3834630" cy="3834791"/>
          </a:xfrm>
          <a:prstGeom prst="ellipse">
            <a:avLst/>
          </a:prstGeom>
          <a:ln w="381000">
            <a:solidFill>
              <a:srgbClr val="FFFB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grpSp>
        <p:nvGrpSpPr>
          <p:cNvPr id="1012" name="Group"/>
          <p:cNvGrpSpPr/>
          <p:nvPr/>
        </p:nvGrpSpPr>
        <p:grpSpPr>
          <a:xfrm>
            <a:off x="6748611" y="8077811"/>
            <a:ext cx="3834630" cy="3834791"/>
            <a:chOff x="0" y="0"/>
            <a:chExt cx="3834628" cy="3834789"/>
          </a:xfrm>
        </p:grpSpPr>
        <p:sp>
          <p:nvSpPr>
            <p:cNvPr id="1008" name="Circle"/>
            <p:cNvSpPr/>
            <p:nvPr/>
          </p:nvSpPr>
          <p:spPr>
            <a:xfrm>
              <a:off x="0" y="0"/>
              <a:ext cx="3834629" cy="3834790"/>
            </a:xfrm>
            <a:prstGeom prst="ellipse">
              <a:avLst/>
            </a:prstGeom>
            <a:noFill/>
            <a:ln w="381000" cap="flat">
              <a:solidFill>
                <a:srgbClr val="FFFB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09" name="Oval"/>
            <p:cNvSpPr/>
            <p:nvPr/>
          </p:nvSpPr>
          <p:spPr>
            <a:xfrm>
              <a:off x="1036488" y="1142388"/>
              <a:ext cx="533401" cy="520701"/>
            </a:xfrm>
            <a:prstGeom prst="ellipse">
              <a:avLst/>
            </a:prstGeom>
            <a:solidFill>
              <a:srgbClr val="FFFB00"/>
            </a:solidFill>
            <a:ln w="25400" cap="flat">
              <a:solidFill>
                <a:srgbClr val="FFFB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10" name="Oval"/>
            <p:cNvSpPr/>
            <p:nvPr/>
          </p:nvSpPr>
          <p:spPr>
            <a:xfrm>
              <a:off x="2281088" y="1142388"/>
              <a:ext cx="533401" cy="520701"/>
            </a:xfrm>
            <a:prstGeom prst="ellipse">
              <a:avLst/>
            </a:prstGeom>
            <a:solidFill>
              <a:srgbClr val="FFFB00"/>
            </a:solidFill>
            <a:ln w="25400" cap="flat">
              <a:solidFill>
                <a:srgbClr val="FFFB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11" name="Line"/>
            <p:cNvSpPr/>
            <p:nvPr/>
          </p:nvSpPr>
          <p:spPr>
            <a:xfrm>
              <a:off x="1188888" y="2005988"/>
              <a:ext cx="1447801" cy="407352"/>
            </a:xfrm>
            <a:custGeom>
              <a:avLst/>
              <a:gdLst/>
              <a:ahLst/>
              <a:cxnLst>
                <a:cxn ang="0">
                  <a:pos x="wd2" y="hd2"/>
                </a:cxn>
                <a:cxn ang="5400000">
                  <a:pos x="wd2" y="hd2"/>
                </a:cxn>
                <a:cxn ang="10800000">
                  <a:pos x="wd2" y="hd2"/>
                </a:cxn>
                <a:cxn ang="16200000">
                  <a:pos x="wd2" y="hd2"/>
                </a:cxn>
              </a:cxnLst>
              <a:rect l="0" t="0" r="r" b="b"/>
              <a:pathLst>
                <a:path w="21600" h="15746" extrusionOk="0">
                  <a:moveTo>
                    <a:pt x="0" y="1964"/>
                  </a:moveTo>
                  <a:cubicBezTo>
                    <a:pt x="4547" y="21600"/>
                    <a:pt x="17811" y="19636"/>
                    <a:pt x="21600" y="0"/>
                  </a:cubicBezTo>
                </a:path>
              </a:pathLst>
            </a:custGeom>
            <a:noFill/>
            <a:ln w="381000" cap="flat">
              <a:solidFill>
                <a:srgbClr val="FFFB00"/>
              </a:solidFill>
              <a:prstDash val="solid"/>
              <a:miter lim="400000"/>
            </a:ln>
            <a:effectLst/>
          </p:spPr>
          <p:txBody>
            <a:bodyPr wrap="square" lIns="50800" tIns="50800" rIns="50800" bIns="50800" numCol="1" anchor="ctr">
              <a:noAutofit/>
            </a:bodyPr>
            <a:lstStyle/>
            <a:p>
              <a:endParaRP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004"/>
                                        </p:tgtEl>
                                        <p:attrNameLst>
                                          <p:attrName>style.visibility</p:attrName>
                                        </p:attrNameLst>
                                      </p:cBhvr>
                                      <p:to>
                                        <p:strVal val="visible"/>
                                      </p:to>
                                    </p:set>
                                    <p:animEffect transition="in" filter="dissolve">
                                      <p:cBhvr>
                                        <p:cTn id="7" dur="500"/>
                                        <p:tgtEl>
                                          <p:spTgt spid="100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1012"/>
                                        </p:tgtEl>
                                        <p:attrNameLst>
                                          <p:attrName>style.visibility</p:attrName>
                                        </p:attrNameLst>
                                      </p:cBhvr>
                                      <p:to>
                                        <p:strVal val="visible"/>
                                      </p:to>
                                    </p:set>
                                    <p:animEffect transition="in" filter="dissolve">
                                      <p:cBhvr>
                                        <p:cTn id="12" dur="500"/>
                                        <p:tgtEl>
                                          <p:spTgt spid="101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fill="hold" grpId="3" nodeType="clickEffect">
                                  <p:stCondLst>
                                    <p:cond delay="0"/>
                                  </p:stCondLst>
                                  <p:iterate>
                                    <p:tmAbs val="0"/>
                                  </p:iterate>
                                  <p:childTnLst>
                                    <p:set>
                                      <p:cBhvr>
                                        <p:cTn id="16" fill="hold"/>
                                        <p:tgtEl>
                                          <p:spTgt spid="1007"/>
                                        </p:tgtEl>
                                        <p:attrNameLst>
                                          <p:attrName>style.visibility</p:attrName>
                                        </p:attrNameLst>
                                      </p:cBhvr>
                                      <p:to>
                                        <p:strVal val="visible"/>
                                      </p:to>
                                    </p:set>
                                    <p:animEffect transition="in" filter="dissolve">
                                      <p:cBhvr>
                                        <p:cTn id="17" dur="500"/>
                                        <p:tgtEl>
                                          <p:spTgt spid="10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4" grpId="1" animBg="1" advAuto="0"/>
      <p:bldP spid="1007" grpId="3" animBg="1" advAuto="0"/>
      <p:bldP spid="1012" grpId="2" animBg="1" advAuto="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4" name="Nothing is missing!"/>
          <p:cNvSpPr txBox="1">
            <a:spLocks noGrp="1"/>
          </p:cNvSpPr>
          <p:nvPr>
            <p:ph type="title" idx="4294967295"/>
          </p:nvPr>
        </p:nvSpPr>
        <p:spPr>
          <a:prstGeom prst="rect">
            <a:avLst/>
          </a:prstGeom>
        </p:spPr>
        <p:txBody>
          <a:bodyPr/>
          <a:lstStyle/>
          <a:p>
            <a:r>
              <a:t>Nothing is missing!</a:t>
            </a:r>
          </a:p>
        </p:txBody>
      </p:sp>
      <p:sp>
        <p:nvSpPr>
          <p:cNvPr id="1015" name="It was drawn that way."/>
          <p:cNvSpPr txBox="1"/>
          <p:nvPr/>
        </p:nvSpPr>
        <p:spPr>
          <a:xfrm>
            <a:off x="2108200" y="11785600"/>
            <a:ext cx="20828000" cy="20955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lvl1pPr>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t>It was drawn that way.</a:t>
            </a:r>
          </a:p>
        </p:txBody>
      </p:sp>
      <p:sp>
        <p:nvSpPr>
          <p:cNvPr id="1016" name="Line"/>
          <p:cNvSpPr/>
          <p:nvPr/>
        </p:nvSpPr>
        <p:spPr>
          <a:xfrm>
            <a:off x="9205217" y="3889105"/>
            <a:ext cx="5971284" cy="1635495"/>
          </a:xfrm>
          <a:custGeom>
            <a:avLst/>
            <a:gdLst/>
            <a:ahLst/>
            <a:cxnLst>
              <a:cxn ang="0">
                <a:pos x="wd2" y="hd2"/>
              </a:cxn>
              <a:cxn ang="5400000">
                <a:pos x="wd2" y="hd2"/>
              </a:cxn>
              <a:cxn ang="10800000">
                <a:pos x="wd2" y="hd2"/>
              </a:cxn>
              <a:cxn ang="16200000">
                <a:pos x="wd2" y="hd2"/>
              </a:cxn>
            </a:cxnLst>
            <a:rect l="0" t="0" r="r" b="b"/>
            <a:pathLst>
              <a:path w="21600" h="14489" extrusionOk="0">
                <a:moveTo>
                  <a:pt x="0" y="14489"/>
                </a:moveTo>
                <a:cubicBezTo>
                  <a:pt x="5365" y="-7111"/>
                  <a:pt x="17924" y="-2372"/>
                  <a:pt x="21600" y="14376"/>
                </a:cubicBezTo>
              </a:path>
            </a:pathLst>
          </a:custGeom>
          <a:ln w="635000">
            <a:solidFill>
              <a:srgbClr val="FFFB00"/>
            </a:solidFill>
            <a:miter lim="400000"/>
          </a:ln>
        </p:spPr>
        <p:txBody>
          <a:bodyPr lIns="50800" tIns="50800" rIns="50800" bIns="50800" anchor="ctr"/>
          <a:lstStyle/>
          <a:p>
            <a:endParaRPr/>
          </a:p>
        </p:txBody>
      </p:sp>
      <p:sp>
        <p:nvSpPr>
          <p:cNvPr id="1017" name="Line"/>
          <p:cNvSpPr/>
          <p:nvPr/>
        </p:nvSpPr>
        <p:spPr>
          <a:xfrm rot="10757368">
            <a:off x="9279711" y="8240121"/>
            <a:ext cx="5845473" cy="1635120"/>
          </a:xfrm>
          <a:custGeom>
            <a:avLst/>
            <a:gdLst/>
            <a:ahLst/>
            <a:cxnLst>
              <a:cxn ang="0">
                <a:pos x="wd2" y="hd2"/>
              </a:cxn>
              <a:cxn ang="5400000">
                <a:pos x="wd2" y="hd2"/>
              </a:cxn>
              <a:cxn ang="10800000">
                <a:pos x="wd2" y="hd2"/>
              </a:cxn>
              <a:cxn ang="16200000">
                <a:pos x="wd2" y="hd2"/>
              </a:cxn>
            </a:cxnLst>
            <a:rect l="0" t="0" r="r" b="b"/>
            <a:pathLst>
              <a:path w="21600" h="14692" extrusionOk="0">
                <a:moveTo>
                  <a:pt x="0" y="14692"/>
                </a:moveTo>
                <a:cubicBezTo>
                  <a:pt x="5262" y="-6908"/>
                  <a:pt x="17843" y="-2560"/>
                  <a:pt x="21600" y="13965"/>
                </a:cubicBezTo>
              </a:path>
            </a:pathLst>
          </a:custGeom>
          <a:ln w="635000">
            <a:solidFill>
              <a:srgbClr val="FFFB00"/>
            </a:solidFill>
            <a:miter lim="400000"/>
          </a:ln>
        </p:spPr>
        <p:txBody>
          <a:bodyPr lIns="50800" tIns="50800" rIns="50800" bIns="50800" anchor="ctr"/>
          <a:lstStyle/>
          <a:p>
            <a:endParaRPr/>
          </a:p>
        </p:txBody>
      </p:sp>
    </p:spTree>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9" name="“This has usually been interpreted as the basal conglomerate of a diachronous transgressive sea.  It has been suggested, with very little fossil evidence, that this conglomerate spans three to five ammonite zones and therefore up to five million years in time."/>
          <p:cNvSpPr txBox="1">
            <a:spLocks noGrp="1"/>
          </p:cNvSpPr>
          <p:nvPr>
            <p:ph type="ctrTitle"/>
          </p:nvPr>
        </p:nvSpPr>
        <p:spPr>
          <a:xfrm>
            <a:off x="1778000" y="2403238"/>
            <a:ext cx="20828000" cy="8077200"/>
          </a:xfrm>
          <a:prstGeom prst="rect">
            <a:avLst/>
          </a:prstGeom>
        </p:spPr>
        <p:txBody>
          <a:bodyPr/>
          <a:lstStyle/>
          <a:p>
            <a:r>
              <a:rPr dirty="0"/>
              <a:t>“This has usually been </a:t>
            </a:r>
            <a:r>
              <a:rPr dirty="0">
                <a:solidFill>
                  <a:srgbClr val="FFFB00"/>
                </a:solidFill>
              </a:rPr>
              <a:t>interpreted</a:t>
            </a:r>
            <a:r>
              <a:rPr dirty="0"/>
              <a:t> as the basal conglomerate of a diachronous transgressive sea.  It has been </a:t>
            </a:r>
            <a:r>
              <a:rPr dirty="0">
                <a:solidFill>
                  <a:srgbClr val="FFFB00"/>
                </a:solidFill>
              </a:rPr>
              <a:t>suggested, with very little fossil evidence</a:t>
            </a:r>
            <a:r>
              <a:rPr dirty="0"/>
              <a:t>, that this conglomerate spans three to five ammonite zones and therefore up to </a:t>
            </a:r>
            <a:r>
              <a:rPr dirty="0">
                <a:solidFill>
                  <a:srgbClr val="FFFB00"/>
                </a:solidFill>
              </a:rPr>
              <a:t>five million years</a:t>
            </a:r>
            <a:r>
              <a:rPr dirty="0"/>
              <a:t> in time. </a:t>
            </a:r>
          </a:p>
        </p:txBody>
      </p:sp>
      <p:sp>
        <p:nvSpPr>
          <p:cNvPr id="1020" name="Derek Ager, The New Catastrophism (Cambridge: Cambridge Univ. Press, 1993), p. 120."/>
          <p:cNvSpPr txBox="1">
            <a:spLocks noGrp="1"/>
          </p:cNvSpPr>
          <p:nvPr>
            <p:ph type="subTitle" sz="quarter" idx="1"/>
          </p:nvPr>
        </p:nvSpPr>
        <p:spPr>
          <a:xfrm>
            <a:off x="1752600" y="12496797"/>
            <a:ext cx="20866100" cy="828431"/>
          </a:xfrm>
          <a:prstGeom prst="rect">
            <a:avLst/>
          </a:prstGeom>
        </p:spPr>
        <p:txBody>
          <a:bodyPr anchor="ctr"/>
          <a:lstStyle/>
          <a:p>
            <a:r>
              <a:rPr dirty="0"/>
              <a:t>Derek Ager, </a:t>
            </a:r>
            <a:r>
              <a:rPr i="1" dirty="0">
                <a:latin typeface="DejaVu Sans Condensed Oblique"/>
                <a:ea typeface="DejaVu Sans Condensed Oblique"/>
                <a:cs typeface="DejaVu Sans Condensed Oblique"/>
                <a:sym typeface="DejaVu Sans Condensed Oblique"/>
              </a:rPr>
              <a:t>The New Catastrophism</a:t>
            </a:r>
            <a:r>
              <a:rPr dirty="0"/>
              <a:t> (Cambridge: Cambridge Univ. Press, 1993), p. 120.</a:t>
            </a:r>
          </a:p>
        </p:txBody>
      </p:sp>
      <p:sp>
        <p:nvSpPr>
          <p:cNvPr id="1021" name="Regarding “Sutton Stone,” a conglomerate labeled as “Early Jurassic” near Ager’s home in Swansea, Wales:"/>
          <p:cNvSpPr txBox="1"/>
          <p:nvPr/>
        </p:nvSpPr>
        <p:spPr>
          <a:xfrm>
            <a:off x="1778000" y="439132"/>
            <a:ext cx="20828000" cy="18034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t"/>
          <a:lstStyle>
            <a:lvl1pPr algn="l">
              <a:lnSpc>
                <a:spcPct val="110000"/>
              </a:lnSpc>
              <a:defRPr sz="4800">
                <a:solidFill>
                  <a:srgbClr val="FFFFFF"/>
                </a:solidFill>
                <a:latin typeface="Quicksand"/>
                <a:ea typeface="Quicksand"/>
                <a:cs typeface="Quicksand"/>
                <a:sym typeface="Quicksand"/>
              </a:defRPr>
            </a:lvl1pPr>
          </a:lstStyle>
          <a:p>
            <a:pPr>
              <a:lnSpc>
                <a:spcPct val="100000"/>
              </a:lnSpc>
            </a:pPr>
            <a:r>
              <a:t>Regarding “Sutton Stone,” a conglomerate labeled as “Early Jurassic” near Ager’s home in Swansea, Wales:</a:t>
            </a:r>
          </a:p>
        </p:txBody>
      </p:sp>
      <p:sp>
        <p:nvSpPr>
          <p:cNvPr id="1022" name="I think it was deposited in a matter of hours or minutes.”"/>
          <p:cNvSpPr txBox="1"/>
          <p:nvPr/>
        </p:nvSpPr>
        <p:spPr>
          <a:xfrm>
            <a:off x="1803400" y="10124346"/>
            <a:ext cx="20828000" cy="24003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p>
            <a:pPr lvl="2" indent="0" algn="l">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dirty="0"/>
              <a:t>I think it was deposited in a matter of </a:t>
            </a:r>
            <a:r>
              <a:rPr dirty="0">
                <a:solidFill>
                  <a:srgbClr val="FFFB00"/>
                </a:solidFill>
              </a:rPr>
              <a:t>hours or minutes</a:t>
            </a:r>
            <a:r>
              <a:rPr dirty="0"/>
              <a:t>.”</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9" presetClass="entr" fill="hold" grpId="2" nodeType="afterEffect">
                                  <p:stCondLst>
                                    <p:cond delay="0"/>
                                  </p:stCondLst>
                                  <p:iterate>
                                    <p:tmAbs val="0"/>
                                  </p:iterate>
                                  <p:childTnLst>
                                    <p:set>
                                      <p:cBhvr>
                                        <p:cTn id="6" fill="hold"/>
                                        <p:tgtEl>
                                          <p:spTgt spid="1019"/>
                                        </p:tgtEl>
                                        <p:attrNameLst>
                                          <p:attrName>style.visibility</p:attrName>
                                        </p:attrNameLst>
                                      </p:cBhvr>
                                      <p:to>
                                        <p:strVal val="visible"/>
                                      </p:to>
                                    </p:set>
                                    <p:animEffect transition="in" filter="dissolve">
                                      <p:cBhvr>
                                        <p:cTn id="7" dur="500"/>
                                        <p:tgtEl>
                                          <p:spTgt spid="101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3" nodeType="clickEffect">
                                  <p:stCondLst>
                                    <p:cond delay="0"/>
                                  </p:stCondLst>
                                  <p:iterate>
                                    <p:tmAbs val="0"/>
                                  </p:iterate>
                                  <p:childTnLst>
                                    <p:set>
                                      <p:cBhvr>
                                        <p:cTn id="11" fill="hold"/>
                                        <p:tgtEl>
                                          <p:spTgt spid="1022"/>
                                        </p:tgtEl>
                                        <p:attrNameLst>
                                          <p:attrName>style.visibility</p:attrName>
                                        </p:attrNameLst>
                                      </p:cBhvr>
                                      <p:to>
                                        <p:strVal val="visible"/>
                                      </p:to>
                                    </p:set>
                                    <p:animEffect transition="in" filter="dissolve">
                                      <p:cBhvr>
                                        <p:cTn id="12" dur="500"/>
                                        <p:tgtEl>
                                          <p:spTgt spid="10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9" grpId="2" animBg="1" advAuto="0"/>
      <p:bldP spid="1022" grpId="3" animBg="1" advAuto="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A76E0-33FB-73EA-BE67-E60509F749A5}"/>
            </a:ext>
          </a:extLst>
        </p:cNvPr>
        <p:cNvGrpSpPr/>
        <p:nvPr/>
      </p:nvGrpSpPr>
      <p:grpSpPr>
        <a:xfrm>
          <a:off x="0" y="0"/>
          <a:ext cx="0" cy="0"/>
          <a:chOff x="0" y="0"/>
          <a:chExt cx="0" cy="0"/>
        </a:xfrm>
      </p:grpSpPr>
      <p:sp>
        <p:nvSpPr>
          <p:cNvPr id="1019" name="“This has usually been interpreted as the basal conglomerate of a diachronous transgressive sea.  It has been suggested, with very little fossil evidence, that this conglomerate spans three to five ammonite zones and therefore up to five million years in time.">
            <a:extLst>
              <a:ext uri="{FF2B5EF4-FFF2-40B4-BE49-F238E27FC236}">
                <a16:creationId xmlns:a16="http://schemas.microsoft.com/office/drawing/2014/main" id="{1FBCCDCF-0361-796B-7BCE-944A7D1FF4D5}"/>
              </a:ext>
            </a:extLst>
          </p:cNvPr>
          <p:cNvSpPr txBox="1">
            <a:spLocks noGrp="1"/>
          </p:cNvSpPr>
          <p:nvPr>
            <p:ph type="ctrTitle"/>
          </p:nvPr>
        </p:nvSpPr>
        <p:spPr>
          <a:xfrm>
            <a:off x="1778000" y="2403238"/>
            <a:ext cx="20828000" cy="8077200"/>
          </a:xfrm>
          <a:prstGeom prst="rect">
            <a:avLst/>
          </a:prstGeom>
        </p:spPr>
        <p:txBody>
          <a:bodyPr/>
          <a:lstStyle/>
          <a:p>
            <a:r>
              <a:rPr dirty="0"/>
              <a:t>“This has usually been </a:t>
            </a:r>
            <a:r>
              <a:rPr dirty="0">
                <a:solidFill>
                  <a:srgbClr val="FFFB00"/>
                </a:solidFill>
              </a:rPr>
              <a:t>interpreted</a:t>
            </a:r>
            <a:r>
              <a:rPr dirty="0"/>
              <a:t> as the basal conglomerate of a diachronous transgressive sea.  It has been </a:t>
            </a:r>
            <a:r>
              <a:rPr dirty="0">
                <a:solidFill>
                  <a:srgbClr val="FFFB00"/>
                </a:solidFill>
              </a:rPr>
              <a:t>suggested, with very little fossil evidence</a:t>
            </a:r>
            <a:r>
              <a:rPr dirty="0"/>
              <a:t>, that this conglomerate spans three to five ammonite zones and therefore up to </a:t>
            </a:r>
            <a:r>
              <a:rPr dirty="0">
                <a:solidFill>
                  <a:srgbClr val="FFFB00"/>
                </a:solidFill>
              </a:rPr>
              <a:t>five million years</a:t>
            </a:r>
            <a:r>
              <a:rPr dirty="0"/>
              <a:t> in time. </a:t>
            </a:r>
          </a:p>
        </p:txBody>
      </p:sp>
      <p:sp>
        <p:nvSpPr>
          <p:cNvPr id="1020" name="Derek Ager, The New Catastrophism (Cambridge: Cambridge Univ. Press, 1993), p. 120.">
            <a:extLst>
              <a:ext uri="{FF2B5EF4-FFF2-40B4-BE49-F238E27FC236}">
                <a16:creationId xmlns:a16="http://schemas.microsoft.com/office/drawing/2014/main" id="{DC6E94B0-AEC9-2B24-2415-9A63A7534FAD}"/>
              </a:ext>
            </a:extLst>
          </p:cNvPr>
          <p:cNvSpPr txBox="1">
            <a:spLocks noGrp="1"/>
          </p:cNvSpPr>
          <p:nvPr>
            <p:ph type="subTitle" sz="quarter" idx="1"/>
          </p:nvPr>
        </p:nvSpPr>
        <p:spPr>
          <a:xfrm>
            <a:off x="1752600" y="12496797"/>
            <a:ext cx="20866100" cy="828431"/>
          </a:xfrm>
          <a:prstGeom prst="rect">
            <a:avLst/>
          </a:prstGeom>
        </p:spPr>
        <p:txBody>
          <a:bodyPr anchor="ctr"/>
          <a:lstStyle/>
          <a:p>
            <a:r>
              <a:rPr dirty="0"/>
              <a:t>Derek Ager, </a:t>
            </a:r>
            <a:r>
              <a:rPr i="1" dirty="0">
                <a:latin typeface="DejaVu Sans Condensed Oblique"/>
                <a:ea typeface="DejaVu Sans Condensed Oblique"/>
                <a:cs typeface="DejaVu Sans Condensed Oblique"/>
                <a:sym typeface="DejaVu Sans Condensed Oblique"/>
              </a:rPr>
              <a:t>The New Catastrophism</a:t>
            </a:r>
            <a:r>
              <a:rPr dirty="0"/>
              <a:t> (Cambridge: Cambridge Univ. Press, 1993), p. 120.</a:t>
            </a:r>
          </a:p>
        </p:txBody>
      </p:sp>
      <p:sp>
        <p:nvSpPr>
          <p:cNvPr id="1021" name="Regarding “Sutton Stone,” a conglomerate labeled as “Early Jurassic” near Ager’s home in Swansea, Wales:">
            <a:extLst>
              <a:ext uri="{FF2B5EF4-FFF2-40B4-BE49-F238E27FC236}">
                <a16:creationId xmlns:a16="http://schemas.microsoft.com/office/drawing/2014/main" id="{B9E93DFE-BB28-EF00-A14D-0620ED069A83}"/>
              </a:ext>
            </a:extLst>
          </p:cNvPr>
          <p:cNvSpPr txBox="1"/>
          <p:nvPr/>
        </p:nvSpPr>
        <p:spPr>
          <a:xfrm>
            <a:off x="1778000" y="439132"/>
            <a:ext cx="20828000" cy="1803400"/>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lstStyle>
            <a:lvl1pPr algn="l">
              <a:lnSpc>
                <a:spcPct val="110000"/>
              </a:lnSpc>
              <a:defRPr sz="4800">
                <a:solidFill>
                  <a:srgbClr val="FFFFFF"/>
                </a:solidFill>
                <a:latin typeface="Quicksand"/>
                <a:ea typeface="Quicksand"/>
                <a:cs typeface="Quicksand"/>
                <a:sym typeface="Quicksand"/>
              </a:defRPr>
            </a:lvl1pPr>
          </a:lstStyle>
          <a:p>
            <a:pPr>
              <a:lnSpc>
                <a:spcPct val="100000"/>
              </a:lnSpc>
            </a:pPr>
            <a:r>
              <a:t>Regarding “Sutton Stone,” a conglomerate labeled as “Early Jurassic” near Ager’s home in Swansea, Wales:</a:t>
            </a:r>
          </a:p>
        </p:txBody>
      </p:sp>
      <p:sp>
        <p:nvSpPr>
          <p:cNvPr id="1022" name="I think it was deposited in a matter of hours or minutes.”">
            <a:extLst>
              <a:ext uri="{FF2B5EF4-FFF2-40B4-BE49-F238E27FC236}">
                <a16:creationId xmlns:a16="http://schemas.microsoft.com/office/drawing/2014/main" id="{3E22967B-9D99-5DCA-FC48-15CF5C707334}"/>
              </a:ext>
            </a:extLst>
          </p:cNvPr>
          <p:cNvSpPr txBox="1"/>
          <p:nvPr/>
        </p:nvSpPr>
        <p:spPr>
          <a:xfrm>
            <a:off x="1803400" y="10124346"/>
            <a:ext cx="20828000" cy="2400300"/>
          </a:xfrm>
          <a:prstGeom prst="rect">
            <a:avLst/>
          </a:prstGeom>
          <a:ln w="12700">
            <a:miter lim="400000"/>
          </a:ln>
          <a:extLst>
            <a:ext uri="{C572A759-6A51-4108-AA02-DFA0A04FC94B}">
              <ma14:wrappingTextBoxFlag xmlns:ma14="http://schemas.microsoft.com/office/mac/drawingml/2011/main" xmlns="" val="1"/>
            </a:ext>
          </a:extLst>
        </p:spPr>
        <p:txBody>
          <a:bodyPr lIns="0" tIns="0" rIns="0" bIns="0"/>
          <a:lstStyle/>
          <a:p>
            <a:pPr lvl="2" indent="0" algn="l">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dirty="0"/>
              <a:t>I think it was deposited in a matter of </a:t>
            </a:r>
            <a:r>
              <a:rPr dirty="0">
                <a:solidFill>
                  <a:srgbClr val="FFFB00"/>
                </a:solidFill>
              </a:rPr>
              <a:t>hours or minutes</a:t>
            </a:r>
            <a:r>
              <a:rPr dirty="0"/>
              <a:t>.”</a:t>
            </a:r>
          </a:p>
        </p:txBody>
      </p:sp>
      <p:grpSp>
        <p:nvGrpSpPr>
          <p:cNvPr id="1025" name="conglomerate--Indiana EDU.jpg">
            <a:extLst>
              <a:ext uri="{FF2B5EF4-FFF2-40B4-BE49-F238E27FC236}">
                <a16:creationId xmlns:a16="http://schemas.microsoft.com/office/drawing/2014/main" id="{7EDBED47-8348-FFC4-DD9B-023E0B7171E0}"/>
              </a:ext>
            </a:extLst>
          </p:cNvPr>
          <p:cNvGrpSpPr/>
          <p:nvPr/>
        </p:nvGrpSpPr>
        <p:grpSpPr>
          <a:xfrm>
            <a:off x="4898048" y="2656990"/>
            <a:ext cx="13604875" cy="9039225"/>
            <a:chOff x="0" y="0"/>
            <a:chExt cx="13804900" cy="9283700"/>
          </a:xfrm>
        </p:grpSpPr>
        <p:pic>
          <p:nvPicPr>
            <p:cNvPr id="1024" name="conglomerate--Indiana EDU.jpg" descr="conglomerate--Indiana EDU.jpg">
              <a:extLst>
                <a:ext uri="{FF2B5EF4-FFF2-40B4-BE49-F238E27FC236}">
                  <a16:creationId xmlns:a16="http://schemas.microsoft.com/office/drawing/2014/main" id="{0524A5DA-AB6F-4AB0-4017-C8091B06C662}"/>
                </a:ext>
              </a:extLst>
            </p:cNvPr>
            <p:cNvPicPr>
              <a:picLocks/>
            </p:cNvPicPr>
            <p:nvPr/>
          </p:nvPicPr>
          <p:blipFill>
            <a:blip r:embed="rId3"/>
            <a:stretch>
              <a:fillRect/>
            </a:stretch>
          </p:blipFill>
          <p:spPr>
            <a:xfrm>
              <a:off x="127000" y="127000"/>
              <a:ext cx="13550900" cy="9029700"/>
            </a:xfrm>
            <a:prstGeom prst="rect">
              <a:avLst/>
            </a:prstGeom>
            <a:ln w="19050">
              <a:noFill/>
            </a:ln>
            <a:effectLst/>
          </p:spPr>
        </p:pic>
        <p:pic>
          <p:nvPicPr>
            <p:cNvPr id="1023" name="conglomerate--Indiana EDU.jpg" descr="conglomerate--Indiana EDU.jpg">
              <a:extLst>
                <a:ext uri="{FF2B5EF4-FFF2-40B4-BE49-F238E27FC236}">
                  <a16:creationId xmlns:a16="http://schemas.microsoft.com/office/drawing/2014/main" id="{A6CD4E15-ACBE-384E-1CD8-B05E6176E5C4}"/>
                </a:ext>
              </a:extLst>
            </p:cNvPr>
            <p:cNvPicPr>
              <a:picLocks/>
            </p:cNvPicPr>
            <p:nvPr/>
          </p:nvPicPr>
          <p:blipFill>
            <a:blip r:embed="rId4"/>
            <a:stretch>
              <a:fillRect/>
            </a:stretch>
          </p:blipFill>
          <p:spPr>
            <a:xfrm>
              <a:off x="0" y="0"/>
              <a:ext cx="13804900" cy="9283700"/>
            </a:xfrm>
            <a:prstGeom prst="rect">
              <a:avLst/>
            </a:prstGeom>
            <a:ln w="19050">
              <a:noFill/>
            </a:ln>
            <a:effectLst/>
          </p:spPr>
        </p:pic>
      </p:grpSp>
    </p:spTree>
    <p:extLst>
      <p:ext uri="{BB962C8B-B14F-4D97-AF65-F5344CB8AC3E}">
        <p14:creationId xmlns:p14="http://schemas.microsoft.com/office/powerpoint/2010/main" val="232078169"/>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xit" fill="hold" grpId="0" nodeType="clickEffect">
                                  <p:stCondLst>
                                    <p:cond delay="0"/>
                                  </p:stCondLst>
                                  <p:iterate>
                                    <p:tmAbs val="0"/>
                                  </p:iterate>
                                  <p:childTnLst>
                                    <p:animEffect transition="out" filter="dissolve">
                                      <p:cBhvr>
                                        <p:cTn id="6" dur="500" fill="hold"/>
                                        <p:tgtEl>
                                          <p:spTgt spid="1025"/>
                                        </p:tgtEl>
                                      </p:cBhvr>
                                    </p:animEffect>
                                    <p:set>
                                      <p:cBhvr>
                                        <p:cTn id="7" fill="hold">
                                          <p:stCondLst>
                                            <p:cond delay="499"/>
                                          </p:stCondLst>
                                        </p:cTn>
                                        <p:tgtEl>
                                          <p:spTgt spid="1025"/>
                                        </p:tgtEl>
                                        <p:attrNameLst>
                                          <p:attrName>style.visibility</p:attrName>
                                        </p:attrNameLst>
                                      </p:cBhvr>
                                      <p:to>
                                        <p:strVal val="hidden"/>
                                      </p:to>
                                    </p:set>
                                  </p:childTnLst>
                                </p:cTn>
                              </p:par>
                            </p:childTnLst>
                          </p:cTn>
                        </p:par>
                        <p:par>
                          <p:cTn id="8" fill="hold">
                            <p:stCondLst>
                              <p:cond delay="500"/>
                            </p:stCondLst>
                            <p:childTnLst>
                              <p:par>
                                <p:cTn id="9" presetID="9" presetClass="entr" fill="hold" grpId="0" nodeType="afterEffect">
                                  <p:stCondLst>
                                    <p:cond delay="0"/>
                                  </p:stCondLst>
                                  <p:iterate>
                                    <p:tmAbs val="0"/>
                                  </p:iterate>
                                  <p:childTnLst>
                                    <p:set>
                                      <p:cBhvr>
                                        <p:cTn id="10" fill="hold"/>
                                        <p:tgtEl>
                                          <p:spTgt spid="1019"/>
                                        </p:tgtEl>
                                        <p:attrNameLst>
                                          <p:attrName>style.visibility</p:attrName>
                                        </p:attrNameLst>
                                      </p:cBhvr>
                                      <p:to>
                                        <p:strVal val="visible"/>
                                      </p:to>
                                    </p:set>
                                    <p:animEffect transition="in" filter="dissolve">
                                      <p:cBhvr>
                                        <p:cTn id="11" dur="500"/>
                                        <p:tgtEl>
                                          <p:spTgt spid="1019"/>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fill="hold" grpId="0" nodeType="clickEffect">
                                  <p:stCondLst>
                                    <p:cond delay="0"/>
                                  </p:stCondLst>
                                  <p:iterate>
                                    <p:tmAbs val="0"/>
                                  </p:iterate>
                                  <p:childTnLst>
                                    <p:set>
                                      <p:cBhvr>
                                        <p:cTn id="15" fill="hold"/>
                                        <p:tgtEl>
                                          <p:spTgt spid="1022"/>
                                        </p:tgtEl>
                                        <p:attrNameLst>
                                          <p:attrName>style.visibility</p:attrName>
                                        </p:attrNameLst>
                                      </p:cBhvr>
                                      <p:to>
                                        <p:strVal val="visible"/>
                                      </p:to>
                                    </p:set>
                                    <p:animEffect transition="in" filter="dissolve">
                                      <p:cBhvr>
                                        <p:cTn id="16" dur="500"/>
                                        <p:tgtEl>
                                          <p:spTgt spid="10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9" grpId="0" animBg="1" advAuto="0"/>
      <p:bldP spid="1022" grpId="0" animBg="1" advAuto="0"/>
      <p:bldP spid="1025" grpId="0" advAuto="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6" name="“We are rewriting geohistory. ... We live in an age of neocatastrophism.  Surely what we know as geohistory originates not within rocks but within the minds of human observers. As a creation of the human intellect, our geohistories may owe more than is c"/>
          <p:cNvSpPr txBox="1">
            <a:spLocks noGrp="1"/>
          </p:cNvSpPr>
          <p:nvPr>
            <p:ph type="ctrTitle"/>
          </p:nvPr>
        </p:nvSpPr>
        <p:spPr>
          <a:xfrm>
            <a:off x="2654300" y="1371600"/>
            <a:ext cx="19011900" cy="8826500"/>
          </a:xfrm>
          <a:prstGeom prst="rect">
            <a:avLst/>
          </a:prstGeom>
        </p:spPr>
        <p:txBody>
          <a:bodyPr/>
          <a:lstStyle/>
          <a:p>
            <a:pPr defTabSz="457200">
              <a:defRPr>
                <a:effectLst/>
              </a:defRPr>
            </a:pPr>
            <a:r>
              <a:t>“We are rewriting geohistory. ... We live in an age of neocatastrophism.  Surely what we know as geohistory originates not within rocks but </a:t>
            </a:r>
            <a:r>
              <a:rPr>
                <a:solidFill>
                  <a:srgbClr val="FFFB00"/>
                </a:solidFill>
              </a:rPr>
              <a:t>within the minds of human observers</a:t>
            </a:r>
            <a:r>
              <a:t>.</a:t>
            </a:r>
            <a:r>
              <a:rPr>
                <a:solidFill>
                  <a:srgbClr val="000000"/>
                </a:solidFill>
              </a:rPr>
              <a:t> </a:t>
            </a:r>
            <a:r>
              <a:t>As a creation of the human intellect, our geohistories may owe more than is commonly supposed to processes acting within our own cerebra.”</a:t>
            </a:r>
          </a:p>
        </p:txBody>
      </p:sp>
      <p:sp>
        <p:nvSpPr>
          <p:cNvPr id="1507" name="Gordon L. Herries Davies, “Bangs replace whimpers,” Nature, Vol. 365 (9 Sept. 1993), p. 115."/>
          <p:cNvSpPr txBox="1"/>
          <p:nvPr/>
        </p:nvSpPr>
        <p:spPr>
          <a:xfrm>
            <a:off x="2654300" y="10845800"/>
            <a:ext cx="19854008" cy="16256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lstStyle/>
          <a:p>
            <a:pPr marL="0" marR="0" lvl="0" indent="0" algn="l" defTabSz="457200" rtl="0" eaLnBrk="1" fontAlgn="auto" latinLnBrk="0" hangingPunct="0">
              <a:lnSpc>
                <a:spcPct val="100000"/>
              </a:lnSpc>
              <a:spcBef>
                <a:spcPts val="0"/>
              </a:spcBef>
              <a:spcAft>
                <a:spcPts val="0"/>
              </a:spcAft>
              <a:buClrTx/>
              <a:buSzTx/>
              <a:buFontTx/>
              <a:buNone/>
              <a:tabLst/>
              <a:defRPr sz="4400">
                <a:solidFill>
                  <a:srgbClr val="FFFFFF"/>
                </a:solidFill>
                <a:latin typeface="+mn-lt"/>
                <a:ea typeface="+mn-ea"/>
                <a:cs typeface="+mn-cs"/>
                <a:sym typeface="Helvetica"/>
              </a:defRPr>
            </a:pPr>
            <a:r>
              <a:rPr kumimoji="0" sz="4400" b="0" i="0" u="none" strike="noStrike" kern="0" cap="none" spc="0" normalizeH="0" baseline="0" noProof="0" dirty="0">
                <a:ln>
                  <a:noFill/>
                </a:ln>
                <a:solidFill>
                  <a:srgbClr val="FFFFFF"/>
                </a:solidFill>
                <a:effectLst/>
                <a:uLnTx/>
                <a:uFillTx/>
                <a:latin typeface="Helvetica"/>
                <a:sym typeface="Helvetica"/>
              </a:rPr>
              <a:t>Gordon L. </a:t>
            </a:r>
            <a:r>
              <a:rPr kumimoji="0" sz="4400" b="0" i="0" u="none" strike="noStrike" kern="0" cap="none" spc="0" normalizeH="0" baseline="0" noProof="0" dirty="0" err="1">
                <a:ln>
                  <a:noFill/>
                </a:ln>
                <a:solidFill>
                  <a:srgbClr val="FFFFFF"/>
                </a:solidFill>
                <a:effectLst/>
                <a:uLnTx/>
                <a:uFillTx/>
                <a:latin typeface="Helvetica"/>
                <a:sym typeface="Helvetica"/>
              </a:rPr>
              <a:t>Herries</a:t>
            </a:r>
            <a:r>
              <a:rPr kumimoji="0" sz="4400" b="0" i="0" u="none" strike="noStrike" kern="0" cap="none" spc="0" normalizeH="0" baseline="0" noProof="0" dirty="0">
                <a:ln>
                  <a:noFill/>
                </a:ln>
                <a:solidFill>
                  <a:srgbClr val="FFFFFF"/>
                </a:solidFill>
                <a:effectLst/>
                <a:uLnTx/>
                <a:uFillTx/>
                <a:latin typeface="Helvetica"/>
                <a:sym typeface="Helvetica"/>
              </a:rPr>
              <a:t> Davies, “Bangs </a:t>
            </a:r>
            <a:r>
              <a:rPr kumimoji="0" lang="en-US" sz="4400" b="0" i="0" u="none" strike="noStrike" kern="0" cap="none" spc="0" normalizeH="0" baseline="0" noProof="0" dirty="0">
                <a:ln>
                  <a:noFill/>
                </a:ln>
                <a:solidFill>
                  <a:srgbClr val="FFFFFF"/>
                </a:solidFill>
                <a:effectLst/>
                <a:uLnTx/>
                <a:uFillTx/>
                <a:latin typeface="Helvetica"/>
                <a:sym typeface="Helvetica"/>
              </a:rPr>
              <a:t>R</a:t>
            </a:r>
            <a:r>
              <a:rPr kumimoji="0" sz="4400" b="0" i="0" u="none" strike="noStrike" kern="0" cap="none" spc="0" normalizeH="0" baseline="0" noProof="0" dirty="0">
                <a:ln>
                  <a:noFill/>
                </a:ln>
                <a:solidFill>
                  <a:srgbClr val="FFFFFF"/>
                </a:solidFill>
                <a:effectLst/>
                <a:uLnTx/>
                <a:uFillTx/>
                <a:latin typeface="Helvetica"/>
                <a:sym typeface="Helvetica"/>
              </a:rPr>
              <a:t>eplace </a:t>
            </a:r>
            <a:r>
              <a:rPr lang="en-US" sz="4400" dirty="0">
                <a:solidFill>
                  <a:srgbClr val="FFFFFF"/>
                </a:solidFill>
                <a:latin typeface="Helvetica"/>
                <a:sym typeface="Helvetica"/>
              </a:rPr>
              <a:t>W</a:t>
            </a:r>
            <a:r>
              <a:rPr kumimoji="0" sz="4400" b="0" i="0" u="none" strike="noStrike" kern="0" cap="none" spc="0" normalizeH="0" baseline="0" noProof="0" dirty="0" err="1">
                <a:ln>
                  <a:noFill/>
                </a:ln>
                <a:solidFill>
                  <a:srgbClr val="FFFFFF"/>
                </a:solidFill>
                <a:effectLst/>
                <a:uLnTx/>
                <a:uFillTx/>
                <a:latin typeface="Helvetica"/>
                <a:sym typeface="Helvetica"/>
              </a:rPr>
              <a:t>himpers</a:t>
            </a:r>
            <a:r>
              <a:rPr kumimoji="0" sz="4400" b="0" i="0" u="none" strike="noStrike" kern="0" cap="none" spc="0" normalizeH="0" baseline="0" noProof="0" dirty="0">
                <a:ln>
                  <a:noFill/>
                </a:ln>
                <a:solidFill>
                  <a:srgbClr val="FFFFFF"/>
                </a:solidFill>
                <a:effectLst/>
                <a:uLnTx/>
                <a:uFillTx/>
                <a:latin typeface="Helvetica"/>
                <a:sym typeface="Helvetica"/>
              </a:rPr>
              <a:t>,” </a:t>
            </a:r>
            <a:r>
              <a:rPr kumimoji="0" sz="4400" b="0" i="1" u="none" strike="noStrike" kern="0" cap="none" spc="0" normalizeH="0" baseline="0" noProof="0" dirty="0">
                <a:ln>
                  <a:noFill/>
                </a:ln>
                <a:solidFill>
                  <a:srgbClr val="FFFFFF"/>
                </a:solidFill>
                <a:effectLst/>
                <a:uLnTx/>
                <a:uFillTx/>
                <a:latin typeface="Helvetica"/>
                <a:sym typeface="Helvetica"/>
              </a:rPr>
              <a:t>Natur</a:t>
            </a:r>
            <a:r>
              <a:rPr kumimoji="0" lang="en-US" sz="4400" b="0" i="1" u="none" strike="noStrike" kern="0" cap="none" spc="0" normalizeH="0" baseline="0" noProof="0" dirty="0">
                <a:ln>
                  <a:noFill/>
                </a:ln>
                <a:solidFill>
                  <a:srgbClr val="FFFFFF"/>
                </a:solidFill>
                <a:effectLst/>
                <a:uLnTx/>
                <a:uFillTx/>
                <a:latin typeface="Helvetica"/>
                <a:sym typeface="Helvetica"/>
              </a:rPr>
              <a:t>e</a:t>
            </a:r>
            <a:r>
              <a:rPr kumimoji="0" sz="4400" b="0" i="0" u="none" strike="noStrike" kern="0" cap="none" spc="0" normalizeH="0" baseline="0" noProof="0" dirty="0">
                <a:ln>
                  <a:noFill/>
                </a:ln>
                <a:solidFill>
                  <a:srgbClr val="FFFFFF"/>
                </a:solidFill>
                <a:effectLst/>
                <a:uLnTx/>
                <a:uFillTx/>
                <a:latin typeface="Helvetica"/>
                <a:sym typeface="Helvetica"/>
              </a:rPr>
              <a:t> 365 (9 Sept. 1993), p. 115. </a:t>
            </a:r>
          </a:p>
        </p:txBody>
      </p:sp>
    </p:spTree>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121088266.jpg" descr="121088266.jpg"/>
          <p:cNvPicPr>
            <a:picLocks noChangeAspect="1"/>
          </p:cNvPicPr>
          <p:nvPr/>
        </p:nvPicPr>
        <p:blipFill>
          <a:blip r:embed="rId3"/>
          <a:srcRect l="556" t="12260" b="7327"/>
          <a:stretch>
            <a:fillRect/>
          </a:stretch>
        </p:blipFill>
        <p:spPr>
          <a:xfrm>
            <a:off x="7579999" y="4826000"/>
            <a:ext cx="9295200" cy="4953000"/>
          </a:xfrm>
          <a:prstGeom prst="rect">
            <a:avLst/>
          </a:prstGeom>
          <a:ln w="12700">
            <a:miter lim="400000"/>
          </a:ln>
        </p:spPr>
      </p:pic>
      <p:sp>
        <p:nvSpPr>
          <p:cNvPr id="1030" name="Rectangle"/>
          <p:cNvSpPr/>
          <p:nvPr/>
        </p:nvSpPr>
        <p:spPr>
          <a:xfrm>
            <a:off x="7556500" y="3721100"/>
            <a:ext cx="9296400" cy="1168400"/>
          </a:xfrm>
          <a:prstGeom prst="rect">
            <a:avLst/>
          </a:prstGeom>
          <a:solidFill>
            <a:srgbClr val="0B1D29"/>
          </a:solidFill>
          <a:ln w="25400">
            <a:solidFill>
              <a:srgbClr val="000000">
                <a:alpha val="0"/>
              </a:srgbClr>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31" name="FACTS"/>
          <p:cNvSpPr txBox="1"/>
          <p:nvPr/>
        </p:nvSpPr>
        <p:spPr>
          <a:xfrm>
            <a:off x="9423400" y="3860800"/>
            <a:ext cx="5461000" cy="8382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defRPr sz="64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r>
              <a:t>FACTS</a:t>
            </a:r>
          </a:p>
        </p:txBody>
      </p:sp>
      <p:sp>
        <p:nvSpPr>
          <p:cNvPr id="1032" name="Rectangle"/>
          <p:cNvSpPr/>
          <p:nvPr/>
        </p:nvSpPr>
        <p:spPr>
          <a:xfrm>
            <a:off x="7480300" y="9017000"/>
            <a:ext cx="9398000" cy="1016000"/>
          </a:xfrm>
          <a:prstGeom prst="rect">
            <a:avLst/>
          </a:prstGeom>
          <a:solidFill>
            <a:srgbClr val="0B1D29"/>
          </a:solidFill>
          <a:ln w="25400">
            <a:solidFill>
              <a:srgbClr val="000000">
                <a:alpha val="0"/>
              </a:srgbClr>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33" name="ROCKS AND FOSSILS"/>
          <p:cNvSpPr txBox="1"/>
          <p:nvPr/>
        </p:nvSpPr>
        <p:spPr>
          <a:xfrm>
            <a:off x="7543800" y="9207500"/>
            <a:ext cx="9321800" cy="1041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defRPr sz="48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r>
              <a:t>ROCKS AND FOSSILS</a:t>
            </a:r>
          </a:p>
        </p:txBody>
      </p:sp>
      <p:sp>
        <p:nvSpPr>
          <p:cNvPr id="1034" name="Rectangle"/>
          <p:cNvSpPr/>
          <p:nvPr/>
        </p:nvSpPr>
        <p:spPr>
          <a:xfrm>
            <a:off x="7289800" y="3479800"/>
            <a:ext cx="9804400" cy="6756400"/>
          </a:xfrm>
          <a:prstGeom prst="rect">
            <a:avLst/>
          </a:prstGeom>
          <a:ln w="25400">
            <a:solidFill>
              <a:srgbClr val="EBEBEB"/>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grpSp>
        <p:nvGrpSpPr>
          <p:cNvPr id="1046" name="Group"/>
          <p:cNvGrpSpPr/>
          <p:nvPr/>
        </p:nvGrpSpPr>
        <p:grpSpPr>
          <a:xfrm>
            <a:off x="14973313" y="584200"/>
            <a:ext cx="6896087" cy="4089401"/>
            <a:chOff x="-88887" y="0"/>
            <a:chExt cx="6896087" cy="4089400"/>
          </a:xfrm>
        </p:grpSpPr>
        <p:sp>
          <p:nvSpPr>
            <p:cNvPr id="1035" name="Biblical Assumptions"/>
            <p:cNvSpPr txBox="1"/>
            <p:nvPr/>
          </p:nvSpPr>
          <p:spPr>
            <a:xfrm>
              <a:off x="152400" y="177800"/>
              <a:ext cx="6654800" cy="25527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lvl1pPr>
                <a:lnSpc>
                  <a:spcPct val="8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r>
                <a:rPr dirty="0"/>
                <a:t>Biblical Assumptions</a:t>
              </a:r>
            </a:p>
          </p:txBody>
        </p:sp>
        <p:sp>
          <p:nvSpPr>
            <p:cNvPr id="1037" name="Line"/>
            <p:cNvSpPr/>
            <p:nvPr/>
          </p:nvSpPr>
          <p:spPr>
            <a:xfrm flipV="1">
              <a:off x="444500" y="2298092"/>
              <a:ext cx="5948385" cy="135"/>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41" name="Line"/>
            <p:cNvSpPr/>
            <p:nvPr/>
          </p:nvSpPr>
          <p:spPr>
            <a:xfrm flipH="1">
              <a:off x="520700" y="3314700"/>
              <a:ext cx="1" cy="675059"/>
            </a:xfrm>
            <a:prstGeom prst="line">
              <a:avLst/>
            </a:prstGeom>
            <a:noFill/>
            <a:ln w="25400" cap="flat">
              <a:solidFill>
                <a:srgbClr val="EBEBEB"/>
              </a:solidFill>
              <a:prstDash val="solid"/>
              <a:miter lim="400000"/>
              <a:tailEnd type="triangle" w="med" len="med"/>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42" name="Triangle"/>
            <p:cNvSpPr/>
            <p:nvPr/>
          </p:nvSpPr>
          <p:spPr>
            <a:xfrm rot="10800000">
              <a:off x="0" y="3556000"/>
              <a:ext cx="1028700" cy="533400"/>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43" name="Line"/>
            <p:cNvSpPr/>
            <p:nvPr/>
          </p:nvSpPr>
          <p:spPr>
            <a:xfrm flipV="1">
              <a:off x="520700" y="3327400"/>
              <a:ext cx="3093904" cy="13"/>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44" name="Line"/>
            <p:cNvSpPr/>
            <p:nvPr/>
          </p:nvSpPr>
          <p:spPr>
            <a:xfrm>
              <a:off x="3594100" y="2298700"/>
              <a:ext cx="0" cy="1041400"/>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45" name="Rectangle"/>
            <p:cNvSpPr/>
            <p:nvPr/>
          </p:nvSpPr>
          <p:spPr>
            <a:xfrm>
              <a:off x="-88887" y="0"/>
              <a:ext cx="6807188"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nvGrpSpPr>
          <p:cNvPr id="1054" name="Group"/>
          <p:cNvGrpSpPr/>
          <p:nvPr/>
        </p:nvGrpSpPr>
        <p:grpSpPr>
          <a:xfrm>
            <a:off x="12998448" y="10274300"/>
            <a:ext cx="8870952" cy="3175000"/>
            <a:chOff x="0" y="0"/>
            <a:chExt cx="8870951" cy="3175000"/>
          </a:xfrm>
        </p:grpSpPr>
        <p:grpSp>
          <p:nvGrpSpPr>
            <p:cNvPr id="1050" name="Group"/>
            <p:cNvGrpSpPr/>
            <p:nvPr/>
          </p:nvGrpSpPr>
          <p:grpSpPr>
            <a:xfrm>
              <a:off x="-1" y="0"/>
              <a:ext cx="1670053" cy="1860777"/>
              <a:chOff x="0" y="0"/>
              <a:chExt cx="1670051" cy="1860776"/>
            </a:xfrm>
          </p:grpSpPr>
          <p:sp>
            <p:nvSpPr>
              <p:cNvPr id="1047" name="Triangle"/>
              <p:cNvSpPr/>
              <p:nvPr/>
            </p:nvSpPr>
            <p:spPr>
              <a:xfrm rot="5400000">
                <a:off x="889001" y="1079726"/>
                <a:ext cx="1028701"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48" name="Line"/>
              <p:cNvSpPr/>
              <p:nvPr/>
            </p:nvSpPr>
            <p:spPr>
              <a:xfrm flipV="1">
                <a:off x="1" y="1409900"/>
                <a:ext cx="1346261" cy="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49" name="Line"/>
              <p:cNvSpPr/>
              <p:nvPr/>
            </p:nvSpPr>
            <p:spPr>
              <a:xfrm flipH="1">
                <a:off x="-1" y="0"/>
                <a:ext cx="2" cy="14226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grpSp>
          <p:nvGrpSpPr>
            <p:cNvPr id="1053" name="Group"/>
            <p:cNvGrpSpPr/>
            <p:nvPr/>
          </p:nvGrpSpPr>
          <p:grpSpPr>
            <a:xfrm>
              <a:off x="1936751" y="457200"/>
              <a:ext cx="6934201" cy="2717800"/>
              <a:chOff x="0" y="0"/>
              <a:chExt cx="6934200" cy="2717800"/>
            </a:xfrm>
          </p:grpSpPr>
          <p:sp>
            <p:nvSpPr>
              <p:cNvPr id="1051" name="Young Earth…"/>
              <p:cNvSpPr txBox="1"/>
              <p:nvPr/>
            </p:nvSpPr>
            <p:spPr>
              <a:xfrm>
                <a:off x="190500" y="165100"/>
                <a:ext cx="6654800" cy="25527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p>
                <a:pPr>
                  <a:lnSpc>
                    <a:spcPct val="9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t>Young Earth</a:t>
                </a:r>
              </a:p>
              <a:p>
                <a:pPr>
                  <a:lnSpc>
                    <a:spcPct val="9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t>Global Flood</a:t>
                </a:r>
              </a:p>
            </p:txBody>
          </p:sp>
          <p:sp>
            <p:nvSpPr>
              <p:cNvPr id="1052" name="Rectangle"/>
              <p:cNvSpPr/>
              <p:nvPr/>
            </p:nvSpPr>
            <p:spPr>
              <a:xfrm>
                <a:off x="0" y="0"/>
                <a:ext cx="6934200"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grpSp>
        <p:nvGrpSpPr>
          <p:cNvPr id="1062" name="Group"/>
          <p:cNvGrpSpPr/>
          <p:nvPr/>
        </p:nvGrpSpPr>
        <p:grpSpPr>
          <a:xfrm>
            <a:off x="1266094" y="10235973"/>
            <a:ext cx="9909967" cy="3302228"/>
            <a:chOff x="-798730" y="0"/>
            <a:chExt cx="9909966" cy="3302227"/>
          </a:xfrm>
        </p:grpSpPr>
        <p:grpSp>
          <p:nvGrpSpPr>
            <p:cNvPr id="1058" name="Group"/>
            <p:cNvGrpSpPr/>
            <p:nvPr/>
          </p:nvGrpSpPr>
          <p:grpSpPr>
            <a:xfrm>
              <a:off x="7403025" y="0"/>
              <a:ext cx="1708211" cy="1936977"/>
              <a:chOff x="0" y="0"/>
              <a:chExt cx="1708209" cy="1936976"/>
            </a:xfrm>
          </p:grpSpPr>
          <p:sp>
            <p:nvSpPr>
              <p:cNvPr id="1055" name="Triangle"/>
              <p:cNvSpPr/>
              <p:nvPr/>
            </p:nvSpPr>
            <p:spPr>
              <a:xfrm rot="16200000">
                <a:off x="-247650" y="1155926"/>
                <a:ext cx="1028700"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56" name="Line"/>
              <p:cNvSpPr/>
              <p:nvPr/>
            </p:nvSpPr>
            <p:spPr>
              <a:xfrm flipV="1">
                <a:off x="361950" y="1409900"/>
                <a:ext cx="1346260" cy="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57" name="Line"/>
              <p:cNvSpPr/>
              <p:nvPr/>
            </p:nvSpPr>
            <p:spPr>
              <a:xfrm flipH="1">
                <a:off x="1708148" y="0"/>
                <a:ext cx="1" cy="14226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grpSp>
          <p:nvGrpSpPr>
            <p:cNvPr id="1061" name="Group"/>
            <p:cNvGrpSpPr/>
            <p:nvPr/>
          </p:nvGrpSpPr>
          <p:grpSpPr>
            <a:xfrm>
              <a:off x="-798730" y="597126"/>
              <a:ext cx="7978513" cy="2705101"/>
              <a:chOff x="-798730" y="0"/>
              <a:chExt cx="7978512" cy="2705100"/>
            </a:xfrm>
          </p:grpSpPr>
          <p:sp>
            <p:nvSpPr>
              <p:cNvPr id="1059" name="Old Earth…"/>
              <p:cNvSpPr txBox="1"/>
              <p:nvPr/>
            </p:nvSpPr>
            <p:spPr>
              <a:xfrm>
                <a:off x="-611162" y="228600"/>
                <a:ext cx="7481475" cy="24765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p>
                <a:pPr>
                  <a:lnSpc>
                    <a:spcPct val="8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dirty="0"/>
                  <a:t>Old Earth</a:t>
                </a:r>
              </a:p>
              <a:p>
                <a:pPr>
                  <a:lnSpc>
                    <a:spcPct val="7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dirty="0"/>
                  <a:t>No Global Flood</a:t>
                </a:r>
              </a:p>
            </p:txBody>
          </p:sp>
          <p:sp>
            <p:nvSpPr>
              <p:cNvPr id="1060" name="Rectangle"/>
              <p:cNvSpPr/>
              <p:nvPr/>
            </p:nvSpPr>
            <p:spPr>
              <a:xfrm>
                <a:off x="-798730" y="0"/>
                <a:ext cx="7978512"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grpSp>
        <p:nvGrpSpPr>
          <p:cNvPr id="1076" name="Group"/>
          <p:cNvGrpSpPr/>
          <p:nvPr/>
        </p:nvGrpSpPr>
        <p:grpSpPr>
          <a:xfrm>
            <a:off x="2608384" y="584200"/>
            <a:ext cx="7005519" cy="4102106"/>
            <a:chOff x="-211016" y="0"/>
            <a:chExt cx="7005519" cy="4102105"/>
          </a:xfrm>
        </p:grpSpPr>
        <p:grpSp>
          <p:nvGrpSpPr>
            <p:cNvPr id="1074" name="Group"/>
            <p:cNvGrpSpPr/>
            <p:nvPr/>
          </p:nvGrpSpPr>
          <p:grpSpPr>
            <a:xfrm>
              <a:off x="73281" y="0"/>
              <a:ext cx="6721222" cy="4102105"/>
              <a:chOff x="-396618" y="0"/>
              <a:chExt cx="6721221" cy="4102104"/>
            </a:xfrm>
          </p:grpSpPr>
          <p:grpSp>
            <p:nvGrpSpPr>
              <p:cNvPr id="1071" name="Group"/>
              <p:cNvGrpSpPr/>
              <p:nvPr/>
            </p:nvGrpSpPr>
            <p:grpSpPr>
              <a:xfrm>
                <a:off x="12700" y="2285776"/>
                <a:ext cx="6311903" cy="1816328"/>
                <a:chOff x="12700" y="596292"/>
                <a:chExt cx="6311901" cy="1816325"/>
              </a:xfrm>
            </p:grpSpPr>
            <p:sp>
              <p:nvSpPr>
                <p:cNvPr id="1064" name="Line"/>
                <p:cNvSpPr/>
                <p:nvPr/>
              </p:nvSpPr>
              <p:spPr>
                <a:xfrm flipV="1">
                  <a:off x="12700" y="596292"/>
                  <a:ext cx="5948385" cy="135"/>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67" name="Line"/>
                <p:cNvSpPr/>
                <p:nvPr/>
              </p:nvSpPr>
              <p:spPr>
                <a:xfrm flipH="1">
                  <a:off x="2743200" y="596516"/>
                  <a:ext cx="1" cy="1041401"/>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68" name="Line"/>
                <p:cNvSpPr/>
                <p:nvPr/>
              </p:nvSpPr>
              <p:spPr>
                <a:xfrm flipV="1">
                  <a:off x="2735396" y="1637903"/>
                  <a:ext cx="3093905" cy="14"/>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69" name="Line"/>
                <p:cNvSpPr/>
                <p:nvPr/>
              </p:nvSpPr>
              <p:spPr>
                <a:xfrm>
                  <a:off x="5816600" y="1637916"/>
                  <a:ext cx="1" cy="675060"/>
                </a:xfrm>
                <a:prstGeom prst="line">
                  <a:avLst/>
                </a:prstGeom>
                <a:noFill/>
                <a:ln w="25400" cap="flat">
                  <a:solidFill>
                    <a:srgbClr val="EBEBEB"/>
                  </a:solidFill>
                  <a:prstDash val="solid"/>
                  <a:miter lim="400000"/>
                  <a:tailEnd type="triangle" w="med" len="med"/>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70" name="Triangle"/>
                <p:cNvSpPr/>
                <p:nvPr/>
              </p:nvSpPr>
              <p:spPr>
                <a:xfrm rot="10800000">
                  <a:off x="5295900" y="1879216"/>
                  <a:ext cx="1028701"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sp>
            <p:nvSpPr>
              <p:cNvPr id="1073" name="Rectangle"/>
              <p:cNvSpPr/>
              <p:nvPr/>
            </p:nvSpPr>
            <p:spPr>
              <a:xfrm>
                <a:off x="-396618" y="0"/>
                <a:ext cx="6434003"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sp>
          <p:nvSpPr>
            <p:cNvPr id="1075" name="Anti-Biblical…"/>
            <p:cNvSpPr txBox="1"/>
            <p:nvPr/>
          </p:nvSpPr>
          <p:spPr>
            <a:xfrm>
              <a:off x="-211016" y="300902"/>
              <a:ext cx="6654800" cy="25527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p>
              <a:pPr>
                <a:lnSpc>
                  <a:spcPct val="8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dirty="0"/>
                <a:t>Anti-Biblical</a:t>
              </a:r>
            </a:p>
            <a:p>
              <a:pPr>
                <a:lnSpc>
                  <a:spcPct val="8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dirty="0"/>
                <a:t>Assumptions</a:t>
              </a: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1" nodeType="clickEffect">
                                  <p:stCondLst>
                                    <p:cond delay="0"/>
                                  </p:stCondLst>
                                  <p:iterate>
                                    <p:tmAbs val="0"/>
                                  </p:iterate>
                                  <p:childTnLst>
                                    <p:set>
                                      <p:cBhvr>
                                        <p:cTn id="6" fill="hold"/>
                                        <p:tgtEl>
                                          <p:spTgt spid="1076"/>
                                        </p:tgtEl>
                                        <p:attrNameLst>
                                          <p:attrName>style.visibility</p:attrName>
                                        </p:attrNameLst>
                                      </p:cBhvr>
                                      <p:to>
                                        <p:strVal val="visible"/>
                                      </p:to>
                                    </p:set>
                                    <p:animEffect transition="in" filter="wipe(up)">
                                      <p:cBhvr>
                                        <p:cTn id="7" dur="500"/>
                                        <p:tgtEl>
                                          <p:spTgt spid="107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2" nodeType="clickEffect">
                                  <p:stCondLst>
                                    <p:cond delay="0"/>
                                  </p:stCondLst>
                                  <p:iterate>
                                    <p:tmAbs val="0"/>
                                  </p:iterate>
                                  <p:childTnLst>
                                    <p:set>
                                      <p:cBhvr>
                                        <p:cTn id="11" fill="hold"/>
                                        <p:tgtEl>
                                          <p:spTgt spid="1062"/>
                                        </p:tgtEl>
                                        <p:attrNameLst>
                                          <p:attrName>style.visibility</p:attrName>
                                        </p:attrNameLst>
                                      </p:cBhvr>
                                      <p:to>
                                        <p:strVal val="visible"/>
                                      </p:to>
                                    </p:set>
                                    <p:animEffect transition="in" filter="wipe(right)">
                                      <p:cBhvr>
                                        <p:cTn id="12" dur="500"/>
                                        <p:tgtEl>
                                          <p:spTgt spid="106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3" nodeType="clickEffect">
                                  <p:stCondLst>
                                    <p:cond delay="0"/>
                                  </p:stCondLst>
                                  <p:iterate>
                                    <p:tmAbs val="0"/>
                                  </p:iterate>
                                  <p:childTnLst>
                                    <p:set>
                                      <p:cBhvr>
                                        <p:cTn id="16" fill="hold"/>
                                        <p:tgtEl>
                                          <p:spTgt spid="1046"/>
                                        </p:tgtEl>
                                        <p:attrNameLst>
                                          <p:attrName>style.visibility</p:attrName>
                                        </p:attrNameLst>
                                      </p:cBhvr>
                                      <p:to>
                                        <p:strVal val="visible"/>
                                      </p:to>
                                    </p:set>
                                    <p:animEffect transition="in" filter="wipe(up)">
                                      <p:cBhvr>
                                        <p:cTn id="17" dur="500"/>
                                        <p:tgtEl>
                                          <p:spTgt spid="104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4" nodeType="clickEffect">
                                  <p:stCondLst>
                                    <p:cond delay="0"/>
                                  </p:stCondLst>
                                  <p:iterate>
                                    <p:tmAbs val="0"/>
                                  </p:iterate>
                                  <p:childTnLst>
                                    <p:set>
                                      <p:cBhvr>
                                        <p:cTn id="21" fill="hold"/>
                                        <p:tgtEl>
                                          <p:spTgt spid="1054"/>
                                        </p:tgtEl>
                                        <p:attrNameLst>
                                          <p:attrName>style.visibility</p:attrName>
                                        </p:attrNameLst>
                                      </p:cBhvr>
                                      <p:to>
                                        <p:strVal val="visible"/>
                                      </p:to>
                                    </p:set>
                                    <p:animEffect transition="in" filter="wipe(left)">
                                      <p:cBhvr>
                                        <p:cTn id="22" dur="500"/>
                                        <p:tgtEl>
                                          <p:spTgt spid="10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6" grpId="3" animBg="1" advAuto="0"/>
      <p:bldP spid="1054" grpId="4" animBg="1" advAuto="0"/>
      <p:bldP spid="1062" grpId="2" animBg="1" advAuto="0"/>
      <p:bldP spid="1076" grpId="1" animBg="1" advAuto="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0" name="How long does it take to make fossils?"/>
          <p:cNvSpPr txBox="1"/>
          <p:nvPr/>
        </p:nvSpPr>
        <p:spPr>
          <a:xfrm>
            <a:off x="2476500" y="8420100"/>
            <a:ext cx="15201900" cy="34925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l">
              <a:lnSpc>
                <a:spcPct val="120000"/>
              </a:lnSpc>
              <a:defRPr sz="135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nSpc>
                <a:spcPct val="100000"/>
              </a:lnSpc>
            </a:pPr>
            <a:r>
              <a:rPr sz="11000" dirty="0">
                <a:latin typeface="+mn-lt"/>
              </a:rPr>
              <a:t>How long does it take </a:t>
            </a:r>
            <a:r>
              <a:rPr lang="en-US" sz="11000" dirty="0">
                <a:latin typeface="+mn-lt"/>
              </a:rPr>
              <a:t>to </a:t>
            </a:r>
            <a:r>
              <a:rPr sz="11000" dirty="0">
                <a:latin typeface="+mn-lt"/>
              </a:rPr>
              <a:t>make fossils?</a:t>
            </a:r>
          </a:p>
        </p:txBody>
      </p:sp>
    </p:spTree>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How long does it take to make fossils?">
            <a:extLst>
              <a:ext uri="{FF2B5EF4-FFF2-40B4-BE49-F238E27FC236}">
                <a16:creationId xmlns:a16="http://schemas.microsoft.com/office/drawing/2014/main" id="{0B9293BC-A17D-2641-8E42-C91C0F4827F8}"/>
              </a:ext>
            </a:extLst>
          </p:cNvPr>
          <p:cNvSpPr txBox="1"/>
          <p:nvPr/>
        </p:nvSpPr>
        <p:spPr>
          <a:xfrm>
            <a:off x="2148840" y="739140"/>
            <a:ext cx="21214080" cy="34925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lstStyle>
            <a:lvl1pPr algn="l">
              <a:lnSpc>
                <a:spcPct val="120000"/>
              </a:lnSpc>
              <a:defRPr sz="135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gn="ctr">
              <a:lnSpc>
                <a:spcPct val="100000"/>
              </a:lnSpc>
            </a:pPr>
            <a:r>
              <a:rPr lang="en-US" sz="13200" dirty="0">
                <a:latin typeface="+mn-lt"/>
              </a:rPr>
              <a:t>Definition of a Fossil</a:t>
            </a:r>
            <a:endParaRPr sz="13200" dirty="0">
              <a:latin typeface="+mn-lt"/>
            </a:endParaRPr>
          </a:p>
        </p:txBody>
      </p:sp>
      <p:sp>
        <p:nvSpPr>
          <p:cNvPr id="4" name="How long does it take to make fossils?">
            <a:extLst>
              <a:ext uri="{FF2B5EF4-FFF2-40B4-BE49-F238E27FC236}">
                <a16:creationId xmlns:a16="http://schemas.microsoft.com/office/drawing/2014/main" id="{6375A422-B8DD-4041-B9DB-2E473E3F5C95}"/>
              </a:ext>
            </a:extLst>
          </p:cNvPr>
          <p:cNvSpPr txBox="1"/>
          <p:nvPr/>
        </p:nvSpPr>
        <p:spPr>
          <a:xfrm>
            <a:off x="2011680" y="4671060"/>
            <a:ext cx="21214080" cy="639318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lstStyle>
            <a:lvl1pPr algn="l">
              <a:lnSpc>
                <a:spcPct val="120000"/>
              </a:lnSpc>
              <a:defRPr sz="135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marL="1143000" indent="-1143000">
              <a:lnSpc>
                <a:spcPct val="90000"/>
              </a:lnSpc>
              <a:buFont typeface="Arial" panose="020B0604020202020204" pitchFamily="34" charset="0"/>
              <a:buChar char="•"/>
              <a:defRPr sz="2300">
                <a:latin typeface="Arial"/>
                <a:ea typeface="Arial"/>
                <a:cs typeface="Arial"/>
                <a:sym typeface="Arial"/>
              </a:defRPr>
            </a:pPr>
            <a:r>
              <a:rPr lang="en-US" sz="9600" dirty="0"/>
              <a:t>Organic remains buried in sediment </a:t>
            </a:r>
          </a:p>
          <a:p>
            <a:pPr marL="1143000" indent="-1143000">
              <a:lnSpc>
                <a:spcPct val="90000"/>
              </a:lnSpc>
              <a:buFont typeface="Arial" panose="020B0604020202020204" pitchFamily="34" charset="0"/>
              <a:buChar char="•"/>
              <a:defRPr sz="2300">
                <a:latin typeface="Arial"/>
                <a:ea typeface="Arial"/>
                <a:cs typeface="Arial"/>
                <a:sym typeface="Arial"/>
              </a:defRPr>
            </a:pPr>
            <a:r>
              <a:rPr lang="en-US" sz="9600" dirty="0"/>
              <a:t>Well preserved</a:t>
            </a:r>
          </a:p>
          <a:p>
            <a:pPr marL="1143000" indent="-1143000">
              <a:lnSpc>
                <a:spcPct val="90000"/>
              </a:lnSpc>
              <a:buFont typeface="Arial" panose="020B0604020202020204" pitchFamily="34" charset="0"/>
              <a:buChar char="•"/>
              <a:defRPr sz="2300">
                <a:latin typeface="Arial"/>
                <a:ea typeface="Arial"/>
                <a:cs typeface="Arial"/>
                <a:sym typeface="Arial"/>
              </a:defRPr>
            </a:pPr>
            <a:r>
              <a:rPr lang="en-US" sz="9600" dirty="0"/>
              <a:t>For example: bones, footprints, excrement</a:t>
            </a:r>
          </a:p>
        </p:txBody>
      </p:sp>
    </p:spTree>
  </p:cSld>
  <p:clrMapOvr>
    <a:masterClrMapping/>
  </p:clrMapOvr>
  <p:transition spd="med"/>
</p:sld>
</file>

<file path=ppt/slides/slide56.xml><?xml version="1.0" encoding="utf-8"?>
<p:sld xmlns:a="http://schemas.openxmlformats.org/drawingml/2006/main" xmlns:r="http://schemas.openxmlformats.org/officeDocument/2006/relationships" xmlns:p="http://schemas.openxmlformats.org/presentationml/2006/main">
  <p:cSld>
    <p:bg>
      <p:bgPr>
        <a:blipFill rotWithShape="1">
          <a:blip r:embed="rId3"/>
          <a:srcRect/>
          <a:stretch>
            <a:fillRect/>
          </a:stretch>
        </a:blipFill>
        <a:effectLst/>
      </p:bgPr>
    </p:bg>
    <p:spTree>
      <p:nvGrpSpPr>
        <p:cNvPr id="1" name=""/>
        <p:cNvGrpSpPr/>
        <p:nvPr/>
      </p:nvGrpSpPr>
      <p:grpSpPr>
        <a:xfrm>
          <a:off x="0" y="0"/>
          <a:ext cx="0" cy="0"/>
          <a:chOff x="0" y="0"/>
          <a:chExt cx="0" cy="0"/>
        </a:xfrm>
      </p:grpSpPr>
      <p:sp>
        <p:nvSpPr>
          <p:cNvPr id="1570" name="عمرها 65 مليون سنة"/>
          <p:cNvSpPr txBox="1"/>
          <p:nvPr/>
        </p:nvSpPr>
        <p:spPr>
          <a:xfrm>
            <a:off x="5265627" y="2900328"/>
            <a:ext cx="1812377" cy="21082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914400" rtl="1">
              <a:lnSpc>
                <a:spcPct val="80000"/>
              </a:lnSpc>
              <a:defRPr sz="5300" b="1">
                <a:latin typeface="Times New Roman"/>
                <a:ea typeface="Times New Roman"/>
                <a:cs typeface="Times New Roman"/>
                <a:sym typeface="Times New Roman"/>
              </a:defRPr>
            </a:lvl1pPr>
          </a:lstStyle>
          <a:p>
            <a:r>
              <a:rPr lang="en-US" sz="4000" dirty="0"/>
              <a:t>65 million years old</a:t>
            </a:r>
          </a:p>
        </p:txBody>
      </p:sp>
    </p:spTree>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9" name="“Fossilization is a process that can take any-thing from a few hours to millions of years. ..."/>
          <p:cNvSpPr txBox="1">
            <a:spLocks noGrp="1"/>
          </p:cNvSpPr>
          <p:nvPr>
            <p:ph type="ctrTitle"/>
          </p:nvPr>
        </p:nvSpPr>
        <p:spPr>
          <a:xfrm>
            <a:off x="1778000" y="1298575"/>
            <a:ext cx="21653500" cy="2628900"/>
          </a:xfrm>
          <a:prstGeom prst="rect">
            <a:avLst/>
          </a:prstGeom>
        </p:spPr>
        <p:txBody>
          <a:bodyPr/>
          <a:lstStyle/>
          <a:p>
            <a:pPr>
              <a:lnSpc>
                <a:spcPts val="8000"/>
              </a:lnSpc>
              <a:defRPr>
                <a:latin typeface="DejaVu Sans"/>
                <a:ea typeface="DejaVu Sans"/>
                <a:cs typeface="DejaVu Sans"/>
                <a:sym typeface="DejaVu Sans"/>
              </a:defRPr>
            </a:pPr>
            <a:r>
              <a:rPr dirty="0"/>
              <a:t>“Fossilization is a process that can take any-thing from a </a:t>
            </a:r>
            <a:r>
              <a:rPr dirty="0">
                <a:solidFill>
                  <a:srgbClr val="FFFB00"/>
                </a:solidFill>
              </a:rPr>
              <a:t>few hours</a:t>
            </a:r>
            <a:r>
              <a:rPr dirty="0"/>
              <a:t> to </a:t>
            </a:r>
            <a:r>
              <a:rPr dirty="0">
                <a:solidFill>
                  <a:srgbClr val="FFFB00"/>
                </a:solidFill>
              </a:rPr>
              <a:t>millions of years</a:t>
            </a:r>
            <a:r>
              <a:rPr dirty="0"/>
              <a:t>. ... </a:t>
            </a:r>
          </a:p>
        </p:txBody>
      </p:sp>
      <p:sp>
        <p:nvSpPr>
          <p:cNvPr id="1090" name="Philip J. Currie &amp; Eva B. Koppelhus, 101 Questions about Dinosaurs (Mineola, NY: Dover Publications, 1996), p. 11."/>
          <p:cNvSpPr txBox="1">
            <a:spLocks noGrp="1"/>
          </p:cNvSpPr>
          <p:nvPr>
            <p:ph type="subTitle" sz="quarter" idx="1"/>
          </p:nvPr>
        </p:nvSpPr>
        <p:spPr>
          <a:xfrm>
            <a:off x="1752600" y="11195050"/>
            <a:ext cx="20866100" cy="1689100"/>
          </a:xfrm>
          <a:prstGeom prst="rect">
            <a:avLst/>
          </a:prstGeom>
        </p:spPr>
        <p:txBody>
          <a:bodyPr/>
          <a:lstStyle/>
          <a:p>
            <a:r>
              <a:rPr dirty="0"/>
              <a:t>Philip J. Currie &amp; Eva B. Koppelhus, </a:t>
            </a:r>
            <a:r>
              <a:rPr i="1" dirty="0">
                <a:latin typeface="DejaVu Sans Condensed Oblique"/>
                <a:ea typeface="DejaVu Sans Condensed Oblique"/>
                <a:cs typeface="DejaVu Sans Condensed Oblique"/>
                <a:sym typeface="DejaVu Sans Condensed Oblique"/>
              </a:rPr>
              <a:t>101 Questions about Dinosaurs</a:t>
            </a:r>
            <a:r>
              <a:rPr dirty="0"/>
              <a:t> (Mineola, NY: Dover Publications, 1996), p. 11.</a:t>
            </a:r>
          </a:p>
        </p:txBody>
      </p:sp>
      <p:sp>
        <p:nvSpPr>
          <p:cNvPr id="1091" name="The amount of time that it takes for a bone to become completely permineralized is highly variable. If the groundwater is heavily laden with minerals in solution, the process can happen rapidly. Modern bones that fall into mineral springs can become permineralized within a matter of weeks.”"/>
          <p:cNvSpPr txBox="1"/>
          <p:nvPr/>
        </p:nvSpPr>
        <p:spPr>
          <a:xfrm>
            <a:off x="1778000" y="3362325"/>
            <a:ext cx="20828000" cy="76835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p>
            <a:pPr marL="40640" marR="40640" algn="l" defTabSz="914400">
              <a:lnSpc>
                <a:spcPts val="8000"/>
              </a:lnSpc>
              <a:buClr>
                <a:srgbClr val="FFFFFF"/>
              </a:buClr>
              <a:buFont typeface="Arial"/>
              <a:defRPr sz="7200">
                <a:uFill>
                  <a:solidFill>
                    <a:srgbClr val="000000"/>
                  </a:solidFill>
                </a:uFill>
                <a:latin typeface="DejaVu Sans"/>
                <a:ea typeface="DejaVu Sans"/>
                <a:cs typeface="DejaVu Sans"/>
                <a:sym typeface="DejaVu Sans"/>
              </a:defRPr>
            </a:pPr>
            <a:r>
              <a:rPr>
                <a:solidFill>
                  <a:srgbClr val="FFFFFF"/>
                </a:solidFill>
                <a:uFill>
                  <a:solidFill>
                    <a:srgbClr val="FFFFFF"/>
                  </a:solidFill>
                </a:uFill>
              </a:rPr>
              <a:t>The amount of time that it takes for a bone to become completely permineralized is highly variable. </a:t>
            </a:r>
            <a:r>
              <a:rPr dirty="0">
                <a:solidFill>
                  <a:srgbClr val="FFFFFF"/>
                </a:solidFill>
                <a:uFill>
                  <a:solidFill>
                    <a:srgbClr val="FFFFFF"/>
                  </a:solidFill>
                </a:uFill>
              </a:rPr>
              <a:t>If the groundwater is heavily laden with minerals in solution, the process can happen rapidly. Modern bones that fall into mineral springs can become permineralized within a matter of </a:t>
            </a:r>
            <a:r>
              <a:rPr dirty="0">
                <a:solidFill>
                  <a:srgbClr val="FFFB00"/>
                </a:solidFill>
                <a:uFill>
                  <a:solidFill>
                    <a:srgbClr val="FFFB00"/>
                  </a:solidFill>
                </a:uFill>
              </a:rPr>
              <a:t>weeks</a:t>
            </a:r>
            <a:r>
              <a:rPr dirty="0">
                <a:solidFill>
                  <a:srgbClr val="FFFFFF"/>
                </a:solidFill>
                <a:uFill>
                  <a:solidFill>
                    <a:srgbClr val="FFFFFF"/>
                  </a:solidFill>
                </a:uFill>
              </a:rPr>
              <a:t>.”</a:t>
            </a:r>
          </a:p>
        </p:txBody>
      </p:sp>
      <p:sp>
        <p:nvSpPr>
          <p:cNvPr id="1092" name="The amount of time that it takes for a bone to become completely permineralized is highly variable. If the groundwater is heavily laden with minerals in solution, the process can happen rapidly. Modern bones that fall into mineral springs can become permineralized within a matter of weeks.”"/>
          <p:cNvSpPr txBox="1"/>
          <p:nvPr/>
        </p:nvSpPr>
        <p:spPr>
          <a:xfrm>
            <a:off x="1778000" y="3362325"/>
            <a:ext cx="20828000" cy="76835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p>
            <a:pPr marL="40640" marR="40640" algn="l" defTabSz="914400">
              <a:lnSpc>
                <a:spcPts val="8000"/>
              </a:lnSpc>
              <a:buClr>
                <a:srgbClr val="FFFFFF"/>
              </a:buClr>
              <a:buFont typeface="Arial"/>
              <a:defRPr sz="7200">
                <a:uFill>
                  <a:solidFill>
                    <a:srgbClr val="000000"/>
                  </a:solidFill>
                </a:uFill>
                <a:latin typeface="DejaVu Sans"/>
                <a:ea typeface="DejaVu Sans"/>
                <a:cs typeface="DejaVu Sans"/>
                <a:sym typeface="DejaVu Sans"/>
              </a:defRPr>
            </a:pPr>
            <a:r>
              <a:rPr dirty="0">
                <a:solidFill>
                  <a:srgbClr val="FFFFFF"/>
                </a:solidFill>
                <a:uFill>
                  <a:solidFill>
                    <a:srgbClr val="FFFFFF"/>
                  </a:solidFill>
                </a:uFill>
              </a:rPr>
              <a:t>The amount of time that it takes for a bone to become completely permineralized is highly variable. If the </a:t>
            </a:r>
            <a:r>
              <a:rPr dirty="0">
                <a:solidFill>
                  <a:srgbClr val="F6A029"/>
                </a:solidFill>
                <a:uFill>
                  <a:solidFill>
                    <a:srgbClr val="F6A029"/>
                  </a:solidFill>
                </a:uFill>
              </a:rPr>
              <a:t>groundwater</a:t>
            </a:r>
            <a:r>
              <a:rPr dirty="0">
                <a:solidFill>
                  <a:srgbClr val="EBAD58"/>
                </a:solidFill>
                <a:uFill>
                  <a:solidFill>
                    <a:srgbClr val="EBAD58"/>
                  </a:solidFill>
                </a:uFill>
              </a:rPr>
              <a:t> </a:t>
            </a:r>
            <a:r>
              <a:rPr dirty="0">
                <a:solidFill>
                  <a:srgbClr val="FEFCDD"/>
                </a:solidFill>
                <a:uFill>
                  <a:solidFill>
                    <a:srgbClr val="FEFCDD"/>
                  </a:solidFill>
                </a:uFill>
              </a:rPr>
              <a:t>is</a:t>
            </a:r>
            <a:r>
              <a:rPr dirty="0">
                <a:solidFill>
                  <a:srgbClr val="EBAD58"/>
                </a:solidFill>
                <a:uFill>
                  <a:solidFill>
                    <a:srgbClr val="EBAD58"/>
                  </a:solidFill>
                </a:uFill>
              </a:rPr>
              <a:t> </a:t>
            </a:r>
            <a:r>
              <a:rPr dirty="0">
                <a:solidFill>
                  <a:srgbClr val="F6A029"/>
                </a:solidFill>
                <a:uFill>
                  <a:solidFill>
                    <a:srgbClr val="F6A029"/>
                  </a:solidFill>
                </a:uFill>
              </a:rPr>
              <a:t>heavily laden with minerals in solution</a:t>
            </a:r>
            <a:r>
              <a:rPr dirty="0">
                <a:solidFill>
                  <a:srgbClr val="FFFFFF"/>
                </a:solidFill>
                <a:uFill>
                  <a:solidFill>
                    <a:srgbClr val="FFFFFF"/>
                  </a:solidFill>
                </a:uFill>
              </a:rPr>
              <a:t>, the process can happen rapidly. Modern bones that fall into mineral springs can become permineralized within a matter of </a:t>
            </a:r>
            <a:r>
              <a:rPr dirty="0">
                <a:solidFill>
                  <a:srgbClr val="FFFB00"/>
                </a:solidFill>
                <a:uFill>
                  <a:solidFill>
                    <a:srgbClr val="FFFB00"/>
                  </a:solidFill>
                </a:uFill>
              </a:rPr>
              <a:t>weeks</a:t>
            </a:r>
            <a:r>
              <a:rPr dirty="0">
                <a:solidFill>
                  <a:srgbClr val="FFFFFF"/>
                </a:solidFill>
                <a:uFill>
                  <a:solidFill>
                    <a:srgbClr val="FFFFFF"/>
                  </a:solidFill>
                </a:uFill>
              </a:rPr>
              <a:t>.”</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1" nodeType="clickEffect">
                                  <p:stCondLst>
                                    <p:cond delay="0"/>
                                  </p:stCondLst>
                                  <p:iterate>
                                    <p:tmAbs val="0"/>
                                  </p:iterate>
                                  <p:childTnLst>
                                    <p:set>
                                      <p:cBhvr>
                                        <p:cTn id="6" fill="hold"/>
                                        <p:tgtEl>
                                          <p:spTgt spid="1091"/>
                                        </p:tgtEl>
                                        <p:attrNameLst>
                                          <p:attrName>style.visibility</p:attrName>
                                        </p:attrNameLst>
                                      </p:cBhvr>
                                      <p:to>
                                        <p:strVal val="visible"/>
                                      </p:to>
                                    </p:set>
                                    <p:animEffect transition="in" filter="wipe(up)">
                                      <p:cBhvr>
                                        <p:cTn id="7" dur="500"/>
                                        <p:tgtEl>
                                          <p:spTgt spid="109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2" nodeType="clickEffect">
                                  <p:stCondLst>
                                    <p:cond delay="0"/>
                                  </p:stCondLst>
                                  <p:iterate>
                                    <p:tmAbs val="0"/>
                                  </p:iterate>
                                  <p:childTnLst>
                                    <p:set>
                                      <p:cBhvr>
                                        <p:cTn id="11" fill="hold"/>
                                        <p:tgtEl>
                                          <p:spTgt spid="1092"/>
                                        </p:tgtEl>
                                        <p:attrNameLst>
                                          <p:attrName>style.visibility</p:attrName>
                                        </p:attrNameLst>
                                      </p:cBhvr>
                                      <p:to>
                                        <p:strVal val="visible"/>
                                      </p:to>
                                    </p:set>
                                    <p:animEffect transition="in" filter="wipe(up)">
                                      <p:cBhvr>
                                        <p:cTn id="12" dur="500"/>
                                        <p:tgtEl>
                                          <p:spTgt spid="10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1" grpId="1" animBg="1" advAuto="0"/>
      <p:bldP spid="1092" grpId="2" animBg="1" advAuto="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4" name="ichthy giving birth.jpg" descr="ichthy giving birth.jpg"/>
          <p:cNvPicPr>
            <a:picLocks noChangeAspect="1"/>
          </p:cNvPicPr>
          <p:nvPr/>
        </p:nvPicPr>
        <p:blipFill>
          <a:blip r:embed="rId3"/>
          <a:srcRect t="13589" b="33326"/>
          <a:stretch>
            <a:fillRect/>
          </a:stretch>
        </p:blipFill>
        <p:spPr>
          <a:xfrm>
            <a:off x="1943100" y="2819399"/>
            <a:ext cx="20497800" cy="7345460"/>
          </a:xfrm>
          <a:prstGeom prst="rect">
            <a:avLst/>
          </a:prstGeom>
          <a:ln w="25400">
            <a:solidFill>
              <a:srgbClr val="FFFFFF"/>
            </a:solidFill>
            <a:miter lim="400000"/>
          </a:ln>
        </p:spPr>
      </p:pic>
      <p:sp>
        <p:nvSpPr>
          <p:cNvPr id="1095" name="Fish eating lunch"/>
          <p:cNvSpPr txBox="1"/>
          <p:nvPr/>
        </p:nvSpPr>
        <p:spPr>
          <a:xfrm>
            <a:off x="9001125" y="10461625"/>
            <a:ext cx="9934575" cy="12192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lvl1pPr algn="r">
              <a:defRPr sz="72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dirty="0"/>
              <a:t>Fish eating lunch</a:t>
            </a:r>
          </a:p>
        </p:txBody>
      </p:sp>
      <p:grpSp>
        <p:nvGrpSpPr>
          <p:cNvPr id="1099" name="Group"/>
          <p:cNvGrpSpPr/>
          <p:nvPr/>
        </p:nvGrpSpPr>
        <p:grpSpPr>
          <a:xfrm rot="16200000">
            <a:off x="12811197" y="3235173"/>
            <a:ext cx="4857751" cy="2311544"/>
            <a:chOff x="-1" y="749301"/>
            <a:chExt cx="4857750" cy="2311542"/>
          </a:xfrm>
        </p:grpSpPr>
        <p:sp>
          <p:nvSpPr>
            <p:cNvPr id="1096" name="Triangle"/>
            <p:cNvSpPr/>
            <p:nvPr/>
          </p:nvSpPr>
          <p:spPr>
            <a:xfrm rot="16200000">
              <a:off x="-247650" y="2279792"/>
              <a:ext cx="1028700"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97" name="Line"/>
            <p:cNvSpPr/>
            <p:nvPr/>
          </p:nvSpPr>
          <p:spPr>
            <a:xfrm flipV="1">
              <a:off x="272615" y="2558987"/>
              <a:ext cx="4574690" cy="181"/>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98" name="Line"/>
            <p:cNvSpPr/>
            <p:nvPr/>
          </p:nvSpPr>
          <p:spPr>
            <a:xfrm>
              <a:off x="4847305" y="749301"/>
              <a:ext cx="10444" cy="1816121"/>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grpSp>
        <p:nvGrpSpPr>
          <p:cNvPr id="1103" name="Group"/>
          <p:cNvGrpSpPr/>
          <p:nvPr/>
        </p:nvGrpSpPr>
        <p:grpSpPr>
          <a:xfrm rot="16200000">
            <a:off x="19126199" y="9223374"/>
            <a:ext cx="1670053" cy="1924278"/>
            <a:chOff x="0" y="0"/>
            <a:chExt cx="1670051" cy="1924276"/>
          </a:xfrm>
        </p:grpSpPr>
        <p:sp>
          <p:nvSpPr>
            <p:cNvPr id="1100" name="Triangle"/>
            <p:cNvSpPr/>
            <p:nvPr/>
          </p:nvSpPr>
          <p:spPr>
            <a:xfrm rot="5400000">
              <a:off x="889001" y="1143226"/>
              <a:ext cx="1028701"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01" name="Line"/>
            <p:cNvSpPr/>
            <p:nvPr/>
          </p:nvSpPr>
          <p:spPr>
            <a:xfrm flipV="1">
              <a:off x="1" y="1409900"/>
              <a:ext cx="1346261" cy="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102" name="Line"/>
            <p:cNvSpPr/>
            <p:nvPr/>
          </p:nvSpPr>
          <p:spPr>
            <a:xfrm flipH="1">
              <a:off x="-1" y="0"/>
              <a:ext cx="2" cy="14226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sp>
        <p:nvSpPr>
          <p:cNvPr id="1104" name="Ichthyosaur giving birth"/>
          <p:cNvSpPr txBox="1">
            <a:spLocks noGrp="1"/>
          </p:cNvSpPr>
          <p:nvPr>
            <p:ph type="ctrTitle"/>
          </p:nvPr>
        </p:nvSpPr>
        <p:spPr>
          <a:xfrm>
            <a:off x="1943100" y="1358900"/>
            <a:ext cx="12134946" cy="1866900"/>
          </a:xfrm>
          <a:prstGeom prst="rect">
            <a:avLst/>
          </a:prstGeom>
        </p:spPr>
        <p:txBody>
          <a:bodyPr/>
          <a:lstStyle>
            <a:lvl1pPr>
              <a:defRPr>
                <a:latin typeface="Quicksand"/>
                <a:ea typeface="Quicksand"/>
                <a:cs typeface="Quicksand"/>
                <a:sym typeface="Quicksand"/>
              </a:defRPr>
            </a:lvl1pPr>
          </a:lstStyle>
          <a:p>
            <a:pPr algn="r"/>
            <a:r>
              <a:t>Ichthyosaur giving birth</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iterate>
                                    <p:tmAbs val="0"/>
                                  </p:iterate>
                                  <p:childTnLst>
                                    <p:set>
                                      <p:cBhvr>
                                        <p:cTn id="6" fill="hold"/>
                                        <p:tgtEl>
                                          <p:spTgt spid="1104"/>
                                        </p:tgtEl>
                                        <p:attrNameLst>
                                          <p:attrName>style.visibility</p:attrName>
                                        </p:attrNameLst>
                                      </p:cBhvr>
                                      <p:to>
                                        <p:strVal val="visible"/>
                                      </p:to>
                                    </p:set>
                                    <p:animEffect transition="in" filter="wipe(left)">
                                      <p:cBhvr>
                                        <p:cTn id="7" dur="500"/>
                                        <p:tgtEl>
                                          <p:spTgt spid="1104"/>
                                        </p:tgtEl>
                                      </p:cBhvr>
                                    </p:animEffect>
                                  </p:childTnLst>
                                </p:cTn>
                              </p:par>
                            </p:childTnLst>
                          </p:cTn>
                        </p:par>
                        <p:par>
                          <p:cTn id="8" fill="hold">
                            <p:stCondLst>
                              <p:cond delay="500"/>
                            </p:stCondLst>
                            <p:childTnLst>
                              <p:par>
                                <p:cTn id="9" presetID="22" presetClass="entr" presetSubtype="1" fill="hold" grpId="2" nodeType="afterEffect">
                                  <p:stCondLst>
                                    <p:cond delay="0"/>
                                  </p:stCondLst>
                                  <p:iterate>
                                    <p:tmAbs val="0"/>
                                  </p:iterate>
                                  <p:childTnLst>
                                    <p:set>
                                      <p:cBhvr>
                                        <p:cTn id="10" fill="hold"/>
                                        <p:tgtEl>
                                          <p:spTgt spid="1099"/>
                                        </p:tgtEl>
                                        <p:attrNameLst>
                                          <p:attrName>style.visibility</p:attrName>
                                        </p:attrNameLst>
                                      </p:cBhvr>
                                      <p:to>
                                        <p:strVal val="visible"/>
                                      </p:to>
                                    </p:set>
                                    <p:animEffect transition="in" filter="wipe(up)">
                                      <p:cBhvr>
                                        <p:cTn id="11" dur="250"/>
                                        <p:tgtEl>
                                          <p:spTgt spid="1099"/>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3" nodeType="clickEffect">
                                  <p:stCondLst>
                                    <p:cond delay="0"/>
                                  </p:stCondLst>
                                  <p:iterate>
                                    <p:tmAbs val="0"/>
                                  </p:iterate>
                                  <p:childTnLst>
                                    <p:set>
                                      <p:cBhvr>
                                        <p:cTn id="15" fill="hold"/>
                                        <p:tgtEl>
                                          <p:spTgt spid="1095"/>
                                        </p:tgtEl>
                                        <p:attrNameLst>
                                          <p:attrName>style.visibility</p:attrName>
                                        </p:attrNameLst>
                                      </p:cBhvr>
                                      <p:to>
                                        <p:strVal val="visible"/>
                                      </p:to>
                                    </p:set>
                                    <p:animEffect transition="in" filter="wipe(left)">
                                      <p:cBhvr>
                                        <p:cTn id="16" dur="500"/>
                                        <p:tgtEl>
                                          <p:spTgt spid="1095"/>
                                        </p:tgtEl>
                                      </p:cBhvr>
                                    </p:animEffect>
                                  </p:childTnLst>
                                </p:cTn>
                              </p:par>
                            </p:childTnLst>
                          </p:cTn>
                        </p:par>
                        <p:par>
                          <p:cTn id="17" fill="hold">
                            <p:stCondLst>
                              <p:cond delay="500"/>
                            </p:stCondLst>
                            <p:childTnLst>
                              <p:par>
                                <p:cTn id="18" presetID="22" presetClass="entr" presetSubtype="4" fill="hold" grpId="4" nodeType="afterEffect">
                                  <p:stCondLst>
                                    <p:cond delay="0"/>
                                  </p:stCondLst>
                                  <p:iterate>
                                    <p:tmAbs val="0"/>
                                  </p:iterate>
                                  <p:childTnLst>
                                    <p:set>
                                      <p:cBhvr>
                                        <p:cTn id="19" fill="hold"/>
                                        <p:tgtEl>
                                          <p:spTgt spid="1103"/>
                                        </p:tgtEl>
                                        <p:attrNameLst>
                                          <p:attrName>style.visibility</p:attrName>
                                        </p:attrNameLst>
                                      </p:cBhvr>
                                      <p:to>
                                        <p:strVal val="visible"/>
                                      </p:to>
                                    </p:set>
                                    <p:animEffect transition="in" filter="wipe(down)">
                                      <p:cBhvr>
                                        <p:cTn id="20" dur="250"/>
                                        <p:tgtEl>
                                          <p:spTgt spid="11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 grpId="3" animBg="1" advAuto="0"/>
      <p:bldP spid="1099" grpId="2" animBg="1" advAuto="0"/>
      <p:bldP spid="1103" grpId="4" animBg="1" advAuto="0"/>
      <p:bldP spid="1104" grpId="1" animBg="1" advAuto="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3" name="Fossil Fish Presentation to Ken 006" descr="Fossil Fish Presentation to Ken 006"/>
          <p:cNvPicPr>
            <a:picLocks noChangeAspect="1"/>
          </p:cNvPicPr>
          <p:nvPr/>
        </p:nvPicPr>
        <p:blipFill>
          <a:blip r:embed="rId2"/>
          <a:stretch>
            <a:fillRect/>
          </a:stretch>
        </p:blipFill>
        <p:spPr>
          <a:xfrm>
            <a:off x="4295645" y="935733"/>
            <a:ext cx="15792710" cy="11844534"/>
          </a:xfrm>
          <a:prstGeom prst="rect">
            <a:avLst/>
          </a:prstGeom>
          <a:ln w="38100">
            <a:solidFill>
              <a:srgbClr val="FFFFFF"/>
            </a:solidFill>
            <a:miter lim="400000"/>
          </a:ln>
        </p:spPr>
      </p:pic>
    </p:spTree>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8" name="Fossil turtles mating--Messel Pit.png" descr="Fossil turtles mating--Messel Pit.png"/>
          <p:cNvPicPr>
            <a:picLocks noChangeAspect="1"/>
          </p:cNvPicPr>
          <p:nvPr/>
        </p:nvPicPr>
        <p:blipFill>
          <a:blip r:embed="rId3"/>
          <a:stretch>
            <a:fillRect/>
          </a:stretch>
        </p:blipFill>
        <p:spPr>
          <a:xfrm rot="16200000">
            <a:off x="4831618" y="-603981"/>
            <a:ext cx="10350500" cy="13996863"/>
          </a:xfrm>
          <a:prstGeom prst="rect">
            <a:avLst/>
          </a:prstGeom>
          <a:ln w="25400">
            <a:solidFill>
              <a:srgbClr val="FFFFFF"/>
            </a:solidFill>
            <a:miter lim="400000"/>
          </a:ln>
        </p:spPr>
      </p:pic>
      <p:sp>
        <p:nvSpPr>
          <p:cNvPr id="1109" name="Messel Pit, Germany"/>
          <p:cNvSpPr txBox="1"/>
          <p:nvPr/>
        </p:nvSpPr>
        <p:spPr>
          <a:xfrm>
            <a:off x="17002844" y="9334500"/>
            <a:ext cx="5715001" cy="22352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pPr>
              <a:defRPr sz="5600">
                <a:effectLst/>
                <a:latin typeface="Gill Sans"/>
                <a:ea typeface="Gill Sans"/>
                <a:cs typeface="Gill Sans"/>
                <a:sym typeface="Gill Sans"/>
              </a:defRPr>
            </a:pPr>
            <a:r>
              <a:rPr sz="7200" dirty="0">
                <a:effectLst>
                  <a:outerShdw blurRad="50800" dist="38100" dir="5400000" rotWithShape="0">
                    <a:srgbClr val="000000">
                      <a:alpha val="40000"/>
                    </a:srgbClr>
                  </a:outerShdw>
                </a:effectLst>
                <a:latin typeface="+mn-lt"/>
                <a:ea typeface="+mn-ea"/>
                <a:cs typeface="+mn-cs"/>
                <a:sym typeface="DejaVu Sans Condensed"/>
              </a:rPr>
              <a:t>Messel Pit, Germany</a:t>
            </a:r>
          </a:p>
        </p:txBody>
      </p:sp>
      <p:sp>
        <p:nvSpPr>
          <p:cNvPr id="1110" name="Turtles mating"/>
          <p:cNvSpPr txBox="1"/>
          <p:nvPr/>
        </p:nvSpPr>
        <p:spPr>
          <a:xfrm>
            <a:off x="17002844" y="1707734"/>
            <a:ext cx="5400676" cy="2318583"/>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pPr>
              <a:defRPr sz="5600">
                <a:effectLst/>
                <a:latin typeface="Gill Sans"/>
                <a:ea typeface="Gill Sans"/>
                <a:cs typeface="Gill Sans"/>
                <a:sym typeface="Gill Sans"/>
              </a:defRPr>
            </a:pPr>
            <a:r>
              <a:rPr sz="7200">
                <a:effectLst>
                  <a:outerShdw blurRad="50800" dist="38100" dir="5400000" rotWithShape="0">
                    <a:srgbClr val="000000">
                      <a:alpha val="40000"/>
                    </a:srgbClr>
                  </a:outerShdw>
                </a:effectLst>
                <a:latin typeface="+mn-lt"/>
                <a:ea typeface="+mn-ea"/>
                <a:cs typeface="+mn-cs"/>
                <a:sym typeface="DejaVu Sans Condensed"/>
              </a:rPr>
              <a:t>Turtles mating</a:t>
            </a:r>
          </a:p>
        </p:txBody>
      </p:sp>
    </p:spTree>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01" name="Slide Number"/>
          <p:cNvSpPr txBox="1">
            <a:spLocks noGrp="1"/>
          </p:cNvSpPr>
          <p:nvPr>
            <p:ph type="sldNum" sz="quarter" idx="2"/>
          </p:nvPr>
        </p:nvSpPr>
        <p:spPr>
          <a:xfrm>
            <a:off x="17875311" y="11082336"/>
            <a:ext cx="488891" cy="482790"/>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lstStyle>
            <a:lvl1pPr algn="r" defTabSz="914400">
              <a:defRPr>
                <a:latin typeface="Arial"/>
                <a:ea typeface="Arial"/>
                <a:cs typeface="Arial"/>
                <a:sym typeface="Arial"/>
              </a:defRPr>
            </a:lvl1pPr>
          </a:lstStyle>
          <a:p>
            <a:pPr marL="0" marR="0" lvl="0" indent="0" algn="r" defTabSz="914400" rtl="0" eaLnBrk="1" fontAlgn="auto" latinLnBrk="0" hangingPunct="0">
              <a:lnSpc>
                <a:spcPct val="100000"/>
              </a:lnSpc>
              <a:spcBef>
                <a:spcPts val="0"/>
              </a:spcBef>
              <a:spcAft>
                <a:spcPts val="0"/>
              </a:spcAft>
              <a:buClrTx/>
              <a:buSzTx/>
              <a:buFontTx/>
              <a:buNone/>
              <a:tabLst/>
              <a:defRPr/>
            </a:pPr>
            <a:fld id="{86CB4B4D-7CA3-9044-876B-883B54F8677D}" type="slidenum">
              <a:rPr kumimoji="0" sz="2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0">
                <a:lnSpc>
                  <a:spcPct val="100000"/>
                </a:lnSpc>
                <a:spcBef>
                  <a:spcPts val="0"/>
                </a:spcBef>
                <a:spcAft>
                  <a:spcPts val="0"/>
                </a:spcAft>
                <a:buClrTx/>
                <a:buSzTx/>
                <a:buFontTx/>
                <a:buNone/>
                <a:tabLst/>
                <a:defRPr/>
              </a:pPr>
              <a:t>61</a:t>
            </a:fld>
            <a:endParaRPr kumimoji="0" sz="2400" b="0" i="0" u="none" strike="noStrike" kern="0" cap="none" spc="0" normalizeH="0" baseline="0" noProof="0">
              <a:ln>
                <a:noFill/>
              </a:ln>
              <a:solidFill>
                <a:srgbClr val="000000"/>
              </a:solidFill>
              <a:effectLst/>
              <a:uLnTx/>
              <a:uFillTx/>
              <a:latin typeface="Arial"/>
              <a:cs typeface="Arial"/>
              <a:sym typeface="Arial"/>
            </a:endParaRPr>
          </a:p>
        </p:txBody>
      </p:sp>
      <p:pic>
        <p:nvPicPr>
          <p:cNvPr id="1602" name="image570.jpeg" descr="image570.jpeg"/>
          <p:cNvPicPr>
            <a:picLocks noChangeAspect="1"/>
          </p:cNvPicPr>
          <p:nvPr/>
        </p:nvPicPr>
        <p:blipFill>
          <a:blip r:embed="rId4"/>
          <a:stretch>
            <a:fillRect/>
          </a:stretch>
        </p:blipFill>
        <p:spPr>
          <a:xfrm>
            <a:off x="5226791" y="1634093"/>
            <a:ext cx="13930418" cy="10447815"/>
          </a:xfrm>
          <a:prstGeom prst="rect">
            <a:avLst/>
          </a:prstGeom>
          <a:ln w="12700">
            <a:miter lim="400000"/>
          </a:ln>
        </p:spPr>
      </p:pic>
    </p:spTree>
  </p:cSld>
  <p:clrMapOvr>
    <a:overrideClrMapping bg1="lt1" tx1="dk1" bg2="lt2" tx2="dk2" accent1="accent1" accent2="accent2" accent3="accent3" accent4="accent4" accent5="accent5" accent6="accent6" hlink="hlink" folHlink="folHlink"/>
  </p:clrMapOvr>
  <p:transition spd="med"/>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4" name="Bird—and with feathers!"/>
          <p:cNvSpPr txBox="1"/>
          <p:nvPr/>
        </p:nvSpPr>
        <p:spPr>
          <a:xfrm>
            <a:off x="15189200" y="1790700"/>
            <a:ext cx="5715000" cy="43688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defRPr sz="7200">
                <a:solidFill>
                  <a:srgbClr val="FFFFFF"/>
                </a:solidFill>
                <a:effectLst>
                  <a:outerShdw blurRad="50800" dist="38100" dir="5400000" rotWithShape="0">
                    <a:srgbClr val="000000">
                      <a:alpha val="40000"/>
                    </a:srgbClr>
                  </a:outerShdw>
                </a:effectLst>
                <a:latin typeface="+mn-lt"/>
                <a:ea typeface="+mn-ea"/>
                <a:cs typeface="+mn-cs"/>
                <a:sym typeface="Helvetica"/>
              </a:defRPr>
            </a:lvl1pPr>
          </a:lstStyle>
          <a:p>
            <a:pPr marL="0" marR="0" lvl="0" indent="0" algn="ctr" defTabSz="825500" rtl="0" eaLnBrk="1" fontAlgn="auto" latinLnBrk="0" hangingPunct="0">
              <a:lnSpc>
                <a:spcPct val="100000"/>
              </a:lnSpc>
              <a:spcBef>
                <a:spcPts val="0"/>
              </a:spcBef>
              <a:spcAft>
                <a:spcPts val="0"/>
              </a:spcAft>
              <a:buClrTx/>
              <a:buSzTx/>
              <a:buFontTx/>
              <a:buNone/>
              <a:tabLst/>
              <a:defRPr sz="5600">
                <a:effectLst/>
                <a:latin typeface="Gill Sans"/>
                <a:ea typeface="Gill Sans"/>
                <a:cs typeface="Gill Sans"/>
                <a:sym typeface="Gill Sans"/>
              </a:defRPr>
            </a:pPr>
            <a:r>
              <a:rPr kumimoji="0" sz="72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Helvetica"/>
                <a:ea typeface="+mn-ea"/>
                <a:cs typeface="+mn-cs"/>
                <a:sym typeface="Helvetica"/>
              </a:rPr>
              <a:t>Bird—and with feathers!</a:t>
            </a:r>
          </a:p>
        </p:txBody>
      </p:sp>
      <p:pic>
        <p:nvPicPr>
          <p:cNvPr id="1605" name="Fossil bird with feathers.jpg" descr="Fossil bird with feathers.jpg"/>
          <p:cNvPicPr>
            <a:picLocks noChangeAspect="1"/>
          </p:cNvPicPr>
          <p:nvPr/>
        </p:nvPicPr>
        <p:blipFill>
          <a:blip r:embed="rId3"/>
          <a:stretch>
            <a:fillRect/>
          </a:stretch>
        </p:blipFill>
        <p:spPr>
          <a:xfrm>
            <a:off x="2321644" y="1790700"/>
            <a:ext cx="12560301" cy="9423400"/>
          </a:xfrm>
          <a:prstGeom prst="rect">
            <a:avLst/>
          </a:prstGeom>
          <a:ln w="25400">
            <a:solidFill>
              <a:srgbClr val="FFFFFF"/>
            </a:solidFill>
            <a:miter lim="400000"/>
          </a:ln>
          <a:effectLst>
            <a:outerShdw blurRad="190500" dist="8455" dir="5400000" rotWithShape="0">
              <a:srgbClr val="000000"/>
            </a:outerShdw>
          </a:effectLst>
        </p:spPr>
      </p:pic>
    </p:spTree>
    <p:extLst>
      <p:ext uri="{BB962C8B-B14F-4D97-AF65-F5344CB8AC3E}">
        <p14:creationId xmlns:p14="http://schemas.microsoft.com/office/powerpoint/2010/main" val="3423407247"/>
      </p:ext>
    </p:extLst>
  </p:cSld>
  <p:clrMapOvr>
    <a:masterClrMapping/>
  </p:clrMapOvr>
  <p:transition spd="med"/>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4" name="Messel Pit, Germany"/>
          <p:cNvSpPr txBox="1"/>
          <p:nvPr/>
        </p:nvSpPr>
        <p:spPr>
          <a:xfrm>
            <a:off x="15272115" y="9918700"/>
            <a:ext cx="5715001" cy="22352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pPr>
              <a:defRPr sz="5600">
                <a:effectLst/>
                <a:latin typeface="Gill Sans"/>
                <a:ea typeface="Gill Sans"/>
                <a:cs typeface="Gill Sans"/>
                <a:sym typeface="Gill Sans"/>
              </a:defRPr>
            </a:pPr>
            <a:r>
              <a:rPr sz="7200">
                <a:effectLst>
                  <a:outerShdw blurRad="50800" dist="38100" dir="5400000" rotWithShape="0">
                    <a:srgbClr val="000000">
                      <a:alpha val="40000"/>
                    </a:srgbClr>
                  </a:outerShdw>
                </a:effectLst>
                <a:latin typeface="+mn-lt"/>
                <a:ea typeface="+mn-ea"/>
                <a:cs typeface="+mn-cs"/>
                <a:sym typeface="DejaVu Sans Condensed"/>
              </a:rPr>
              <a:t>Messel Pit, Germany</a:t>
            </a:r>
          </a:p>
        </p:txBody>
      </p:sp>
      <p:pic>
        <p:nvPicPr>
          <p:cNvPr id="1115" name="Stag Beetle--Messel Pit.png" descr="Stag Beetle--Messel Pit.png"/>
          <p:cNvPicPr>
            <a:picLocks noChangeAspect="1"/>
          </p:cNvPicPr>
          <p:nvPr/>
        </p:nvPicPr>
        <p:blipFill>
          <a:blip r:embed="rId3"/>
          <a:srcRect t="9100" r="3147" b="6952"/>
          <a:stretch>
            <a:fillRect/>
          </a:stretch>
        </p:blipFill>
        <p:spPr>
          <a:xfrm>
            <a:off x="4635500" y="1628775"/>
            <a:ext cx="8723422" cy="10578922"/>
          </a:xfrm>
          <a:prstGeom prst="rect">
            <a:avLst/>
          </a:prstGeom>
          <a:ln w="25400">
            <a:solidFill>
              <a:srgbClr val="FFFFFF"/>
            </a:solidFill>
            <a:miter lim="400000"/>
          </a:ln>
        </p:spPr>
      </p:pic>
      <p:sp>
        <p:nvSpPr>
          <p:cNvPr id="1116" name="Stag Beetle…"/>
          <p:cNvSpPr txBox="1"/>
          <p:nvPr/>
        </p:nvSpPr>
        <p:spPr>
          <a:xfrm>
            <a:off x="14360524" y="2079288"/>
            <a:ext cx="7538183" cy="4534575"/>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defRPr>
                <a:solidFill>
                  <a:srgbClr val="FFFFFF"/>
                </a:solidFill>
              </a:defRPr>
            </a:pPr>
            <a:r>
              <a:rPr sz="7200" dirty="0">
                <a:effectLst>
                  <a:outerShdw blurRad="50800" dist="38100" dir="5400000" rotWithShape="0">
                    <a:srgbClr val="000000">
                      <a:alpha val="40000"/>
                    </a:srgbClr>
                  </a:outerShdw>
                </a:effectLst>
                <a:latin typeface="+mn-lt"/>
                <a:ea typeface="+mn-ea"/>
                <a:cs typeface="+mn-cs"/>
                <a:sym typeface="DejaVu Sans Condensed"/>
              </a:rPr>
              <a:t>Stag Beetle</a:t>
            </a:r>
          </a:p>
          <a:p>
            <a:pPr>
              <a:defRPr>
                <a:solidFill>
                  <a:srgbClr val="FFFFFF"/>
                </a:solidFill>
              </a:defRPr>
            </a:pPr>
            <a:endParaRPr sz="7200" dirty="0">
              <a:effectLst>
                <a:outerShdw blurRad="50800" dist="38100" dir="5400000" rotWithShape="0">
                  <a:srgbClr val="000000">
                    <a:alpha val="40000"/>
                  </a:srgbClr>
                </a:outerShdw>
              </a:effectLst>
              <a:latin typeface="+mn-lt"/>
              <a:ea typeface="+mn-ea"/>
              <a:cs typeface="+mn-cs"/>
              <a:sym typeface="DejaVu Sans Condensed"/>
            </a:endParaRPr>
          </a:p>
          <a:p>
            <a:pPr>
              <a:defRPr>
                <a:solidFill>
                  <a:srgbClr val="FFFFFF"/>
                </a:solidFill>
              </a:defRPr>
            </a:pPr>
            <a:r>
              <a:rPr sz="7200" dirty="0">
                <a:effectLst>
                  <a:outerShdw blurRad="50800" dist="38100" dir="5400000" rotWithShape="0">
                    <a:srgbClr val="000000">
                      <a:alpha val="40000"/>
                    </a:srgbClr>
                  </a:outerShdw>
                </a:effectLst>
                <a:latin typeface="+mn-lt"/>
                <a:ea typeface="+mn-ea"/>
                <a:cs typeface="+mn-cs"/>
                <a:sym typeface="DejaVu Sans Condensed"/>
              </a:rPr>
              <a:t>Incredible preservation!</a:t>
            </a:r>
          </a:p>
        </p:txBody>
      </p:sp>
    </p:spTree>
  </p:cSld>
  <p:clrMapOvr>
    <a:masterClrMapping/>
  </p:clrMapOvr>
  <p:transition spd="med"/>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15" name="Fossilized school of 259 fish.jpg" descr="Fossilized school of 259 fish.jpg"/>
          <p:cNvPicPr>
            <a:picLocks noChangeAspect="1"/>
          </p:cNvPicPr>
          <p:nvPr/>
        </p:nvPicPr>
        <p:blipFill>
          <a:blip r:embed="rId3"/>
          <a:stretch>
            <a:fillRect/>
          </a:stretch>
        </p:blipFill>
        <p:spPr>
          <a:xfrm>
            <a:off x="3885549" y="1317662"/>
            <a:ext cx="16612902" cy="11080676"/>
          </a:xfrm>
          <a:prstGeom prst="rect">
            <a:avLst/>
          </a:prstGeom>
          <a:ln w="25400">
            <a:solidFill>
              <a:srgbClr val="FFFFFF"/>
            </a:solidFill>
            <a:miter lim="400000"/>
          </a:ln>
        </p:spPr>
      </p:pic>
    </p:spTree>
  </p:cSld>
  <p:clrMapOvr>
    <a:masterClrMapping/>
  </p:clrMapOvr>
  <p:transition spd="med"/>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19" name="Relevance of Genesis in Today's World_Scripture.jpg" descr="Relevance of Genesis in Today's World_Scripture.jpg"/>
          <p:cNvPicPr>
            <a:picLocks noChangeAspect="1"/>
          </p:cNvPicPr>
          <p:nvPr/>
        </p:nvPicPr>
        <p:blipFill>
          <a:blip r:embed="rId3"/>
          <a:stretch>
            <a:fillRect/>
          </a:stretch>
        </p:blipFill>
        <p:spPr>
          <a:xfrm>
            <a:off x="0" y="0"/>
            <a:ext cx="24384000" cy="13716000"/>
          </a:xfrm>
          <a:prstGeom prst="rect">
            <a:avLst/>
          </a:prstGeom>
          <a:ln w="12700">
            <a:miter lim="400000"/>
          </a:ln>
        </p:spPr>
      </p:pic>
      <p:pic>
        <p:nvPicPr>
          <p:cNvPr id="1620" name="Fossil Graveyards.jpg" descr="Fossil Graveyards.jpg"/>
          <p:cNvPicPr>
            <a:picLocks/>
          </p:cNvPicPr>
          <p:nvPr/>
        </p:nvPicPr>
        <p:blipFill>
          <a:blip r:embed="rId4"/>
          <a:srcRect t="10000"/>
          <a:stretch>
            <a:fillRect/>
          </a:stretch>
        </p:blipFill>
        <p:spPr>
          <a:xfrm>
            <a:off x="16125825" y="1523999"/>
            <a:ext cx="6362700" cy="8953501"/>
          </a:xfrm>
          <a:prstGeom prst="rect">
            <a:avLst/>
          </a:prstGeom>
          <a:ln w="12700">
            <a:miter lim="400000"/>
          </a:ln>
        </p:spPr>
      </p:pic>
      <p:sp>
        <p:nvSpPr>
          <p:cNvPr id="1621" name="Agate Springs, Nebraska"/>
          <p:cNvSpPr txBox="1"/>
          <p:nvPr/>
        </p:nvSpPr>
        <p:spPr>
          <a:xfrm>
            <a:off x="15639648" y="10604500"/>
            <a:ext cx="7366001" cy="170393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8100" tIns="38100" rIns="38100" bIns="38100">
            <a:spAutoFit/>
          </a:bodyPr>
          <a:lstStyle>
            <a:lvl1pPr marL="40639" marR="40639" defTabSz="914400">
              <a:spcBef>
                <a:spcPts val="1500"/>
              </a:spcBef>
              <a:buClr>
                <a:srgbClr val="FFFFFF"/>
              </a:buClr>
              <a:buFont typeface="Arial"/>
              <a:defRPr b="1">
                <a:solidFill>
                  <a:srgbClr val="FFFFFF"/>
                </a:solidFill>
                <a:uFill>
                  <a:solidFill>
                    <a:srgbClr val="FFFFFF"/>
                  </a:solidFill>
                </a:uFill>
                <a:latin typeface="Arial"/>
                <a:ea typeface="Arial"/>
                <a:cs typeface="Arial"/>
                <a:sym typeface="Arial"/>
              </a:defRPr>
            </a:lvl1pPr>
          </a:lstStyle>
          <a:p>
            <a:pPr marL="40639" marR="40639" lvl="0" indent="0" algn="ctr" defTabSz="914400" rtl="0" eaLnBrk="1" fontAlgn="auto" latinLnBrk="0" hangingPunct="0">
              <a:lnSpc>
                <a:spcPct val="100000"/>
              </a:lnSpc>
              <a:spcBef>
                <a:spcPts val="1500"/>
              </a:spcBef>
              <a:spcAft>
                <a:spcPts val="0"/>
              </a:spcAft>
              <a:buClr>
                <a:srgbClr val="FFFFFF"/>
              </a:buClr>
              <a:buSzTx/>
              <a:buFont typeface="Arial"/>
              <a:buNone/>
              <a:tabLst/>
              <a:defRPr/>
            </a:pPr>
            <a:r>
              <a:rPr kumimoji="0" sz="5600" b="1" i="0" u="none" strike="noStrike" kern="0" cap="none" spc="0" normalizeH="0" baseline="0" noProof="0">
                <a:ln>
                  <a:noFill/>
                </a:ln>
                <a:solidFill>
                  <a:srgbClr val="FFFFFF"/>
                </a:solidFill>
                <a:effectLst/>
                <a:uLnTx/>
                <a:uFill>
                  <a:solidFill>
                    <a:srgbClr val="FFFFFF"/>
                  </a:solidFill>
                </a:uFill>
                <a:latin typeface="Arial"/>
                <a:cs typeface="Arial"/>
                <a:sym typeface="Arial"/>
              </a:rPr>
              <a:t>Agate Springs, Nebraska</a:t>
            </a:r>
          </a:p>
        </p:txBody>
      </p:sp>
      <p:sp>
        <p:nvSpPr>
          <p:cNvPr id="1622" name="مدافن حفريات"/>
          <p:cNvSpPr txBox="1"/>
          <p:nvPr/>
        </p:nvSpPr>
        <p:spPr>
          <a:xfrm>
            <a:off x="1514475" y="849295"/>
            <a:ext cx="14611350" cy="2062103"/>
          </a:xfrm>
          <a:prstGeom prst="rect">
            <a:avLst/>
          </a:prstGeom>
          <a:ln w="12700">
            <a:miter lim="400000"/>
          </a:ln>
          <a:effectLst>
            <a:outerShdw blurRad="12700" dist="25400" dir="2700000" rotWithShape="0">
              <a:srgbClr val="000000"/>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914400" rtl="1">
              <a:defRPr sz="12500" b="1">
                <a:solidFill>
                  <a:srgbClr val="FFFBB9"/>
                </a:solidFill>
                <a:latin typeface="Times New Roman"/>
                <a:ea typeface="Times New Roman"/>
                <a:cs typeface="Times New Roman"/>
                <a:sym typeface="Times New Roman"/>
              </a:defRPr>
            </a:lvl1pPr>
          </a:lstStyle>
          <a:p>
            <a:pPr lvl="0"/>
            <a:r>
              <a:rPr lang="en-US" dirty="0"/>
              <a:t>Excavation Burials </a:t>
            </a:r>
            <a:endParaRPr kumimoji="0" sz="12500" b="1" i="0" u="none" strike="noStrike" kern="0" cap="none" spc="0" normalizeH="0" baseline="0" noProof="0" dirty="0">
              <a:ln>
                <a:noFill/>
              </a:ln>
              <a:solidFill>
                <a:srgbClr val="FFFBB9"/>
              </a:solidFill>
              <a:effectLst/>
              <a:uLnTx/>
              <a:uFillTx/>
              <a:latin typeface="Times New Roman"/>
              <a:cs typeface="Times New Roman"/>
              <a:sym typeface="Times New Roman"/>
            </a:endParaRPr>
          </a:p>
        </p:txBody>
      </p:sp>
      <p:sp>
        <p:nvSpPr>
          <p:cNvPr id="1623" name="تكوينات كارو، جنوب أفريقيا حوالي 800 بليون من الفقاريات…"/>
          <p:cNvSpPr txBox="1"/>
          <p:nvPr/>
        </p:nvSpPr>
        <p:spPr>
          <a:xfrm>
            <a:off x="1378351" y="3760693"/>
            <a:ext cx="14747474" cy="70326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p>
            <a:pPr marL="1143000" lvl="0" indent="-1143000" algn="l" defTabSz="914400">
              <a:lnSpc>
                <a:spcPct val="80000"/>
              </a:lnSpc>
              <a:buFont typeface="Arial" panose="020B0604020202020204" pitchFamily="34" charset="0"/>
              <a:buChar char="•"/>
              <a:defRPr sz="9600" b="1">
                <a:latin typeface="Times New Roman"/>
                <a:ea typeface="Times New Roman"/>
                <a:cs typeface="Times New Roman"/>
                <a:sym typeface="Times New Roman"/>
              </a:defRPr>
            </a:pPr>
            <a:r>
              <a:rPr lang="en-US" sz="8000" b="1" dirty="0">
                <a:solidFill>
                  <a:srgbClr val="FEFCDC"/>
                </a:solidFill>
                <a:latin typeface="Times New Roman"/>
                <a:cs typeface="Times New Roman"/>
                <a:sym typeface="Times New Roman"/>
              </a:rPr>
              <a:t>Karoo Formations, South Africa</a:t>
            </a:r>
          </a:p>
          <a:p>
            <a:pPr marL="1143000" lvl="0" indent="-1143000" algn="l" defTabSz="914400">
              <a:lnSpc>
                <a:spcPct val="80000"/>
              </a:lnSpc>
              <a:buFont typeface="Arial" panose="020B0604020202020204" pitchFamily="34" charset="0"/>
              <a:buChar char="•"/>
              <a:defRPr sz="9600" b="1">
                <a:latin typeface="Times New Roman"/>
                <a:ea typeface="Times New Roman"/>
                <a:cs typeface="Times New Roman"/>
                <a:sym typeface="Times New Roman"/>
              </a:defRPr>
            </a:pPr>
            <a:r>
              <a:rPr lang="en-US" sz="8000" b="1" dirty="0">
                <a:solidFill>
                  <a:srgbClr val="FEFCDC"/>
                </a:solidFill>
                <a:latin typeface="Times New Roman"/>
                <a:cs typeface="Times New Roman"/>
                <a:sym typeface="Times New Roman"/>
              </a:rPr>
              <a:t>About 800 billion vertebrates</a:t>
            </a:r>
          </a:p>
          <a:p>
            <a:pPr marL="1143000" lvl="0" indent="-1143000" algn="l" defTabSz="914400">
              <a:lnSpc>
                <a:spcPct val="80000"/>
              </a:lnSpc>
              <a:buFont typeface="Arial" panose="020B0604020202020204" pitchFamily="34" charset="0"/>
              <a:buChar char="•"/>
              <a:defRPr sz="9600" b="1">
                <a:latin typeface="Times New Roman"/>
                <a:ea typeface="Times New Roman"/>
                <a:cs typeface="Times New Roman"/>
                <a:sym typeface="Times New Roman"/>
              </a:defRPr>
            </a:pPr>
            <a:r>
              <a:rPr lang="en-US" sz="8000" b="1" dirty="0" err="1">
                <a:solidFill>
                  <a:srgbClr val="FEFCDC"/>
                </a:solidFill>
                <a:latin typeface="Times New Roman"/>
                <a:cs typeface="Times New Roman"/>
                <a:sym typeface="Times New Roman"/>
              </a:rPr>
              <a:t>Floresan</a:t>
            </a:r>
            <a:r>
              <a:rPr lang="en-US" sz="8000" b="1" dirty="0">
                <a:solidFill>
                  <a:srgbClr val="FEFCDC"/>
                </a:solidFill>
                <a:latin typeface="Times New Roman"/>
                <a:cs typeface="Times New Roman"/>
                <a:sym typeface="Times New Roman"/>
              </a:rPr>
              <a:t>, Colorado Seashells, oysters, some fish, birds, hundreds of plants and insects </a:t>
            </a:r>
          </a:p>
          <a:p>
            <a:pPr marL="1143000" lvl="0" indent="-1143000" algn="l" defTabSz="914400">
              <a:lnSpc>
                <a:spcPct val="80000"/>
              </a:lnSpc>
              <a:buFont typeface="Arial" panose="020B0604020202020204" pitchFamily="34" charset="0"/>
              <a:buChar char="•"/>
              <a:defRPr sz="9600" b="1">
                <a:latin typeface="Times New Roman"/>
                <a:ea typeface="Times New Roman"/>
                <a:cs typeface="Times New Roman"/>
                <a:sym typeface="Times New Roman"/>
              </a:defRPr>
            </a:pPr>
            <a:r>
              <a:rPr lang="en-US" sz="8000" b="1" dirty="0">
                <a:solidFill>
                  <a:srgbClr val="FEFCDC"/>
                </a:solidFill>
                <a:latin typeface="Times New Roman"/>
                <a:cs typeface="Times New Roman"/>
                <a:sym typeface="Times New Roman"/>
              </a:rPr>
              <a:t>Well preserved. </a:t>
            </a:r>
            <a:endParaRPr kumimoji="0" sz="8000" b="1" i="0" u="none" strike="noStrike" kern="0" cap="none" spc="0" normalizeH="0" baseline="0" noProof="0" dirty="0">
              <a:ln>
                <a:noFill/>
              </a:ln>
              <a:solidFill>
                <a:srgbClr val="FFFB00"/>
              </a:solidFill>
              <a:effectLst/>
              <a:uLnTx/>
              <a:uFillTx/>
              <a:latin typeface="Times New Roman"/>
              <a:cs typeface="Times New Roman"/>
              <a:sym typeface="Times New Roman"/>
            </a:endParaRPr>
          </a:p>
        </p:txBody>
      </p:sp>
    </p:spTree>
  </p:cSld>
  <p:clrMapOvr>
    <a:masterClrMapping/>
  </p:clrMapOvr>
  <p:transition spd="med"/>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7" name="“No organism wholly soft can be preserved” [in the fossil record]."/>
          <p:cNvSpPr txBox="1">
            <a:spLocks noGrp="1"/>
          </p:cNvSpPr>
          <p:nvPr>
            <p:ph type="ctrTitle"/>
          </p:nvPr>
        </p:nvSpPr>
        <p:spPr>
          <a:xfrm>
            <a:off x="2311400" y="2159000"/>
            <a:ext cx="15709900" cy="5092700"/>
          </a:xfrm>
          <a:prstGeom prst="rect">
            <a:avLst/>
          </a:prstGeom>
        </p:spPr>
        <p:txBody>
          <a:bodyPr/>
          <a:lstStyle>
            <a:lvl1pPr>
              <a:defRPr sz="8200"/>
            </a:lvl1pPr>
          </a:lstStyle>
          <a:p>
            <a:r>
              <a:rPr sz="11500" dirty="0"/>
              <a:t>“No organism wholly soft can be preserved” [in the fossil record].</a:t>
            </a:r>
          </a:p>
        </p:txBody>
      </p:sp>
      <p:sp>
        <p:nvSpPr>
          <p:cNvPr id="1628" name="Charles Darwin, On the Origin of Species (London: Penguin Books, 1968 reprint of 1859 first edition), p. 298."/>
          <p:cNvSpPr txBox="1">
            <a:spLocks noGrp="1"/>
          </p:cNvSpPr>
          <p:nvPr>
            <p:ph type="subTitle" sz="quarter" idx="1"/>
          </p:nvPr>
        </p:nvSpPr>
        <p:spPr>
          <a:xfrm>
            <a:off x="2313556" y="10909300"/>
            <a:ext cx="20305144" cy="1689100"/>
          </a:xfrm>
          <a:prstGeom prst="rect">
            <a:avLst/>
          </a:prstGeom>
        </p:spPr>
        <p:txBody>
          <a:bodyPr/>
          <a:lstStyle/>
          <a:p>
            <a:r>
              <a:t>Charles Darwin, </a:t>
            </a:r>
            <a:r>
              <a:rPr i="1"/>
              <a:t>On the Origin of Species</a:t>
            </a:r>
            <a:r>
              <a:t> (London: Penguin Books, 1968 reprint of 1859 first edition), p. 298.</a:t>
            </a:r>
          </a:p>
        </p:txBody>
      </p:sp>
      <p:pic>
        <p:nvPicPr>
          <p:cNvPr id="1629" name="496px-Charles_Robert_Darwin_by_John_Collier_cropped.jpg" descr="496px-Charles_Robert_Darwin_by_John_Collier_cropped.jpg"/>
          <p:cNvPicPr>
            <a:picLocks noChangeAspect="1"/>
          </p:cNvPicPr>
          <p:nvPr/>
        </p:nvPicPr>
        <p:blipFill>
          <a:blip r:embed="rId3"/>
          <a:stretch>
            <a:fillRect/>
          </a:stretch>
        </p:blipFill>
        <p:spPr>
          <a:xfrm>
            <a:off x="17729200" y="2273300"/>
            <a:ext cx="4700739" cy="5676900"/>
          </a:xfrm>
          <a:prstGeom prst="rect">
            <a:avLst/>
          </a:prstGeom>
          <a:ln w="25400">
            <a:solidFill>
              <a:srgbClr val="FFFFFF"/>
            </a:solidFill>
            <a:miter lim="400000"/>
          </a:ln>
          <a:effectLst>
            <a:reflection stA="50000" endPos="40000" dir="5400000" sy="-100000" algn="bl" rotWithShape="0"/>
          </a:effectLst>
        </p:spPr>
      </p:pic>
    </p:spTree>
  </p:cSld>
  <p:clrMapOvr>
    <a:masterClrMapping/>
  </p:clrMapOvr>
  <p:transition spd="med"/>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 name="Fossilized Worm, found in China"/>
          <p:cNvSpPr txBox="1">
            <a:spLocks noGrp="1"/>
          </p:cNvSpPr>
          <p:nvPr>
            <p:ph type="ctrTitle"/>
          </p:nvPr>
        </p:nvSpPr>
        <p:spPr>
          <a:xfrm>
            <a:off x="13284200" y="2374900"/>
            <a:ext cx="8947150" cy="9537700"/>
          </a:xfrm>
          <a:prstGeom prst="rect">
            <a:avLst/>
          </a:prstGeom>
        </p:spPr>
        <p:txBody>
          <a:bodyPr/>
          <a:lstStyle>
            <a:lvl1pPr>
              <a:lnSpc>
                <a:spcPct val="150000"/>
              </a:lnSpc>
              <a:defRPr>
                <a:latin typeface="Quicksand"/>
                <a:ea typeface="Quicksand"/>
                <a:cs typeface="Quicksand"/>
                <a:sym typeface="Quicksand"/>
              </a:defRPr>
            </a:lvl1pPr>
          </a:lstStyle>
          <a:p>
            <a:pPr>
              <a:lnSpc>
                <a:spcPct val="100000"/>
              </a:lnSpc>
            </a:pPr>
            <a:r>
              <a:rPr dirty="0"/>
              <a:t>Fossilized </a:t>
            </a:r>
            <a:r>
              <a:rPr lang="en-US" dirty="0"/>
              <a:t>w</a:t>
            </a:r>
            <a:r>
              <a:rPr dirty="0"/>
              <a:t>orm</a:t>
            </a:r>
            <a:br>
              <a:rPr lang="en-US" dirty="0"/>
            </a:br>
            <a:r>
              <a:rPr lang="en-US" dirty="0"/>
              <a:t>(</a:t>
            </a:r>
            <a:r>
              <a:rPr dirty="0"/>
              <a:t>China</a:t>
            </a:r>
            <a:r>
              <a:rPr lang="en-US" dirty="0"/>
              <a:t>)</a:t>
            </a:r>
            <a:endParaRPr dirty="0"/>
          </a:p>
        </p:txBody>
      </p:sp>
      <p:pic>
        <p:nvPicPr>
          <p:cNvPr id="1127" name="Worm fossil.jpg" descr="Worm fossil.jpg"/>
          <p:cNvPicPr>
            <a:picLocks/>
          </p:cNvPicPr>
          <p:nvPr/>
        </p:nvPicPr>
        <p:blipFill>
          <a:blip r:embed="rId3"/>
          <a:stretch>
            <a:fillRect/>
          </a:stretch>
        </p:blipFill>
        <p:spPr>
          <a:xfrm>
            <a:off x="4247231" y="1529887"/>
            <a:ext cx="8572685" cy="10656226"/>
          </a:xfrm>
          <a:prstGeom prst="rect">
            <a:avLst/>
          </a:prstGeom>
          <a:ln w="25400">
            <a:solidFill>
              <a:srgbClr val="FFFFFF"/>
            </a:solidFill>
            <a:miter lim="400000"/>
          </a:ln>
        </p:spPr>
      </p:pic>
    </p:spTree>
  </p:cSld>
  <p:clrMapOvr>
    <a:masterClrMapping/>
  </p:clrMapOvr>
  <p:transition spd="med"/>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 name="Ed Yong, “Blood-filled mosquito is a fossil first,” www.nature.com, 2013 Oct 14."/>
          <p:cNvSpPr txBox="1">
            <a:spLocks noGrp="1"/>
          </p:cNvSpPr>
          <p:nvPr>
            <p:ph type="subTitle" sz="quarter" idx="1"/>
          </p:nvPr>
        </p:nvSpPr>
        <p:spPr>
          <a:xfrm>
            <a:off x="1752600" y="10909300"/>
            <a:ext cx="21196300" cy="1689100"/>
          </a:xfrm>
          <a:prstGeom prst="rect">
            <a:avLst/>
          </a:prstGeom>
        </p:spPr>
        <p:txBody>
          <a:bodyPr/>
          <a:lstStyle>
            <a:lvl1pPr>
              <a:defRPr sz="5600"/>
            </a:lvl1pPr>
          </a:lstStyle>
          <a:p>
            <a:r>
              <a:rPr dirty="0"/>
              <a:t>Ed Yong, “Blood-</a:t>
            </a:r>
            <a:r>
              <a:rPr lang="en-US" dirty="0"/>
              <a:t>F</a:t>
            </a:r>
            <a:r>
              <a:rPr dirty="0"/>
              <a:t>illed </a:t>
            </a:r>
            <a:r>
              <a:rPr lang="en-US" dirty="0"/>
              <a:t>M</a:t>
            </a:r>
            <a:r>
              <a:rPr dirty="0"/>
              <a:t>osquito is a </a:t>
            </a:r>
            <a:r>
              <a:rPr lang="en-US" dirty="0"/>
              <a:t>F</a:t>
            </a:r>
            <a:r>
              <a:rPr dirty="0"/>
              <a:t>ossil </a:t>
            </a:r>
            <a:r>
              <a:rPr lang="en-US" dirty="0"/>
              <a:t>F</a:t>
            </a:r>
            <a:r>
              <a:rPr dirty="0"/>
              <a:t>irst,” </a:t>
            </a:r>
            <a:br>
              <a:rPr lang="en-US" dirty="0"/>
            </a:br>
            <a:r>
              <a:rPr dirty="0" err="1"/>
              <a:t>www.nature.com</a:t>
            </a:r>
            <a:r>
              <a:rPr dirty="0"/>
              <a:t> </a:t>
            </a:r>
            <a:r>
              <a:rPr lang="en-US" dirty="0"/>
              <a:t>(14 Oct </a:t>
            </a:r>
            <a:r>
              <a:rPr dirty="0"/>
              <a:t>2013</a:t>
            </a:r>
            <a:r>
              <a:rPr lang="en-US" dirty="0"/>
              <a:t>)</a:t>
            </a:r>
            <a:r>
              <a:rPr dirty="0"/>
              <a:t>.</a:t>
            </a:r>
          </a:p>
        </p:txBody>
      </p:sp>
      <p:pic>
        <p:nvPicPr>
          <p:cNvPr id="1639" name="Blood-engorged fossil mosquito.jpg" descr="Blood-engorged fossil mosquito.jpg"/>
          <p:cNvPicPr>
            <a:picLocks noChangeAspect="1"/>
          </p:cNvPicPr>
          <p:nvPr/>
        </p:nvPicPr>
        <p:blipFill>
          <a:blip r:embed="rId3"/>
          <a:stretch>
            <a:fillRect/>
          </a:stretch>
        </p:blipFill>
        <p:spPr>
          <a:xfrm>
            <a:off x="1726663" y="1409700"/>
            <a:ext cx="11963937" cy="8089900"/>
          </a:xfrm>
          <a:prstGeom prst="rect">
            <a:avLst/>
          </a:prstGeom>
          <a:ln w="12700">
            <a:miter lim="400000"/>
          </a:ln>
        </p:spPr>
      </p:pic>
      <p:sp>
        <p:nvSpPr>
          <p:cNvPr id="1640" name="evidence of blood in “46 million year old” mosquito fossil"/>
          <p:cNvSpPr txBox="1"/>
          <p:nvPr/>
        </p:nvSpPr>
        <p:spPr>
          <a:xfrm>
            <a:off x="14307046" y="1898650"/>
            <a:ext cx="8978901" cy="32639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defRPr sz="7200">
                <a:solidFill>
                  <a:srgbClr val="FFFFFF"/>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7200" b="0" i="0" u="none" strike="noStrike" kern="0" cap="none" spc="0" normalizeH="0" baseline="0" noProof="0">
                <a:ln>
                  <a:noFill/>
                </a:ln>
                <a:solidFill>
                  <a:srgbClr val="FFFFFF"/>
                </a:solidFill>
                <a:effectLst/>
                <a:uLnTx/>
                <a:uFillTx/>
                <a:latin typeface="Gill Sans"/>
                <a:cs typeface="Gill Sans"/>
                <a:sym typeface="Gill Sans"/>
              </a:rPr>
              <a:t>evidence of blood in “46 million year old” mosquito fossil</a:t>
            </a:r>
          </a:p>
        </p:txBody>
      </p:sp>
      <p:sp>
        <p:nvSpPr>
          <p:cNvPr id="1641" name="Line"/>
          <p:cNvSpPr/>
          <p:nvPr/>
        </p:nvSpPr>
        <p:spPr>
          <a:xfrm flipV="1">
            <a:off x="11684000" y="3088878"/>
            <a:ext cx="2557562" cy="1368822"/>
          </a:xfrm>
          <a:prstGeom prst="line">
            <a:avLst/>
          </a:prstGeom>
          <a:ln w="254000">
            <a:solidFill>
              <a:srgbClr val="FFFFFF"/>
            </a:solidFill>
            <a:miter lim="400000"/>
            <a:headEnd type="stealth"/>
          </a:ln>
        </p:spPr>
        <p:txBody>
          <a:bodyPr lIns="50800" tIns="50800" rIns="50800" bIns="50800" anchor="ct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mn-lt"/>
                <a:ea typeface="+mn-ea"/>
                <a:cs typeface="+mn-cs"/>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spTree>
  </p:cSld>
  <p:clrMapOvr>
    <a:masterClrMapping/>
  </p:clrMapOvr>
  <p:transition spd="med"/>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6" name="Blood-engorged fossil mosquito.jpg" descr="Blood-engorged fossil mosquito.jpg"/>
          <p:cNvPicPr>
            <a:picLocks noChangeAspect="1"/>
          </p:cNvPicPr>
          <p:nvPr/>
        </p:nvPicPr>
        <p:blipFill>
          <a:blip r:embed="rId3"/>
          <a:stretch>
            <a:fillRect/>
          </a:stretch>
        </p:blipFill>
        <p:spPr>
          <a:xfrm>
            <a:off x="12928600" y="939800"/>
            <a:ext cx="9944100" cy="6724106"/>
          </a:xfrm>
          <a:prstGeom prst="rect">
            <a:avLst/>
          </a:prstGeom>
          <a:ln w="12700">
            <a:miter lim="400000"/>
          </a:ln>
        </p:spPr>
      </p:pic>
      <p:sp>
        <p:nvSpPr>
          <p:cNvPr id="1647" name="“The abdomen of a…"/>
          <p:cNvSpPr txBox="1"/>
          <p:nvPr/>
        </p:nvSpPr>
        <p:spPr>
          <a:xfrm>
            <a:off x="1752600" y="660400"/>
            <a:ext cx="21196300" cy="99314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kumimoji="0" sz="7200" b="0" i="0" u="none" strike="noStrike" kern="0" cap="none" spc="0" normalizeH="0" baseline="0" noProof="0">
                <a:ln>
                  <a:noFill/>
                </a:ln>
                <a:solidFill>
                  <a:srgbClr val="FFFFFF"/>
                </a:solidFill>
                <a:effectLst/>
                <a:uLnTx/>
                <a:uFillTx/>
                <a:latin typeface="Helvetica"/>
                <a:sym typeface="Helvetica"/>
              </a:rPr>
              <a:t>“The abdomen of a </a:t>
            </a:r>
          </a:p>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kumimoji="0" sz="7200" b="0" i="0" u="none" strike="noStrike" kern="0" cap="none" spc="0" normalizeH="0" baseline="0" noProof="0">
                <a:ln>
                  <a:noFill/>
                </a:ln>
                <a:solidFill>
                  <a:srgbClr val="FFFFFF"/>
                </a:solidFill>
                <a:effectLst/>
                <a:uLnTx/>
                <a:uFillTx/>
                <a:latin typeface="Helvetica"/>
                <a:sym typeface="Helvetica"/>
              </a:rPr>
              <a:t>blood-engorged </a:t>
            </a:r>
          </a:p>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kumimoji="0" sz="7200" b="0" i="0" u="none" strike="noStrike" kern="0" cap="none" spc="0" normalizeH="0" baseline="0" noProof="0">
                <a:ln>
                  <a:noFill/>
                </a:ln>
                <a:solidFill>
                  <a:srgbClr val="FFFFFF"/>
                </a:solidFill>
                <a:effectLst/>
                <a:uLnTx/>
                <a:uFillTx/>
                <a:latin typeface="Helvetica"/>
                <a:sym typeface="Helvetica"/>
              </a:rPr>
              <a:t>mosquito is like a </a:t>
            </a:r>
          </a:p>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kumimoji="0" sz="7200" b="0" i="0" u="none" strike="noStrike" kern="0" cap="none" spc="0" normalizeH="0" baseline="0" noProof="0">
                <a:ln>
                  <a:noFill/>
                </a:ln>
                <a:solidFill>
                  <a:srgbClr val="FFFFFF"/>
                </a:solidFill>
                <a:effectLst/>
                <a:uLnTx/>
                <a:uFillTx/>
                <a:latin typeface="Helvetica"/>
                <a:sym typeface="Helvetica"/>
              </a:rPr>
              <a:t>balloon ready to burst. </a:t>
            </a:r>
          </a:p>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kumimoji="0" sz="7200" b="0" i="0" u="none" strike="noStrike" kern="0" cap="none" spc="0" normalizeH="0" baseline="0" noProof="0">
                <a:ln>
                  <a:noFill/>
                </a:ln>
                <a:solidFill>
                  <a:srgbClr val="FFFFFF"/>
                </a:solidFill>
                <a:effectLst/>
                <a:uLnTx/>
                <a:uFillTx/>
                <a:latin typeface="Helvetica"/>
                <a:sym typeface="Helvetica"/>
              </a:rPr>
              <a:t>It is very fragile,” says </a:t>
            </a:r>
          </a:p>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kumimoji="0" sz="7200" b="0" i="0" u="none" strike="noStrike" kern="0" cap="none" spc="0" normalizeH="0" baseline="0" noProof="0">
                <a:ln>
                  <a:noFill/>
                </a:ln>
                <a:solidFill>
                  <a:srgbClr val="FFFFFF"/>
                </a:solidFill>
                <a:effectLst/>
                <a:uLnTx/>
                <a:uFillTx/>
                <a:latin typeface="Helvetica"/>
                <a:sym typeface="Helvetica"/>
              </a:rPr>
              <a:t>Greenwalt. “The </a:t>
            </a:r>
          </a:p>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kumimoji="0" sz="7200" b="0" i="0" u="none" strike="noStrike" kern="0" cap="none" spc="0" normalizeH="0" baseline="0" noProof="0">
                <a:ln>
                  <a:noFill/>
                </a:ln>
                <a:solidFill>
                  <a:srgbClr val="FFFFFF"/>
                </a:solidFill>
                <a:effectLst/>
                <a:uLnTx/>
                <a:uFillTx/>
                <a:latin typeface="Helvetica"/>
                <a:sym typeface="Helvetica"/>
              </a:rPr>
              <a:t>chances that it would</a:t>
            </a:r>
          </a:p>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kumimoji="0" sz="7200" b="0" i="0" u="none" strike="noStrike" kern="0" cap="none" spc="0" normalizeH="0" baseline="0" noProof="0">
                <a:ln>
                  <a:noFill/>
                </a:ln>
                <a:solidFill>
                  <a:srgbClr val="FFFFFF"/>
                </a:solidFill>
                <a:effectLst/>
                <a:uLnTx/>
                <a:uFillTx/>
                <a:latin typeface="Helvetica"/>
                <a:sym typeface="Helvetica"/>
              </a:rPr>
              <a:t>not have disintegrated prior to fossilization were </a:t>
            </a:r>
            <a:r>
              <a:rPr kumimoji="0" sz="7200" b="0" i="0" u="none" strike="noStrike" kern="0" cap="none" spc="0" normalizeH="0" baseline="0" noProof="0">
                <a:ln>
                  <a:noFill/>
                </a:ln>
                <a:solidFill>
                  <a:srgbClr val="FFFB00"/>
                </a:solidFill>
                <a:effectLst/>
                <a:uLnTx/>
                <a:uFillTx/>
                <a:latin typeface="Helvetica"/>
                <a:sym typeface="Helvetica"/>
              </a:rPr>
              <a:t>infinitesimally small</a:t>
            </a:r>
            <a:r>
              <a:rPr kumimoji="0" sz="7200" b="0" i="0" u="none" strike="noStrike" kern="0" cap="none" spc="0" normalizeH="0" baseline="0" noProof="0">
                <a:ln>
                  <a:noFill/>
                </a:ln>
                <a:solidFill>
                  <a:srgbClr val="FFFFFF"/>
                </a:solidFill>
                <a:effectLst/>
                <a:uLnTx/>
                <a:uFillTx/>
                <a:latin typeface="Helvetica"/>
                <a:sym typeface="Helvetica"/>
              </a:rPr>
              <a:t>.”</a:t>
            </a:r>
          </a:p>
        </p:txBody>
      </p:sp>
      <p:sp>
        <p:nvSpPr>
          <p:cNvPr id="10" name="Ed Yong, “Blood-filled mosquito is a fossil first,” www.nature.com, 2013 Oct 14.">
            <a:extLst>
              <a:ext uri="{FF2B5EF4-FFF2-40B4-BE49-F238E27FC236}">
                <a16:creationId xmlns:a16="http://schemas.microsoft.com/office/drawing/2014/main" id="{5CD7926A-6910-0046-A492-AC4193C02814}"/>
              </a:ext>
            </a:extLst>
          </p:cNvPr>
          <p:cNvSpPr txBox="1">
            <a:spLocks/>
          </p:cNvSpPr>
          <p:nvPr/>
        </p:nvSpPr>
        <p:spPr>
          <a:xfrm>
            <a:off x="1752600" y="10909300"/>
            <a:ext cx="21196300" cy="16891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b">
            <a:noAutofit/>
          </a:bodyPr>
          <a:lstStyle>
            <a:lvl1pPr marL="0" marR="0" indent="0" algn="l" defTabSz="825500" latinLnBrk="0">
              <a:lnSpc>
                <a:spcPct val="100000"/>
              </a:lnSpc>
              <a:spcBef>
                <a:spcPts val="0"/>
              </a:spcBef>
              <a:spcAft>
                <a:spcPts val="0"/>
              </a:spcAft>
              <a:buClrTx/>
              <a:buSzTx/>
              <a:buFontTx/>
              <a:buNone/>
              <a:tabLst/>
              <a:defRPr sz="5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3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3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3600" b="0" i="0" u="none" strike="noStrike" cap="none" spc="0" baseline="0">
                <a:solidFill>
                  <a:srgbClr val="FEFCDD"/>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3600" b="0" i="0" u="none" strike="noStrike" cap="none" spc="0" baseline="0">
                <a:solidFill>
                  <a:srgbClr val="FEFCDD"/>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a:lstStyle>
          <a:p>
            <a:pPr hangingPunct="1"/>
            <a:r>
              <a:rPr lang="en-US"/>
              <a:t>Ed Yong, “Blood-Filled Mosquito is a Fossil First,” </a:t>
            </a:r>
            <a:br>
              <a:rPr lang="en-US"/>
            </a:br>
            <a:r>
              <a:rPr lang="en-US"/>
              <a:t>www.nature.com (14 Oct 2013).</a:t>
            </a:r>
            <a:endParaRPr lang="en-US" dirty="0"/>
          </a:p>
        </p:txBody>
      </p:sp>
    </p:spTree>
  </p:cSld>
  <p:clrMapOvr>
    <a:masterClrMapping/>
  </p:clrMapOvr>
  <p:transition spd="med"/>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1" name="Coprolite.jpg" descr="Coprolite.jpg"/>
          <p:cNvPicPr>
            <a:picLocks/>
          </p:cNvPicPr>
          <p:nvPr/>
        </p:nvPicPr>
        <p:blipFill>
          <a:blip r:embed="rId3"/>
          <a:stretch>
            <a:fillRect/>
          </a:stretch>
        </p:blipFill>
        <p:spPr>
          <a:xfrm>
            <a:off x="5584328" y="1672727"/>
            <a:ext cx="13215344" cy="9236310"/>
          </a:xfrm>
          <a:prstGeom prst="rect">
            <a:avLst/>
          </a:prstGeom>
          <a:ln w="25400">
            <a:solidFill>
              <a:srgbClr val="FFFFFF"/>
            </a:solidFill>
            <a:miter lim="400000"/>
          </a:ln>
        </p:spPr>
      </p:pic>
      <p:sp>
        <p:nvSpPr>
          <p:cNvPr id="1132" name="Fossilized Animal Manure (Coprolite)"/>
          <p:cNvSpPr txBox="1"/>
          <p:nvPr/>
        </p:nvSpPr>
        <p:spPr>
          <a:xfrm>
            <a:off x="1778000" y="11080668"/>
            <a:ext cx="20828000" cy="1250879"/>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lstStyle>
            <a:lvl1pPr>
              <a:defRPr sz="72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dirty="0"/>
              <a:t>Fossilized Animal Manure (Coprolite)</a:t>
            </a:r>
          </a:p>
        </p:txBody>
      </p:sp>
    </p:spTree>
  </p:cSld>
  <p:clrMapOvr>
    <a:masterClrMapping/>
  </p:clrMapOvr>
  <p:transition spd="med"/>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6" name="image262.jpeg" descr="image262.jpeg"/>
          <p:cNvPicPr>
            <a:picLocks noChangeAspect="1"/>
          </p:cNvPicPr>
          <p:nvPr/>
        </p:nvPicPr>
        <p:blipFill>
          <a:blip r:embed="rId2"/>
          <a:srcRect l="18748" r="18748"/>
          <a:stretch>
            <a:fillRect/>
          </a:stretch>
        </p:blipFill>
        <p:spPr>
          <a:xfrm>
            <a:off x="6606821" y="335889"/>
            <a:ext cx="10871025" cy="13044414"/>
          </a:xfrm>
          <a:prstGeom prst="rect">
            <a:avLst/>
          </a:prstGeom>
          <a:ln w="12700">
            <a:miter lim="400000"/>
          </a:ln>
        </p:spPr>
      </p:pic>
      <p:sp>
        <p:nvSpPr>
          <p:cNvPr id="3" name="Fossilized Animal Manure (Coprolite)">
            <a:extLst>
              <a:ext uri="{FF2B5EF4-FFF2-40B4-BE49-F238E27FC236}">
                <a16:creationId xmlns:a16="http://schemas.microsoft.com/office/drawing/2014/main" id="{2841F447-FA19-B54A-874A-9DB62ABEE51D}"/>
              </a:ext>
            </a:extLst>
          </p:cNvPr>
          <p:cNvSpPr txBox="1"/>
          <p:nvPr/>
        </p:nvSpPr>
        <p:spPr>
          <a:xfrm>
            <a:off x="6162259" y="8507894"/>
            <a:ext cx="12125740" cy="5049078"/>
          </a:xfrm>
          <a:prstGeom prst="rect">
            <a:avLst/>
          </a:prstGeom>
          <a:solidFill>
            <a:schemeClr val="tx1"/>
          </a:solidFill>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lstStyle>
            <a:lvl1pPr>
              <a:defRPr sz="72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b="1" u="sng" dirty="0"/>
              <a:t>Fossilized </a:t>
            </a:r>
            <a:r>
              <a:rPr lang="en-US" b="1" u="sng" dirty="0"/>
              <a:t>Hat</a:t>
            </a:r>
          </a:p>
          <a:p>
            <a:r>
              <a:rPr lang="en-US" dirty="0"/>
              <a:t>This miner hat was discovered only decades after a miner lost it in a mine.</a:t>
            </a:r>
            <a:endParaRPr dirty="0"/>
          </a:p>
        </p:txBody>
      </p:sp>
    </p:spTree>
  </p:cSld>
  <p:clrMapOvr>
    <a:masterClrMapping/>
  </p:clrMapOvr>
  <p:transition spd="med"/>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 name="How long does it take to form &amp; erode rocks?"/>
          <p:cNvSpPr txBox="1"/>
          <p:nvPr/>
        </p:nvSpPr>
        <p:spPr>
          <a:xfrm>
            <a:off x="2540000" y="8686800"/>
            <a:ext cx="19862800" cy="34925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l">
              <a:lnSpc>
                <a:spcPct val="120000"/>
              </a:lnSpc>
              <a:defRPr sz="135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nSpc>
                <a:spcPct val="100000"/>
              </a:lnSpc>
            </a:pPr>
            <a:r>
              <a:rPr sz="11000" dirty="0">
                <a:latin typeface="+mn-lt"/>
              </a:rPr>
              <a:t>How long does it take to form &amp; erode rocks?</a:t>
            </a:r>
          </a:p>
        </p:txBody>
      </p:sp>
    </p:spTree>
  </p:cSld>
  <p:clrMapOvr>
    <a:masterClrMapping/>
  </p:clrMapOvr>
  <p:transition spd="med"/>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8" name="Rapid Deposition"/>
          <p:cNvSpPr txBox="1">
            <a:spLocks noGrp="1"/>
          </p:cNvSpPr>
          <p:nvPr>
            <p:ph type="title"/>
          </p:nvPr>
        </p:nvSpPr>
        <p:spPr>
          <a:prstGeom prst="rect">
            <a:avLst/>
          </a:prstGeom>
        </p:spPr>
        <p:txBody>
          <a:bodyPr/>
          <a:lstStyle/>
          <a:p>
            <a:r>
              <a:rPr dirty="0">
                <a:latin typeface="+mn-lt"/>
              </a:rPr>
              <a:t>Rapid Deposition</a:t>
            </a:r>
          </a:p>
        </p:txBody>
      </p:sp>
      <p:sp>
        <p:nvSpPr>
          <p:cNvPr id="1179" name="Lack of erosional features"/>
          <p:cNvSpPr txBox="1">
            <a:spLocks noGrp="1"/>
          </p:cNvSpPr>
          <p:nvPr>
            <p:ph type="body" idx="1"/>
          </p:nvPr>
        </p:nvSpPr>
        <p:spPr>
          <a:xfrm>
            <a:off x="2425700" y="3911600"/>
            <a:ext cx="19532600" cy="8699500"/>
          </a:xfrm>
          <a:prstGeom prst="rect">
            <a:avLst/>
          </a:prstGeom>
        </p:spPr>
        <p:txBody>
          <a:bodyPr/>
          <a:lstStyle>
            <a:lvl1pPr marL="1371600" indent="-1371600">
              <a:lnSpc>
                <a:spcPct val="100000"/>
              </a:lnSpc>
              <a:spcBef>
                <a:spcPts val="3000"/>
              </a:spcBef>
              <a:buSzPct val="100000"/>
              <a:buAutoNum type="arabicPeriod"/>
              <a:defRPr sz="7000"/>
            </a:lvl1pPr>
          </a:lstStyle>
          <a:p>
            <a:r>
              <a:t>Lack of erosional features</a:t>
            </a:r>
          </a:p>
        </p:txBody>
      </p:sp>
    </p:spTree>
  </p:cSld>
  <p:clrMapOvr>
    <a:masterClrMapping/>
  </p:clrMapOvr>
  <p:transition spd="med"/>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65" name="Image" descr="Image"/>
          <p:cNvPicPr>
            <a:picLocks noChangeAspect="1"/>
          </p:cNvPicPr>
          <p:nvPr/>
        </p:nvPicPr>
        <p:blipFill>
          <a:blip r:embed="rId3"/>
          <a:stretch>
            <a:fillRect/>
          </a:stretch>
        </p:blipFill>
        <p:spPr>
          <a:xfrm>
            <a:off x="4584358" y="996922"/>
            <a:ext cx="15601390" cy="10331279"/>
          </a:xfrm>
          <a:prstGeom prst="rect">
            <a:avLst/>
          </a:prstGeom>
          <a:ln w="38100">
            <a:solidFill>
              <a:srgbClr val="FFFFFF"/>
            </a:solidFill>
            <a:miter lim="400000"/>
          </a:ln>
        </p:spPr>
      </p:pic>
      <p:sp>
        <p:nvSpPr>
          <p:cNvPr id="1666" name="Canyon Lake spillway, Guadalupe River, Texas…"/>
          <p:cNvSpPr txBox="1"/>
          <p:nvPr/>
        </p:nvSpPr>
        <p:spPr>
          <a:xfrm>
            <a:off x="1818152" y="11246177"/>
            <a:ext cx="20747696" cy="3111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spAutoFit/>
          </a:bodyPr>
          <a:lstStyle/>
          <a:p>
            <a:pPr marL="0" marR="0" lvl="0" indent="0" algn="ctr" defTabSz="457200" rtl="0" eaLnBrk="1" fontAlgn="auto" latinLnBrk="0" hangingPunct="0">
              <a:lnSpc>
                <a:spcPct val="100000"/>
              </a:lnSpc>
              <a:spcBef>
                <a:spcPts val="0"/>
              </a:spcBef>
              <a:spcAft>
                <a:spcPts val="0"/>
              </a:spcAft>
              <a:buClrTx/>
              <a:buSzTx/>
              <a:buFontTx/>
              <a:buNone/>
              <a:tabLst/>
              <a:defRPr sz="6600">
                <a:solidFill>
                  <a:srgbClr val="FFFFFF"/>
                </a:solidFill>
                <a:latin typeface="+mn-lt"/>
                <a:ea typeface="+mn-ea"/>
                <a:cs typeface="+mn-cs"/>
                <a:sym typeface="Helvetica"/>
              </a:defRPr>
            </a:pPr>
            <a:r>
              <a:rPr kumimoji="0" sz="6600" b="0" i="0" u="none" strike="noStrike" kern="0" cap="none" spc="0" normalizeH="0" baseline="0" noProof="0">
                <a:ln>
                  <a:noFill/>
                </a:ln>
                <a:solidFill>
                  <a:srgbClr val="FFFFFF"/>
                </a:solidFill>
                <a:effectLst/>
                <a:uLnTx/>
                <a:uFillTx/>
                <a:latin typeface="Helvetica"/>
                <a:sym typeface="Helvetica"/>
              </a:rPr>
              <a:t>Canyon Lake spillway, Guadalupe River, Texas</a:t>
            </a:r>
          </a:p>
          <a:p>
            <a:pPr marL="0" marR="0" lvl="0" indent="0" algn="ctr" defTabSz="457200" rtl="0" eaLnBrk="1" fontAlgn="auto" latinLnBrk="0" hangingPunct="0">
              <a:lnSpc>
                <a:spcPct val="100000"/>
              </a:lnSpc>
              <a:spcBef>
                <a:spcPts val="0"/>
              </a:spcBef>
              <a:spcAft>
                <a:spcPts val="0"/>
              </a:spcAft>
              <a:buClrTx/>
              <a:buSzTx/>
              <a:buFontTx/>
              <a:buNone/>
              <a:tabLst/>
              <a:defRPr sz="6600">
                <a:solidFill>
                  <a:srgbClr val="FFFFFF"/>
                </a:solidFill>
                <a:latin typeface="+mn-lt"/>
                <a:ea typeface="+mn-ea"/>
                <a:cs typeface="+mn-cs"/>
                <a:sym typeface="Helvetica"/>
              </a:defRPr>
            </a:pPr>
            <a:r>
              <a:rPr kumimoji="0" sz="6600" b="0" i="0" u="none" strike="noStrike" kern="0" cap="none" spc="0" normalizeH="0" baseline="0" noProof="0">
                <a:ln>
                  <a:noFill/>
                </a:ln>
                <a:solidFill>
                  <a:srgbClr val="FFFFFF"/>
                </a:solidFill>
                <a:effectLst/>
                <a:uLnTx/>
                <a:uFillTx/>
                <a:latin typeface="Helvetica"/>
                <a:sym typeface="Helvetica"/>
              </a:rPr>
              <a:t> 70,000 ft</a:t>
            </a:r>
            <a:r>
              <a:rPr kumimoji="0" sz="6600" b="0" i="0" u="none" strike="noStrike" kern="0" cap="none" spc="0" normalizeH="0" baseline="31999" noProof="0">
                <a:ln>
                  <a:noFill/>
                </a:ln>
                <a:solidFill>
                  <a:srgbClr val="FFFFFF"/>
                </a:solidFill>
                <a:effectLst/>
                <a:uLnTx/>
                <a:uFillTx/>
                <a:latin typeface="Helvetica"/>
                <a:sym typeface="Helvetica"/>
              </a:rPr>
              <a:t>3</a:t>
            </a:r>
            <a:r>
              <a:rPr kumimoji="0" sz="6600" b="0" i="0" u="none" strike="noStrike" kern="0" cap="none" spc="0" normalizeH="0" baseline="0" noProof="0">
                <a:ln>
                  <a:noFill/>
                </a:ln>
                <a:solidFill>
                  <a:srgbClr val="FFFFFF"/>
                </a:solidFill>
                <a:effectLst/>
                <a:uLnTx/>
                <a:uFillTx/>
                <a:latin typeface="Helvetica"/>
                <a:sym typeface="Helvetica"/>
              </a:rPr>
              <a:t> (2000 m</a:t>
            </a:r>
            <a:r>
              <a:rPr kumimoji="0" sz="6600" b="0" i="0" u="none" strike="noStrike" kern="0" cap="none" spc="0" normalizeH="0" baseline="31999" noProof="0">
                <a:ln>
                  <a:noFill/>
                </a:ln>
                <a:solidFill>
                  <a:srgbClr val="FFFFFF"/>
                </a:solidFill>
                <a:effectLst/>
                <a:uLnTx/>
                <a:uFillTx/>
                <a:latin typeface="Helvetica"/>
                <a:sym typeface="Helvetica"/>
              </a:rPr>
              <a:t>3</a:t>
            </a:r>
            <a:r>
              <a:rPr kumimoji="0" sz="6600" b="0" i="0" u="none" strike="noStrike" kern="0" cap="none" spc="0" normalizeH="0" baseline="0" noProof="0">
                <a:ln>
                  <a:noFill/>
                </a:ln>
                <a:solidFill>
                  <a:srgbClr val="FFFFFF"/>
                </a:solidFill>
                <a:effectLst/>
                <a:uLnTx/>
                <a:uFillTx/>
                <a:latin typeface="Helvetica"/>
                <a:sym typeface="Helvetica"/>
              </a:rPr>
              <a:t>) per second of water     July 2002</a:t>
            </a:r>
          </a:p>
        </p:txBody>
      </p:sp>
    </p:spTree>
  </p:cSld>
  <p:clrMapOvr>
    <a:masterClrMapping/>
  </p:clrMapOvr>
  <p:transition spd="med"/>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0" name="Image" descr="Image"/>
          <p:cNvPicPr>
            <a:picLocks noChangeAspect="1"/>
          </p:cNvPicPr>
          <p:nvPr/>
        </p:nvPicPr>
        <p:blipFill>
          <a:blip r:embed="rId2"/>
          <a:stretch>
            <a:fillRect/>
          </a:stretch>
        </p:blipFill>
        <p:spPr>
          <a:xfrm>
            <a:off x="3892928" y="1325286"/>
            <a:ext cx="16637001" cy="11091333"/>
          </a:xfrm>
          <a:prstGeom prst="rect">
            <a:avLst/>
          </a:prstGeom>
          <a:ln w="38100">
            <a:solidFill>
              <a:srgbClr val="FFFFFF"/>
            </a:solidFill>
            <a:miter lim="400000"/>
          </a:ln>
        </p:spPr>
      </p:pic>
    </p:spTree>
  </p:cSld>
  <p:clrMapOvr>
    <a:masterClrMapping/>
  </p:clrMapOvr>
  <p:transition spd="med"/>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2" name="Image" descr="Image"/>
          <p:cNvPicPr>
            <a:picLocks/>
          </p:cNvPicPr>
          <p:nvPr/>
        </p:nvPicPr>
        <p:blipFill>
          <a:blip r:embed="rId3"/>
          <a:stretch>
            <a:fillRect/>
          </a:stretch>
        </p:blipFill>
        <p:spPr>
          <a:xfrm>
            <a:off x="3873500" y="1314450"/>
            <a:ext cx="16637000" cy="11087100"/>
          </a:xfrm>
          <a:prstGeom prst="rect">
            <a:avLst/>
          </a:prstGeom>
          <a:ln w="38100">
            <a:solidFill>
              <a:srgbClr val="FFFFFF"/>
            </a:solidFill>
            <a:miter lim="400000"/>
          </a:ln>
        </p:spPr>
      </p:pic>
    </p:spTree>
  </p:cSld>
  <p:clrMapOvr>
    <a:masterClrMapping/>
  </p:clrMapOvr>
  <p:transition spd="med"/>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6" name="Image" descr="Image"/>
          <p:cNvPicPr>
            <a:picLocks/>
          </p:cNvPicPr>
          <p:nvPr/>
        </p:nvPicPr>
        <p:blipFill>
          <a:blip r:embed="rId3"/>
          <a:stretch>
            <a:fillRect/>
          </a:stretch>
        </p:blipFill>
        <p:spPr>
          <a:xfrm>
            <a:off x="3873500" y="1314450"/>
            <a:ext cx="16637000" cy="11087100"/>
          </a:xfrm>
          <a:prstGeom prst="rect">
            <a:avLst/>
          </a:prstGeom>
          <a:ln w="38100">
            <a:solidFill>
              <a:srgbClr val="FFFFFF"/>
            </a:solidFill>
            <a:miter lim="400000"/>
          </a:ln>
        </p:spPr>
      </p:pic>
      <p:sp>
        <p:nvSpPr>
          <p:cNvPr id="1677" name="Arrow"/>
          <p:cNvSpPr/>
          <p:nvPr/>
        </p:nvSpPr>
        <p:spPr>
          <a:xfrm rot="5400000">
            <a:off x="8703745" y="2074266"/>
            <a:ext cx="8449067" cy="1270001"/>
          </a:xfrm>
          <a:prstGeom prst="rightArrow">
            <a:avLst>
              <a:gd name="adj1" fmla="val 32000"/>
              <a:gd name="adj2" fmla="val 64000"/>
            </a:avLst>
          </a:prstGeom>
          <a:blipFill>
            <a:blip r:embed="rId4"/>
          </a:blipFill>
          <a:ln w="12700">
            <a:miter lim="400000"/>
          </a:ln>
        </p:spPr>
        <p:txBody>
          <a:bodyPr lIns="50800" tIns="50800" rIns="50800" bIns="50800" anchor="ct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iterate>
                                    <p:tmAbs val="0"/>
                                  </p:iterate>
                                  <p:childTnLst>
                                    <p:set>
                                      <p:cBhvr>
                                        <p:cTn id="6" fill="hold"/>
                                        <p:tgtEl>
                                          <p:spTgt spid="1677"/>
                                        </p:tgtEl>
                                        <p:attrNameLst>
                                          <p:attrName>style.visibility</p:attrName>
                                        </p:attrNameLst>
                                      </p:cBhvr>
                                      <p:to>
                                        <p:strVal val="visible"/>
                                      </p:to>
                                    </p:set>
                                    <p:animEffect transition="in" filter="wipe(up)">
                                      <p:cBhvr>
                                        <p:cTn id="7" dur="499"/>
                                        <p:tgtEl>
                                          <p:spTgt spid="16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7" grpId="0" animBg="1" advAuto="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1" name="Glen Canyon Dam Spillway…"/>
          <p:cNvSpPr txBox="1">
            <a:spLocks noGrp="1"/>
          </p:cNvSpPr>
          <p:nvPr>
            <p:ph type="ctrTitle"/>
          </p:nvPr>
        </p:nvSpPr>
        <p:spPr>
          <a:xfrm>
            <a:off x="1778000" y="1384300"/>
            <a:ext cx="12773486" cy="2850596"/>
          </a:xfrm>
          <a:prstGeom prst="rect">
            <a:avLst/>
          </a:prstGeom>
        </p:spPr>
        <p:txBody>
          <a:bodyPr/>
          <a:lstStyle/>
          <a:p>
            <a:pPr>
              <a:defRPr sz="7400"/>
            </a:pPr>
            <a:r>
              <a:t>Glen Canyon Dam Spillway</a:t>
            </a:r>
          </a:p>
          <a:p>
            <a:pPr>
              <a:defRPr sz="7400"/>
            </a:pPr>
            <a:r>
              <a:t>(June 28, 1983)</a:t>
            </a:r>
          </a:p>
        </p:txBody>
      </p:sp>
      <p:pic>
        <p:nvPicPr>
          <p:cNvPr id="1682" name="Image" descr="Image"/>
          <p:cNvPicPr>
            <a:picLocks noChangeAspect="1"/>
          </p:cNvPicPr>
          <p:nvPr/>
        </p:nvPicPr>
        <p:blipFill>
          <a:blip r:embed="rId3"/>
          <a:stretch>
            <a:fillRect/>
          </a:stretch>
        </p:blipFill>
        <p:spPr>
          <a:xfrm>
            <a:off x="14736119" y="1391905"/>
            <a:ext cx="7351928" cy="10509338"/>
          </a:xfrm>
          <a:prstGeom prst="rect">
            <a:avLst/>
          </a:prstGeom>
          <a:ln w="38100">
            <a:solidFill>
              <a:srgbClr val="FFFFFF"/>
            </a:solidFill>
            <a:miter lim="400000"/>
          </a:ln>
        </p:spPr>
      </p:pic>
      <p:sp>
        <p:nvSpPr>
          <p:cNvPr id="1683" name="Erosion in ~60 min., but most of it in a just few minutes…"/>
          <p:cNvSpPr txBox="1"/>
          <p:nvPr/>
        </p:nvSpPr>
        <p:spPr>
          <a:xfrm>
            <a:off x="1778000" y="3924943"/>
            <a:ext cx="12469179" cy="750248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pPr marL="571500" marR="0" lvl="0" indent="-571500" algn="l" defTabSz="825500" rtl="0" eaLnBrk="1" fontAlgn="auto" latinLnBrk="0" hangingPunct="0">
              <a:lnSpc>
                <a:spcPct val="90000"/>
              </a:lnSpc>
              <a:spcBef>
                <a:spcPts val="2700"/>
              </a:spcBef>
              <a:spcAft>
                <a:spcPts val="0"/>
              </a:spcAft>
              <a:buClrTx/>
              <a:buSzPct val="100000"/>
              <a:buFontTx/>
              <a:buChar char="•"/>
              <a:tabLst/>
              <a:defRPr sz="6800">
                <a:solidFill>
                  <a:srgbClr val="FFFFFF"/>
                </a:solidFill>
                <a:effectLst>
                  <a:outerShdw blurRad="50800" dist="38100" dir="5400000" rotWithShape="0">
                    <a:srgbClr val="000000">
                      <a:alpha val="40000"/>
                    </a:srgbClr>
                  </a:outerShdw>
                </a:effectLst>
                <a:latin typeface="+mn-lt"/>
                <a:ea typeface="+mn-ea"/>
                <a:cs typeface="+mn-cs"/>
                <a:sym typeface="Helvetica"/>
              </a:defRPr>
            </a:pPr>
            <a:r>
              <a:rPr kumimoji="0" sz="68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Helvetica"/>
                <a:sym typeface="Helvetica"/>
              </a:rPr>
              <a:t>Erosion in ~60 min., but most of it in a just few minutes </a:t>
            </a:r>
          </a:p>
          <a:p>
            <a:pPr marL="571500" marR="0" lvl="0" indent="-571500" algn="l" defTabSz="825500" rtl="0" eaLnBrk="1" fontAlgn="auto" latinLnBrk="0" hangingPunct="0">
              <a:lnSpc>
                <a:spcPct val="90000"/>
              </a:lnSpc>
              <a:spcBef>
                <a:spcPts val="2700"/>
              </a:spcBef>
              <a:spcAft>
                <a:spcPts val="0"/>
              </a:spcAft>
              <a:buClrTx/>
              <a:buSzPct val="100000"/>
              <a:buFontTx/>
              <a:buChar char="•"/>
              <a:tabLst/>
              <a:defRPr sz="6800">
                <a:solidFill>
                  <a:srgbClr val="FFFFFF"/>
                </a:solidFill>
                <a:effectLst>
                  <a:outerShdw blurRad="50800" dist="38100" dir="5400000" rotWithShape="0">
                    <a:srgbClr val="000000">
                      <a:alpha val="40000"/>
                    </a:srgbClr>
                  </a:outerShdw>
                </a:effectLst>
                <a:latin typeface="+mn-lt"/>
                <a:ea typeface="+mn-ea"/>
                <a:cs typeface="+mn-cs"/>
                <a:sym typeface="Helvetica"/>
              </a:defRPr>
            </a:pPr>
            <a:r>
              <a:rPr kumimoji="0" sz="68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Helvetica"/>
                <a:sym typeface="Helvetica"/>
              </a:rPr>
              <a:t>Erosion hole: 32 x 40 x 150 ft (63,000 ft</a:t>
            </a:r>
            <a:r>
              <a:rPr kumimoji="0" sz="6800" b="0" i="0" u="none" strike="noStrike" kern="0" cap="none" spc="0" normalizeH="0" baseline="31999" noProof="0">
                <a:ln>
                  <a:noFill/>
                </a:ln>
                <a:solidFill>
                  <a:srgbClr val="FFFFFF"/>
                </a:solidFill>
                <a:effectLst>
                  <a:outerShdw blurRad="50800" dist="38100" dir="5400000" rotWithShape="0">
                    <a:srgbClr val="000000">
                      <a:alpha val="40000"/>
                    </a:srgbClr>
                  </a:outerShdw>
                </a:effectLst>
                <a:uLnTx/>
                <a:uFillTx/>
                <a:latin typeface="Helvetica"/>
                <a:sym typeface="Helvetica"/>
              </a:rPr>
              <a:t>3</a:t>
            </a:r>
            <a:r>
              <a:rPr kumimoji="0" sz="68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Helvetica"/>
                <a:sym typeface="Helvetica"/>
              </a:rPr>
              <a:t> [2000 m</a:t>
            </a:r>
            <a:r>
              <a:rPr kumimoji="0" sz="6800" b="0" i="0" u="none" strike="noStrike" kern="0" cap="none" spc="0" normalizeH="0" baseline="31999" noProof="0">
                <a:ln>
                  <a:noFill/>
                </a:ln>
                <a:solidFill>
                  <a:srgbClr val="FFFFFF"/>
                </a:solidFill>
                <a:effectLst>
                  <a:outerShdw blurRad="50800" dist="38100" dir="5400000" rotWithShape="0">
                    <a:srgbClr val="000000">
                      <a:alpha val="40000"/>
                    </a:srgbClr>
                  </a:outerShdw>
                </a:effectLst>
                <a:uLnTx/>
                <a:uFillTx/>
                <a:latin typeface="Helvetica"/>
                <a:sym typeface="Helvetica"/>
              </a:rPr>
              <a:t>3</a:t>
            </a:r>
            <a:r>
              <a:rPr kumimoji="0" sz="68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Helvetica"/>
                <a:sym typeface="Helvetica"/>
              </a:rPr>
              <a:t>] of concrete to fill the hole) </a:t>
            </a:r>
          </a:p>
          <a:p>
            <a:pPr marL="571500" marR="0" lvl="0" indent="-571500" algn="l" defTabSz="825500" rtl="0" eaLnBrk="1" fontAlgn="auto" latinLnBrk="0" hangingPunct="0">
              <a:lnSpc>
                <a:spcPct val="90000"/>
              </a:lnSpc>
              <a:spcBef>
                <a:spcPts val="2700"/>
              </a:spcBef>
              <a:spcAft>
                <a:spcPts val="0"/>
              </a:spcAft>
              <a:buClrTx/>
              <a:buSzPct val="100000"/>
              <a:buFontTx/>
              <a:buChar char="•"/>
              <a:tabLst/>
              <a:defRPr sz="6800">
                <a:solidFill>
                  <a:srgbClr val="FFFFFF"/>
                </a:solidFill>
                <a:effectLst>
                  <a:outerShdw blurRad="50800" dist="38100" dir="5400000" rotWithShape="0">
                    <a:srgbClr val="000000">
                      <a:alpha val="40000"/>
                    </a:srgbClr>
                  </a:outerShdw>
                </a:effectLst>
                <a:latin typeface="+mn-lt"/>
                <a:ea typeface="+mn-ea"/>
                <a:cs typeface="+mn-cs"/>
                <a:sym typeface="Helvetica"/>
              </a:defRPr>
            </a:pPr>
            <a:r>
              <a:rPr kumimoji="0" sz="68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Helvetica"/>
                <a:sym typeface="Helvetica"/>
              </a:rPr>
              <a:t>Penetrated steel-reinforced concrete wall of 40-ft tunnel</a:t>
            </a:r>
          </a:p>
        </p:txBody>
      </p:sp>
      <p:sp>
        <p:nvSpPr>
          <p:cNvPr id="1684" name="Steve Austin, Grand Canyon: Monument to Catastrophe (ICR, 1994), p. 105."/>
          <p:cNvSpPr txBox="1"/>
          <p:nvPr/>
        </p:nvSpPr>
        <p:spPr>
          <a:xfrm>
            <a:off x="1930153" y="11901242"/>
            <a:ext cx="20523694" cy="5334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spAutoFit/>
          </a:bodyPr>
          <a:lstStyle>
            <a:lvl1pPr algn="l" defTabSz="457200">
              <a:defRPr sz="2800">
                <a:solidFill>
                  <a:srgbClr val="FFFFFF"/>
                </a:solidFill>
                <a:latin typeface="+mn-lt"/>
                <a:ea typeface="+mn-ea"/>
                <a:cs typeface="+mn-cs"/>
                <a:sym typeface="Helvetica"/>
              </a:defRPr>
            </a:lvl1pPr>
          </a:lstStyle>
          <a:p>
            <a:pPr marL="0" marR="0" lvl="0" indent="0" algn="l" defTabSz="457200" rtl="0" eaLnBrk="1" fontAlgn="auto" latinLnBrk="0" hangingPunct="0">
              <a:lnSpc>
                <a:spcPct val="100000"/>
              </a:lnSpc>
              <a:spcBef>
                <a:spcPts val="0"/>
              </a:spcBef>
              <a:spcAft>
                <a:spcPts val="0"/>
              </a:spcAft>
              <a:buClrTx/>
              <a:buSzTx/>
              <a:buFontTx/>
              <a:buNone/>
              <a:tabLst/>
              <a:defRPr/>
            </a:pPr>
            <a:r>
              <a:rPr kumimoji="0" sz="2800" b="0" i="0" u="none" strike="noStrike" kern="0" cap="none" spc="0" normalizeH="0" baseline="0" noProof="0" dirty="0">
                <a:ln>
                  <a:noFill/>
                </a:ln>
                <a:solidFill>
                  <a:srgbClr val="FFFFFF"/>
                </a:solidFill>
                <a:effectLst/>
                <a:uLnTx/>
                <a:uFillTx/>
                <a:latin typeface="Helvetica"/>
                <a:sym typeface="Helvetica"/>
              </a:rPr>
              <a:t>Steve Austin, </a:t>
            </a:r>
            <a:r>
              <a:rPr kumimoji="0" sz="2800" b="0" i="1" u="none" strike="noStrike" kern="0" cap="none" spc="0" normalizeH="0" baseline="0" noProof="0" dirty="0">
                <a:ln>
                  <a:noFill/>
                </a:ln>
                <a:solidFill>
                  <a:srgbClr val="FFFFFF"/>
                </a:solidFill>
                <a:effectLst/>
                <a:uLnTx/>
                <a:uFillTx/>
                <a:latin typeface="Helvetica"/>
                <a:sym typeface="Helvetica"/>
              </a:rPr>
              <a:t>Grand Canyon: Monument to Catastrophe </a:t>
            </a:r>
            <a:r>
              <a:rPr kumimoji="0" sz="2800" b="0" i="0" u="none" strike="noStrike" kern="0" cap="none" spc="0" normalizeH="0" baseline="0" noProof="0" dirty="0">
                <a:ln>
                  <a:noFill/>
                </a:ln>
                <a:solidFill>
                  <a:srgbClr val="FFFFFF"/>
                </a:solidFill>
                <a:effectLst/>
                <a:uLnTx/>
                <a:uFillTx/>
                <a:latin typeface="Helvetica"/>
                <a:sym typeface="Helvetica"/>
              </a:rPr>
              <a:t>(ICR, 1994), p. 105.</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iterate>
                                    <p:tmAbs val="0"/>
                                  </p:iterate>
                                  <p:childTnLst>
                                    <p:set>
                                      <p:cBhvr>
                                        <p:cTn id="6" fill="hold"/>
                                        <p:tgtEl>
                                          <p:spTgt spid="1683">
                                            <p:bg/>
                                          </p:spTgt>
                                        </p:tgtEl>
                                        <p:attrNameLst>
                                          <p:attrName>style.visibility</p:attrName>
                                        </p:attrNameLst>
                                      </p:cBhvr>
                                      <p:to>
                                        <p:strVal val="visible"/>
                                      </p:to>
                                    </p:set>
                                    <p:animEffect transition="in" filter="wipe(left)">
                                      <p:cBhvr>
                                        <p:cTn id="7" dur="499"/>
                                        <p:tgtEl>
                                          <p:spTgt spid="1683">
                                            <p:bg/>
                                          </p:spTgt>
                                        </p:tgtEl>
                                      </p:cBhvr>
                                    </p:animEffect>
                                  </p:childTnLst>
                                </p:cTn>
                              </p:par>
                              <p:par>
                                <p:cTn id="8" presetID="22" presetClass="entr" presetSubtype="8" fill="hold" grpId="0" nodeType="withEffect">
                                  <p:stCondLst>
                                    <p:cond delay="0"/>
                                  </p:stCondLst>
                                  <p:iterate>
                                    <p:tmAbs val="0"/>
                                  </p:iterate>
                                  <p:childTnLst>
                                    <p:set>
                                      <p:cBhvr>
                                        <p:cTn id="9" fill="hold"/>
                                        <p:tgtEl>
                                          <p:spTgt spid="1683">
                                            <p:txEl>
                                              <p:pRg st="0" end="0"/>
                                            </p:txEl>
                                          </p:spTgt>
                                        </p:tgtEl>
                                        <p:attrNameLst>
                                          <p:attrName>style.visibility</p:attrName>
                                        </p:attrNameLst>
                                      </p:cBhvr>
                                      <p:to>
                                        <p:strVal val="visible"/>
                                      </p:to>
                                    </p:set>
                                    <p:animEffect transition="in" filter="wipe(left)">
                                      <p:cBhvr>
                                        <p:cTn id="10" dur="499"/>
                                        <p:tgtEl>
                                          <p:spTgt spid="168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iterate>
                                    <p:tmAbs val="0"/>
                                  </p:iterate>
                                  <p:childTnLst>
                                    <p:set>
                                      <p:cBhvr>
                                        <p:cTn id="14" fill="hold"/>
                                        <p:tgtEl>
                                          <p:spTgt spid="1683">
                                            <p:txEl>
                                              <p:pRg st="1" end="1"/>
                                            </p:txEl>
                                          </p:spTgt>
                                        </p:tgtEl>
                                        <p:attrNameLst>
                                          <p:attrName>style.visibility</p:attrName>
                                        </p:attrNameLst>
                                      </p:cBhvr>
                                      <p:to>
                                        <p:strVal val="visible"/>
                                      </p:to>
                                    </p:set>
                                    <p:animEffect transition="in" filter="wipe(left)">
                                      <p:cBhvr>
                                        <p:cTn id="15" dur="499"/>
                                        <p:tgtEl>
                                          <p:spTgt spid="168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iterate>
                                    <p:tmAbs val="0"/>
                                  </p:iterate>
                                  <p:childTnLst>
                                    <p:set>
                                      <p:cBhvr>
                                        <p:cTn id="19" fill="hold"/>
                                        <p:tgtEl>
                                          <p:spTgt spid="1683">
                                            <p:txEl>
                                              <p:pRg st="2" end="2"/>
                                            </p:txEl>
                                          </p:spTgt>
                                        </p:tgtEl>
                                        <p:attrNameLst>
                                          <p:attrName>style.visibility</p:attrName>
                                        </p:attrNameLst>
                                      </p:cBhvr>
                                      <p:to>
                                        <p:strVal val="visible"/>
                                      </p:to>
                                    </p:set>
                                    <p:animEffect transition="in" filter="wipe(left)">
                                      <p:cBhvr>
                                        <p:cTn id="20" dur="499"/>
                                        <p:tgtEl>
                                          <p:spTgt spid="168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3" grpId="0" build="p" bldLvl="5" animBg="1" advAuto="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8" name="“High-velocity flow produces cavitation down-current from an obstruction, as vacuum bubbles implode, inflicting hammer-like blows on the bedrock surface.  Streaming flow impacts bedrock surface, causing hydraulic plucking, especially along joint surfaces"/>
          <p:cNvSpPr txBox="1">
            <a:spLocks noGrp="1"/>
          </p:cNvSpPr>
          <p:nvPr>
            <p:ph type="ctrTitle"/>
          </p:nvPr>
        </p:nvSpPr>
        <p:spPr>
          <a:xfrm>
            <a:off x="1148863" y="6387353"/>
            <a:ext cx="22531752" cy="5853005"/>
          </a:xfrm>
          <a:prstGeom prst="rect">
            <a:avLst/>
          </a:prstGeom>
        </p:spPr>
        <p:txBody>
          <a:bodyPr/>
          <a:lstStyle/>
          <a:p>
            <a:pPr defTabSz="457200">
              <a:defRPr sz="6000">
                <a:effectLst/>
              </a:defRPr>
            </a:pPr>
            <a:r>
              <a:rPr dirty="0"/>
              <a:t>“High-velocity flow produces </a:t>
            </a:r>
            <a:r>
              <a:rPr dirty="0">
                <a:solidFill>
                  <a:srgbClr val="FFFB00"/>
                </a:solidFill>
              </a:rPr>
              <a:t>cavitation</a:t>
            </a:r>
            <a:r>
              <a:rPr dirty="0"/>
              <a:t> down-current from an obstruction, as vacuum bubbles implode, inflicting </a:t>
            </a:r>
            <a:r>
              <a:rPr dirty="0">
                <a:solidFill>
                  <a:srgbClr val="FFFB00"/>
                </a:solidFill>
              </a:rPr>
              <a:t>hammer-like blows</a:t>
            </a:r>
            <a:r>
              <a:rPr dirty="0"/>
              <a:t> on the bedrock surface.  Streaming flow impacts bedrock surface, causing </a:t>
            </a:r>
            <a:r>
              <a:rPr dirty="0">
                <a:solidFill>
                  <a:srgbClr val="FFFB00"/>
                </a:solidFill>
              </a:rPr>
              <a:t>hydraulic plucking</a:t>
            </a:r>
            <a:r>
              <a:rPr dirty="0"/>
              <a:t>, especially along joint surfaces.  </a:t>
            </a:r>
            <a:r>
              <a:rPr dirty="0">
                <a:solidFill>
                  <a:srgbClr val="FFFB00"/>
                </a:solidFill>
              </a:rPr>
              <a:t>Hydraulic vortex</a:t>
            </a:r>
            <a:r>
              <a:rPr dirty="0"/>
              <a:t> action … exerts intense lifting force…”</a:t>
            </a:r>
          </a:p>
        </p:txBody>
      </p:sp>
      <p:sp>
        <p:nvSpPr>
          <p:cNvPr id="1689" name="Steve Austin, Grand Canyon: Monument to Catastrophe (El Cajon: ICR, 1994), p. 104."/>
          <p:cNvSpPr txBox="1">
            <a:spLocks noGrp="1"/>
          </p:cNvSpPr>
          <p:nvPr>
            <p:ph type="subTitle" sz="quarter" idx="1"/>
          </p:nvPr>
        </p:nvSpPr>
        <p:spPr>
          <a:prstGeom prst="rect">
            <a:avLst/>
          </a:prstGeom>
        </p:spPr>
        <p:txBody>
          <a:bodyPr/>
          <a:lstStyle/>
          <a:p>
            <a:pPr defTabSz="457200">
              <a:defRPr sz="4000">
                <a:effectLst/>
              </a:defRPr>
            </a:pPr>
            <a:r>
              <a:t>Steve Austin, </a:t>
            </a:r>
            <a:r>
              <a:rPr i="1"/>
              <a:t>Grand Canyon: Monument to Catastrophe</a:t>
            </a:r>
            <a:r>
              <a:t> (El Cajon: ICR, 1994), p. 104.</a:t>
            </a:r>
          </a:p>
        </p:txBody>
      </p:sp>
      <p:pic>
        <p:nvPicPr>
          <p:cNvPr id="1690" name="Image" descr="Image"/>
          <p:cNvPicPr>
            <a:picLocks noChangeAspect="1"/>
          </p:cNvPicPr>
          <p:nvPr/>
        </p:nvPicPr>
        <p:blipFill>
          <a:blip r:embed="rId2"/>
          <a:stretch>
            <a:fillRect/>
          </a:stretch>
        </p:blipFill>
        <p:spPr>
          <a:xfrm>
            <a:off x="4906874" y="1032194"/>
            <a:ext cx="14570252" cy="5160299"/>
          </a:xfrm>
          <a:prstGeom prst="rect">
            <a:avLst/>
          </a:prstGeom>
          <a:ln w="12700">
            <a:miter lim="400000"/>
          </a:ln>
          <a:effectLst>
            <a:outerShdw blurRad="190500" dist="8455" dir="5400000" rotWithShape="0">
              <a:srgbClr val="000000"/>
            </a:outerShdw>
          </a:effectLst>
        </p:spPr>
      </p:pic>
    </p:spTree>
  </p:cSld>
  <p:clrMapOvr>
    <a:masterClrMapping/>
  </p:clrMapOvr>
  <p:transition spd="med"/>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83" name="Grand Canyon Cutaway.jpg"/>
          <p:cNvGrpSpPr/>
          <p:nvPr/>
        </p:nvGrpSpPr>
        <p:grpSpPr>
          <a:xfrm>
            <a:off x="1511300" y="3116262"/>
            <a:ext cx="21348700" cy="8343901"/>
            <a:chOff x="0" y="0"/>
            <a:chExt cx="21348700" cy="8343900"/>
          </a:xfrm>
        </p:grpSpPr>
        <p:pic>
          <p:nvPicPr>
            <p:cNvPr id="1182" name="Grand Canyon Cutaway.jpg" descr="Grand Canyon Cutaway.jpg"/>
            <p:cNvPicPr>
              <a:picLocks/>
            </p:cNvPicPr>
            <p:nvPr/>
          </p:nvPicPr>
          <p:blipFill>
            <a:blip r:embed="rId3"/>
            <a:srcRect l="3334" t="22895" r="3334" b="16989"/>
            <a:stretch>
              <a:fillRect/>
            </a:stretch>
          </p:blipFill>
          <p:spPr>
            <a:xfrm>
              <a:off x="127000" y="127000"/>
              <a:ext cx="21094700" cy="8089900"/>
            </a:xfrm>
            <a:prstGeom prst="rect">
              <a:avLst/>
            </a:prstGeom>
            <a:ln>
              <a:noFill/>
            </a:ln>
            <a:effectLst/>
          </p:spPr>
        </p:pic>
        <p:pic>
          <p:nvPicPr>
            <p:cNvPr id="1181" name="Grand Canyon Cutaway.jpg" descr="Grand Canyon Cutaway.jpg"/>
            <p:cNvPicPr>
              <a:picLocks/>
            </p:cNvPicPr>
            <p:nvPr/>
          </p:nvPicPr>
          <p:blipFill>
            <a:blip r:embed="rId4"/>
            <a:stretch>
              <a:fillRect/>
            </a:stretch>
          </p:blipFill>
          <p:spPr>
            <a:xfrm>
              <a:off x="0" y="0"/>
              <a:ext cx="21348700" cy="8343900"/>
            </a:xfrm>
            <a:prstGeom prst="rect">
              <a:avLst/>
            </a:prstGeom>
            <a:effectLst/>
          </p:spPr>
        </p:pic>
      </p:grpSp>
      <p:sp>
        <p:nvSpPr>
          <p:cNvPr id="1184" name="Virtually No Erosion Features Between the Layers"/>
          <p:cNvSpPr txBox="1">
            <a:spLocks noGrp="1"/>
          </p:cNvSpPr>
          <p:nvPr>
            <p:ph type="title" idx="4294967295"/>
          </p:nvPr>
        </p:nvSpPr>
        <p:spPr>
          <a:xfrm>
            <a:off x="723900" y="10831623"/>
            <a:ext cx="22936200" cy="2489201"/>
          </a:xfrm>
          <a:prstGeom prst="rect">
            <a:avLst/>
          </a:prstGeom>
          <a:effectLst>
            <a:outerShdw blurRad="50800" dist="38100" dir="5400000" rotWithShape="0">
              <a:srgbClr val="000000">
                <a:alpha val="40000"/>
              </a:srgbClr>
            </a:outerShdw>
          </a:effectLst>
        </p:spPr>
        <p:txBody>
          <a:bodyPr anchor="b"/>
          <a:lstStyle>
            <a:lvl1pPr>
              <a:defRPr sz="6600">
                <a:latin typeface="+mn-lt"/>
                <a:ea typeface="+mn-ea"/>
                <a:cs typeface="+mn-cs"/>
                <a:sym typeface="DejaVu Sans Condensed"/>
              </a:defRPr>
            </a:lvl1pPr>
          </a:lstStyle>
          <a:p>
            <a:r>
              <a:t>Virtually No Erosion Features Between the Layers</a:t>
            </a:r>
          </a:p>
        </p:txBody>
      </p:sp>
      <p:sp>
        <p:nvSpPr>
          <p:cNvPr id="1185" name="Massive Erosion Features"/>
          <p:cNvSpPr txBox="1"/>
          <p:nvPr/>
        </p:nvSpPr>
        <p:spPr>
          <a:xfrm>
            <a:off x="1507755" y="1117993"/>
            <a:ext cx="12098868" cy="1320801"/>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r>
              <a:t>Massive Erosion Features</a:t>
            </a:r>
          </a:p>
        </p:txBody>
      </p:sp>
      <p:sp>
        <p:nvSpPr>
          <p:cNvPr id="1186" name="300 Million Years"/>
          <p:cNvSpPr txBox="1"/>
          <p:nvPr/>
        </p:nvSpPr>
        <p:spPr>
          <a:xfrm>
            <a:off x="14267515" y="1117993"/>
            <a:ext cx="8369301" cy="1320801"/>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defRPr sz="72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t>300 Million Years</a:t>
            </a:r>
          </a:p>
        </p:txBody>
      </p:sp>
      <p:grpSp>
        <p:nvGrpSpPr>
          <p:cNvPr id="1190" name="Group"/>
          <p:cNvGrpSpPr/>
          <p:nvPr/>
        </p:nvGrpSpPr>
        <p:grpSpPr>
          <a:xfrm>
            <a:off x="5998461" y="2438400"/>
            <a:ext cx="11705339" cy="4140200"/>
            <a:chOff x="-503938" y="0"/>
            <a:chExt cx="11705338" cy="4140199"/>
          </a:xfrm>
        </p:grpSpPr>
        <p:sp>
          <p:nvSpPr>
            <p:cNvPr id="1187" name="Line"/>
            <p:cNvSpPr/>
            <p:nvPr/>
          </p:nvSpPr>
          <p:spPr>
            <a:xfrm flipV="1">
              <a:off x="-503939" y="76199"/>
              <a:ext cx="2205739" cy="3154105"/>
            </a:xfrm>
            <a:prstGeom prst="line">
              <a:avLst/>
            </a:prstGeom>
            <a:noFill/>
            <a:ln w="254000" cap="flat">
              <a:solidFill>
                <a:srgbClr val="53D5FD"/>
              </a:solidFill>
              <a:prstDash val="solid"/>
              <a:miter lim="400000"/>
              <a:headEnd type="triangle" w="med" len="med"/>
            </a:ln>
            <a:effectLst>
              <a:outerShdw blurRad="50800" dist="38100" dir="5400000" rotWithShape="0">
                <a:srgbClr val="000000">
                  <a:alpha val="40000"/>
                </a:srgbClr>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188" name="Line"/>
            <p:cNvSpPr/>
            <p:nvPr/>
          </p:nvSpPr>
          <p:spPr>
            <a:xfrm flipH="1" flipV="1">
              <a:off x="1676399" y="50800"/>
              <a:ext cx="1934291" cy="3409285"/>
            </a:xfrm>
            <a:prstGeom prst="line">
              <a:avLst/>
            </a:prstGeom>
            <a:noFill/>
            <a:ln w="254000" cap="flat">
              <a:solidFill>
                <a:srgbClr val="53D5FD"/>
              </a:solidFill>
              <a:prstDash val="solid"/>
              <a:miter lim="400000"/>
              <a:headEnd type="triangle" w="med" len="med"/>
            </a:ln>
            <a:effectLst>
              <a:outerShdw blurRad="50800" dist="38100" dir="5400000" rotWithShape="0">
                <a:srgbClr val="000000">
                  <a:alpha val="40000"/>
                </a:srgbClr>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189" name="Line"/>
            <p:cNvSpPr/>
            <p:nvPr/>
          </p:nvSpPr>
          <p:spPr>
            <a:xfrm flipH="1" flipV="1">
              <a:off x="1549400" y="0"/>
              <a:ext cx="9652000" cy="4140200"/>
            </a:xfrm>
            <a:prstGeom prst="line">
              <a:avLst/>
            </a:prstGeom>
            <a:noFill/>
            <a:ln w="254000" cap="flat">
              <a:solidFill>
                <a:srgbClr val="53D5FD"/>
              </a:solidFill>
              <a:prstDash val="solid"/>
              <a:miter lim="400000"/>
              <a:headEnd type="triangle" w="med" len="med"/>
            </a:ln>
            <a:effectLst>
              <a:outerShdw blurRad="50800" dist="38100" dir="5400000" rotWithShape="0">
                <a:srgbClr val="000000">
                  <a:alpha val="40000"/>
                </a:srgbClr>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sp>
        <p:nvSpPr>
          <p:cNvPr id="1191" name="Line"/>
          <p:cNvSpPr/>
          <p:nvPr/>
        </p:nvSpPr>
        <p:spPr>
          <a:xfrm flipH="1" flipV="1">
            <a:off x="19289683" y="2217971"/>
            <a:ext cx="2198717" cy="4741630"/>
          </a:xfrm>
          <a:prstGeom prst="line">
            <a:avLst/>
          </a:prstGeom>
          <a:ln w="254000">
            <a:solidFill>
              <a:srgbClr val="53D5FD"/>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192" name="}"/>
          <p:cNvSpPr txBox="1"/>
          <p:nvPr/>
        </p:nvSpPr>
        <p:spPr>
          <a:xfrm>
            <a:off x="20624800" y="6934200"/>
            <a:ext cx="2311400" cy="13208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10000" b="1">
                <a:solidFill>
                  <a:srgbClr val="53D5FD"/>
                </a:solidFill>
                <a:effectLst>
                  <a:outerShdw blurRad="50800" dist="38100" dir="5400000" rotWithShape="0">
                    <a:srgbClr val="000000">
                      <a:alpha val="40000"/>
                    </a:srgbClr>
                  </a:outerShdw>
                </a:effectLst>
                <a:latin typeface="Quicksand"/>
                <a:ea typeface="Quicksand"/>
                <a:cs typeface="Quicksand"/>
                <a:sym typeface="Quicksand"/>
              </a:defRPr>
            </a:lvl1pPr>
          </a:lstStyle>
          <a:p>
            <a:r>
              <a:t>}</a:t>
            </a:r>
          </a:p>
        </p:txBody>
      </p:sp>
      <p:sp>
        <p:nvSpPr>
          <p:cNvPr id="1193" name="Line"/>
          <p:cNvSpPr/>
          <p:nvPr/>
        </p:nvSpPr>
        <p:spPr>
          <a:xfrm flipH="1">
            <a:off x="3101339" y="9259084"/>
            <a:ext cx="1" cy="2998169"/>
          </a:xfrm>
          <a:prstGeom prst="line">
            <a:avLst/>
          </a:prstGeom>
          <a:ln w="254000">
            <a:solidFill>
              <a:srgbClr val="FF40FF"/>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185"/>
                                        </p:tgtEl>
                                        <p:attrNameLst>
                                          <p:attrName>style.visibility</p:attrName>
                                        </p:attrNameLst>
                                      </p:cBhvr>
                                      <p:to>
                                        <p:strVal val="visible"/>
                                      </p:to>
                                    </p:set>
                                  </p:childTnLst>
                                </p:cTn>
                              </p:par>
                            </p:childTnLst>
                          </p:cTn>
                        </p:par>
                        <p:par>
                          <p:cTn id="7" fill="hold">
                            <p:stCondLst>
                              <p:cond delay="0"/>
                            </p:stCondLst>
                            <p:childTnLst>
                              <p:par>
                                <p:cTn id="8" presetID="22" presetClass="entr" presetSubtype="1" fill="hold" grpId="2" nodeType="afterEffect">
                                  <p:stCondLst>
                                    <p:cond delay="0"/>
                                  </p:stCondLst>
                                  <p:iterate>
                                    <p:tmAbs val="0"/>
                                  </p:iterate>
                                  <p:childTnLst>
                                    <p:set>
                                      <p:cBhvr>
                                        <p:cTn id="9" fill="hold"/>
                                        <p:tgtEl>
                                          <p:spTgt spid="1190"/>
                                        </p:tgtEl>
                                        <p:attrNameLst>
                                          <p:attrName>style.visibility</p:attrName>
                                        </p:attrNameLst>
                                      </p:cBhvr>
                                      <p:to>
                                        <p:strVal val="visible"/>
                                      </p:to>
                                    </p:set>
                                    <p:animEffect transition="in" filter="wipe(up)">
                                      <p:cBhvr>
                                        <p:cTn id="10" dur="500"/>
                                        <p:tgtEl>
                                          <p:spTgt spid="1190"/>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3" nodeType="clickEffect">
                                  <p:stCondLst>
                                    <p:cond delay="0"/>
                                  </p:stCondLst>
                                  <p:iterate>
                                    <p:tmAbs val="0"/>
                                  </p:iterate>
                                  <p:childTnLst>
                                    <p:set>
                                      <p:cBhvr>
                                        <p:cTn id="14" fill="hold"/>
                                        <p:tgtEl>
                                          <p:spTgt spid="1186"/>
                                        </p:tgtEl>
                                        <p:attrNameLst>
                                          <p:attrName>style.visibility</p:attrName>
                                        </p:attrNameLst>
                                      </p:cBhvr>
                                      <p:to>
                                        <p:strVal val="visible"/>
                                      </p:to>
                                    </p:set>
                                  </p:childTnLst>
                                </p:cTn>
                              </p:par>
                            </p:childTnLst>
                          </p:cTn>
                        </p:par>
                        <p:par>
                          <p:cTn id="15" fill="hold">
                            <p:stCondLst>
                              <p:cond delay="0"/>
                            </p:stCondLst>
                            <p:childTnLst>
                              <p:par>
                                <p:cTn id="16" presetID="22" presetClass="entr" presetSubtype="8" fill="hold" grpId="4" nodeType="afterEffect">
                                  <p:stCondLst>
                                    <p:cond delay="0"/>
                                  </p:stCondLst>
                                  <p:iterate>
                                    <p:tmAbs val="0"/>
                                  </p:iterate>
                                  <p:childTnLst>
                                    <p:set>
                                      <p:cBhvr>
                                        <p:cTn id="17" fill="hold"/>
                                        <p:tgtEl>
                                          <p:spTgt spid="1191"/>
                                        </p:tgtEl>
                                        <p:attrNameLst>
                                          <p:attrName>style.visibility</p:attrName>
                                        </p:attrNameLst>
                                      </p:cBhvr>
                                      <p:to>
                                        <p:strVal val="visible"/>
                                      </p:to>
                                    </p:set>
                                    <p:animEffect transition="in" filter="wipe(left)">
                                      <p:cBhvr>
                                        <p:cTn id="18" dur="500"/>
                                        <p:tgtEl>
                                          <p:spTgt spid="1191"/>
                                        </p:tgtEl>
                                      </p:cBhvr>
                                    </p:animEffect>
                                  </p:childTnLst>
                                </p:cTn>
                              </p:par>
                            </p:childTnLst>
                          </p:cTn>
                        </p:par>
                        <p:par>
                          <p:cTn id="19" fill="hold">
                            <p:stCondLst>
                              <p:cond delay="500"/>
                            </p:stCondLst>
                            <p:childTnLst>
                              <p:par>
                                <p:cTn id="20" presetID="1" presetClass="entr" presetSubtype="0" fill="hold" grpId="5" nodeType="afterEffect">
                                  <p:stCondLst>
                                    <p:cond delay="0"/>
                                  </p:stCondLst>
                                  <p:iterate>
                                    <p:tmAbs val="0"/>
                                  </p:iterate>
                                  <p:childTnLst>
                                    <p:set>
                                      <p:cBhvr>
                                        <p:cTn id="21" fill="hold"/>
                                        <p:tgtEl>
                                          <p:spTgt spid="1192"/>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6" nodeType="clickEffect">
                                  <p:stCondLst>
                                    <p:cond delay="0"/>
                                  </p:stCondLst>
                                  <p:iterate>
                                    <p:tmAbs val="0"/>
                                  </p:iterate>
                                  <p:childTnLst>
                                    <p:set>
                                      <p:cBhvr>
                                        <p:cTn id="25" fill="hold"/>
                                        <p:tgtEl>
                                          <p:spTgt spid="1184"/>
                                        </p:tgtEl>
                                        <p:attrNameLst>
                                          <p:attrName>style.visibility</p:attrName>
                                        </p:attrNameLst>
                                      </p:cBhvr>
                                      <p:to>
                                        <p:strVal val="visible"/>
                                      </p:to>
                                    </p:set>
                                  </p:childTnLst>
                                </p:cTn>
                              </p:par>
                            </p:childTnLst>
                          </p:cTn>
                        </p:par>
                        <p:par>
                          <p:cTn id="26" fill="hold">
                            <p:stCondLst>
                              <p:cond delay="0"/>
                            </p:stCondLst>
                            <p:childTnLst>
                              <p:par>
                                <p:cTn id="27" presetID="9" presetClass="entr" fill="hold" grpId="7" nodeType="afterEffect">
                                  <p:stCondLst>
                                    <p:cond delay="0"/>
                                  </p:stCondLst>
                                  <p:iterate>
                                    <p:tmAbs val="0"/>
                                  </p:iterate>
                                  <p:childTnLst>
                                    <p:set>
                                      <p:cBhvr>
                                        <p:cTn id="28" fill="hold"/>
                                        <p:tgtEl>
                                          <p:spTgt spid="1193"/>
                                        </p:tgtEl>
                                        <p:attrNameLst>
                                          <p:attrName>style.visibility</p:attrName>
                                        </p:attrNameLst>
                                      </p:cBhvr>
                                      <p:to>
                                        <p:strVal val="visible"/>
                                      </p:to>
                                    </p:set>
                                    <p:animEffect transition="in" filter="dissolve">
                                      <p:cBhvr>
                                        <p:cTn id="29" dur="500"/>
                                        <p:tgtEl>
                                          <p:spTgt spid="1193"/>
                                        </p:tgtEl>
                                      </p:cBhvr>
                                    </p:animEffect>
                                  </p:childTnLst>
                                </p:cTn>
                              </p:par>
                            </p:childTnLst>
                          </p:cTn>
                        </p:par>
                        <p:par>
                          <p:cTn id="30" fill="hold">
                            <p:stCondLst>
                              <p:cond delay="0"/>
                            </p:stCondLst>
                            <p:childTnLst>
                              <p:par>
                                <p:cTn id="31" presetID="-1" presetClass="path" presetSubtype="0" accel="50000" decel="50000" fill="hold" nodeType="afterEffect">
                                  <p:stCondLst>
                                    <p:cond delay="0"/>
                                  </p:stCondLst>
                                  <p:childTnLst>
                                    <p:animMotion origin="layout" path="M 0.000000 0.000000 L 0.743064 -0.094689" pathEditMode="relative">
                                      <p:cBhvr>
                                        <p:cTn id="32" dur="2000" fill="hold"/>
                                        <p:tgtEl>
                                          <p:spTgt spid="1193"/>
                                        </p:tgtEl>
                                        <p:attrNameLst>
                                          <p:attrName>ppt_x</p:attrName>
                                          <p:attrName>ppt_y</p:attrName>
                                        </p:attrNameLst>
                                      </p:cBhvr>
                                    </p:animMotion>
                                  </p:childTnLst>
                                </p:cTn>
                              </p:par>
                            </p:childTnLst>
                          </p:cTn>
                        </p:par>
                        <p:par>
                          <p:cTn id="33" fill="hold">
                            <p:stCondLst>
                              <p:cond delay="2000"/>
                            </p:stCondLst>
                            <p:childTnLst>
                              <p:par>
                                <p:cTn id="34" presetID="9" presetClass="exit" fill="hold" grpId="9" nodeType="afterEffect">
                                  <p:stCondLst>
                                    <p:cond delay="0"/>
                                  </p:stCondLst>
                                  <p:iterate>
                                    <p:tmAbs val="0"/>
                                  </p:iterate>
                                  <p:childTnLst>
                                    <p:animEffect transition="out" filter="dissolve">
                                      <p:cBhvr>
                                        <p:cTn id="35" dur="500" fill="hold"/>
                                        <p:tgtEl>
                                          <p:spTgt spid="1193"/>
                                        </p:tgtEl>
                                      </p:cBhvr>
                                    </p:animEffect>
                                    <p:set>
                                      <p:cBhvr>
                                        <p:cTn id="36" fill="hold">
                                          <p:stCondLst>
                                            <p:cond delay="499"/>
                                          </p:stCondLst>
                                        </p:cTn>
                                        <p:tgtEl>
                                          <p:spTgt spid="119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4" grpId="6" animBg="1" advAuto="0"/>
      <p:bldP spid="1185" grpId="1" animBg="1" advAuto="0"/>
      <p:bldP spid="1186" grpId="3" animBg="1" advAuto="0"/>
      <p:bldP spid="1190" grpId="2" animBg="1" advAuto="0"/>
      <p:bldP spid="1191" grpId="4" animBg="1" advAuto="0"/>
      <p:bldP spid="1192" grpId="5" animBg="1" advAuto="0"/>
      <p:bldP spid="1193" grpId="7" animBg="1" advAuto="0"/>
      <p:bldP spid="1193" grpId="9" animBg="1" advAuto="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08" name="TextSlide.jpg" descr="TextSlide.jpg"/>
          <p:cNvPicPr>
            <a:picLocks noChangeAspect="1"/>
          </p:cNvPicPr>
          <p:nvPr/>
        </p:nvPicPr>
        <p:blipFill>
          <a:blip r:embed="rId3"/>
          <a:stretch>
            <a:fillRect/>
          </a:stretch>
        </p:blipFill>
        <p:spPr>
          <a:xfrm>
            <a:off x="0" y="0"/>
            <a:ext cx="24384000" cy="13716000"/>
          </a:xfrm>
          <a:prstGeom prst="rect">
            <a:avLst/>
          </a:prstGeom>
        </p:spPr>
      </p:pic>
      <p:pic>
        <p:nvPicPr>
          <p:cNvPr id="1709" name="image30.png" descr="image30.png"/>
          <p:cNvPicPr>
            <a:picLocks noChangeAspect="1"/>
          </p:cNvPicPr>
          <p:nvPr/>
        </p:nvPicPr>
        <p:blipFill>
          <a:blip r:embed="rId4"/>
          <a:stretch>
            <a:fillRect/>
          </a:stretch>
        </p:blipFill>
        <p:spPr>
          <a:xfrm>
            <a:off x="6903964" y="1483697"/>
            <a:ext cx="16122908" cy="10748606"/>
          </a:xfrm>
          <a:prstGeom prst="rect">
            <a:avLst/>
          </a:prstGeom>
          <a:ln w="38100">
            <a:solidFill>
              <a:srgbClr val="FFFFFF"/>
            </a:solidFill>
            <a:miter lim="400000"/>
          </a:ln>
        </p:spPr>
      </p:pic>
      <p:sp>
        <p:nvSpPr>
          <p:cNvPr id="1710" name="Double-click to edit"/>
          <p:cNvSpPr txBox="1">
            <a:spLocks noGrp="1"/>
          </p:cNvSpPr>
          <p:nvPr>
            <p:ph type="body" idx="1"/>
          </p:nvPr>
        </p:nvSpPr>
        <p:spPr>
          <a:xfrm>
            <a:off x="32723695" y="6400801"/>
            <a:ext cx="29065616" cy="18103851"/>
          </a:xfrm>
          <a:prstGeom prst="rect">
            <a:avLst/>
          </a:prstGeom>
        </p:spPr>
        <p:txBody>
          <a:bodyPr/>
          <a:lstStyle/>
          <a:p>
            <a:pPr>
              <a:spcBef>
                <a:spcPts val="1600"/>
              </a:spcBef>
              <a:defRPr sz="6700">
                <a:effectLst/>
              </a:defRPr>
            </a:pPr>
            <a:endParaRPr/>
          </a:p>
        </p:txBody>
      </p:sp>
      <p:sp>
        <p:nvSpPr>
          <p:cNvPr id="1711" name="Coconino Sandstone"/>
          <p:cNvSpPr txBox="1"/>
          <p:nvPr/>
        </p:nvSpPr>
        <p:spPr>
          <a:xfrm rot="21060000">
            <a:off x="9205466" y="3121689"/>
            <a:ext cx="11061701" cy="1168401"/>
          </a:xfrm>
          <a:prstGeom prst="rect">
            <a:avLst/>
          </a:prstGeom>
          <a:ln w="12700"/>
          <a:effectLst>
            <a:outerShdw blurRad="63500" dist="76200" dir="2700000" rotWithShape="0">
              <a:srgbClr val="000000"/>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8100" tIns="38100" rIns="38100" bIns="38100">
            <a:spAutoFit/>
          </a:bodyPr>
          <a:lstStyle>
            <a:lvl1pPr defTabSz="2177277">
              <a:buClr>
                <a:srgbClr val="FFFFFF"/>
              </a:buClr>
              <a:buFont typeface="Helvetica"/>
              <a:defRPr sz="7200" b="1">
                <a:solidFill>
                  <a:srgbClr val="FFFFFF"/>
                </a:solidFill>
                <a:uFill>
                  <a:solidFill>
                    <a:srgbClr val="FFFFFF"/>
                  </a:solidFill>
                </a:uFill>
                <a:latin typeface="+mn-lt"/>
                <a:ea typeface="+mn-ea"/>
                <a:cs typeface="+mn-cs"/>
                <a:sym typeface="Helvetica"/>
              </a:defRPr>
            </a:lvl1pPr>
          </a:lstStyle>
          <a:p>
            <a:pPr>
              <a:defRPr sz="4300" b="0">
                <a:solidFill>
                  <a:srgbClr val="000000"/>
                </a:solidFill>
                <a:uFill>
                  <a:solidFill>
                    <a:srgbClr val="000000"/>
                  </a:solidFill>
                </a:uFill>
                <a:latin typeface="+mj-lt"/>
                <a:ea typeface="+mj-ea"/>
                <a:cs typeface="+mj-cs"/>
                <a:sym typeface="Calibri"/>
              </a:defRPr>
            </a:pPr>
            <a:r>
              <a:rPr sz="7200" b="1">
                <a:solidFill>
                  <a:srgbClr val="FFFFFF"/>
                </a:solidFill>
                <a:uFill>
                  <a:solidFill>
                    <a:srgbClr val="FFFFFF"/>
                  </a:solidFill>
                </a:uFill>
                <a:latin typeface="+mn-lt"/>
                <a:ea typeface="+mn-ea"/>
                <a:cs typeface="+mn-cs"/>
                <a:sym typeface="Helvetica"/>
              </a:rPr>
              <a:t>Coconino Sandstone</a:t>
            </a:r>
          </a:p>
        </p:txBody>
      </p:sp>
      <p:sp>
        <p:nvSpPr>
          <p:cNvPr id="1712" name="No evidence of erosion between the layers!"/>
          <p:cNvSpPr txBox="1"/>
          <p:nvPr/>
        </p:nvSpPr>
        <p:spPr>
          <a:xfrm>
            <a:off x="1643760" y="2057400"/>
            <a:ext cx="4952582" cy="4140200"/>
          </a:xfrm>
          <a:prstGeom prst="rect">
            <a:avLst/>
          </a:prstGeom>
          <a:ln w="12700"/>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8100" tIns="38100" rIns="38100" bIns="38100">
            <a:spAutoFit/>
          </a:bodyPr>
          <a:lstStyle>
            <a:lvl1pPr algn="l" defTabSz="2177277">
              <a:buClr>
                <a:srgbClr val="FFFFFF"/>
              </a:buClr>
              <a:buFont typeface="Helvetica"/>
              <a:defRPr sz="6700">
                <a:solidFill>
                  <a:srgbClr val="FFFFFF"/>
                </a:solidFill>
                <a:uFill>
                  <a:solidFill>
                    <a:srgbClr val="FFFFFF"/>
                  </a:solidFill>
                </a:uFill>
                <a:latin typeface="+mn-lt"/>
                <a:ea typeface="+mn-ea"/>
                <a:cs typeface="+mn-cs"/>
                <a:sym typeface="Helvetica"/>
              </a:defRPr>
            </a:lvl1pPr>
          </a:lstStyle>
          <a:p>
            <a:pPr>
              <a:defRPr>
                <a:solidFill>
                  <a:srgbClr val="000000"/>
                </a:solidFill>
                <a:uFill>
                  <a:solidFill>
                    <a:srgbClr val="000000"/>
                  </a:solidFill>
                </a:uFill>
              </a:defRPr>
            </a:pPr>
            <a:r>
              <a:rPr>
                <a:solidFill>
                  <a:srgbClr val="FFFFFF"/>
                </a:solidFill>
                <a:uFill>
                  <a:solidFill>
                    <a:srgbClr val="FFFFFF"/>
                  </a:solidFill>
                </a:uFill>
              </a:rPr>
              <a:t>No evidence of erosion between the layers!</a:t>
            </a:r>
          </a:p>
        </p:txBody>
      </p:sp>
      <p:sp>
        <p:nvSpPr>
          <p:cNvPr id="1713" name="Grand Canyon, USA"/>
          <p:cNvSpPr txBox="1"/>
          <p:nvPr/>
        </p:nvSpPr>
        <p:spPr>
          <a:xfrm>
            <a:off x="1808860" y="10173575"/>
            <a:ext cx="4828545" cy="1752601"/>
          </a:xfrm>
          <a:prstGeom prst="rect">
            <a:avLst/>
          </a:prstGeom>
          <a:ln w="12700"/>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8100" tIns="38100" rIns="38100" bIns="38100">
            <a:spAutoFit/>
          </a:bodyPr>
          <a:lstStyle>
            <a:lvl1pPr algn="l" defTabSz="2177277">
              <a:buClr>
                <a:srgbClr val="FFFFFF"/>
              </a:buClr>
              <a:buFont typeface="Helvetica"/>
              <a:defRPr sz="5500">
                <a:solidFill>
                  <a:srgbClr val="FFFFFF"/>
                </a:solidFill>
                <a:uFill>
                  <a:solidFill>
                    <a:srgbClr val="FFFFFF"/>
                  </a:solidFill>
                </a:uFill>
                <a:latin typeface="+mn-lt"/>
                <a:ea typeface="+mn-ea"/>
                <a:cs typeface="+mn-cs"/>
                <a:sym typeface="Helvetica"/>
              </a:defRPr>
            </a:lvl1pPr>
          </a:lstStyle>
          <a:p>
            <a:pPr>
              <a:defRPr>
                <a:solidFill>
                  <a:srgbClr val="000000"/>
                </a:solidFill>
                <a:uFill>
                  <a:solidFill>
                    <a:srgbClr val="000000"/>
                  </a:solidFill>
                </a:uFill>
              </a:defRPr>
            </a:pPr>
            <a:r>
              <a:rPr>
                <a:solidFill>
                  <a:srgbClr val="FFFFFF"/>
                </a:solidFill>
                <a:uFill>
                  <a:solidFill>
                    <a:srgbClr val="FFFFFF"/>
                  </a:solidFill>
                </a:uFill>
              </a:rPr>
              <a:t>Grand Canyon, USA</a:t>
            </a:r>
          </a:p>
        </p:txBody>
      </p:sp>
      <p:sp>
        <p:nvSpPr>
          <p:cNvPr id="1714" name="Line"/>
          <p:cNvSpPr/>
          <p:nvPr/>
        </p:nvSpPr>
        <p:spPr>
          <a:xfrm flipV="1">
            <a:off x="7025200" y="5488052"/>
            <a:ext cx="15880437" cy="2464395"/>
          </a:xfrm>
          <a:prstGeom prst="line">
            <a:avLst/>
          </a:prstGeom>
          <a:ln w="127000">
            <a:solidFill>
              <a:srgbClr val="FFFB01"/>
            </a:solidFill>
            <a:miter lim="400000"/>
          </a:ln>
          <a:effectLst>
            <a:outerShdw blurRad="63500" dist="25400" dir="2700000" rotWithShape="0">
              <a:srgbClr val="000000"/>
            </a:outerShdw>
          </a:effectLst>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15" name="Supposed gap of 5-10 million years!"/>
          <p:cNvSpPr txBox="1"/>
          <p:nvPr/>
        </p:nvSpPr>
        <p:spPr>
          <a:xfrm rot="21077349">
            <a:off x="7840790" y="5540902"/>
            <a:ext cx="14242523" cy="1027095"/>
          </a:xfrm>
          <a:prstGeom prst="rect">
            <a:avLst/>
          </a:prstGeom>
          <a:ln w="12700">
            <a:miter lim="400000"/>
          </a:ln>
          <a:effectLst>
            <a:outerShdw blurRad="63500" dist="76200" dir="2700000" rotWithShape="0">
              <a:srgbClr val="000000"/>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spAutoFit/>
          </a:bodyPr>
          <a:lstStyle>
            <a:lvl1pPr>
              <a:defRPr sz="6500" b="1">
                <a:solidFill>
                  <a:srgbClr val="FFFB01"/>
                </a:solidFill>
                <a:latin typeface="Arial"/>
                <a:ea typeface="Arial"/>
                <a:cs typeface="Arial"/>
                <a:sym typeface="Arial"/>
              </a:defRPr>
            </a:lvl1pPr>
          </a:lstStyle>
          <a:p>
            <a:r>
              <a:t>Supposed gap of 5-10 million years!</a:t>
            </a:r>
          </a:p>
        </p:txBody>
      </p:sp>
      <p:sp>
        <p:nvSpPr>
          <p:cNvPr id="1716" name="Hermit Shale"/>
          <p:cNvSpPr txBox="1"/>
          <p:nvPr/>
        </p:nvSpPr>
        <p:spPr>
          <a:xfrm rot="21060000">
            <a:off x="9436555" y="7716022"/>
            <a:ext cx="11061701" cy="1168401"/>
          </a:xfrm>
          <a:prstGeom prst="rect">
            <a:avLst/>
          </a:prstGeom>
          <a:ln w="12700"/>
          <a:effectLst>
            <a:outerShdw blurRad="63500" dist="76200" dir="2700000" rotWithShape="0">
              <a:srgbClr val="000000"/>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8100" tIns="38100" rIns="38100" bIns="38100">
            <a:spAutoFit/>
          </a:bodyPr>
          <a:lstStyle>
            <a:lvl1pPr defTabSz="2177277">
              <a:buClr>
                <a:srgbClr val="FFFFFF"/>
              </a:buClr>
              <a:buFont typeface="Helvetica"/>
              <a:defRPr sz="7200" b="1">
                <a:solidFill>
                  <a:srgbClr val="FFFFFF"/>
                </a:solidFill>
                <a:uFill>
                  <a:solidFill>
                    <a:srgbClr val="FFFFFF"/>
                  </a:solidFill>
                </a:uFill>
                <a:latin typeface="+mn-lt"/>
                <a:ea typeface="+mn-ea"/>
                <a:cs typeface="+mn-cs"/>
                <a:sym typeface="Helvetica"/>
              </a:defRPr>
            </a:lvl1pPr>
          </a:lstStyle>
          <a:p>
            <a:pPr>
              <a:defRPr sz="4300" b="0">
                <a:solidFill>
                  <a:srgbClr val="000000"/>
                </a:solidFill>
                <a:uFill>
                  <a:solidFill>
                    <a:srgbClr val="000000"/>
                  </a:solidFill>
                </a:uFill>
                <a:latin typeface="+mj-lt"/>
                <a:ea typeface="+mj-ea"/>
                <a:cs typeface="+mj-cs"/>
                <a:sym typeface="Calibri"/>
              </a:defRPr>
            </a:pPr>
            <a:r>
              <a:rPr sz="7200" b="1">
                <a:solidFill>
                  <a:srgbClr val="FFFFFF"/>
                </a:solidFill>
                <a:uFill>
                  <a:solidFill>
                    <a:srgbClr val="FFFFFF"/>
                  </a:solidFill>
                </a:uFill>
                <a:latin typeface="+mn-lt"/>
                <a:ea typeface="+mn-ea"/>
                <a:cs typeface="+mn-cs"/>
                <a:sym typeface="Helvetica"/>
              </a:rPr>
              <a:t>Hermit Shale</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iterate>
                                    <p:tmAbs val="0"/>
                                  </p:iterate>
                                  <p:childTnLst>
                                    <p:set>
                                      <p:cBhvr>
                                        <p:cTn id="6" fill="hold"/>
                                        <p:tgtEl>
                                          <p:spTgt spid="1714"/>
                                        </p:tgtEl>
                                        <p:attrNameLst>
                                          <p:attrName>style.visibility</p:attrName>
                                        </p:attrNameLst>
                                      </p:cBhvr>
                                      <p:to>
                                        <p:strVal val="visible"/>
                                      </p:to>
                                    </p:set>
                                    <p:animEffect transition="in" filter="wipe(left)">
                                      <p:cBhvr>
                                        <p:cTn id="7" dur="499"/>
                                        <p:tgtEl>
                                          <p:spTgt spid="17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fill="hold" grpId="0" nodeType="clickEffect">
                                  <p:stCondLst>
                                    <p:cond delay="0"/>
                                  </p:stCondLst>
                                  <p:iterate>
                                    <p:tmAbs val="0"/>
                                  </p:iterate>
                                  <p:childTnLst>
                                    <p:set>
                                      <p:cBhvr>
                                        <p:cTn id="11" fill="hold"/>
                                        <p:tgtEl>
                                          <p:spTgt spid="1715"/>
                                        </p:tgtEl>
                                        <p:attrNameLst>
                                          <p:attrName>style.visibility</p:attrName>
                                        </p:attrNameLst>
                                      </p:cBhvr>
                                      <p:to>
                                        <p:strVal val="visible"/>
                                      </p:to>
                                    </p:set>
                                    <p:animEffect transition="in" filter="fade">
                                      <p:cBhvr>
                                        <p:cTn id="12" dur="499"/>
                                        <p:tgtEl>
                                          <p:spTgt spid="17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fill="hold" grpId="0" nodeType="clickEffect">
                                  <p:stCondLst>
                                    <p:cond delay="0"/>
                                  </p:stCondLst>
                                  <p:iterate>
                                    <p:tmAbs val="0"/>
                                  </p:iterate>
                                  <p:childTnLst>
                                    <p:set>
                                      <p:cBhvr>
                                        <p:cTn id="16" fill="hold"/>
                                        <p:tgtEl>
                                          <p:spTgt spid="1712"/>
                                        </p:tgtEl>
                                        <p:attrNameLst>
                                          <p:attrName>style.visibility</p:attrName>
                                        </p:attrNameLst>
                                      </p:cBhvr>
                                      <p:to>
                                        <p:strVal val="visible"/>
                                      </p:to>
                                    </p:set>
                                    <p:animEffect transition="in" filter="fade">
                                      <p:cBhvr>
                                        <p:cTn id="17" dur="499"/>
                                        <p:tgtEl>
                                          <p:spTgt spid="17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2" grpId="0" animBg="1" advAuto="0"/>
      <p:bldP spid="1714" grpId="0" animBg="1" advAuto="0"/>
      <p:bldP spid="1715" grpId="0" animBg="1" advAuto="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4" name="Erosion: 1 MILE in ~5 MILLION YEARS"/>
          <p:cNvSpPr txBox="1">
            <a:spLocks noGrp="1"/>
          </p:cNvSpPr>
          <p:nvPr>
            <p:ph type="title" idx="4294967295"/>
          </p:nvPr>
        </p:nvSpPr>
        <p:spPr>
          <a:xfrm>
            <a:off x="0" y="11506200"/>
            <a:ext cx="24384000" cy="1473200"/>
          </a:xfrm>
          <a:prstGeom prst="rect">
            <a:avLst/>
          </a:prstGeom>
          <a:effectLst>
            <a:outerShdw blurRad="50800" dist="38100" dir="5400000" rotWithShape="0">
              <a:srgbClr val="000000">
                <a:alpha val="40000"/>
              </a:srgbClr>
            </a:outerShdw>
          </a:effectLst>
        </p:spPr>
        <p:txBody>
          <a:bodyPr anchor="ctr"/>
          <a:lstStyle>
            <a:lvl1pPr>
              <a:defRPr sz="6800">
                <a:latin typeface="+mn-lt"/>
                <a:ea typeface="+mn-ea"/>
                <a:cs typeface="+mn-cs"/>
                <a:sym typeface="DejaVu Sans Condensed"/>
              </a:defRPr>
            </a:lvl1pPr>
          </a:lstStyle>
          <a:p>
            <a:r>
              <a:rPr dirty="0"/>
              <a:t>Erosion: 1 MILE in ~5 MILLION YEARS</a:t>
            </a:r>
          </a:p>
        </p:txBody>
      </p:sp>
      <p:pic>
        <p:nvPicPr>
          <p:cNvPr id="1205" name="Slide_1_Grand_Canyon.jpg" descr="Slide_1_Grand_Canyon.jpg"/>
          <p:cNvPicPr>
            <a:picLocks/>
          </p:cNvPicPr>
          <p:nvPr/>
        </p:nvPicPr>
        <p:blipFill>
          <a:blip r:embed="rId3"/>
          <a:srcRect r="1474"/>
          <a:stretch>
            <a:fillRect/>
          </a:stretch>
        </p:blipFill>
        <p:spPr>
          <a:xfrm>
            <a:off x="5486400" y="2006600"/>
            <a:ext cx="12725400" cy="9690100"/>
          </a:xfrm>
          <a:prstGeom prst="rect">
            <a:avLst/>
          </a:prstGeom>
          <a:ln w="25400">
            <a:solidFill>
              <a:srgbClr val="FFFFFF"/>
            </a:solidFill>
            <a:miter lim="400000"/>
          </a:ln>
        </p:spPr>
      </p:pic>
      <p:sp>
        <p:nvSpPr>
          <p:cNvPr id="1206" name="Sedimentation: 300 MILLION YEARS"/>
          <p:cNvSpPr txBox="1"/>
          <p:nvPr/>
        </p:nvSpPr>
        <p:spPr>
          <a:xfrm>
            <a:off x="965200" y="-546100"/>
            <a:ext cx="22453600" cy="24892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68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r>
              <a:t>Sedimentation: 300 MILLION YEARS</a:t>
            </a:r>
          </a:p>
        </p:txBody>
      </p:sp>
      <p:sp>
        <p:nvSpPr>
          <p:cNvPr id="1207" name="Line"/>
          <p:cNvSpPr/>
          <p:nvPr/>
        </p:nvSpPr>
        <p:spPr>
          <a:xfrm flipV="1">
            <a:off x="11150600" y="2819399"/>
            <a:ext cx="3352801" cy="2"/>
          </a:xfrm>
          <a:prstGeom prst="line">
            <a:avLst/>
          </a:prstGeom>
          <a:ln w="190500">
            <a:solidFill>
              <a:srgbClr val="FFFB00"/>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206"/>
                                        </p:tgtEl>
                                        <p:attrNameLst>
                                          <p:attrName>style.visibility</p:attrName>
                                        </p:attrNameLst>
                                      </p:cBhvr>
                                      <p:to>
                                        <p:strVal val="visible"/>
                                      </p:to>
                                    </p:set>
                                    <p:animEffect transition="in" filter="dissolve">
                                      <p:cBhvr>
                                        <p:cTn id="7" dur="250"/>
                                        <p:tgtEl>
                                          <p:spTgt spid="120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1207"/>
                                        </p:tgtEl>
                                        <p:attrNameLst>
                                          <p:attrName>style.visibility</p:attrName>
                                        </p:attrNameLst>
                                      </p:cBhvr>
                                      <p:to>
                                        <p:strVal val="visible"/>
                                      </p:to>
                                    </p:set>
                                    <p:animEffect transition="in" filter="dissolve">
                                      <p:cBhvr>
                                        <p:cTn id="12" dur="100"/>
                                        <p:tgtEl>
                                          <p:spTgt spid="1207"/>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path" presetSubtype="0" accel="50000" decel="50000" fill="hold" nodeType="clickEffect">
                                  <p:stCondLst>
                                    <p:cond delay="0"/>
                                  </p:stCondLst>
                                  <p:childTnLst>
                                    <p:animMotion origin="layout" path="M 0.000000 0.000000 L 0.000000 0.585185" pathEditMode="relative">
                                      <p:cBhvr>
                                        <p:cTn id="16" dur="1000" fill="hold"/>
                                        <p:tgtEl>
                                          <p:spTgt spid="1207"/>
                                        </p:tgtEl>
                                        <p:attrNameLst>
                                          <p:attrName>ppt_x</p:attrName>
                                          <p:attrName>ppt_y</p:attrName>
                                        </p:attrNameLst>
                                      </p:cBhvr>
                                    </p:animMotion>
                                  </p:childTnLst>
                                </p:cTn>
                              </p:par>
                            </p:childTnLst>
                          </p:cTn>
                        </p:par>
                        <p:par>
                          <p:cTn id="17" fill="hold">
                            <p:stCondLst>
                              <p:cond delay="1000"/>
                            </p:stCondLst>
                            <p:childTnLst>
                              <p:par>
                                <p:cTn id="18" presetID="9" presetClass="entr" fill="hold" grpId="4" nodeType="afterEffect">
                                  <p:stCondLst>
                                    <p:cond delay="0"/>
                                  </p:stCondLst>
                                  <p:iterate>
                                    <p:tmAbs val="0"/>
                                  </p:iterate>
                                  <p:childTnLst>
                                    <p:set>
                                      <p:cBhvr>
                                        <p:cTn id="19" fill="hold"/>
                                        <p:tgtEl>
                                          <p:spTgt spid="1204"/>
                                        </p:tgtEl>
                                        <p:attrNameLst>
                                          <p:attrName>style.visibility</p:attrName>
                                        </p:attrNameLst>
                                      </p:cBhvr>
                                      <p:to>
                                        <p:strVal val="visible"/>
                                      </p:to>
                                    </p:set>
                                    <p:animEffect transition="in" filter="dissolve">
                                      <p:cBhvr>
                                        <p:cTn id="20" dur="250"/>
                                        <p:tgtEl>
                                          <p:spTgt spid="12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4" grpId="4" animBg="1" advAuto="0"/>
      <p:bldP spid="1206" grpId="1" animBg="1" advAuto="0"/>
      <p:bldP spid="1207" grpId="2" animBg="1" advAuto="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0" name="droppedImage.pdf" descr="droppedImage.pdf"/>
          <p:cNvPicPr>
            <a:picLocks noChangeAspect="1"/>
          </p:cNvPicPr>
          <p:nvPr/>
        </p:nvPicPr>
        <p:blipFill>
          <a:blip r:embed="rId2"/>
          <a:stretch>
            <a:fillRect/>
          </a:stretch>
        </p:blipFill>
        <p:spPr>
          <a:xfrm>
            <a:off x="5255080" y="2501900"/>
            <a:ext cx="11648620" cy="9829800"/>
          </a:xfrm>
          <a:prstGeom prst="rect">
            <a:avLst/>
          </a:prstGeom>
          <a:ln w="12700">
            <a:miter lim="400000"/>
          </a:ln>
        </p:spPr>
      </p:pic>
      <p:pic>
        <p:nvPicPr>
          <p:cNvPr id="1221" name="droppedImage.pdf" descr="droppedImage.pdf"/>
          <p:cNvPicPr>
            <a:picLocks noChangeAspect="1"/>
          </p:cNvPicPr>
          <p:nvPr/>
        </p:nvPicPr>
        <p:blipFill>
          <a:blip r:embed="rId3"/>
          <a:stretch>
            <a:fillRect/>
          </a:stretch>
        </p:blipFill>
        <p:spPr>
          <a:xfrm>
            <a:off x="16903700" y="2501900"/>
            <a:ext cx="2207107" cy="9829800"/>
          </a:xfrm>
          <a:prstGeom prst="rect">
            <a:avLst/>
          </a:prstGeom>
          <a:ln w="12700">
            <a:miter lim="400000"/>
          </a:ln>
        </p:spPr>
      </p:pic>
      <p:sp>
        <p:nvSpPr>
          <p:cNvPr id="1222" name="Old-Earth Neo-Catastrophism"/>
          <p:cNvSpPr txBox="1"/>
          <p:nvPr/>
        </p:nvSpPr>
        <p:spPr>
          <a:xfrm>
            <a:off x="6868665" y="1193799"/>
            <a:ext cx="12194829" cy="1168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7200">
                <a:solidFill>
                  <a:srgbClr val="FFFFFF"/>
                </a:solidFill>
                <a:latin typeface="+mn-lt"/>
                <a:ea typeface="+mn-ea"/>
                <a:cs typeface="+mn-cs"/>
                <a:sym typeface="DejaVu Sans Condensed"/>
              </a:defRPr>
            </a:lvl1pPr>
          </a:lstStyle>
          <a:p>
            <a:r>
              <a:t>Old-Earth Neo-Catastrophism</a:t>
            </a:r>
          </a:p>
        </p:txBody>
      </p:sp>
      <p:sp>
        <p:nvSpPr>
          <p:cNvPr id="1223" name="Rectangle"/>
          <p:cNvSpPr/>
          <p:nvPr/>
        </p:nvSpPr>
        <p:spPr>
          <a:xfrm>
            <a:off x="5259328" y="3190179"/>
            <a:ext cx="2649585" cy="1270001"/>
          </a:xfrm>
          <a:prstGeom prst="rect">
            <a:avLst/>
          </a:prstGeom>
          <a:blipFill>
            <a:blip r:embed="rId4"/>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24" name="Rectangle"/>
          <p:cNvSpPr/>
          <p:nvPr/>
        </p:nvSpPr>
        <p:spPr>
          <a:xfrm>
            <a:off x="3607791" y="2512120"/>
            <a:ext cx="5001899" cy="1270001"/>
          </a:xfrm>
          <a:prstGeom prst="rect">
            <a:avLst/>
          </a:prstGeom>
          <a:blipFill>
            <a:blip r:embed="rId4"/>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25" name="Rectangle"/>
          <p:cNvSpPr/>
          <p:nvPr/>
        </p:nvSpPr>
        <p:spPr>
          <a:xfrm>
            <a:off x="16896880" y="2510302"/>
            <a:ext cx="4414781" cy="9812995"/>
          </a:xfrm>
          <a:prstGeom prst="rect">
            <a:avLst/>
          </a:prstGeom>
          <a:blipFill>
            <a:blip r:embed="rId4"/>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26" name="Rectangle"/>
          <p:cNvSpPr/>
          <p:nvPr/>
        </p:nvSpPr>
        <p:spPr>
          <a:xfrm>
            <a:off x="3606507" y="3768206"/>
            <a:ext cx="1841003" cy="8581707"/>
          </a:xfrm>
          <a:prstGeom prst="rect">
            <a:avLst/>
          </a:prstGeom>
          <a:blipFill>
            <a:blip r:embed="rId4"/>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27" name="Rectangle"/>
          <p:cNvSpPr/>
          <p:nvPr/>
        </p:nvSpPr>
        <p:spPr>
          <a:xfrm>
            <a:off x="19006901" y="2529046"/>
            <a:ext cx="1841003" cy="9800908"/>
          </a:xfrm>
          <a:prstGeom prst="rect">
            <a:avLst/>
          </a:prstGeom>
          <a:blipFill>
            <a:blip r:embed="rId4"/>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28" name="Rapid…"/>
          <p:cNvSpPr txBox="1"/>
          <p:nvPr/>
        </p:nvSpPr>
        <p:spPr>
          <a:xfrm>
            <a:off x="4387087" y="2524820"/>
            <a:ext cx="3448944" cy="191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spAutoFit/>
          </a:bodyPr>
          <a:lstStyle/>
          <a:p>
            <a:pPr algn="r">
              <a:lnSpc>
                <a:spcPct val="80000"/>
              </a:lnSpc>
              <a:defRPr sz="4800"/>
            </a:pPr>
            <a:r>
              <a:t>Rapid</a:t>
            </a:r>
          </a:p>
          <a:p>
            <a:pPr algn="r">
              <a:lnSpc>
                <a:spcPct val="80000"/>
              </a:lnSpc>
              <a:defRPr sz="4800"/>
            </a:pPr>
            <a:r>
              <a:t>Catastrophic</a:t>
            </a:r>
          </a:p>
          <a:p>
            <a:pPr algn="r">
              <a:lnSpc>
                <a:spcPct val="80000"/>
              </a:lnSpc>
              <a:defRPr sz="4800"/>
            </a:pPr>
            <a:r>
              <a:t>Deposition</a:t>
            </a:r>
          </a:p>
        </p:txBody>
      </p:sp>
      <p:grpSp>
        <p:nvGrpSpPr>
          <p:cNvPr id="1231" name="Group"/>
          <p:cNvGrpSpPr/>
          <p:nvPr/>
        </p:nvGrpSpPr>
        <p:grpSpPr>
          <a:xfrm>
            <a:off x="17086752" y="3608115"/>
            <a:ext cx="3406483" cy="852065"/>
            <a:chOff x="0" y="0"/>
            <a:chExt cx="3406481" cy="852063"/>
          </a:xfrm>
        </p:grpSpPr>
        <p:sp>
          <p:nvSpPr>
            <p:cNvPr id="1229" name="Time passes"/>
            <p:cNvSpPr txBox="1"/>
            <p:nvPr/>
          </p:nvSpPr>
          <p:spPr>
            <a:xfrm>
              <a:off x="298355" y="0"/>
              <a:ext cx="3108127" cy="8001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none" lIns="50800" tIns="50800" rIns="50800" bIns="50800" numCol="1" anchor="t">
              <a:spAutoFit/>
            </a:bodyPr>
            <a:lstStyle>
              <a:lvl1pPr algn="r">
                <a:lnSpc>
                  <a:spcPct val="80000"/>
                </a:lnSpc>
                <a:defRPr sz="4800"/>
              </a:lvl1pPr>
            </a:lstStyle>
            <a:p>
              <a:r>
                <a:t>Time passes</a:t>
              </a:r>
            </a:p>
          </p:txBody>
        </p:sp>
        <p:sp>
          <p:nvSpPr>
            <p:cNvPr id="1230" name="Line"/>
            <p:cNvSpPr/>
            <p:nvPr/>
          </p:nvSpPr>
          <p:spPr>
            <a:xfrm flipH="1" flipV="1">
              <a:off x="-1" y="852063"/>
              <a:ext cx="3344160" cy="1"/>
            </a:xfrm>
            <a:prstGeom prst="line">
              <a:avLst/>
            </a:prstGeom>
            <a:noFill/>
            <a:ln w="101600" cap="flat">
              <a:solidFill>
                <a:srgbClr val="000000"/>
              </a:solidFill>
              <a:prstDash val="solid"/>
              <a:miter lim="400000"/>
              <a:tailEnd type="triangle" w="med" len="med"/>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nvGrpSpPr>
          <p:cNvPr id="1234" name="Group"/>
          <p:cNvGrpSpPr/>
          <p:nvPr/>
        </p:nvGrpSpPr>
        <p:grpSpPr>
          <a:xfrm>
            <a:off x="17086752" y="5568241"/>
            <a:ext cx="3406483" cy="852065"/>
            <a:chOff x="0" y="0"/>
            <a:chExt cx="3406481" cy="852063"/>
          </a:xfrm>
        </p:grpSpPr>
        <p:sp>
          <p:nvSpPr>
            <p:cNvPr id="1232" name="Time passes"/>
            <p:cNvSpPr txBox="1"/>
            <p:nvPr/>
          </p:nvSpPr>
          <p:spPr>
            <a:xfrm>
              <a:off x="298355" y="0"/>
              <a:ext cx="3108127" cy="8001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none" lIns="50800" tIns="50800" rIns="50800" bIns="50800" numCol="1" anchor="t">
              <a:spAutoFit/>
            </a:bodyPr>
            <a:lstStyle>
              <a:lvl1pPr algn="r">
                <a:lnSpc>
                  <a:spcPct val="80000"/>
                </a:lnSpc>
                <a:defRPr sz="4800"/>
              </a:lvl1pPr>
            </a:lstStyle>
            <a:p>
              <a:r>
                <a:t>Time passes</a:t>
              </a:r>
            </a:p>
          </p:txBody>
        </p:sp>
        <p:sp>
          <p:nvSpPr>
            <p:cNvPr id="1233" name="Line"/>
            <p:cNvSpPr/>
            <p:nvPr/>
          </p:nvSpPr>
          <p:spPr>
            <a:xfrm flipH="1" flipV="1">
              <a:off x="-1" y="852063"/>
              <a:ext cx="3344160" cy="1"/>
            </a:xfrm>
            <a:prstGeom prst="line">
              <a:avLst/>
            </a:prstGeom>
            <a:noFill/>
            <a:ln w="101600" cap="flat">
              <a:solidFill>
                <a:srgbClr val="000000"/>
              </a:solidFill>
              <a:prstDash val="solid"/>
              <a:miter lim="400000"/>
              <a:tailEnd type="triangle" w="med" len="med"/>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nvGrpSpPr>
          <p:cNvPr id="1237" name="Group"/>
          <p:cNvGrpSpPr/>
          <p:nvPr/>
        </p:nvGrpSpPr>
        <p:grpSpPr>
          <a:xfrm>
            <a:off x="17086752" y="7528367"/>
            <a:ext cx="3406483" cy="852065"/>
            <a:chOff x="0" y="0"/>
            <a:chExt cx="3406481" cy="852063"/>
          </a:xfrm>
        </p:grpSpPr>
        <p:sp>
          <p:nvSpPr>
            <p:cNvPr id="1235" name="Time passes"/>
            <p:cNvSpPr txBox="1"/>
            <p:nvPr/>
          </p:nvSpPr>
          <p:spPr>
            <a:xfrm>
              <a:off x="298355" y="0"/>
              <a:ext cx="3108127" cy="8001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none" lIns="50800" tIns="50800" rIns="50800" bIns="50800" numCol="1" anchor="t">
              <a:spAutoFit/>
            </a:bodyPr>
            <a:lstStyle>
              <a:lvl1pPr algn="r">
                <a:lnSpc>
                  <a:spcPct val="80000"/>
                </a:lnSpc>
                <a:defRPr sz="4800"/>
              </a:lvl1pPr>
            </a:lstStyle>
            <a:p>
              <a:r>
                <a:t>Time passes</a:t>
              </a:r>
            </a:p>
          </p:txBody>
        </p:sp>
        <p:sp>
          <p:nvSpPr>
            <p:cNvPr id="1236" name="Line"/>
            <p:cNvSpPr/>
            <p:nvPr/>
          </p:nvSpPr>
          <p:spPr>
            <a:xfrm flipH="1" flipV="1">
              <a:off x="-1" y="852063"/>
              <a:ext cx="3344160" cy="1"/>
            </a:xfrm>
            <a:prstGeom prst="line">
              <a:avLst/>
            </a:prstGeom>
            <a:noFill/>
            <a:ln w="101600" cap="flat">
              <a:solidFill>
                <a:srgbClr val="000000"/>
              </a:solidFill>
              <a:prstDash val="solid"/>
              <a:miter lim="400000"/>
              <a:tailEnd type="triangle" w="med" len="med"/>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nvGrpSpPr>
          <p:cNvPr id="1240" name="Group"/>
          <p:cNvGrpSpPr/>
          <p:nvPr/>
        </p:nvGrpSpPr>
        <p:grpSpPr>
          <a:xfrm>
            <a:off x="17086752" y="9535625"/>
            <a:ext cx="3406483" cy="852065"/>
            <a:chOff x="0" y="0"/>
            <a:chExt cx="3406481" cy="852063"/>
          </a:xfrm>
        </p:grpSpPr>
        <p:sp>
          <p:nvSpPr>
            <p:cNvPr id="1238" name="Time passes"/>
            <p:cNvSpPr txBox="1"/>
            <p:nvPr/>
          </p:nvSpPr>
          <p:spPr>
            <a:xfrm>
              <a:off x="298355" y="0"/>
              <a:ext cx="3108127" cy="8001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none" lIns="50800" tIns="50800" rIns="50800" bIns="50800" numCol="1" anchor="t">
              <a:spAutoFit/>
            </a:bodyPr>
            <a:lstStyle>
              <a:lvl1pPr algn="r">
                <a:lnSpc>
                  <a:spcPct val="80000"/>
                </a:lnSpc>
                <a:defRPr sz="4800"/>
              </a:lvl1pPr>
            </a:lstStyle>
            <a:p>
              <a:r>
                <a:t>Time passes</a:t>
              </a:r>
            </a:p>
          </p:txBody>
        </p:sp>
        <p:sp>
          <p:nvSpPr>
            <p:cNvPr id="1239" name="Line"/>
            <p:cNvSpPr/>
            <p:nvPr/>
          </p:nvSpPr>
          <p:spPr>
            <a:xfrm flipH="1" flipV="1">
              <a:off x="-1" y="852063"/>
              <a:ext cx="3344160" cy="1"/>
            </a:xfrm>
            <a:prstGeom prst="line">
              <a:avLst/>
            </a:prstGeom>
            <a:noFill/>
            <a:ln w="101600" cap="flat">
              <a:solidFill>
                <a:srgbClr val="000000"/>
              </a:solidFill>
              <a:prstDash val="solid"/>
              <a:miter lim="400000"/>
              <a:tailEnd type="triangle" w="med" len="med"/>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spTree>
  </p:cSld>
  <p:clrMapOvr>
    <a:masterClrMapping/>
  </p:clrMapOvr>
  <p:transition spd="med"/>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1" name="droppedImage.pdf" descr="droppedImage.pdf"/>
          <p:cNvPicPr>
            <a:picLocks noChangeAspect="1"/>
          </p:cNvPicPr>
          <p:nvPr/>
        </p:nvPicPr>
        <p:blipFill>
          <a:blip r:embed="rId2"/>
          <a:stretch>
            <a:fillRect/>
          </a:stretch>
        </p:blipFill>
        <p:spPr>
          <a:xfrm>
            <a:off x="5696485" y="1074278"/>
            <a:ext cx="9108282" cy="2159001"/>
          </a:xfrm>
          <a:prstGeom prst="rect">
            <a:avLst/>
          </a:prstGeom>
          <a:ln w="12700">
            <a:miter lim="400000"/>
          </a:ln>
        </p:spPr>
      </p:pic>
      <p:pic>
        <p:nvPicPr>
          <p:cNvPr id="1212" name="droppedImage.pdf" descr="droppedImage.pdf"/>
          <p:cNvPicPr>
            <a:picLocks noChangeAspect="1"/>
          </p:cNvPicPr>
          <p:nvPr/>
        </p:nvPicPr>
        <p:blipFill>
          <a:blip r:embed="rId3"/>
          <a:stretch>
            <a:fillRect/>
          </a:stretch>
        </p:blipFill>
        <p:spPr>
          <a:xfrm>
            <a:off x="5696485" y="3080878"/>
            <a:ext cx="9105901" cy="2293339"/>
          </a:xfrm>
          <a:prstGeom prst="rect">
            <a:avLst/>
          </a:prstGeom>
          <a:ln w="12700">
            <a:miter lim="400000"/>
          </a:ln>
        </p:spPr>
      </p:pic>
      <p:pic>
        <p:nvPicPr>
          <p:cNvPr id="1213" name="droppedImage.pdf" descr="droppedImage.pdf"/>
          <p:cNvPicPr>
            <a:picLocks noChangeAspect="1"/>
          </p:cNvPicPr>
          <p:nvPr/>
        </p:nvPicPr>
        <p:blipFill>
          <a:blip r:embed="rId4"/>
          <a:stretch>
            <a:fillRect/>
          </a:stretch>
        </p:blipFill>
        <p:spPr>
          <a:xfrm>
            <a:off x="5696485" y="4998579"/>
            <a:ext cx="9105901" cy="2832947"/>
          </a:xfrm>
          <a:prstGeom prst="rect">
            <a:avLst/>
          </a:prstGeom>
          <a:ln w="12700">
            <a:miter lim="400000"/>
          </a:ln>
        </p:spPr>
      </p:pic>
      <p:pic>
        <p:nvPicPr>
          <p:cNvPr id="1214" name="droppedImage.pdf" descr="droppedImage.pdf"/>
          <p:cNvPicPr>
            <a:picLocks noChangeAspect="1"/>
          </p:cNvPicPr>
          <p:nvPr/>
        </p:nvPicPr>
        <p:blipFill>
          <a:blip r:embed="rId5"/>
          <a:stretch>
            <a:fillRect/>
          </a:stretch>
        </p:blipFill>
        <p:spPr>
          <a:xfrm>
            <a:off x="5696485" y="7525878"/>
            <a:ext cx="9105901" cy="2698046"/>
          </a:xfrm>
          <a:prstGeom prst="rect">
            <a:avLst/>
          </a:prstGeom>
          <a:ln w="12700">
            <a:miter lim="400000"/>
          </a:ln>
        </p:spPr>
      </p:pic>
      <p:pic>
        <p:nvPicPr>
          <p:cNvPr id="1215" name="droppedImage.pdf" descr="droppedImage.pdf"/>
          <p:cNvPicPr>
            <a:picLocks noChangeAspect="1"/>
          </p:cNvPicPr>
          <p:nvPr/>
        </p:nvPicPr>
        <p:blipFill>
          <a:blip r:embed="rId6"/>
          <a:stretch>
            <a:fillRect/>
          </a:stretch>
        </p:blipFill>
        <p:spPr>
          <a:xfrm>
            <a:off x="5696485" y="10078578"/>
            <a:ext cx="9105901" cy="2563143"/>
          </a:xfrm>
          <a:prstGeom prst="rect">
            <a:avLst/>
          </a:prstGeom>
          <a:ln w="12700">
            <a:miter lim="400000"/>
          </a:ln>
        </p:spPr>
      </p:pic>
      <p:grpSp>
        <p:nvGrpSpPr>
          <p:cNvPr id="1218" name="Group"/>
          <p:cNvGrpSpPr/>
          <p:nvPr/>
        </p:nvGrpSpPr>
        <p:grpSpPr>
          <a:xfrm>
            <a:off x="14906387" y="10627528"/>
            <a:ext cx="6390260" cy="1983741"/>
            <a:chOff x="0" y="0"/>
            <a:chExt cx="6390258" cy="1983739"/>
          </a:xfrm>
        </p:grpSpPr>
        <p:sp>
          <p:nvSpPr>
            <p:cNvPr id="1216" name="What we normally see"/>
            <p:cNvSpPr txBox="1"/>
            <p:nvPr/>
          </p:nvSpPr>
          <p:spPr>
            <a:xfrm>
              <a:off x="0" y="0"/>
              <a:ext cx="6390259" cy="198374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t">
              <a:spAutoFit/>
            </a:bodyPr>
            <a:lstStyle>
              <a:lvl1pPr algn="r">
                <a:lnSpc>
                  <a:spcPct val="90000"/>
                </a:lnSpc>
                <a:defRPr sz="6700">
                  <a:solidFill>
                    <a:srgbClr val="FFFFFF"/>
                  </a:solidFill>
                  <a:latin typeface="+mn-lt"/>
                  <a:ea typeface="+mn-ea"/>
                  <a:cs typeface="+mn-cs"/>
                  <a:sym typeface="DejaVu Sans Condensed"/>
                </a:defRPr>
              </a:lvl1pPr>
            </a:lstStyle>
            <a:p>
              <a:r>
                <a:t>What we normally see</a:t>
              </a:r>
            </a:p>
          </p:txBody>
        </p:sp>
        <p:sp>
          <p:nvSpPr>
            <p:cNvPr id="1217" name="Line"/>
            <p:cNvSpPr/>
            <p:nvPr/>
          </p:nvSpPr>
          <p:spPr>
            <a:xfrm flipH="1" flipV="1">
              <a:off x="794518" y="539826"/>
              <a:ext cx="1978106" cy="1"/>
            </a:xfrm>
            <a:prstGeom prst="line">
              <a:avLst/>
            </a:prstGeom>
            <a:noFill/>
            <a:ln w="127000" cap="flat">
              <a:solidFill>
                <a:srgbClr val="FFFFFF"/>
              </a:solidFill>
              <a:prstDash val="solid"/>
              <a:miter lim="400000"/>
              <a:tailEnd type="triangle" w="med" len="med"/>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1" nodeType="clickEffect">
                                  <p:stCondLst>
                                    <p:cond delay="0"/>
                                  </p:stCondLst>
                                  <p:iterate>
                                    <p:tmAbs val="0"/>
                                  </p:iterate>
                                  <p:childTnLst>
                                    <p:set>
                                      <p:cBhvr>
                                        <p:cTn id="6" fill="hold"/>
                                        <p:tgtEl>
                                          <p:spTgt spid="1212"/>
                                        </p:tgtEl>
                                        <p:attrNameLst>
                                          <p:attrName>style.visibility</p:attrName>
                                        </p:attrNameLst>
                                      </p:cBhvr>
                                      <p:to>
                                        <p:strVal val="visible"/>
                                      </p:to>
                                    </p:set>
                                    <p:animEffect transition="in" filter="wipe(up)">
                                      <p:cBhvr>
                                        <p:cTn id="7" dur="500"/>
                                        <p:tgtEl>
                                          <p:spTgt spid="121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2" nodeType="clickEffect">
                                  <p:stCondLst>
                                    <p:cond delay="0"/>
                                  </p:stCondLst>
                                  <p:iterate>
                                    <p:tmAbs val="0"/>
                                  </p:iterate>
                                  <p:childTnLst>
                                    <p:set>
                                      <p:cBhvr>
                                        <p:cTn id="11" fill="hold"/>
                                        <p:tgtEl>
                                          <p:spTgt spid="1213"/>
                                        </p:tgtEl>
                                        <p:attrNameLst>
                                          <p:attrName>style.visibility</p:attrName>
                                        </p:attrNameLst>
                                      </p:cBhvr>
                                      <p:to>
                                        <p:strVal val="visible"/>
                                      </p:to>
                                    </p:set>
                                    <p:animEffect transition="in" filter="wipe(up)">
                                      <p:cBhvr>
                                        <p:cTn id="12" dur="500"/>
                                        <p:tgtEl>
                                          <p:spTgt spid="121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3" nodeType="clickEffect">
                                  <p:stCondLst>
                                    <p:cond delay="0"/>
                                  </p:stCondLst>
                                  <p:iterate>
                                    <p:tmAbs val="0"/>
                                  </p:iterate>
                                  <p:childTnLst>
                                    <p:set>
                                      <p:cBhvr>
                                        <p:cTn id="16" fill="hold"/>
                                        <p:tgtEl>
                                          <p:spTgt spid="1214"/>
                                        </p:tgtEl>
                                        <p:attrNameLst>
                                          <p:attrName>style.visibility</p:attrName>
                                        </p:attrNameLst>
                                      </p:cBhvr>
                                      <p:to>
                                        <p:strVal val="visible"/>
                                      </p:to>
                                    </p:set>
                                    <p:animEffect transition="in" filter="wipe(up)">
                                      <p:cBhvr>
                                        <p:cTn id="17" dur="500"/>
                                        <p:tgtEl>
                                          <p:spTgt spid="121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4" nodeType="clickEffect">
                                  <p:stCondLst>
                                    <p:cond delay="0"/>
                                  </p:stCondLst>
                                  <p:iterate>
                                    <p:tmAbs val="0"/>
                                  </p:iterate>
                                  <p:childTnLst>
                                    <p:set>
                                      <p:cBhvr>
                                        <p:cTn id="21" fill="hold"/>
                                        <p:tgtEl>
                                          <p:spTgt spid="1215"/>
                                        </p:tgtEl>
                                        <p:attrNameLst>
                                          <p:attrName>style.visibility</p:attrName>
                                        </p:attrNameLst>
                                      </p:cBhvr>
                                      <p:to>
                                        <p:strVal val="visible"/>
                                      </p:to>
                                    </p:set>
                                    <p:animEffect transition="in" filter="wipe(up)">
                                      <p:cBhvr>
                                        <p:cTn id="22" dur="500"/>
                                        <p:tgtEl>
                                          <p:spTgt spid="1215"/>
                                        </p:tgtEl>
                                      </p:cBhvr>
                                    </p:animEffect>
                                  </p:childTnLst>
                                </p:cTn>
                              </p:par>
                            </p:childTnLst>
                          </p:cTn>
                        </p:par>
                        <p:par>
                          <p:cTn id="23" fill="hold">
                            <p:stCondLst>
                              <p:cond delay="500"/>
                            </p:stCondLst>
                            <p:childTnLst>
                              <p:par>
                                <p:cTn id="24" presetID="22" presetClass="entr" presetSubtype="8" fill="hold" grpId="5" nodeType="afterEffect">
                                  <p:stCondLst>
                                    <p:cond delay="0"/>
                                  </p:stCondLst>
                                  <p:iterate>
                                    <p:tmAbs val="0"/>
                                  </p:iterate>
                                  <p:childTnLst>
                                    <p:set>
                                      <p:cBhvr>
                                        <p:cTn id="25" fill="hold"/>
                                        <p:tgtEl>
                                          <p:spTgt spid="1218"/>
                                        </p:tgtEl>
                                        <p:attrNameLst>
                                          <p:attrName>style.visibility</p:attrName>
                                        </p:attrNameLst>
                                      </p:cBhvr>
                                      <p:to>
                                        <p:strVal val="visible"/>
                                      </p:to>
                                    </p:set>
                                    <p:animEffect transition="in" filter="wipe(left)">
                                      <p:cBhvr>
                                        <p:cTn id="26" dur="499"/>
                                        <p:tgtEl>
                                          <p:spTgt spid="1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2" grpId="1" animBg="1" advAuto="0"/>
      <p:bldP spid="1213" grpId="2" animBg="1" advAuto="0"/>
      <p:bldP spid="1214" grpId="3" animBg="1" advAuto="0"/>
      <p:bldP spid="1215" grpId="4" animBg="1" advAuto="0"/>
      <p:bldP spid="1218" grpId="5" animBg="1" advAuto="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2" name="Rapid Deposition"/>
          <p:cNvSpPr txBox="1">
            <a:spLocks noGrp="1"/>
          </p:cNvSpPr>
          <p:nvPr>
            <p:ph type="title"/>
          </p:nvPr>
        </p:nvSpPr>
        <p:spPr>
          <a:prstGeom prst="rect">
            <a:avLst/>
          </a:prstGeom>
        </p:spPr>
        <p:txBody>
          <a:bodyPr/>
          <a:lstStyle/>
          <a:p>
            <a:r>
              <a:rPr dirty="0">
                <a:latin typeface="+mn-lt"/>
              </a:rPr>
              <a:t>Rapid Deposition</a:t>
            </a:r>
          </a:p>
        </p:txBody>
      </p:sp>
      <p:sp>
        <p:nvSpPr>
          <p:cNvPr id="1243" name="Lack of erosional features…"/>
          <p:cNvSpPr txBox="1">
            <a:spLocks noGrp="1"/>
          </p:cNvSpPr>
          <p:nvPr>
            <p:ph type="body" idx="1"/>
          </p:nvPr>
        </p:nvSpPr>
        <p:spPr>
          <a:xfrm>
            <a:off x="2425700" y="3911600"/>
            <a:ext cx="19532600" cy="8699500"/>
          </a:xfrm>
          <a:prstGeom prst="rect">
            <a:avLst/>
          </a:prstGeom>
        </p:spPr>
        <p:txBody>
          <a:bodyPr/>
          <a:lstStyle/>
          <a:p>
            <a:pPr marL="1371600" indent="-1371600">
              <a:lnSpc>
                <a:spcPct val="100000"/>
              </a:lnSpc>
              <a:spcBef>
                <a:spcPts val="3000"/>
              </a:spcBef>
              <a:buSzPct val="100000"/>
              <a:buAutoNum type="arabicPeriod"/>
              <a:defRPr sz="7000"/>
            </a:pPr>
            <a:r>
              <a:t>Lack of erosional features</a:t>
            </a:r>
          </a:p>
          <a:p>
            <a:pPr marL="1371600" indent="-1371600">
              <a:lnSpc>
                <a:spcPct val="100000"/>
              </a:lnSpc>
              <a:spcBef>
                <a:spcPts val="3000"/>
              </a:spcBef>
              <a:buSzPct val="100000"/>
              <a:buAutoNum type="arabicPeriod"/>
              <a:defRPr sz="7000"/>
            </a:pPr>
            <a:r>
              <a:t>Soft-sediment deformation</a:t>
            </a:r>
          </a:p>
        </p:txBody>
      </p:sp>
    </p:spTree>
  </p:cSld>
  <p:clrMapOvr>
    <a:masterClrMapping/>
  </p:clrMapOvr>
  <p:transition spd="med"/>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5" name="people look at rock layers.jpg" descr="people look at rock layers.jpg"/>
          <p:cNvPicPr>
            <a:picLocks/>
          </p:cNvPicPr>
          <p:nvPr/>
        </p:nvPicPr>
        <p:blipFill>
          <a:blip r:embed="rId3"/>
          <a:stretch>
            <a:fillRect/>
          </a:stretch>
        </p:blipFill>
        <p:spPr>
          <a:xfrm>
            <a:off x="4432300" y="939800"/>
            <a:ext cx="15519400" cy="11823700"/>
          </a:xfrm>
          <a:prstGeom prst="rect">
            <a:avLst/>
          </a:prstGeom>
          <a:ln w="25400">
            <a:solidFill>
              <a:srgbClr val="FFFFFF"/>
            </a:solidFill>
            <a:miter lim="400000"/>
          </a:ln>
        </p:spPr>
      </p:pic>
      <p:sp>
        <p:nvSpPr>
          <p:cNvPr id="1246" name="Oval"/>
          <p:cNvSpPr/>
          <p:nvPr/>
        </p:nvSpPr>
        <p:spPr>
          <a:xfrm>
            <a:off x="15659100" y="9817100"/>
            <a:ext cx="1612900" cy="1295400"/>
          </a:xfrm>
          <a:prstGeom prst="ellipse">
            <a:avLst/>
          </a:prstGeom>
          <a:ln w="127000">
            <a:solidFill>
              <a:srgbClr val="FFFB00"/>
            </a:solidFill>
          </a:ln>
          <a:effectLst>
            <a:outerShdw blurRad="50800" dist="38100" dir="5400000" rotWithShape="0">
              <a:srgbClr val="000000">
                <a:alpha val="40000"/>
              </a:srgbClr>
            </a:outerShdw>
          </a:effectLst>
        </p:spPr>
        <p:txBody>
          <a:bodyPr lIns="50800" tIns="50800" rIns="50800" bIns="50800" anchor="ctr"/>
          <a:lstStyle/>
          <a:p>
            <a:pPr marL="40640" marR="40640" algn="l" defTabSz="914400">
              <a:defRPr sz="1800">
                <a:uFill>
                  <a:solidFill>
                    <a:srgbClr val="000000"/>
                  </a:solidFill>
                </a:uFill>
                <a:latin typeface="Arial"/>
                <a:ea typeface="Arial"/>
                <a:cs typeface="Arial"/>
                <a:sym typeface="Arial"/>
              </a:defRPr>
            </a:pPr>
            <a:endParaRPr/>
          </a:p>
        </p:txBody>
      </p:sp>
      <p:sp>
        <p:nvSpPr>
          <p:cNvPr id="1247" name="Line"/>
          <p:cNvSpPr/>
          <p:nvPr/>
        </p:nvSpPr>
        <p:spPr>
          <a:xfrm flipH="1">
            <a:off x="5460755" y="8255000"/>
            <a:ext cx="6656257" cy="1"/>
          </a:xfrm>
          <a:prstGeom prst="line">
            <a:avLst/>
          </a:prstGeom>
          <a:ln w="254000">
            <a:solidFill>
              <a:srgbClr val="FFFB00"/>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248" name="Line"/>
          <p:cNvSpPr/>
          <p:nvPr/>
        </p:nvSpPr>
        <p:spPr>
          <a:xfrm>
            <a:off x="14325599" y="2641256"/>
            <a:ext cx="1" cy="4242448"/>
          </a:xfrm>
          <a:prstGeom prst="line">
            <a:avLst/>
          </a:prstGeom>
          <a:ln w="254000">
            <a:solidFill>
              <a:srgbClr val="FFFB00"/>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iterate>
                                    <p:tmAbs val="0"/>
                                  </p:iterate>
                                  <p:childTnLst>
                                    <p:set>
                                      <p:cBhvr>
                                        <p:cTn id="6" fill="hold"/>
                                        <p:tgtEl>
                                          <p:spTgt spid="1247"/>
                                        </p:tgtEl>
                                        <p:attrNameLst>
                                          <p:attrName>style.visibility</p:attrName>
                                        </p:attrNameLst>
                                      </p:cBhvr>
                                      <p:to>
                                        <p:strVal val="visible"/>
                                      </p:to>
                                    </p:set>
                                    <p:animEffect transition="in" filter="wipe(left)">
                                      <p:cBhvr>
                                        <p:cTn id="7" dur="250"/>
                                        <p:tgtEl>
                                          <p:spTgt spid="1247"/>
                                        </p:tgtEl>
                                      </p:cBhvr>
                                    </p:animEffect>
                                  </p:childTnLst>
                                </p:cTn>
                              </p:par>
                            </p:childTnLst>
                          </p:cTn>
                        </p:par>
                        <p:par>
                          <p:cTn id="8" fill="hold">
                            <p:stCondLst>
                              <p:cond delay="250"/>
                            </p:stCondLst>
                            <p:childTnLst>
                              <p:par>
                                <p:cTn id="9" presetID="22" presetClass="entr" presetSubtype="4" fill="hold" grpId="2" nodeType="afterEffect">
                                  <p:stCondLst>
                                    <p:cond delay="0"/>
                                  </p:stCondLst>
                                  <p:iterate>
                                    <p:tmAbs val="0"/>
                                  </p:iterate>
                                  <p:childTnLst>
                                    <p:set>
                                      <p:cBhvr>
                                        <p:cTn id="10" fill="hold"/>
                                        <p:tgtEl>
                                          <p:spTgt spid="1248"/>
                                        </p:tgtEl>
                                        <p:attrNameLst>
                                          <p:attrName>style.visibility</p:attrName>
                                        </p:attrNameLst>
                                      </p:cBhvr>
                                      <p:to>
                                        <p:strVal val="visible"/>
                                      </p:to>
                                    </p:set>
                                    <p:animEffect transition="in" filter="wipe(down)">
                                      <p:cBhvr>
                                        <p:cTn id="11" dur="250"/>
                                        <p:tgtEl>
                                          <p:spTgt spid="1248"/>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fill="hold" grpId="3" nodeType="clickEffect">
                                  <p:stCondLst>
                                    <p:cond delay="0"/>
                                  </p:stCondLst>
                                  <p:iterate>
                                    <p:tmAbs val="0"/>
                                  </p:iterate>
                                  <p:childTnLst>
                                    <p:set>
                                      <p:cBhvr>
                                        <p:cTn id="15" fill="hold"/>
                                        <p:tgtEl>
                                          <p:spTgt spid="1246"/>
                                        </p:tgtEl>
                                        <p:attrNameLst>
                                          <p:attrName>style.visibility</p:attrName>
                                        </p:attrNameLst>
                                      </p:cBhvr>
                                      <p:to>
                                        <p:strVal val="visible"/>
                                      </p:to>
                                    </p:set>
                                    <p:animEffect transition="in" filter="dissolve">
                                      <p:cBhvr>
                                        <p:cTn id="16" dur="500"/>
                                        <p:tgtEl>
                                          <p:spTgt spid="12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6" grpId="3" animBg="1" advAuto="0"/>
      <p:bldP spid="1247" grpId="1" animBg="1" advAuto="0"/>
      <p:bldP spid="1248" grpId="2" animBg="1" advAuto="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54" name="Shale fold w-Tom.jpg"/>
          <p:cNvGrpSpPr/>
          <p:nvPr/>
        </p:nvGrpSpPr>
        <p:grpSpPr>
          <a:xfrm>
            <a:off x="5143500" y="838200"/>
            <a:ext cx="14097000" cy="10629900"/>
            <a:chOff x="0" y="0"/>
            <a:chExt cx="14097000" cy="10629900"/>
          </a:xfrm>
        </p:grpSpPr>
        <p:pic>
          <p:nvPicPr>
            <p:cNvPr id="1253" name="Shale fold w-Tom.jpg" descr="Shale fold w-Tom.jpg"/>
            <p:cNvPicPr>
              <a:picLocks/>
            </p:cNvPicPr>
            <p:nvPr/>
          </p:nvPicPr>
          <p:blipFill>
            <a:blip r:embed="rId3"/>
            <a:stretch>
              <a:fillRect/>
            </a:stretch>
          </p:blipFill>
          <p:spPr>
            <a:xfrm>
              <a:off x="127000" y="127000"/>
              <a:ext cx="13843000" cy="10375900"/>
            </a:xfrm>
            <a:prstGeom prst="rect">
              <a:avLst/>
            </a:prstGeom>
            <a:ln>
              <a:noFill/>
            </a:ln>
            <a:effectLst/>
          </p:spPr>
        </p:pic>
        <p:pic>
          <p:nvPicPr>
            <p:cNvPr id="1252" name="Shale fold w-Tom.jpg" descr="Shale fold w-Tom.jpg"/>
            <p:cNvPicPr>
              <a:picLocks/>
            </p:cNvPicPr>
            <p:nvPr/>
          </p:nvPicPr>
          <p:blipFill>
            <a:blip r:embed="rId4"/>
            <a:stretch>
              <a:fillRect/>
            </a:stretch>
          </p:blipFill>
          <p:spPr>
            <a:xfrm>
              <a:off x="0" y="0"/>
              <a:ext cx="14097000" cy="10629900"/>
            </a:xfrm>
            <a:prstGeom prst="rect">
              <a:avLst/>
            </a:prstGeom>
            <a:effectLst/>
          </p:spPr>
        </p:pic>
      </p:grpSp>
      <p:sp>
        <p:nvSpPr>
          <p:cNvPr id="1255" name="Oval"/>
          <p:cNvSpPr/>
          <p:nvPr/>
        </p:nvSpPr>
        <p:spPr>
          <a:xfrm>
            <a:off x="4660900" y="5664200"/>
            <a:ext cx="3683000" cy="3238500"/>
          </a:xfrm>
          <a:prstGeom prst="ellipse">
            <a:avLst/>
          </a:prstGeom>
          <a:ln w="127000">
            <a:solidFill>
              <a:srgbClr val="FFFB00"/>
            </a:solidFill>
          </a:ln>
          <a:effectLst>
            <a:outerShdw blurRad="50800" dist="38100" dir="5400000" rotWithShape="0">
              <a:srgbClr val="000000">
                <a:alpha val="40000"/>
              </a:srgbClr>
            </a:outerShdw>
          </a:effectLst>
        </p:spPr>
        <p:txBody>
          <a:bodyPr lIns="50800" tIns="50800" rIns="50800" bIns="50800" anchor="ctr"/>
          <a:lstStyle/>
          <a:p>
            <a:pPr marL="40640" marR="40640" algn="l" defTabSz="914400">
              <a:defRPr sz="1800">
                <a:uFill>
                  <a:solidFill>
                    <a:srgbClr val="000000"/>
                  </a:solidFill>
                </a:uFill>
                <a:latin typeface="Arial"/>
                <a:ea typeface="Arial"/>
                <a:cs typeface="Arial"/>
                <a:sym typeface="Arial"/>
              </a:defRPr>
            </a:pPr>
            <a:endParaRPr/>
          </a:p>
        </p:txBody>
      </p:sp>
      <p:sp>
        <p:nvSpPr>
          <p:cNvPr id="1256" name="Line"/>
          <p:cNvSpPr/>
          <p:nvPr/>
        </p:nvSpPr>
        <p:spPr>
          <a:xfrm>
            <a:off x="11937910" y="8102600"/>
            <a:ext cx="3555846" cy="2"/>
          </a:xfrm>
          <a:prstGeom prst="line">
            <a:avLst/>
          </a:prstGeom>
          <a:ln w="190500">
            <a:solidFill>
              <a:srgbClr val="FFFB00"/>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257" name="Line"/>
          <p:cNvSpPr/>
          <p:nvPr/>
        </p:nvSpPr>
        <p:spPr>
          <a:xfrm>
            <a:off x="10718800" y="3759200"/>
            <a:ext cx="762000" cy="3530601"/>
          </a:xfrm>
          <a:prstGeom prst="line">
            <a:avLst/>
          </a:prstGeom>
          <a:ln w="190500">
            <a:solidFill>
              <a:srgbClr val="FFFB00"/>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258" name="Line"/>
          <p:cNvSpPr/>
          <p:nvPr/>
        </p:nvSpPr>
        <p:spPr>
          <a:xfrm>
            <a:off x="6731000" y="3302000"/>
            <a:ext cx="3555846" cy="2"/>
          </a:xfrm>
          <a:prstGeom prst="line">
            <a:avLst/>
          </a:prstGeom>
          <a:ln w="190500">
            <a:solidFill>
              <a:srgbClr val="FFFB00"/>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259" name="Bright Angel Shale, Grand Canyon"/>
          <p:cNvSpPr txBox="1">
            <a:spLocks noGrp="1"/>
          </p:cNvSpPr>
          <p:nvPr>
            <p:ph type="title" idx="4294967295"/>
          </p:nvPr>
        </p:nvSpPr>
        <p:spPr>
          <a:xfrm>
            <a:off x="4254500" y="11214100"/>
            <a:ext cx="15875000" cy="1143000"/>
          </a:xfrm>
          <a:prstGeom prst="rect">
            <a:avLst/>
          </a:prstGeom>
          <a:effectLst>
            <a:outerShdw blurRad="50800" dist="38100" dir="5400000" rotWithShape="0">
              <a:srgbClr val="000000">
                <a:alpha val="40000"/>
              </a:srgbClr>
            </a:outerShdw>
          </a:effectLst>
        </p:spPr>
        <p:txBody>
          <a:bodyPr anchor="b"/>
          <a:lstStyle>
            <a:lvl1pPr>
              <a:defRPr sz="7200">
                <a:latin typeface="+mn-lt"/>
                <a:ea typeface="+mn-ea"/>
                <a:cs typeface="+mn-cs"/>
                <a:sym typeface="DejaVu Sans Condensed"/>
              </a:defRPr>
            </a:lvl1pPr>
          </a:lstStyle>
          <a:p>
            <a:r>
              <a:t>Bright Angel Shale, Grand Canyon</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255"/>
                                        </p:tgtEl>
                                        <p:attrNameLst>
                                          <p:attrName>style.visibility</p:attrName>
                                        </p:attrNameLst>
                                      </p:cBhvr>
                                      <p:to>
                                        <p:strVal val="visible"/>
                                      </p:to>
                                    </p:set>
                                    <p:animEffect transition="in" filter="dissolve">
                                      <p:cBhvr>
                                        <p:cTn id="7" dur="500"/>
                                        <p:tgtEl>
                                          <p:spTgt spid="125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2" nodeType="clickEffect">
                                  <p:stCondLst>
                                    <p:cond delay="0"/>
                                  </p:stCondLst>
                                  <p:iterate>
                                    <p:tmAbs val="0"/>
                                  </p:iterate>
                                  <p:childTnLst>
                                    <p:set>
                                      <p:cBhvr>
                                        <p:cTn id="11" fill="hold"/>
                                        <p:tgtEl>
                                          <p:spTgt spid="1256"/>
                                        </p:tgtEl>
                                        <p:attrNameLst>
                                          <p:attrName>style.visibility</p:attrName>
                                        </p:attrNameLst>
                                      </p:cBhvr>
                                      <p:to>
                                        <p:strVal val="visible"/>
                                      </p:to>
                                    </p:set>
                                    <p:animEffect transition="in" filter="wipe(right)">
                                      <p:cBhvr>
                                        <p:cTn id="12" dur="250"/>
                                        <p:tgtEl>
                                          <p:spTgt spid="1256"/>
                                        </p:tgtEl>
                                      </p:cBhvr>
                                    </p:animEffect>
                                  </p:childTnLst>
                                </p:cTn>
                              </p:par>
                            </p:childTnLst>
                          </p:cTn>
                        </p:par>
                        <p:par>
                          <p:cTn id="13" fill="hold">
                            <p:stCondLst>
                              <p:cond delay="250"/>
                            </p:stCondLst>
                            <p:childTnLst>
                              <p:par>
                                <p:cTn id="14" presetID="22" presetClass="entr" presetSubtype="4" fill="hold" grpId="3" nodeType="afterEffect">
                                  <p:stCondLst>
                                    <p:cond delay="0"/>
                                  </p:stCondLst>
                                  <p:iterate>
                                    <p:tmAbs val="0"/>
                                  </p:iterate>
                                  <p:childTnLst>
                                    <p:set>
                                      <p:cBhvr>
                                        <p:cTn id="15" fill="hold"/>
                                        <p:tgtEl>
                                          <p:spTgt spid="1257"/>
                                        </p:tgtEl>
                                        <p:attrNameLst>
                                          <p:attrName>style.visibility</p:attrName>
                                        </p:attrNameLst>
                                      </p:cBhvr>
                                      <p:to>
                                        <p:strVal val="visible"/>
                                      </p:to>
                                    </p:set>
                                    <p:animEffect transition="in" filter="wipe(down)">
                                      <p:cBhvr>
                                        <p:cTn id="16" dur="250"/>
                                        <p:tgtEl>
                                          <p:spTgt spid="1257"/>
                                        </p:tgtEl>
                                      </p:cBhvr>
                                    </p:animEffect>
                                  </p:childTnLst>
                                </p:cTn>
                              </p:par>
                            </p:childTnLst>
                          </p:cTn>
                        </p:par>
                        <p:par>
                          <p:cTn id="17" fill="hold">
                            <p:stCondLst>
                              <p:cond delay="500"/>
                            </p:stCondLst>
                            <p:childTnLst>
                              <p:par>
                                <p:cTn id="18" presetID="22" presetClass="entr" presetSubtype="2" fill="hold" grpId="4" nodeType="afterEffect">
                                  <p:stCondLst>
                                    <p:cond delay="0"/>
                                  </p:stCondLst>
                                  <p:iterate>
                                    <p:tmAbs val="0"/>
                                  </p:iterate>
                                  <p:childTnLst>
                                    <p:set>
                                      <p:cBhvr>
                                        <p:cTn id="19" fill="hold"/>
                                        <p:tgtEl>
                                          <p:spTgt spid="1258"/>
                                        </p:tgtEl>
                                        <p:attrNameLst>
                                          <p:attrName>style.visibility</p:attrName>
                                        </p:attrNameLst>
                                      </p:cBhvr>
                                      <p:to>
                                        <p:strVal val="visible"/>
                                      </p:to>
                                    </p:set>
                                    <p:animEffect transition="in" filter="wipe(right)">
                                      <p:cBhvr>
                                        <p:cTn id="20" dur="250"/>
                                        <p:tgtEl>
                                          <p:spTgt spid="12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5" grpId="1" animBg="1" advAuto="0"/>
      <p:bldP spid="1256" grpId="2" animBg="1" advAuto="0"/>
      <p:bldP spid="1257" grpId="3" animBg="1" advAuto="0"/>
      <p:bldP spid="1258" grpId="4" animBg="1" advAuto="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63" name="Muav-Temple Butte Fold.jpg" descr="Muav-Temple Butte Fold.jpg"/>
          <p:cNvPicPr>
            <a:picLocks/>
          </p:cNvPicPr>
          <p:nvPr/>
        </p:nvPicPr>
        <p:blipFill>
          <a:blip r:embed="rId3"/>
          <a:srcRect l="6284" t="2114" r="1312" b="1701"/>
          <a:stretch>
            <a:fillRect/>
          </a:stretch>
        </p:blipFill>
        <p:spPr>
          <a:xfrm>
            <a:off x="3670300" y="960437"/>
            <a:ext cx="17030700" cy="11772901"/>
          </a:xfrm>
          <a:prstGeom prst="rect">
            <a:avLst/>
          </a:prstGeom>
          <a:ln w="25400">
            <a:solidFill>
              <a:srgbClr val="FFFFFF"/>
            </a:solidFill>
            <a:miter lim="400000"/>
          </a:ln>
        </p:spPr>
      </p:pic>
      <p:sp>
        <p:nvSpPr>
          <p:cNvPr id="1264" name="Line"/>
          <p:cNvSpPr/>
          <p:nvPr/>
        </p:nvSpPr>
        <p:spPr>
          <a:xfrm>
            <a:off x="7570996" y="5441254"/>
            <a:ext cx="7425271" cy="510601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61" y="282"/>
                  <a:pt x="2242" y="1239"/>
                  <a:pt x="3135" y="2028"/>
                </a:cubicBezTo>
                <a:cubicBezTo>
                  <a:pt x="4028" y="2818"/>
                  <a:pt x="4306" y="4414"/>
                  <a:pt x="5109" y="5993"/>
                </a:cubicBezTo>
                <a:cubicBezTo>
                  <a:pt x="5913" y="7573"/>
                  <a:pt x="5876" y="8717"/>
                  <a:pt x="6858" y="10409"/>
                </a:cubicBezTo>
                <a:cubicBezTo>
                  <a:pt x="7840" y="12101"/>
                  <a:pt x="10096" y="13839"/>
                  <a:pt x="11257" y="15306"/>
                </a:cubicBezTo>
                <a:cubicBezTo>
                  <a:pt x="12418" y="16773"/>
                  <a:pt x="14138" y="17234"/>
                  <a:pt x="15656" y="18700"/>
                </a:cubicBezTo>
                <a:cubicBezTo>
                  <a:pt x="17174" y="20167"/>
                  <a:pt x="20707" y="20923"/>
                  <a:pt x="21600" y="21600"/>
                </a:cubicBezTo>
              </a:path>
            </a:pathLst>
          </a:custGeom>
          <a:ln w="114300">
            <a:solidFill>
              <a:srgbClr val="FFFB00"/>
            </a:solidFill>
          </a:ln>
          <a:effectLst>
            <a:outerShdw blurRad="50800" dist="38100" dir="5400000" rotWithShape="0">
              <a:srgbClr val="000000">
                <a:alpha val="40000"/>
              </a:srgbClr>
            </a:outerShdw>
          </a:effectLst>
        </p:spPr>
        <p:txBody>
          <a:bodyPr lIns="50800" tIns="50800" rIns="50800" bIns="50800" anchor="ctr"/>
          <a:lstStyle/>
          <a:p>
            <a:pPr marL="40640" marR="40640" algn="l" defTabSz="914400">
              <a:defRPr sz="1800">
                <a:uFill>
                  <a:solidFill>
                    <a:srgbClr val="000000"/>
                  </a:solidFill>
                </a:uFill>
                <a:latin typeface="Arial"/>
                <a:ea typeface="Arial"/>
                <a:cs typeface="Arial"/>
                <a:sym typeface="Arial"/>
              </a:defRPr>
            </a:pPr>
            <a:endParaRPr/>
          </a:p>
        </p:txBody>
      </p:sp>
      <p:grpSp>
        <p:nvGrpSpPr>
          <p:cNvPr id="1267" name="Group"/>
          <p:cNvGrpSpPr/>
          <p:nvPr/>
        </p:nvGrpSpPr>
        <p:grpSpPr>
          <a:xfrm>
            <a:off x="4368799" y="8480007"/>
            <a:ext cx="5661025" cy="3686593"/>
            <a:chOff x="0" y="-603250"/>
            <a:chExt cx="5130800" cy="4108450"/>
          </a:xfrm>
        </p:grpSpPr>
        <p:sp>
          <p:nvSpPr>
            <p:cNvPr id="1265" name="Rectangle"/>
            <p:cNvSpPr/>
            <p:nvPr/>
          </p:nvSpPr>
          <p:spPr>
            <a:xfrm>
              <a:off x="0" y="-603250"/>
              <a:ext cx="5130800" cy="4108450"/>
            </a:xfrm>
            <a:prstGeom prst="rect">
              <a:avLst/>
            </a:prstGeom>
            <a:blipFill rotWithShape="1">
              <a:blip r:embed="rId4"/>
              <a:srcRect/>
              <a:tile tx="0" ty="0" sx="100000" sy="100000" flip="none" algn="tl"/>
            </a:blip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66" name="Mauve Limestone “505 million years ago”"/>
            <p:cNvSpPr txBox="1"/>
            <p:nvPr/>
          </p:nvSpPr>
          <p:spPr>
            <a:xfrm>
              <a:off x="47127" y="-13079"/>
              <a:ext cx="4864100" cy="3219157"/>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lgn="r">
                <a:defRPr sz="6400" b="1">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nSpc>
                  <a:spcPts val="6000"/>
                </a:lnSpc>
              </a:pPr>
              <a:r>
                <a:rPr dirty="0" err="1"/>
                <a:t>Mauv</a:t>
              </a:r>
              <a:r>
                <a:rPr dirty="0"/>
                <a:t> Limestone “505</a:t>
              </a:r>
              <a:r>
                <a:rPr lang="en-US" dirty="0"/>
                <a:t> </a:t>
              </a:r>
              <a:r>
                <a:rPr dirty="0"/>
                <a:t>million years ago”</a:t>
              </a:r>
            </a:p>
          </p:txBody>
        </p:sp>
      </p:grpSp>
      <p:grpSp>
        <p:nvGrpSpPr>
          <p:cNvPr id="1270" name="Group"/>
          <p:cNvGrpSpPr/>
          <p:nvPr/>
        </p:nvGrpSpPr>
        <p:grpSpPr>
          <a:xfrm>
            <a:off x="13449300" y="4495800"/>
            <a:ext cx="6210300" cy="3352800"/>
            <a:chOff x="0" y="0"/>
            <a:chExt cx="5588000" cy="3352800"/>
          </a:xfrm>
        </p:grpSpPr>
        <p:sp>
          <p:nvSpPr>
            <p:cNvPr id="1268" name="Rectangle"/>
            <p:cNvSpPr/>
            <p:nvPr/>
          </p:nvSpPr>
          <p:spPr>
            <a:xfrm>
              <a:off x="0" y="0"/>
              <a:ext cx="5588000" cy="3352800"/>
            </a:xfrm>
            <a:prstGeom prst="rect">
              <a:avLst/>
            </a:prstGeom>
            <a:blipFill rotWithShape="1">
              <a:blip r:embed="rId4"/>
              <a:srcRect/>
              <a:tile tx="0" ty="0" sx="100000" sy="100000" flip="none" algn="tl"/>
            </a:blip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69" name="Temple Butte Limestone “385 million years ago”"/>
            <p:cNvSpPr txBox="1"/>
            <p:nvPr/>
          </p:nvSpPr>
          <p:spPr>
            <a:xfrm>
              <a:off x="188259" y="50800"/>
              <a:ext cx="5399740" cy="3149600"/>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lgn="l">
                <a:defRPr sz="6400" b="1">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nSpc>
                  <a:spcPts val="6000"/>
                </a:lnSpc>
              </a:pPr>
              <a:r>
                <a:t>Temple Butte Limestone “385 million years ago”</a:t>
              </a:r>
            </a:p>
          </p:txBody>
        </p:sp>
      </p:grpSp>
      <p:sp>
        <p:nvSpPr>
          <p:cNvPr id="1271" name="Oval"/>
          <p:cNvSpPr/>
          <p:nvPr/>
        </p:nvSpPr>
        <p:spPr>
          <a:xfrm>
            <a:off x="6273800" y="4965700"/>
            <a:ext cx="1270000" cy="1651000"/>
          </a:xfrm>
          <a:prstGeom prst="ellipse">
            <a:avLst/>
          </a:prstGeom>
          <a:ln w="152400">
            <a:solidFill>
              <a:srgbClr val="FFFB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grpSp>
        <p:nvGrpSpPr>
          <p:cNvPr id="1275" name="Group"/>
          <p:cNvGrpSpPr/>
          <p:nvPr/>
        </p:nvGrpSpPr>
        <p:grpSpPr>
          <a:xfrm>
            <a:off x="4584700" y="1524000"/>
            <a:ext cx="15214600" cy="6956006"/>
            <a:chOff x="0" y="0"/>
            <a:chExt cx="15214600" cy="6956005"/>
          </a:xfrm>
        </p:grpSpPr>
        <p:sp>
          <p:nvSpPr>
            <p:cNvPr id="1272" name="Line"/>
            <p:cNvSpPr/>
            <p:nvPr/>
          </p:nvSpPr>
          <p:spPr>
            <a:xfrm flipV="1">
              <a:off x="6557581" y="1549644"/>
              <a:ext cx="8320" cy="5406362"/>
            </a:xfrm>
            <a:prstGeom prst="line">
              <a:avLst/>
            </a:prstGeom>
            <a:noFill/>
            <a:ln w="317500" cap="flat">
              <a:solidFill>
                <a:srgbClr val="FFFB00"/>
              </a:solidFill>
              <a:prstDash val="solid"/>
              <a:miter lim="400000"/>
              <a:headEnd type="triangle" w="med" len="med"/>
            </a:ln>
            <a:effectLst>
              <a:outerShdw blurRad="50800" dist="38100" dir="5400000" rotWithShape="0">
                <a:srgbClr val="000000">
                  <a:alpha val="40000"/>
                </a:srgbClr>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273" name="Rounded Rectangle"/>
            <p:cNvSpPr/>
            <p:nvPr/>
          </p:nvSpPr>
          <p:spPr>
            <a:xfrm>
              <a:off x="12700" y="0"/>
              <a:ext cx="15189200" cy="1549400"/>
            </a:xfrm>
            <a:prstGeom prst="roundRect">
              <a:avLst>
                <a:gd name="adj" fmla="val 12295"/>
              </a:avLst>
            </a:prstGeom>
            <a:solidFill>
              <a:srgbClr val="FFFB00"/>
            </a:solidFill>
            <a:ln w="12700" cap="flat">
              <a:noFill/>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74" name="120 million years missing!"/>
            <p:cNvSpPr txBox="1"/>
            <p:nvPr/>
          </p:nvSpPr>
          <p:spPr>
            <a:xfrm>
              <a:off x="0" y="215900"/>
              <a:ext cx="15214600" cy="1181100"/>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0" tIns="0" rIns="0" bIns="0" numCol="1" anchor="t">
              <a:noAutofit/>
            </a:bodyPr>
            <a:lstStyle>
              <a:lvl1pPr>
                <a:spcBef>
                  <a:spcPts val="1000"/>
                </a:spcBef>
                <a:defRPr sz="9000" b="1">
                  <a:effectLst>
                    <a:outerShdw blurRad="50800" dist="38100" dir="5400000" rotWithShape="0">
                      <a:srgbClr val="000000">
                        <a:alpha val="40000"/>
                      </a:srgbClr>
                    </a:outerShdw>
                  </a:effectLst>
                  <a:latin typeface="Quicksand"/>
                  <a:ea typeface="Quicksand"/>
                  <a:cs typeface="Quicksand"/>
                  <a:sym typeface="Quicksand"/>
                </a:defRPr>
              </a:lvl1pPr>
            </a:lstStyle>
            <a:p>
              <a:r>
                <a:t>120 million years missing!</a:t>
              </a: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270"/>
                                        </p:tgtEl>
                                        <p:attrNameLst>
                                          <p:attrName>style.visibility</p:attrName>
                                        </p:attrNameLst>
                                      </p:cBhvr>
                                      <p:to>
                                        <p:strVal val="visible"/>
                                      </p:to>
                                    </p:set>
                                    <p:animEffect transition="in" filter="dissolve">
                                      <p:cBhvr>
                                        <p:cTn id="7" dur="500"/>
                                        <p:tgtEl>
                                          <p:spTgt spid="127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1267"/>
                                        </p:tgtEl>
                                        <p:attrNameLst>
                                          <p:attrName>style.visibility</p:attrName>
                                        </p:attrNameLst>
                                      </p:cBhvr>
                                      <p:to>
                                        <p:strVal val="visible"/>
                                      </p:to>
                                    </p:set>
                                    <p:animEffect transition="in" filter="dissolve">
                                      <p:cBhvr>
                                        <p:cTn id="12" dur="500"/>
                                        <p:tgtEl>
                                          <p:spTgt spid="1267"/>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fill="hold" grpId="3" nodeType="clickEffect">
                                  <p:stCondLst>
                                    <p:cond delay="0"/>
                                  </p:stCondLst>
                                  <p:iterate>
                                    <p:tmAbs val="0"/>
                                  </p:iterate>
                                  <p:childTnLst>
                                    <p:set>
                                      <p:cBhvr>
                                        <p:cTn id="16" fill="hold"/>
                                        <p:tgtEl>
                                          <p:spTgt spid="1271"/>
                                        </p:tgtEl>
                                        <p:attrNameLst>
                                          <p:attrName>style.visibility</p:attrName>
                                        </p:attrNameLst>
                                      </p:cBhvr>
                                      <p:to>
                                        <p:strVal val="visible"/>
                                      </p:to>
                                    </p:set>
                                    <p:animEffect transition="in" filter="dissolve">
                                      <p:cBhvr>
                                        <p:cTn id="17" dur="500"/>
                                        <p:tgtEl>
                                          <p:spTgt spid="127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4" nodeType="clickEffect">
                                  <p:stCondLst>
                                    <p:cond delay="0"/>
                                  </p:stCondLst>
                                  <p:iterate>
                                    <p:tmAbs val="0"/>
                                  </p:iterate>
                                  <p:childTnLst>
                                    <p:set>
                                      <p:cBhvr>
                                        <p:cTn id="21" fill="hold"/>
                                        <p:tgtEl>
                                          <p:spTgt spid="1264"/>
                                        </p:tgtEl>
                                        <p:attrNameLst>
                                          <p:attrName>style.visibility</p:attrName>
                                        </p:attrNameLst>
                                      </p:cBhvr>
                                      <p:to>
                                        <p:strVal val="visible"/>
                                      </p:to>
                                    </p:set>
                                    <p:animEffect transition="in" filter="wipe(left)">
                                      <p:cBhvr>
                                        <p:cTn id="22" dur="500"/>
                                        <p:tgtEl>
                                          <p:spTgt spid="126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5" nodeType="clickEffect">
                                  <p:stCondLst>
                                    <p:cond delay="0"/>
                                  </p:stCondLst>
                                  <p:iterate>
                                    <p:tmAbs val="0"/>
                                  </p:iterate>
                                  <p:childTnLst>
                                    <p:set>
                                      <p:cBhvr>
                                        <p:cTn id="26" fill="hold"/>
                                        <p:tgtEl>
                                          <p:spTgt spid="1275"/>
                                        </p:tgtEl>
                                        <p:attrNameLst>
                                          <p:attrName>style.visibility</p:attrName>
                                        </p:attrNameLst>
                                      </p:cBhvr>
                                      <p:to>
                                        <p:strVal val="visible"/>
                                      </p:to>
                                    </p:set>
                                    <p:animEffect transition="in" filter="wipe(up)">
                                      <p:cBhvr>
                                        <p:cTn id="27" dur="500"/>
                                        <p:tgtEl>
                                          <p:spTgt spid="12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4" grpId="4" animBg="1" advAuto="0"/>
      <p:bldP spid="1267" grpId="2" animBg="1" advAuto="0"/>
      <p:bldP spid="1270" grpId="1" animBg="1" advAuto="0"/>
      <p:bldP spid="1271" grpId="3" animBg="1" advAuto="0"/>
      <p:bldP spid="1275" grpId="5" animBg="1" advAuto="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9" name="layers-small.jpg" descr="layers-small.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1280" name="Kaibab Upwarp"/>
          <p:cNvSpPr txBox="1"/>
          <p:nvPr/>
        </p:nvSpPr>
        <p:spPr>
          <a:xfrm>
            <a:off x="2350306" y="1261110"/>
            <a:ext cx="5611788" cy="90678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6300" b="1">
                <a:latin typeface="Myriad Pro"/>
                <a:ea typeface="Myriad Pro"/>
                <a:cs typeface="Myriad Pro"/>
                <a:sym typeface="Myriad Pro"/>
              </a:defRPr>
            </a:lvl1pPr>
          </a:lstStyle>
          <a:p>
            <a:r>
              <a:t>Kaibab Upwarp</a:t>
            </a:r>
          </a:p>
        </p:txBody>
      </p:sp>
      <p:sp>
        <p:nvSpPr>
          <p:cNvPr id="1281" name="Kaibab Limestone 250 mya"/>
          <p:cNvSpPr txBox="1"/>
          <p:nvPr/>
        </p:nvSpPr>
        <p:spPr>
          <a:xfrm>
            <a:off x="2614142" y="2907030"/>
            <a:ext cx="6608116" cy="66294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latin typeface="Myriad Pro Semibold"/>
                <a:ea typeface="Myriad Pro Semibold"/>
                <a:cs typeface="Myriad Pro Semibold"/>
                <a:sym typeface="Myriad Pro Semibold"/>
              </a:defRPr>
            </a:lvl1pPr>
          </a:lstStyle>
          <a:p>
            <a:r>
              <a:t>Kaibab Limestone 250 mya</a:t>
            </a:r>
          </a:p>
        </p:txBody>
      </p:sp>
      <p:sp>
        <p:nvSpPr>
          <p:cNvPr id="1282" name="Mauv Limestone"/>
          <p:cNvSpPr txBox="1"/>
          <p:nvPr/>
        </p:nvSpPr>
        <p:spPr>
          <a:xfrm>
            <a:off x="3863339" y="4334510"/>
            <a:ext cx="4109721" cy="662940"/>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solidFill>
                  <a:srgbClr val="FFFFFF"/>
                </a:solidFill>
                <a:latin typeface="Myriad Pro Semibold"/>
                <a:ea typeface="Myriad Pro Semibold"/>
                <a:cs typeface="Myriad Pro Semibold"/>
                <a:sym typeface="Myriad Pro Semibold"/>
              </a:defRPr>
            </a:lvl1pPr>
          </a:lstStyle>
          <a:p>
            <a:r>
              <a:t>Mauv Limestone</a:t>
            </a:r>
          </a:p>
        </p:txBody>
      </p:sp>
      <p:sp>
        <p:nvSpPr>
          <p:cNvPr id="1283" name="Bright Angel Shale"/>
          <p:cNvSpPr txBox="1"/>
          <p:nvPr/>
        </p:nvSpPr>
        <p:spPr>
          <a:xfrm>
            <a:off x="3800576" y="5121910"/>
            <a:ext cx="4590848" cy="662940"/>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solidFill>
                  <a:srgbClr val="FFFFFF"/>
                </a:solidFill>
                <a:latin typeface="Myriad Pro Semibold"/>
                <a:ea typeface="Myriad Pro Semibold"/>
                <a:cs typeface="Myriad Pro Semibold"/>
                <a:sym typeface="Myriad Pro Semibold"/>
              </a:defRPr>
            </a:lvl1pPr>
          </a:lstStyle>
          <a:p>
            <a:r>
              <a:t>Bright Angel Shale</a:t>
            </a:r>
          </a:p>
        </p:txBody>
      </p:sp>
      <p:sp>
        <p:nvSpPr>
          <p:cNvPr id="1284" name="Tapeats Sandstone 520 mya"/>
          <p:cNvSpPr txBox="1"/>
          <p:nvPr/>
        </p:nvSpPr>
        <p:spPr>
          <a:xfrm>
            <a:off x="2685491" y="5838190"/>
            <a:ext cx="6821018" cy="66294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latin typeface="Myriad Pro Semibold"/>
                <a:ea typeface="Myriad Pro Semibold"/>
                <a:cs typeface="Myriad Pro Semibold"/>
                <a:sym typeface="Myriad Pro Semibold"/>
              </a:defRPr>
            </a:lvl1pPr>
          </a:lstStyle>
          <a:p>
            <a:r>
              <a:t>Tapeats Sandstone 520 mya</a:t>
            </a:r>
          </a:p>
        </p:txBody>
      </p:sp>
      <p:sp>
        <p:nvSpPr>
          <p:cNvPr id="1285" name="Kaibab"/>
          <p:cNvSpPr txBox="1"/>
          <p:nvPr/>
        </p:nvSpPr>
        <p:spPr>
          <a:xfrm rot="352652">
            <a:off x="18196788" y="7941310"/>
            <a:ext cx="1808024" cy="66294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latin typeface="Myriad Pro Semibold"/>
                <a:ea typeface="Myriad Pro Semibold"/>
                <a:cs typeface="Myriad Pro Semibold"/>
                <a:sym typeface="Myriad Pro Semibold"/>
              </a:defRPr>
            </a:lvl1pPr>
          </a:lstStyle>
          <a:p>
            <a:r>
              <a:t>Kaibab</a:t>
            </a:r>
          </a:p>
        </p:txBody>
      </p:sp>
      <p:sp>
        <p:nvSpPr>
          <p:cNvPr id="1286" name="Mauv"/>
          <p:cNvSpPr txBox="1"/>
          <p:nvPr/>
        </p:nvSpPr>
        <p:spPr>
          <a:xfrm rot="480000">
            <a:off x="18089219" y="9363709"/>
            <a:ext cx="1464362" cy="662941"/>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solidFill>
                  <a:srgbClr val="FFFFFF"/>
                </a:solidFill>
                <a:latin typeface="Myriad Pro Semibold"/>
                <a:ea typeface="Myriad Pro Semibold"/>
                <a:cs typeface="Myriad Pro Semibold"/>
                <a:sym typeface="Myriad Pro Semibold"/>
              </a:defRPr>
            </a:lvl1pPr>
          </a:lstStyle>
          <a:p>
            <a:r>
              <a:t>Mauv</a:t>
            </a:r>
          </a:p>
        </p:txBody>
      </p:sp>
      <p:sp>
        <p:nvSpPr>
          <p:cNvPr id="1287" name="Bright Angel"/>
          <p:cNvSpPr txBox="1"/>
          <p:nvPr/>
        </p:nvSpPr>
        <p:spPr>
          <a:xfrm rot="480000">
            <a:off x="17499710" y="10036809"/>
            <a:ext cx="3151379" cy="662941"/>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solidFill>
                  <a:srgbClr val="FFFFFF"/>
                </a:solidFill>
                <a:latin typeface="Myriad Pro Semibold"/>
                <a:ea typeface="Myriad Pro Semibold"/>
                <a:cs typeface="Myriad Pro Semibold"/>
                <a:sym typeface="Myriad Pro Semibold"/>
              </a:defRPr>
            </a:lvl1pPr>
          </a:lstStyle>
          <a:p>
            <a:r>
              <a:t>Bright Angel</a:t>
            </a:r>
          </a:p>
        </p:txBody>
      </p:sp>
      <p:sp>
        <p:nvSpPr>
          <p:cNvPr id="1288" name="Tapeats"/>
          <p:cNvSpPr txBox="1"/>
          <p:nvPr/>
        </p:nvSpPr>
        <p:spPr>
          <a:xfrm rot="540000">
            <a:off x="17831333" y="10679430"/>
            <a:ext cx="1980134" cy="66294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latin typeface="Myriad Pro Semibold"/>
                <a:ea typeface="Myriad Pro Semibold"/>
                <a:cs typeface="Myriad Pro Semibold"/>
                <a:sym typeface="Myriad Pro Semibold"/>
              </a:defRPr>
            </a:lvl1pPr>
          </a:lstStyle>
          <a:p>
            <a:r>
              <a:t>Tapeats</a:t>
            </a:r>
          </a:p>
        </p:txBody>
      </p:sp>
      <p:sp>
        <p:nvSpPr>
          <p:cNvPr id="1289" name="Cross section of…"/>
          <p:cNvSpPr txBox="1"/>
          <p:nvPr/>
        </p:nvSpPr>
        <p:spPr>
          <a:xfrm>
            <a:off x="12989765" y="1458087"/>
            <a:ext cx="8937004" cy="356082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lgn="r">
              <a:lnSpc>
                <a:spcPct val="90000"/>
              </a:lnSpc>
              <a:defRPr sz="6300" b="1">
                <a:latin typeface="Myriad Pro"/>
                <a:ea typeface="Myriad Pro"/>
                <a:cs typeface="Myriad Pro"/>
                <a:sym typeface="Myriad Pro"/>
              </a:defRPr>
            </a:pPr>
            <a:r>
              <a:t>Cross section of </a:t>
            </a:r>
          </a:p>
          <a:p>
            <a:pPr algn="r">
              <a:lnSpc>
                <a:spcPct val="90000"/>
              </a:lnSpc>
              <a:defRPr sz="6300" b="1">
                <a:latin typeface="Myriad Pro"/>
                <a:ea typeface="Myriad Pro"/>
                <a:cs typeface="Myriad Pro"/>
                <a:sym typeface="Myriad Pro"/>
              </a:defRPr>
            </a:pPr>
            <a:r>
              <a:t>Grand Canyon geology</a:t>
            </a:r>
          </a:p>
          <a:p>
            <a:pPr algn="r">
              <a:lnSpc>
                <a:spcPct val="90000"/>
              </a:lnSpc>
              <a:defRPr sz="6300" b="1">
                <a:latin typeface="Myriad Pro"/>
                <a:ea typeface="Myriad Pro"/>
                <a:cs typeface="Myriad Pro"/>
                <a:sym typeface="Myriad Pro"/>
              </a:defRPr>
            </a:pPr>
            <a:r>
              <a:t>showing monocline and </a:t>
            </a:r>
          </a:p>
          <a:p>
            <a:pPr algn="r">
              <a:lnSpc>
                <a:spcPct val="90000"/>
              </a:lnSpc>
              <a:defRPr sz="6300" b="1">
                <a:latin typeface="Myriad Pro"/>
                <a:ea typeface="Myriad Pro"/>
                <a:cs typeface="Myriad Pro"/>
                <a:sym typeface="Myriad Pro"/>
              </a:defRPr>
            </a:pPr>
            <a:r>
              <a:t>Kaibab Upwarp</a:t>
            </a:r>
          </a:p>
        </p:txBody>
      </p:sp>
      <p:sp>
        <p:nvSpPr>
          <p:cNvPr id="1290" name="schists and granites"/>
          <p:cNvSpPr txBox="1"/>
          <p:nvPr/>
        </p:nvSpPr>
        <p:spPr>
          <a:xfrm>
            <a:off x="2996608" y="7744883"/>
            <a:ext cx="4855160" cy="66294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latin typeface="Myriad Pro Semibold"/>
                <a:ea typeface="Myriad Pro Semibold"/>
                <a:cs typeface="Myriad Pro Semibold"/>
                <a:sym typeface="Myriad Pro Semibold"/>
              </a:defRPr>
            </a:lvl1pPr>
          </a:lstStyle>
          <a:p>
            <a:r>
              <a:t>schists and granites</a:t>
            </a:r>
          </a:p>
        </p:txBody>
      </p:sp>
      <p:sp>
        <p:nvSpPr>
          <p:cNvPr id="1291" name="70 mya"/>
          <p:cNvSpPr txBox="1"/>
          <p:nvPr/>
        </p:nvSpPr>
        <p:spPr>
          <a:xfrm>
            <a:off x="5465411" y="11155256"/>
            <a:ext cx="1853845" cy="66294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latin typeface="Myriad Pro Semibold"/>
                <a:ea typeface="Myriad Pro Semibold"/>
                <a:cs typeface="Myriad Pro Semibold"/>
                <a:sym typeface="Myriad Pro Semibold"/>
              </a:defRPr>
            </a:lvl1pPr>
          </a:lstStyle>
          <a:p>
            <a:r>
              <a:t>70 mya</a:t>
            </a:r>
          </a:p>
        </p:txBody>
      </p:sp>
      <p:sp>
        <p:nvSpPr>
          <p:cNvPr id="1292" name="Double Arrow"/>
          <p:cNvSpPr/>
          <p:nvPr/>
        </p:nvSpPr>
        <p:spPr>
          <a:xfrm rot="16200000">
            <a:off x="163719" y="4250054"/>
            <a:ext cx="3646282" cy="857251"/>
          </a:xfrm>
          <a:prstGeom prst="leftRightArrow">
            <a:avLst>
              <a:gd name="adj1" fmla="val 32000"/>
              <a:gd name="adj2" fmla="val 65185"/>
            </a:avLst>
          </a:prstGeom>
          <a:blipFill>
            <a:blip r:embed="rId4"/>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98" name="Connection Line"/>
          <p:cNvSpPr/>
          <p:nvPr/>
        </p:nvSpPr>
        <p:spPr>
          <a:xfrm>
            <a:off x="1986859" y="4678679"/>
            <a:ext cx="10205141" cy="2179321"/>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4082" y="21364"/>
                  <a:pt x="6882" y="14164"/>
                  <a:pt x="0" y="0"/>
                </a:cubicBezTo>
              </a:path>
            </a:pathLst>
          </a:custGeom>
          <a:ln w="25400">
            <a:solidFill>
              <a:schemeClr val="accent5">
                <a:alpha val="75000"/>
              </a:schemeClr>
            </a:solidFill>
            <a:miter lim="400000"/>
          </a:ln>
        </p:spPr>
        <p:txBody>
          <a:bodyPr/>
          <a:lstStyle/>
          <a:p>
            <a:endParaRPr/>
          </a:p>
        </p:txBody>
      </p:sp>
      <p:grpSp>
        <p:nvGrpSpPr>
          <p:cNvPr id="1297" name="Group"/>
          <p:cNvGrpSpPr/>
          <p:nvPr/>
        </p:nvGrpSpPr>
        <p:grpSpPr>
          <a:xfrm>
            <a:off x="1384275" y="6655779"/>
            <a:ext cx="3000215" cy="3991582"/>
            <a:chOff x="0" y="0"/>
            <a:chExt cx="3000213" cy="3991580"/>
          </a:xfrm>
        </p:grpSpPr>
        <p:sp>
          <p:nvSpPr>
            <p:cNvPr id="1295" name="Line"/>
            <p:cNvSpPr/>
            <p:nvPr/>
          </p:nvSpPr>
          <p:spPr>
            <a:xfrm flipH="1" flipV="1">
              <a:off x="628213" y="0"/>
              <a:ext cx="266828" cy="2827202"/>
            </a:xfrm>
            <a:prstGeom prst="line">
              <a:avLst/>
            </a:prstGeom>
            <a:noFill/>
            <a:ln w="190500" cap="flat">
              <a:solidFill>
                <a:srgbClr val="000000"/>
              </a:solidFill>
              <a:prstDash val="solid"/>
              <a:miter lim="400000"/>
              <a:tailEnd type="triangle" w="med" len="med"/>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96" name="270 my"/>
            <p:cNvSpPr txBox="1"/>
            <p:nvPr/>
          </p:nvSpPr>
          <p:spPr>
            <a:xfrm>
              <a:off x="0" y="2939917"/>
              <a:ext cx="3000214" cy="1051664"/>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none" lIns="50800" tIns="50800" rIns="50800" bIns="50800" numCol="1" anchor="ctr">
              <a:spAutoFit/>
            </a:bodyPr>
            <a:lstStyle>
              <a:lvl1pPr algn="l" defTabSz="457200">
                <a:defRPr sz="6700" b="1">
                  <a:latin typeface="Arial"/>
                  <a:ea typeface="Arial"/>
                  <a:cs typeface="Arial"/>
                  <a:sym typeface="Arial"/>
                </a:defRPr>
              </a:lvl1pPr>
            </a:lstStyle>
            <a:p>
              <a:r>
                <a:t>270 my</a:t>
              </a: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 presetClass="entr" presetSubtype="32" fill="hold" grpId="1" nodeType="clickEffect">
                                  <p:stCondLst>
                                    <p:cond delay="0"/>
                                  </p:stCondLst>
                                  <p:iterate>
                                    <p:tmAbs val="0"/>
                                  </p:iterate>
                                  <p:childTnLst>
                                    <p:set>
                                      <p:cBhvr>
                                        <p:cTn id="6" fill="hold"/>
                                        <p:tgtEl>
                                          <p:spTgt spid="1292"/>
                                        </p:tgtEl>
                                        <p:attrNameLst>
                                          <p:attrName>style.visibility</p:attrName>
                                        </p:attrNameLst>
                                      </p:cBhvr>
                                      <p:to>
                                        <p:strVal val="visible"/>
                                      </p:to>
                                    </p:set>
                                    <p:animEffect transition="in" filter="box(out)">
                                      <p:cBhvr>
                                        <p:cTn id="7" dur="499"/>
                                        <p:tgtEl>
                                          <p:spTgt spid="1292"/>
                                        </p:tgtEl>
                                      </p:cBhvr>
                                    </p:animEffect>
                                  </p:childTnLst>
                                </p:cTn>
                              </p:par>
                            </p:childTnLst>
                          </p:cTn>
                        </p:par>
                        <p:par>
                          <p:cTn id="8" fill="hold">
                            <p:stCondLst>
                              <p:cond delay="499"/>
                            </p:stCondLst>
                            <p:childTnLst>
                              <p:par>
                                <p:cTn id="9" presetID="22" presetClass="entr" presetSubtype="4" fill="hold" grpId="2" nodeType="afterEffect">
                                  <p:stCondLst>
                                    <p:cond delay="0"/>
                                  </p:stCondLst>
                                  <p:iterate>
                                    <p:tmAbs val="0"/>
                                  </p:iterate>
                                  <p:childTnLst>
                                    <p:set>
                                      <p:cBhvr>
                                        <p:cTn id="10" fill="hold"/>
                                        <p:tgtEl>
                                          <p:spTgt spid="1297"/>
                                        </p:tgtEl>
                                        <p:attrNameLst>
                                          <p:attrName>style.visibility</p:attrName>
                                        </p:attrNameLst>
                                      </p:cBhvr>
                                      <p:to>
                                        <p:strVal val="visible"/>
                                      </p:to>
                                    </p:set>
                                    <p:animEffect transition="in" filter="wipe(down)">
                                      <p:cBhvr>
                                        <p:cTn id="11" dur="499"/>
                                        <p:tgtEl>
                                          <p:spTgt spid="12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2" grpId="1" animBg="1" advAuto="0"/>
      <p:bldP spid="1297" grpId="2" animBg="1" advAuto="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3" name="Folded rock layers Crimea 1.jpeg" descr="Folded rock layers Crimea 1.jpeg"/>
          <p:cNvPicPr>
            <a:picLocks noChangeAspect="1"/>
          </p:cNvPicPr>
          <p:nvPr/>
        </p:nvPicPr>
        <p:blipFill>
          <a:blip r:embed="rId3"/>
          <a:stretch>
            <a:fillRect/>
          </a:stretch>
        </p:blipFill>
        <p:spPr>
          <a:xfrm>
            <a:off x="508000" y="469900"/>
            <a:ext cx="11684000" cy="8763000"/>
          </a:xfrm>
          <a:prstGeom prst="rect">
            <a:avLst/>
          </a:prstGeom>
          <a:ln w="25400">
            <a:solidFill>
              <a:srgbClr val="FFFFFF"/>
            </a:solidFill>
            <a:miter lim="400000"/>
          </a:ln>
        </p:spPr>
      </p:pic>
      <p:pic>
        <p:nvPicPr>
          <p:cNvPr id="1304" name="Folded rock layers Crimea 2.jpeg" descr="Folded rock layers Crimea 2.jpeg"/>
          <p:cNvPicPr>
            <a:picLocks noChangeAspect="1"/>
          </p:cNvPicPr>
          <p:nvPr/>
        </p:nvPicPr>
        <p:blipFill>
          <a:blip r:embed="rId4"/>
          <a:stretch>
            <a:fillRect/>
          </a:stretch>
        </p:blipFill>
        <p:spPr>
          <a:xfrm>
            <a:off x="12687300" y="4965700"/>
            <a:ext cx="11176000" cy="8312150"/>
          </a:xfrm>
          <a:prstGeom prst="rect">
            <a:avLst/>
          </a:prstGeom>
          <a:ln w="25400">
            <a:solidFill>
              <a:srgbClr val="FFFFFF"/>
            </a:solidFill>
            <a:miter lim="400000"/>
          </a:ln>
        </p:spPr>
      </p:pic>
      <p:sp>
        <p:nvSpPr>
          <p:cNvPr id="1305" name="Crimea, Ukraine"/>
          <p:cNvSpPr txBox="1"/>
          <p:nvPr/>
        </p:nvSpPr>
        <p:spPr>
          <a:xfrm>
            <a:off x="2772692" y="10718800"/>
            <a:ext cx="7508975" cy="11684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7200">
                <a:solidFill>
                  <a:srgbClr val="FFFFFF"/>
                </a:solidFill>
                <a:latin typeface="DejaVu Sans"/>
                <a:ea typeface="DejaVu Sans"/>
                <a:cs typeface="DejaVu Sans"/>
                <a:sym typeface="DejaVu Sans"/>
              </a:defRPr>
            </a:lvl1pPr>
          </a:lstStyle>
          <a:p>
            <a:r>
              <a:t>Crimea, Ukraine</a:t>
            </a:r>
          </a:p>
        </p:txBody>
      </p:sp>
      <p:sp>
        <p:nvSpPr>
          <p:cNvPr id="1306" name="Folded shale &amp; sandstone layers"/>
          <p:cNvSpPr txBox="1"/>
          <p:nvPr/>
        </p:nvSpPr>
        <p:spPr>
          <a:xfrm>
            <a:off x="13768437" y="1257300"/>
            <a:ext cx="9004301" cy="22352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7200">
                <a:solidFill>
                  <a:srgbClr val="FFFFFF"/>
                </a:solidFill>
                <a:latin typeface="DejaVu Sans"/>
                <a:ea typeface="DejaVu Sans"/>
                <a:cs typeface="DejaVu Sans"/>
                <a:sym typeface="DejaVu Sans"/>
              </a:defRPr>
            </a:lvl1pPr>
          </a:lstStyle>
          <a:p>
            <a:r>
              <a:t>Folded shale &amp; sandstone layers</a:t>
            </a:r>
          </a:p>
        </p:txBody>
      </p:sp>
      <p:sp>
        <p:nvSpPr>
          <p:cNvPr id="1307" name="Line"/>
          <p:cNvSpPr/>
          <p:nvPr/>
        </p:nvSpPr>
        <p:spPr>
          <a:xfrm>
            <a:off x="4297860" y="1960496"/>
            <a:ext cx="7044171" cy="6388343"/>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8771" y="16068"/>
                </a:lnTo>
                <a:lnTo>
                  <a:pt x="16500" y="10474"/>
                </a:lnTo>
                <a:lnTo>
                  <a:pt x="20402" y="6616"/>
                </a:lnTo>
                <a:lnTo>
                  <a:pt x="21600" y="4376"/>
                </a:lnTo>
                <a:lnTo>
                  <a:pt x="20922" y="3121"/>
                </a:lnTo>
                <a:lnTo>
                  <a:pt x="19418" y="2303"/>
                </a:lnTo>
                <a:lnTo>
                  <a:pt x="16805" y="1914"/>
                </a:lnTo>
                <a:lnTo>
                  <a:pt x="13733" y="1333"/>
                </a:lnTo>
                <a:lnTo>
                  <a:pt x="10550" y="563"/>
                </a:lnTo>
                <a:lnTo>
                  <a:pt x="7138" y="0"/>
                </a:lnTo>
              </a:path>
            </a:pathLst>
          </a:custGeom>
          <a:ln w="190500">
            <a:solidFill>
              <a:srgbClr val="FFFB00"/>
            </a:solidFill>
            <a:miter lim="400000"/>
          </a:ln>
        </p:spPr>
        <p:txBody>
          <a:bodyPr lIns="50800" tIns="50800" rIns="50800" bIns="50800" anchor="ctr"/>
          <a:lstStyle/>
          <a:p>
            <a:endParaRPr/>
          </a:p>
        </p:txBody>
      </p:sp>
      <p:sp>
        <p:nvSpPr>
          <p:cNvPr id="1308" name="Line"/>
          <p:cNvSpPr/>
          <p:nvPr/>
        </p:nvSpPr>
        <p:spPr>
          <a:xfrm>
            <a:off x="15750787" y="8152631"/>
            <a:ext cx="3593819" cy="3389150"/>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12294" y="13763"/>
                </a:lnTo>
                <a:lnTo>
                  <a:pt x="18941" y="9290"/>
                </a:lnTo>
                <a:lnTo>
                  <a:pt x="20699" y="7642"/>
                </a:lnTo>
                <a:lnTo>
                  <a:pt x="21600" y="5367"/>
                </a:lnTo>
                <a:lnTo>
                  <a:pt x="21028" y="3511"/>
                </a:lnTo>
                <a:lnTo>
                  <a:pt x="19376" y="1800"/>
                </a:lnTo>
                <a:lnTo>
                  <a:pt x="17190" y="495"/>
                </a:lnTo>
                <a:lnTo>
                  <a:pt x="14591" y="0"/>
                </a:lnTo>
              </a:path>
            </a:pathLst>
          </a:custGeom>
          <a:ln w="190500">
            <a:solidFill>
              <a:srgbClr val="FFFB00"/>
            </a:solidFill>
            <a:miter lim="400000"/>
          </a:ln>
        </p:spPr>
        <p:txBody>
          <a:bodyPr lIns="50800" tIns="50800" rIns="50800" bIns="50800" anchor="ctr"/>
          <a:lstStyle/>
          <a:p>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4" fill="hold" grpId="1" nodeType="clickEffect">
                                  <p:stCondLst>
                                    <p:cond delay="0"/>
                                  </p:stCondLst>
                                  <p:iterate>
                                    <p:tmAbs val="0"/>
                                  </p:iterate>
                                  <p:childTnLst>
                                    <p:set>
                                      <p:cBhvr>
                                        <p:cTn id="6" fill="hold"/>
                                        <p:tgtEl>
                                          <p:spTgt spid="1307"/>
                                        </p:tgtEl>
                                        <p:attrNameLst>
                                          <p:attrName>style.visibility</p:attrName>
                                        </p:attrNameLst>
                                      </p:cBhvr>
                                      <p:to>
                                        <p:strVal val="visible"/>
                                      </p:to>
                                    </p:set>
                                    <p:animEffect transition="in" filter="wipe(down)">
                                      <p:cBhvr>
                                        <p:cTn id="7" dur="500"/>
                                        <p:tgtEl>
                                          <p:spTgt spid="1307"/>
                                        </p:tgtEl>
                                      </p:cBhvr>
                                    </p:animEffect>
                                  </p:childTnLst>
                                </p:cTn>
                              </p:par>
                            </p:childTnLst>
                          </p:cTn>
                        </p:par>
                        <p:par>
                          <p:cTn id="8" fill="hold">
                            <p:stCondLst>
                              <p:cond delay="500"/>
                            </p:stCondLst>
                            <p:childTnLst>
                              <p:par>
                                <p:cTn id="9" presetID="22" presetClass="entr" presetSubtype="4" fill="hold" grpId="2" nodeType="afterEffect">
                                  <p:stCondLst>
                                    <p:cond delay="500"/>
                                  </p:stCondLst>
                                  <p:iterate>
                                    <p:tmAbs val="0"/>
                                  </p:iterate>
                                  <p:childTnLst>
                                    <p:set>
                                      <p:cBhvr>
                                        <p:cTn id="10" fill="hold"/>
                                        <p:tgtEl>
                                          <p:spTgt spid="1308"/>
                                        </p:tgtEl>
                                        <p:attrNameLst>
                                          <p:attrName>style.visibility</p:attrName>
                                        </p:attrNameLst>
                                      </p:cBhvr>
                                      <p:to>
                                        <p:strVal val="visible"/>
                                      </p:to>
                                    </p:set>
                                    <p:animEffect transition="in" filter="wipe(down)">
                                      <p:cBhvr>
                                        <p:cTn id="11" dur="500"/>
                                        <p:tgtEl>
                                          <p:spTgt spid="13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7" grpId="1" animBg="1" advAuto="0"/>
      <p:bldP spid="1308" grpId="2" animBg="1" advAuto="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Himilayas"/>
          <p:cNvSpPr txBox="1"/>
          <p:nvPr/>
        </p:nvSpPr>
        <p:spPr>
          <a:xfrm>
            <a:off x="8719896" y="12077586"/>
            <a:ext cx="6944209" cy="1210588"/>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7200" b="0">
                <a:latin typeface="DejaVu Sans"/>
                <a:ea typeface="DejaVu Sans"/>
                <a:cs typeface="DejaVu Sans"/>
                <a:sym typeface="DejaVu Sans"/>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lang="en-US" dirty="0">
                <a:solidFill>
                  <a:srgbClr val="FFFFFF"/>
                </a:solidFill>
              </a:rPr>
              <a:t>The </a:t>
            </a:r>
            <a:r>
              <a:rPr kumimoji="0" sz="7200" b="0" i="0" u="none" strike="noStrike" kern="0" cap="none" spc="0" normalizeH="0" baseline="0" noProof="0" dirty="0">
                <a:ln>
                  <a:noFill/>
                </a:ln>
                <a:solidFill>
                  <a:srgbClr val="FFFFFF"/>
                </a:solidFill>
                <a:effectLst/>
                <a:uLnTx/>
                <a:uFillTx/>
                <a:latin typeface="DejaVu Sans"/>
                <a:ea typeface="DejaVu Sans"/>
                <a:cs typeface="DejaVu Sans"/>
                <a:sym typeface="DejaVu Sans"/>
              </a:rPr>
              <a:t>Him</a:t>
            </a:r>
            <a:r>
              <a:rPr kumimoji="0" lang="en-US" sz="7200" b="0" i="0" u="none" strike="noStrike" kern="0" cap="none" spc="0" normalizeH="0" baseline="0" noProof="0" dirty="0">
                <a:ln>
                  <a:noFill/>
                </a:ln>
                <a:solidFill>
                  <a:srgbClr val="FFFFFF"/>
                </a:solidFill>
                <a:effectLst/>
                <a:uLnTx/>
                <a:uFillTx/>
                <a:latin typeface="DejaVu Sans"/>
                <a:ea typeface="DejaVu Sans"/>
                <a:cs typeface="DejaVu Sans"/>
                <a:sym typeface="DejaVu Sans"/>
              </a:rPr>
              <a:t>a</a:t>
            </a:r>
            <a:r>
              <a:rPr kumimoji="0" sz="7200" b="0" i="0" u="none" strike="noStrike" kern="0" cap="none" spc="0" normalizeH="0" baseline="0" noProof="0" dirty="0">
                <a:ln>
                  <a:noFill/>
                </a:ln>
                <a:solidFill>
                  <a:srgbClr val="FFFFFF"/>
                </a:solidFill>
                <a:effectLst/>
                <a:uLnTx/>
                <a:uFillTx/>
                <a:latin typeface="DejaVu Sans"/>
                <a:ea typeface="DejaVu Sans"/>
                <a:cs typeface="DejaVu Sans"/>
                <a:sym typeface="DejaVu Sans"/>
              </a:rPr>
              <a:t>laya</a:t>
            </a:r>
            <a:r>
              <a:rPr kumimoji="0" lang="en-US" sz="7200" b="0" i="0" u="none" strike="noStrike" kern="0" cap="none" spc="0" normalizeH="0" baseline="0" noProof="0" dirty="0">
                <a:ln>
                  <a:noFill/>
                </a:ln>
                <a:solidFill>
                  <a:srgbClr val="FFFFFF"/>
                </a:solidFill>
                <a:effectLst/>
                <a:uLnTx/>
                <a:uFillTx/>
                <a:latin typeface="DejaVu Sans"/>
                <a:ea typeface="DejaVu Sans"/>
                <a:cs typeface="DejaVu Sans"/>
                <a:sym typeface="DejaVu Sans"/>
              </a:rPr>
              <a:t>s</a:t>
            </a:r>
            <a:endParaRPr kumimoji="0" sz="7200" b="0" i="0" u="none" strike="noStrike" kern="0" cap="none" spc="0" normalizeH="0" baseline="0" noProof="0" dirty="0">
              <a:ln>
                <a:noFill/>
              </a:ln>
              <a:solidFill>
                <a:srgbClr val="FFFFFF"/>
              </a:solidFill>
              <a:effectLst/>
              <a:uLnTx/>
              <a:uFillTx/>
              <a:latin typeface="DejaVu Sans"/>
              <a:ea typeface="DejaVu Sans"/>
              <a:cs typeface="DejaVu Sans"/>
              <a:sym typeface="DejaVu Sans"/>
            </a:endParaRPr>
          </a:p>
        </p:txBody>
      </p:sp>
      <p:pic>
        <p:nvPicPr>
          <p:cNvPr id="131" name="Fold in the Himilayas.jpg" descr="Fold in the Himilayas.jpg"/>
          <p:cNvPicPr>
            <a:picLocks noChangeAspect="1"/>
          </p:cNvPicPr>
          <p:nvPr/>
        </p:nvPicPr>
        <p:blipFill>
          <a:blip r:embed="rId3"/>
          <a:srcRect t="6009" b="9501"/>
          <a:stretch>
            <a:fillRect/>
          </a:stretch>
        </p:blipFill>
        <p:spPr>
          <a:xfrm>
            <a:off x="3048000" y="425840"/>
            <a:ext cx="18288000" cy="11588508"/>
          </a:xfrm>
          <a:prstGeom prst="rect">
            <a:avLst/>
          </a:prstGeom>
          <a:ln w="25400">
            <a:solidFill>
              <a:srgbClr val="FFFFFF"/>
            </a:solidFill>
            <a:miter lim="400000"/>
          </a:ln>
          <a:effectLst>
            <a:outerShdw blurRad="190500" dist="8455" dir="5400000" rotWithShape="0">
              <a:srgbClr val="000000"/>
            </a:outerShdw>
          </a:effectLst>
        </p:spPr>
      </p:pic>
      <p:sp>
        <p:nvSpPr>
          <p:cNvPr id="133" name="Connection Line"/>
          <p:cNvSpPr/>
          <p:nvPr/>
        </p:nvSpPr>
        <p:spPr>
          <a:xfrm>
            <a:off x="12192000" y="4934431"/>
            <a:ext cx="3180473" cy="3155948"/>
          </a:xfrm>
          <a:custGeom>
            <a:avLst/>
            <a:gdLst/>
            <a:ahLst/>
            <a:cxnLst>
              <a:cxn ang="0">
                <a:pos x="wd2" y="hd2"/>
              </a:cxn>
              <a:cxn ang="5400000">
                <a:pos x="wd2" y="hd2"/>
              </a:cxn>
              <a:cxn ang="10800000">
                <a:pos x="wd2" y="hd2"/>
              </a:cxn>
              <a:cxn ang="16200000">
                <a:pos x="wd2" y="hd2"/>
              </a:cxn>
            </a:cxnLst>
            <a:rect l="0" t="0" r="r" b="b"/>
            <a:pathLst>
              <a:path w="16442" h="16748" extrusionOk="0">
                <a:moveTo>
                  <a:pt x="0" y="6822"/>
                </a:moveTo>
                <a:cubicBezTo>
                  <a:pt x="19264" y="-4852"/>
                  <a:pt x="21600" y="-1543"/>
                  <a:pt x="7009" y="16748"/>
                </a:cubicBezTo>
              </a:path>
            </a:pathLst>
          </a:custGeom>
          <a:ln w="63500">
            <a:solidFill>
              <a:srgbClr val="FFFB00"/>
            </a:solidFill>
            <a:miter lim="400000"/>
          </a:ln>
        </p:spPr>
        <p:txBody>
          <a:bodyPr/>
          <a:lstStyle/>
          <a:p>
            <a:pPr marL="0" marR="0" lvl="0" indent="0" algn="ctr" defTabSz="825500" rtl="0" eaLnBrk="1" fontAlgn="auto" latinLnBrk="0" hangingPunct="0">
              <a:lnSpc>
                <a:spcPct val="100000"/>
              </a:lnSpc>
              <a:spcBef>
                <a:spcPts val="0"/>
              </a:spcBef>
              <a:spcAft>
                <a:spcPts val="0"/>
              </a:spcAft>
              <a:buClrTx/>
              <a:buSzTx/>
              <a:buFontTx/>
              <a:buNone/>
              <a:tabLst/>
              <a:defRPr/>
            </a:pPr>
            <a:endParaRPr kumimoji="0" sz="3000" b="1" i="0" u="none" strike="noStrike" kern="0" cap="none" spc="0" normalizeH="0" baseline="0" noProof="0">
              <a:ln>
                <a:noFill/>
              </a:ln>
              <a:solidFill>
                <a:srgbClr val="FFFFFF"/>
              </a:solidFill>
              <a:effectLst/>
              <a:uLnTx/>
              <a:uFillTx/>
              <a:latin typeface="Helvetica Neue"/>
              <a:ea typeface="Helvetica Neue"/>
              <a:cs typeface="Helvetica Neue"/>
              <a:sym typeface="Helvetica Neue"/>
            </a:endParaRPr>
          </a:p>
        </p:txBody>
      </p:sp>
      <p:sp>
        <p:nvSpPr>
          <p:cNvPr id="5" name="Connection Line">
            <a:extLst>
              <a:ext uri="{FF2B5EF4-FFF2-40B4-BE49-F238E27FC236}">
                <a16:creationId xmlns:a16="http://schemas.microsoft.com/office/drawing/2014/main" id="{82F04483-9309-9F40-9CFE-FA3BCD067DFF}"/>
              </a:ext>
            </a:extLst>
          </p:cNvPr>
          <p:cNvSpPr/>
          <p:nvPr/>
        </p:nvSpPr>
        <p:spPr>
          <a:xfrm rot="11268947">
            <a:off x="7803932" y="4705182"/>
            <a:ext cx="3180473" cy="3155948"/>
          </a:xfrm>
          <a:custGeom>
            <a:avLst/>
            <a:gdLst/>
            <a:ahLst/>
            <a:cxnLst>
              <a:cxn ang="0">
                <a:pos x="wd2" y="hd2"/>
              </a:cxn>
              <a:cxn ang="5400000">
                <a:pos x="wd2" y="hd2"/>
              </a:cxn>
              <a:cxn ang="10800000">
                <a:pos x="wd2" y="hd2"/>
              </a:cxn>
              <a:cxn ang="16200000">
                <a:pos x="wd2" y="hd2"/>
              </a:cxn>
            </a:cxnLst>
            <a:rect l="0" t="0" r="r" b="b"/>
            <a:pathLst>
              <a:path w="16442" h="16748" extrusionOk="0">
                <a:moveTo>
                  <a:pt x="0" y="6822"/>
                </a:moveTo>
                <a:cubicBezTo>
                  <a:pt x="19264" y="-4852"/>
                  <a:pt x="21600" y="-1543"/>
                  <a:pt x="7009" y="16748"/>
                </a:cubicBezTo>
              </a:path>
            </a:pathLst>
          </a:custGeom>
          <a:ln w="63500">
            <a:solidFill>
              <a:srgbClr val="FFFB00"/>
            </a:solidFill>
            <a:miter lim="400000"/>
          </a:ln>
        </p:spPr>
        <p:txBody>
          <a:bodyPr/>
          <a:lstStyle/>
          <a:p>
            <a:pPr marL="0" marR="0" lvl="0" indent="0" algn="ctr" defTabSz="825500" rtl="0" eaLnBrk="1" fontAlgn="auto" latinLnBrk="0" hangingPunct="0">
              <a:lnSpc>
                <a:spcPct val="100000"/>
              </a:lnSpc>
              <a:spcBef>
                <a:spcPts val="0"/>
              </a:spcBef>
              <a:spcAft>
                <a:spcPts val="0"/>
              </a:spcAft>
              <a:buClrTx/>
              <a:buSzTx/>
              <a:buFontTx/>
              <a:buNone/>
              <a:tabLst/>
              <a:defRPr/>
            </a:pPr>
            <a:endParaRPr kumimoji="0" sz="3000" b="1" i="0" u="none" strike="noStrike" kern="0" cap="none" spc="0" normalizeH="0" baseline="0" noProof="0">
              <a:ln>
                <a:noFill/>
              </a:ln>
              <a:solidFill>
                <a:srgbClr val="FFFFFF"/>
              </a:solidFill>
              <a:effectLst/>
              <a:uLnTx/>
              <a:uFillTx/>
              <a:latin typeface="Helvetica Neue"/>
              <a:ea typeface="Helvetica Neue"/>
              <a:cs typeface="Helvetica Neue"/>
              <a:sym typeface="Helvetica Neue"/>
            </a:endParaRPr>
          </a:p>
        </p:txBody>
      </p:sp>
      <p:cxnSp>
        <p:nvCxnSpPr>
          <p:cNvPr id="3" name="Straight Connector 2">
            <a:extLst>
              <a:ext uri="{FF2B5EF4-FFF2-40B4-BE49-F238E27FC236}">
                <a16:creationId xmlns:a16="http://schemas.microsoft.com/office/drawing/2014/main" id="{790A1405-802D-AA4D-A409-E0169ED34B5E}"/>
              </a:ext>
            </a:extLst>
          </p:cNvPr>
          <p:cNvCxnSpPr>
            <a:cxnSpLocks/>
          </p:cNvCxnSpPr>
          <p:nvPr/>
        </p:nvCxnSpPr>
        <p:spPr>
          <a:xfrm flipV="1">
            <a:off x="10686232" y="6220094"/>
            <a:ext cx="1505768" cy="668458"/>
          </a:xfrm>
          <a:prstGeom prst="line">
            <a:avLst/>
          </a:prstGeom>
          <a:noFill/>
          <a:ln w="69850" cap="flat">
            <a:solidFill>
              <a:srgbClr val="FFFF00"/>
            </a:solidFill>
            <a:prstDash val="solid"/>
            <a:miter lim="400000"/>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716120950"/>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133"/>
                                        </p:tgtEl>
                                        <p:attrNameLst>
                                          <p:attrName>style.visibility</p:attrName>
                                        </p:attrNameLst>
                                      </p:cBhvr>
                                      <p:to>
                                        <p:strVal val="visible"/>
                                      </p:to>
                                    </p:set>
                                    <p:animEffect transition="in" filter="dissolve">
                                      <p:cBhvr>
                                        <p:cTn id="7" dur="499"/>
                                        <p:tgtEl>
                                          <p:spTgt spid="133"/>
                                        </p:tgtEl>
                                      </p:cBhvr>
                                    </p:animEffect>
                                  </p:childTnLst>
                                </p:cTn>
                              </p:par>
                              <p:par>
                                <p:cTn id="8" presetID="9"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dissolve">
                                      <p:cBhvr>
                                        <p:cTn id="10" dur="500"/>
                                        <p:tgtEl>
                                          <p:spTgt spid="3"/>
                                        </p:tgtEl>
                                      </p:cBhvr>
                                    </p:animEffect>
                                  </p:childTnLst>
                                </p:cTn>
                              </p:par>
                              <p:par>
                                <p:cTn id="11" presetID="9" presetClass="entr" fill="hold" grpId="0" nodeType="withEffect">
                                  <p:stCondLst>
                                    <p:cond delay="0"/>
                                  </p:stCondLst>
                                  <p:iterate>
                                    <p:tmAbs val="0"/>
                                  </p:iterate>
                                  <p:childTnLst>
                                    <p:set>
                                      <p:cBhvr>
                                        <p:cTn id="12" fill="hold"/>
                                        <p:tgtEl>
                                          <p:spTgt spid="5"/>
                                        </p:tgtEl>
                                        <p:attrNameLst>
                                          <p:attrName>style.visibility</p:attrName>
                                        </p:attrNameLst>
                                      </p:cBhvr>
                                      <p:to>
                                        <p:strVal val="visible"/>
                                      </p:to>
                                    </p:set>
                                    <p:animEffect transition="in" filter="dissolve">
                                      <p:cBhvr>
                                        <p:cTn id="13" dur="499"/>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 grpId="0" animBg="1" advAuto="0"/>
      <p:bldP spid="5" grpId="0" animBg="1" advAuto="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 name="Israel folded strata--Tom Vail.jpg" descr="Israel folded strata--Tom Vail.jpg"/>
          <p:cNvPicPr>
            <a:picLocks noChangeAspect="1"/>
          </p:cNvPicPr>
          <p:nvPr/>
        </p:nvPicPr>
        <p:blipFill>
          <a:blip r:embed="rId3"/>
          <a:stretch>
            <a:fillRect/>
          </a:stretch>
        </p:blipFill>
        <p:spPr>
          <a:xfrm>
            <a:off x="4029765" y="1063036"/>
            <a:ext cx="16324470" cy="10929528"/>
          </a:xfrm>
          <a:prstGeom prst="rect">
            <a:avLst/>
          </a:prstGeom>
          <a:ln w="25400">
            <a:solidFill>
              <a:srgbClr val="FFFFFF"/>
            </a:solidFill>
            <a:miter lim="400000"/>
          </a:ln>
        </p:spPr>
      </p:pic>
      <p:sp>
        <p:nvSpPr>
          <p:cNvPr id="138" name="Israel, along a road outside Jerusalem"/>
          <p:cNvSpPr txBox="1"/>
          <p:nvPr/>
        </p:nvSpPr>
        <p:spPr>
          <a:xfrm>
            <a:off x="5112658" y="11988868"/>
            <a:ext cx="14158684" cy="10541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spAutoFit/>
          </a:bodyPr>
          <a:lstStyle>
            <a:lvl1pPr>
              <a:defRPr sz="6500" b="0">
                <a:latin typeface="DejaVu Sans Condensed"/>
                <a:ea typeface="DejaVu Sans Condensed"/>
                <a:cs typeface="DejaVu Sans Condensed"/>
                <a:sym typeface="DejaVu Sans Condensed"/>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6500" b="0" i="0" u="none" strike="noStrike" kern="0" cap="none" spc="0" normalizeH="0" baseline="0" noProof="0">
                <a:ln>
                  <a:noFill/>
                </a:ln>
                <a:solidFill>
                  <a:srgbClr val="FFFFFF"/>
                </a:solidFill>
                <a:effectLst/>
                <a:uLnTx/>
                <a:uFillTx/>
                <a:latin typeface="DejaVu Sans Condensed"/>
                <a:ea typeface="DejaVu Sans Condensed"/>
                <a:cs typeface="DejaVu Sans Condensed"/>
                <a:sym typeface="DejaVu Sans Condensed"/>
              </a:rPr>
              <a:t>Israel, along a road outside Jerusalem</a:t>
            </a:r>
          </a:p>
        </p:txBody>
      </p:sp>
    </p:spTree>
    <p:extLst>
      <p:ext uri="{BB962C8B-B14F-4D97-AF65-F5344CB8AC3E}">
        <p14:creationId xmlns:p14="http://schemas.microsoft.com/office/powerpoint/2010/main" val="4011582391"/>
      </p:ext>
    </p:extLst>
  </p:cSld>
  <p:clrMapOvr>
    <a:masterClrMapping/>
  </p:clrMapOvr>
  <p:transition spd="med"/>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2" name="Rapid Deposition"/>
          <p:cNvSpPr txBox="1">
            <a:spLocks noGrp="1"/>
          </p:cNvSpPr>
          <p:nvPr>
            <p:ph type="title"/>
          </p:nvPr>
        </p:nvSpPr>
        <p:spPr>
          <a:prstGeom prst="rect">
            <a:avLst/>
          </a:prstGeom>
        </p:spPr>
        <p:txBody>
          <a:bodyPr/>
          <a:lstStyle/>
          <a:p>
            <a:r>
              <a:rPr dirty="0">
                <a:latin typeface="+mn-lt"/>
              </a:rPr>
              <a:t>Rapid Deposition</a:t>
            </a:r>
          </a:p>
        </p:txBody>
      </p:sp>
      <p:sp>
        <p:nvSpPr>
          <p:cNvPr id="1313" name="Lack of erosional features…"/>
          <p:cNvSpPr txBox="1">
            <a:spLocks noGrp="1"/>
          </p:cNvSpPr>
          <p:nvPr>
            <p:ph type="body" idx="1"/>
          </p:nvPr>
        </p:nvSpPr>
        <p:spPr>
          <a:xfrm>
            <a:off x="2425700" y="3911600"/>
            <a:ext cx="19532600" cy="8699500"/>
          </a:xfrm>
          <a:prstGeom prst="rect">
            <a:avLst/>
          </a:prstGeom>
        </p:spPr>
        <p:txBody>
          <a:bodyPr/>
          <a:lstStyle/>
          <a:p>
            <a:pPr marL="1371600" indent="-1371600">
              <a:lnSpc>
                <a:spcPct val="100000"/>
              </a:lnSpc>
              <a:spcBef>
                <a:spcPts val="3000"/>
              </a:spcBef>
              <a:buSzPct val="100000"/>
              <a:buAutoNum type="arabicPeriod"/>
              <a:defRPr sz="7000"/>
            </a:pPr>
            <a:r>
              <a:t>Lack of erosional features</a:t>
            </a:r>
          </a:p>
          <a:p>
            <a:pPr marL="1371600" indent="-1371600">
              <a:lnSpc>
                <a:spcPct val="100000"/>
              </a:lnSpc>
              <a:spcBef>
                <a:spcPts val="3000"/>
              </a:spcBef>
              <a:buSzPct val="100000"/>
              <a:buAutoNum type="arabicPeriod"/>
              <a:defRPr sz="7000"/>
            </a:pPr>
            <a:r>
              <a:t>Soft-sediment deformation</a:t>
            </a:r>
          </a:p>
          <a:p>
            <a:pPr marL="1371600" indent="-1371600">
              <a:lnSpc>
                <a:spcPct val="100000"/>
              </a:lnSpc>
              <a:spcBef>
                <a:spcPts val="3000"/>
              </a:spcBef>
              <a:buSzPct val="100000"/>
              <a:buAutoNum type="arabicPeriod"/>
              <a:defRPr sz="7000"/>
            </a:pPr>
            <a:r>
              <a:t>Lack of life disturbance at interface</a:t>
            </a:r>
          </a:p>
        </p:txBody>
      </p:sp>
    </p:spTree>
  </p:cSld>
  <p:clrMapOvr>
    <a:masterClrMapping/>
  </p:clrMapOvr>
  <p:transition spd="med"/>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5" name="Bioturbation.jpg" descr="Bioturbation.jpg"/>
          <p:cNvPicPr>
            <a:picLocks/>
          </p:cNvPicPr>
          <p:nvPr/>
        </p:nvPicPr>
        <p:blipFill>
          <a:blip r:embed="rId3"/>
          <a:srcRect l="3052" t="3765" r="2325" b="10460"/>
          <a:stretch>
            <a:fillRect/>
          </a:stretch>
        </p:blipFill>
        <p:spPr>
          <a:xfrm>
            <a:off x="4368800" y="1244600"/>
            <a:ext cx="15633700" cy="9817100"/>
          </a:xfrm>
          <a:prstGeom prst="rect">
            <a:avLst/>
          </a:prstGeom>
          <a:ln w="25400">
            <a:solidFill>
              <a:srgbClr val="FFFFFF"/>
            </a:solidFill>
            <a:miter lim="400000"/>
          </a:ln>
        </p:spPr>
      </p:pic>
      <p:sp>
        <p:nvSpPr>
          <p:cNvPr id="1316" name="Living Ocean Bottom Ecology"/>
          <p:cNvSpPr txBox="1">
            <a:spLocks noGrp="1"/>
          </p:cNvSpPr>
          <p:nvPr>
            <p:ph type="title" idx="4294967295"/>
          </p:nvPr>
        </p:nvSpPr>
        <p:spPr>
          <a:xfrm>
            <a:off x="4889500" y="11061700"/>
            <a:ext cx="14605000" cy="1206500"/>
          </a:xfrm>
          <a:prstGeom prst="rect">
            <a:avLst/>
          </a:prstGeom>
          <a:effectLst>
            <a:outerShdw blurRad="50800" dist="38100" dir="5400000" rotWithShape="0">
              <a:srgbClr val="000000">
                <a:alpha val="40000"/>
              </a:srgbClr>
            </a:outerShdw>
          </a:effectLst>
        </p:spPr>
        <p:txBody>
          <a:bodyPr anchor="ctr"/>
          <a:lstStyle>
            <a:lvl1pPr>
              <a:defRPr sz="7200"/>
            </a:lvl1pPr>
          </a:lstStyle>
          <a:p>
            <a:r>
              <a:t>Living Ocean Bottom Ecology</a:t>
            </a:r>
          </a:p>
        </p:txBody>
      </p:sp>
      <p:sp>
        <p:nvSpPr>
          <p:cNvPr id="1317" name="growing plants"/>
          <p:cNvSpPr/>
          <p:nvPr/>
        </p:nvSpPr>
        <p:spPr>
          <a:xfrm>
            <a:off x="16451253" y="4063334"/>
            <a:ext cx="5103040" cy="838201"/>
          </a:xfrm>
          <a:prstGeom prst="rect">
            <a:avLst/>
          </a:prstGeom>
          <a:blipFill>
            <a:blip r:embed="rId4"/>
          </a:blipFill>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lvl1pPr defTabSz="584200">
              <a:defRPr sz="5000">
                <a:solidFill>
                  <a:srgbClr val="381C00"/>
                </a:solidFill>
                <a:effectLst>
                  <a:outerShdw blurRad="38100" dist="12700" dir="5400000" rotWithShape="0">
                    <a:srgbClr val="000000">
                      <a:alpha val="50000"/>
                    </a:srgbClr>
                  </a:outerShdw>
                </a:effectLst>
                <a:latin typeface="DejaVu Sans"/>
                <a:ea typeface="DejaVu Sans"/>
                <a:cs typeface="DejaVu Sans"/>
                <a:sym typeface="DejaVu Sans"/>
              </a:defRPr>
            </a:lvl1pPr>
          </a:lstStyle>
          <a:p>
            <a:r>
              <a:t> growing plants </a:t>
            </a:r>
          </a:p>
        </p:txBody>
      </p:sp>
      <p:sp>
        <p:nvSpPr>
          <p:cNvPr id="1318" name="worms"/>
          <p:cNvSpPr/>
          <p:nvPr/>
        </p:nvSpPr>
        <p:spPr>
          <a:xfrm>
            <a:off x="4673369" y="8628419"/>
            <a:ext cx="2423307" cy="838201"/>
          </a:xfrm>
          <a:prstGeom prst="rect">
            <a:avLst/>
          </a:prstGeom>
          <a:blipFill>
            <a:blip r:embed="rId4"/>
          </a:blipFill>
          <a:ln w="12700">
            <a:miter lim="400000"/>
          </a:ln>
          <a:extLst>
            <a:ext uri="{C572A759-6A51-4108-AA02-DFA0A04FC94B}">
              <ma14:wrappingTextBoxFlag xmlns="" xmlns:ma14="http://schemas.microsoft.com/office/mac/drawingml/2011/main" val="1"/>
            </a:ext>
          </a:extLst>
        </p:spPr>
        <p:txBody>
          <a:bodyPr wrap="none" lIns="50800" tIns="50800" rIns="50800" bIns="50800">
            <a:spAutoFit/>
          </a:bodyPr>
          <a:lstStyle>
            <a:lvl1pPr defTabSz="584200">
              <a:defRPr sz="5000">
                <a:solidFill>
                  <a:srgbClr val="381C00"/>
                </a:solidFill>
                <a:effectLst>
                  <a:outerShdw blurRad="38100" dist="12700" dir="5400000" rotWithShape="0">
                    <a:srgbClr val="000000">
                      <a:alpha val="50000"/>
                    </a:srgbClr>
                  </a:outerShdw>
                </a:effectLst>
                <a:latin typeface="DejaVu Sans"/>
                <a:ea typeface="DejaVu Sans"/>
                <a:cs typeface="DejaVu Sans"/>
                <a:sym typeface="DejaVu Sans"/>
              </a:defRPr>
            </a:lvl1pPr>
          </a:lstStyle>
          <a:p>
            <a:r>
              <a:t>worms </a:t>
            </a:r>
          </a:p>
        </p:txBody>
      </p:sp>
    </p:spTree>
  </p:cSld>
  <p:clrMapOvr>
    <a:masterClrMapping/>
  </p:clrMapOvr>
  <p:transition spd="med"/>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2" name="Rapid Deposition"/>
          <p:cNvSpPr txBox="1">
            <a:spLocks noGrp="1"/>
          </p:cNvSpPr>
          <p:nvPr>
            <p:ph type="title"/>
          </p:nvPr>
        </p:nvSpPr>
        <p:spPr>
          <a:prstGeom prst="rect">
            <a:avLst/>
          </a:prstGeom>
        </p:spPr>
        <p:txBody>
          <a:bodyPr/>
          <a:lstStyle/>
          <a:p>
            <a:r>
              <a:rPr dirty="0">
                <a:latin typeface="+mn-lt"/>
              </a:rPr>
              <a:t>Rapid Deposition</a:t>
            </a:r>
          </a:p>
        </p:txBody>
      </p:sp>
      <p:sp>
        <p:nvSpPr>
          <p:cNvPr id="1323" name="Lack of erosional features…"/>
          <p:cNvSpPr txBox="1">
            <a:spLocks noGrp="1"/>
          </p:cNvSpPr>
          <p:nvPr>
            <p:ph type="body" idx="1"/>
          </p:nvPr>
        </p:nvSpPr>
        <p:spPr>
          <a:xfrm>
            <a:off x="2425700" y="3911600"/>
            <a:ext cx="19532600" cy="8699500"/>
          </a:xfrm>
          <a:prstGeom prst="rect">
            <a:avLst/>
          </a:prstGeom>
        </p:spPr>
        <p:txBody>
          <a:bodyPr/>
          <a:lstStyle/>
          <a:p>
            <a:pPr marL="1371600" indent="-1371600">
              <a:lnSpc>
                <a:spcPct val="100000"/>
              </a:lnSpc>
              <a:spcBef>
                <a:spcPts val="3000"/>
              </a:spcBef>
              <a:buSzPct val="100000"/>
              <a:buAutoNum type="arabicPeriod"/>
              <a:defRPr sz="7000"/>
            </a:pPr>
            <a:r>
              <a:t>Lack of erosional features</a:t>
            </a:r>
          </a:p>
          <a:p>
            <a:pPr marL="1371600" indent="-1371600">
              <a:lnSpc>
                <a:spcPct val="100000"/>
              </a:lnSpc>
              <a:spcBef>
                <a:spcPts val="3000"/>
              </a:spcBef>
              <a:buSzPct val="100000"/>
              <a:buAutoNum type="arabicPeriod"/>
              <a:defRPr sz="7000"/>
            </a:pPr>
            <a:r>
              <a:t>Soft-sediment deformation</a:t>
            </a:r>
          </a:p>
          <a:p>
            <a:pPr marL="1371600" indent="-1371600">
              <a:lnSpc>
                <a:spcPct val="100000"/>
              </a:lnSpc>
              <a:spcBef>
                <a:spcPts val="3000"/>
              </a:spcBef>
              <a:buSzPct val="100000"/>
              <a:buAutoNum type="arabicPeriod"/>
              <a:defRPr sz="7000"/>
            </a:pPr>
            <a:r>
              <a:t>Lack of life disturbance at interface</a:t>
            </a:r>
          </a:p>
          <a:p>
            <a:pPr marL="1371600" indent="-1371600">
              <a:lnSpc>
                <a:spcPct val="100000"/>
              </a:lnSpc>
              <a:spcBef>
                <a:spcPts val="3000"/>
              </a:spcBef>
              <a:buSzPct val="100000"/>
              <a:buAutoNum type="arabicPeriod"/>
              <a:defRPr sz="7000"/>
            </a:pPr>
            <a:r>
              <a:t>Ripple marks, animals tracks &amp; rain marks</a:t>
            </a:r>
          </a:p>
        </p:txBody>
      </p:sp>
    </p:spTree>
  </p:cSld>
  <p:clrMapOvr>
    <a:masterClrMapping/>
  </p:clrMapOvr>
  <p:transition spd="med"/>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5" name="Rectangle"/>
          <p:cNvSpPr/>
          <p:nvPr/>
        </p:nvSpPr>
        <p:spPr>
          <a:xfrm>
            <a:off x="5380566" y="1265766"/>
            <a:ext cx="16189028" cy="11184467"/>
          </a:xfrm>
          <a:prstGeom prst="rect">
            <a:avLst/>
          </a:prstGeom>
          <a:blipFill>
            <a:blip r:embed="rId3"/>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1326" name="Ripple tracks rain.jpg" descr="Ripple tracks rain.jpg"/>
          <p:cNvPicPr>
            <a:picLocks/>
          </p:cNvPicPr>
          <p:nvPr/>
        </p:nvPicPr>
        <p:blipFill>
          <a:blip r:embed="rId4"/>
          <a:stretch>
            <a:fillRect/>
          </a:stretch>
        </p:blipFill>
        <p:spPr>
          <a:xfrm>
            <a:off x="6619875" y="1270000"/>
            <a:ext cx="11150600" cy="11176001"/>
          </a:xfrm>
          <a:prstGeom prst="rect">
            <a:avLst/>
          </a:prstGeom>
          <a:ln w="12700">
            <a:miter lim="400000"/>
          </a:ln>
        </p:spPr>
      </p:pic>
      <p:sp>
        <p:nvSpPr>
          <p:cNvPr id="1327" name="Ripple Marks"/>
          <p:cNvSpPr/>
          <p:nvPr/>
        </p:nvSpPr>
        <p:spPr>
          <a:xfrm>
            <a:off x="14451178" y="3141133"/>
            <a:ext cx="4405512" cy="838201"/>
          </a:xfrm>
          <a:prstGeom prst="rect">
            <a:avLst/>
          </a:prstGeom>
          <a:blipFill>
            <a:blip r:embed="rId3"/>
          </a:blipFill>
          <a:ln w="12700">
            <a:miter lim="400000"/>
          </a:ln>
          <a:extLst>
            <a:ext uri="{C572A759-6A51-4108-AA02-DFA0A04FC94B}">
              <ma14:wrappingTextBoxFlag xmlns="" xmlns:ma14="http://schemas.microsoft.com/office/mac/drawingml/2011/main" val="1"/>
            </a:ext>
          </a:extLst>
        </p:spPr>
        <p:txBody>
          <a:bodyPr wrap="none" lIns="50800" tIns="50800" rIns="50800" bIns="50800">
            <a:spAutoFit/>
          </a:bodyPr>
          <a:lstStyle>
            <a:lvl1pPr defTabSz="584200">
              <a:defRPr sz="5000">
                <a:solidFill>
                  <a:srgbClr val="381C00"/>
                </a:solidFill>
                <a:effectLst>
                  <a:outerShdw blurRad="38100" dist="12700" dir="5400000" rotWithShape="0">
                    <a:srgbClr val="000000">
                      <a:alpha val="50000"/>
                    </a:srgbClr>
                  </a:outerShdw>
                </a:effectLst>
                <a:latin typeface="DejaVu Sans"/>
                <a:ea typeface="DejaVu Sans"/>
                <a:cs typeface="DejaVu Sans"/>
                <a:sym typeface="DejaVu Sans"/>
              </a:defRPr>
            </a:lvl1pPr>
          </a:lstStyle>
          <a:p>
            <a:r>
              <a:t> Ripple Marks</a:t>
            </a:r>
          </a:p>
        </p:txBody>
      </p:sp>
      <p:sp>
        <p:nvSpPr>
          <p:cNvPr id="1328" name="Rain drop marks"/>
          <p:cNvSpPr/>
          <p:nvPr/>
        </p:nvSpPr>
        <p:spPr>
          <a:xfrm>
            <a:off x="14806232" y="5657606"/>
            <a:ext cx="5524203" cy="838201"/>
          </a:xfrm>
          <a:prstGeom prst="rect">
            <a:avLst/>
          </a:prstGeom>
          <a:blipFill>
            <a:blip r:embed="rId3"/>
          </a:blipFill>
          <a:ln w="12700">
            <a:miter lim="400000"/>
          </a:ln>
          <a:extLst>
            <a:ext uri="{C572A759-6A51-4108-AA02-DFA0A04FC94B}">
              <ma14:wrappingTextBoxFlag xmlns="" xmlns:ma14="http://schemas.microsoft.com/office/mac/drawingml/2011/main" val="1"/>
            </a:ext>
          </a:extLst>
        </p:spPr>
        <p:txBody>
          <a:bodyPr wrap="none" lIns="50800" tIns="50800" rIns="50800" bIns="50800">
            <a:spAutoFit/>
          </a:bodyPr>
          <a:lstStyle>
            <a:lvl1pPr defTabSz="584200">
              <a:defRPr sz="5000">
                <a:solidFill>
                  <a:srgbClr val="381C00"/>
                </a:solidFill>
                <a:effectLst>
                  <a:outerShdw blurRad="38100" dist="12700" dir="5400000" rotWithShape="0">
                    <a:srgbClr val="000000">
                      <a:alpha val="50000"/>
                    </a:srgbClr>
                  </a:outerShdw>
                </a:effectLst>
                <a:latin typeface="DejaVu Sans"/>
                <a:ea typeface="DejaVu Sans"/>
                <a:cs typeface="DejaVu Sans"/>
                <a:sym typeface="DejaVu Sans"/>
              </a:defRPr>
            </a:lvl1pPr>
          </a:lstStyle>
          <a:p>
            <a:r>
              <a:rPr dirty="0"/>
              <a:t> Rain drop marks</a:t>
            </a:r>
          </a:p>
        </p:txBody>
      </p:sp>
      <p:sp>
        <p:nvSpPr>
          <p:cNvPr id="1329" name="Animal tracks"/>
          <p:cNvSpPr/>
          <p:nvPr/>
        </p:nvSpPr>
        <p:spPr>
          <a:xfrm>
            <a:off x="14272014" y="8922756"/>
            <a:ext cx="4662240" cy="838201"/>
          </a:xfrm>
          <a:prstGeom prst="rect">
            <a:avLst/>
          </a:prstGeom>
          <a:blipFill>
            <a:blip r:embed="rId3"/>
          </a:blipFill>
          <a:ln w="12700">
            <a:miter lim="400000"/>
          </a:ln>
          <a:extLst>
            <a:ext uri="{C572A759-6A51-4108-AA02-DFA0A04FC94B}">
              <ma14:wrappingTextBoxFlag xmlns="" xmlns:ma14="http://schemas.microsoft.com/office/mac/drawingml/2011/main" val="1"/>
            </a:ext>
          </a:extLst>
        </p:spPr>
        <p:txBody>
          <a:bodyPr wrap="none" lIns="50800" tIns="50800" rIns="50800" bIns="50800">
            <a:spAutoFit/>
          </a:bodyPr>
          <a:lstStyle>
            <a:lvl1pPr defTabSz="584200">
              <a:defRPr sz="5000">
                <a:solidFill>
                  <a:srgbClr val="381C00"/>
                </a:solidFill>
                <a:effectLst>
                  <a:outerShdw blurRad="38100" dist="12700" dir="5400000" rotWithShape="0">
                    <a:srgbClr val="000000">
                      <a:alpha val="50000"/>
                    </a:srgbClr>
                  </a:outerShdw>
                </a:effectLst>
                <a:latin typeface="DejaVu Sans"/>
                <a:ea typeface="DejaVu Sans"/>
                <a:cs typeface="DejaVu Sans"/>
                <a:sym typeface="DejaVu Sans"/>
              </a:defRPr>
            </a:lvl1pPr>
          </a:lstStyle>
          <a:p>
            <a:r>
              <a:t> Animal tracks</a:t>
            </a:r>
          </a:p>
        </p:txBody>
      </p:sp>
    </p:spTree>
  </p:cSld>
  <p:clrMapOvr>
    <a:masterClrMapping/>
  </p:clrMapOvr>
  <p:transition spd="med"/>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3" name="Rapid Deposition"/>
          <p:cNvSpPr txBox="1">
            <a:spLocks noGrp="1"/>
          </p:cNvSpPr>
          <p:nvPr>
            <p:ph type="title"/>
          </p:nvPr>
        </p:nvSpPr>
        <p:spPr>
          <a:prstGeom prst="rect">
            <a:avLst/>
          </a:prstGeom>
        </p:spPr>
        <p:txBody>
          <a:bodyPr/>
          <a:lstStyle/>
          <a:p>
            <a:r>
              <a:rPr dirty="0">
                <a:latin typeface="+mn-lt"/>
              </a:rPr>
              <a:t>Rapid Deposition</a:t>
            </a:r>
          </a:p>
        </p:txBody>
      </p:sp>
      <p:sp>
        <p:nvSpPr>
          <p:cNvPr id="1334" name="Lack of erosional features…"/>
          <p:cNvSpPr txBox="1">
            <a:spLocks noGrp="1"/>
          </p:cNvSpPr>
          <p:nvPr>
            <p:ph type="body" idx="1"/>
          </p:nvPr>
        </p:nvSpPr>
        <p:spPr>
          <a:xfrm>
            <a:off x="2425700" y="3911600"/>
            <a:ext cx="21958300" cy="8699500"/>
          </a:xfrm>
          <a:prstGeom prst="rect">
            <a:avLst/>
          </a:prstGeom>
        </p:spPr>
        <p:txBody>
          <a:bodyPr/>
          <a:lstStyle/>
          <a:p>
            <a:pPr marL="1371600" indent="-1371600">
              <a:lnSpc>
                <a:spcPct val="100000"/>
              </a:lnSpc>
              <a:spcBef>
                <a:spcPts val="3000"/>
              </a:spcBef>
              <a:buSzPct val="100000"/>
              <a:buAutoNum type="arabicPeriod"/>
              <a:defRPr sz="7000"/>
            </a:pPr>
            <a:r>
              <a:rPr dirty="0"/>
              <a:t>Lack of erosional features</a:t>
            </a:r>
          </a:p>
          <a:p>
            <a:pPr marL="1371600" indent="-1371600">
              <a:lnSpc>
                <a:spcPct val="100000"/>
              </a:lnSpc>
              <a:spcBef>
                <a:spcPts val="3000"/>
              </a:spcBef>
              <a:buSzPct val="100000"/>
              <a:buAutoNum type="arabicPeriod"/>
              <a:defRPr sz="7000"/>
            </a:pPr>
            <a:r>
              <a:rPr dirty="0"/>
              <a:t>Soft-sediment deformation</a:t>
            </a:r>
          </a:p>
          <a:p>
            <a:pPr marL="1371600" indent="-1371600">
              <a:lnSpc>
                <a:spcPct val="100000"/>
              </a:lnSpc>
              <a:spcBef>
                <a:spcPts val="3000"/>
              </a:spcBef>
              <a:buSzPct val="100000"/>
              <a:buAutoNum type="arabicPeriod"/>
              <a:defRPr sz="7000"/>
            </a:pPr>
            <a:r>
              <a:rPr dirty="0"/>
              <a:t>Lack of life disturbance at interface</a:t>
            </a:r>
          </a:p>
          <a:p>
            <a:pPr marL="1371600" indent="-1371600">
              <a:lnSpc>
                <a:spcPct val="100000"/>
              </a:lnSpc>
              <a:spcBef>
                <a:spcPts val="3000"/>
              </a:spcBef>
              <a:buSzPct val="100000"/>
              <a:buAutoNum type="arabicPeriod"/>
              <a:defRPr sz="7000"/>
            </a:pPr>
            <a:r>
              <a:rPr dirty="0"/>
              <a:t>Ripple marks, animals tracks &amp; rain marks</a:t>
            </a:r>
          </a:p>
          <a:p>
            <a:pPr marL="1371600" indent="-1371600">
              <a:lnSpc>
                <a:spcPct val="100000"/>
              </a:lnSpc>
              <a:spcBef>
                <a:spcPts val="3000"/>
              </a:spcBef>
              <a:buSzPct val="100000"/>
              <a:buAutoNum type="arabicPeriod"/>
              <a:defRPr sz="7000"/>
            </a:pPr>
            <a:r>
              <a:rPr dirty="0" err="1"/>
              <a:t>Polystrate</a:t>
            </a:r>
            <a:r>
              <a:rPr dirty="0"/>
              <a:t> fossils</a:t>
            </a:r>
          </a:p>
        </p:txBody>
      </p:sp>
    </p:spTree>
  </p:cSld>
  <p:clrMapOvr>
    <a:masterClrMapping/>
  </p:clrMapOvr>
  <p:transition spd="med"/>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6" name="Craigleith Fossil Tree.jpg" descr="Craigleith Fossil Tree.jpg"/>
          <p:cNvPicPr>
            <a:picLocks/>
          </p:cNvPicPr>
          <p:nvPr/>
        </p:nvPicPr>
        <p:blipFill>
          <a:blip r:embed="rId3"/>
          <a:srcRect l="8946" t="3265" r="12165" b="22238"/>
          <a:stretch>
            <a:fillRect/>
          </a:stretch>
        </p:blipFill>
        <p:spPr>
          <a:xfrm>
            <a:off x="4616367" y="1199725"/>
            <a:ext cx="15151101" cy="10325101"/>
          </a:xfrm>
          <a:prstGeom prst="rect">
            <a:avLst/>
          </a:prstGeom>
          <a:ln w="25400">
            <a:solidFill>
              <a:srgbClr val="FFFFFF"/>
            </a:solidFill>
            <a:miter lim="400000"/>
          </a:ln>
        </p:spPr>
      </p:pic>
      <p:sp>
        <p:nvSpPr>
          <p:cNvPr id="1337" name="Craigleith quarry near Edinburgh, 1826"/>
          <p:cNvSpPr txBox="1">
            <a:spLocks noGrp="1"/>
          </p:cNvSpPr>
          <p:nvPr>
            <p:ph type="title" idx="4294967295"/>
          </p:nvPr>
        </p:nvSpPr>
        <p:spPr>
          <a:xfrm>
            <a:off x="3263900" y="10896600"/>
            <a:ext cx="17894300" cy="2489200"/>
          </a:xfrm>
          <a:prstGeom prst="rect">
            <a:avLst/>
          </a:prstGeom>
          <a:effectLst>
            <a:outerShdw blurRad="50800" dist="38100" dir="5400000" rotWithShape="0">
              <a:srgbClr val="000000">
                <a:alpha val="40000"/>
              </a:srgbClr>
            </a:outerShdw>
          </a:effectLst>
        </p:spPr>
        <p:txBody>
          <a:bodyPr anchor="ctr"/>
          <a:lstStyle>
            <a:lvl1pPr>
              <a:defRPr sz="6400"/>
            </a:lvl1pPr>
          </a:lstStyle>
          <a:p>
            <a:r>
              <a:t>Craigleith quarry near Edinburgh, 1826</a:t>
            </a:r>
          </a:p>
        </p:txBody>
      </p:sp>
    </p:spTree>
  </p:cSld>
  <p:clrMapOvr>
    <a:masterClrMapping/>
  </p:clrMapOvr>
  <p:transition spd="med"/>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 name="French Cliff Polystrates.jpg" descr="French Cliff Polystrates.jpg"/>
          <p:cNvPicPr>
            <a:picLocks/>
          </p:cNvPicPr>
          <p:nvPr/>
        </p:nvPicPr>
        <p:blipFill>
          <a:blip r:embed="rId3"/>
          <a:stretch>
            <a:fillRect/>
          </a:stretch>
        </p:blipFill>
        <p:spPr>
          <a:xfrm>
            <a:off x="4851400" y="1435100"/>
            <a:ext cx="14681200" cy="10147300"/>
          </a:xfrm>
          <a:prstGeom prst="rect">
            <a:avLst/>
          </a:prstGeom>
          <a:ln w="25400">
            <a:solidFill>
              <a:srgbClr val="FFFFFF"/>
            </a:solidFill>
            <a:miter lim="400000"/>
          </a:ln>
        </p:spPr>
      </p:pic>
      <p:sp>
        <p:nvSpPr>
          <p:cNvPr id="1342" name="Oval"/>
          <p:cNvSpPr/>
          <p:nvPr/>
        </p:nvSpPr>
        <p:spPr>
          <a:xfrm>
            <a:off x="6273800" y="9537700"/>
            <a:ext cx="4927600" cy="2794000"/>
          </a:xfrm>
          <a:prstGeom prst="ellipse">
            <a:avLst/>
          </a:prstGeom>
          <a:ln w="152400">
            <a:solidFill>
              <a:srgbClr val="FFFB00"/>
            </a:solidFill>
          </a:ln>
          <a:effectLst>
            <a:outerShdw blurRad="50800" dist="38100" dir="5400000" rotWithShape="0">
              <a:srgbClr val="000000">
                <a:alpha val="40000"/>
              </a:srgbClr>
            </a:outerShdw>
          </a:effectLst>
        </p:spPr>
        <p:txBody>
          <a:bodyPr lIns="50800" tIns="50800" rIns="50800" bIns="50800" anchor="ctr"/>
          <a:lstStyle/>
          <a:p>
            <a:pPr marL="40640" marR="40640" algn="l" defTabSz="914400">
              <a:defRPr sz="1800">
                <a:uFill>
                  <a:solidFill>
                    <a:srgbClr val="000000"/>
                  </a:solidFill>
                </a:uFill>
                <a:latin typeface="Arial"/>
                <a:ea typeface="Arial"/>
                <a:cs typeface="Arial"/>
                <a:sym typeface="Arial"/>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342"/>
                                        </p:tgtEl>
                                        <p:attrNameLst>
                                          <p:attrName>style.visibility</p:attrName>
                                        </p:attrNameLst>
                                      </p:cBhvr>
                                      <p:to>
                                        <p:strVal val="visible"/>
                                      </p:to>
                                    </p:set>
                                    <p:animEffect transition="in" filter="dissolve">
                                      <p:cBhvr>
                                        <p:cTn id="7" dur="500"/>
                                        <p:tgtEl>
                                          <p:spTgt spid="13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2" grpId="1" animBg="1" advAuto="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6" name="polystrate%20tree%20big.jpg" descr="polystrate%20tree%20big.jpg"/>
          <p:cNvPicPr>
            <a:picLocks/>
          </p:cNvPicPr>
          <p:nvPr/>
        </p:nvPicPr>
        <p:blipFill>
          <a:blip r:embed="rId2"/>
          <a:srcRect r="662" b="218"/>
          <a:stretch>
            <a:fillRect/>
          </a:stretch>
        </p:blipFill>
        <p:spPr>
          <a:xfrm>
            <a:off x="1295400" y="1041400"/>
            <a:ext cx="7620000" cy="11607800"/>
          </a:xfrm>
          <a:prstGeom prst="rect">
            <a:avLst/>
          </a:prstGeom>
          <a:ln w="25400">
            <a:solidFill>
              <a:srgbClr val="FFFFFF"/>
            </a:solidFill>
            <a:miter lim="400000"/>
          </a:ln>
        </p:spPr>
      </p:pic>
      <p:sp>
        <p:nvSpPr>
          <p:cNvPr id="1347" name="}"/>
          <p:cNvSpPr txBox="1">
            <a:spLocks noGrp="1"/>
          </p:cNvSpPr>
          <p:nvPr>
            <p:ph type="title" idx="4294967295"/>
          </p:nvPr>
        </p:nvSpPr>
        <p:spPr>
          <a:xfrm>
            <a:off x="7543800" y="-2781300"/>
            <a:ext cx="4622800" cy="10553700"/>
          </a:xfrm>
          <a:prstGeom prst="rect">
            <a:avLst/>
          </a:prstGeom>
          <a:effectLst>
            <a:outerShdw blurRad="50800" dist="38100" dir="5400000" rotWithShape="0">
              <a:srgbClr val="000000">
                <a:alpha val="40000"/>
              </a:srgbClr>
            </a:outerShdw>
          </a:effectLst>
        </p:spPr>
        <p:txBody>
          <a:bodyPr anchor="b"/>
          <a:lstStyle>
            <a:lvl1pPr algn="r">
              <a:defRPr sz="52500">
                <a:solidFill>
                  <a:srgbClr val="F4EDB7"/>
                </a:solidFill>
              </a:defRPr>
            </a:lvl1pPr>
          </a:lstStyle>
          <a:p>
            <a:r>
              <a:t>}</a:t>
            </a:r>
          </a:p>
        </p:txBody>
      </p:sp>
      <p:sp>
        <p:nvSpPr>
          <p:cNvPr id="1348" name="}"/>
          <p:cNvSpPr txBox="1"/>
          <p:nvPr/>
        </p:nvSpPr>
        <p:spPr>
          <a:xfrm>
            <a:off x="7213600" y="7620000"/>
            <a:ext cx="4622800" cy="52070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r">
              <a:defRPr sz="450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t>}</a:t>
            </a:r>
          </a:p>
        </p:txBody>
      </p:sp>
      <p:sp>
        <p:nvSpPr>
          <p:cNvPr id="1349" name="Limestone"/>
          <p:cNvSpPr txBox="1"/>
          <p:nvPr/>
        </p:nvSpPr>
        <p:spPr>
          <a:xfrm>
            <a:off x="11836400" y="3810000"/>
            <a:ext cx="6527800" cy="13589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9000">
                <a:solidFill>
                  <a:srgbClr val="F4EDB7"/>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t>Limestone</a:t>
            </a:r>
          </a:p>
        </p:txBody>
      </p:sp>
      <p:sp>
        <p:nvSpPr>
          <p:cNvPr id="1350" name="Coal layer"/>
          <p:cNvSpPr txBox="1"/>
          <p:nvPr/>
        </p:nvSpPr>
        <p:spPr>
          <a:xfrm>
            <a:off x="11277600" y="9347200"/>
            <a:ext cx="7213600" cy="13589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90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t>Coal layer</a:t>
            </a:r>
          </a:p>
        </p:txBody>
      </p:sp>
      <p:sp>
        <p:nvSpPr>
          <p:cNvPr id="1351" name="Kettle Coal Mines Cookeville, TN"/>
          <p:cNvSpPr txBox="1"/>
          <p:nvPr/>
        </p:nvSpPr>
        <p:spPr>
          <a:xfrm>
            <a:off x="13817600" y="5334000"/>
            <a:ext cx="9702800" cy="30480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7200">
                <a:solidFill>
                  <a:srgbClr val="EBAD58"/>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t>Kettle Coal Mines Cookeville, TN</a:t>
            </a:r>
          </a:p>
        </p:txBody>
      </p:sp>
      <p:sp>
        <p:nvSpPr>
          <p:cNvPr id="1352" name="Photo: D.Patton"/>
          <p:cNvSpPr txBox="1"/>
          <p:nvPr/>
        </p:nvSpPr>
        <p:spPr>
          <a:xfrm>
            <a:off x="5251450" y="12696825"/>
            <a:ext cx="4457700" cy="508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lvl1pPr marL="40640" marR="40640" algn="l" defTabSz="914400">
              <a:spcBef>
                <a:spcPts val="1000"/>
              </a:spcBef>
              <a:buFont typeface="Arial"/>
              <a:defRPr sz="3600">
                <a:solidFill>
                  <a:srgbClr val="FFFFFF"/>
                </a:solidFill>
                <a:uFill>
                  <a:solidFill>
                    <a:srgbClr val="FFFFFF"/>
                  </a:solidFill>
                </a:uFill>
                <a:latin typeface="Quicksand Light Regular"/>
                <a:ea typeface="Quicksand Light Regular"/>
                <a:cs typeface="Quicksand Light Regular"/>
                <a:sym typeface="Quicksand Light Regular"/>
              </a:defRPr>
            </a:lvl1pPr>
          </a:lstStyle>
          <a:p>
            <a:r>
              <a:t>Photo: D.Patton</a:t>
            </a:r>
          </a:p>
        </p:txBody>
      </p:sp>
      <p:sp>
        <p:nvSpPr>
          <p:cNvPr id="1353" name="Coal layer"/>
          <p:cNvSpPr txBox="1"/>
          <p:nvPr/>
        </p:nvSpPr>
        <p:spPr>
          <a:xfrm>
            <a:off x="10947400" y="444500"/>
            <a:ext cx="7874000" cy="16510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90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t>Coal layer</a:t>
            </a:r>
          </a:p>
        </p:txBody>
      </p:sp>
      <p:sp>
        <p:nvSpPr>
          <p:cNvPr id="1354" name="Line"/>
          <p:cNvSpPr/>
          <p:nvPr/>
        </p:nvSpPr>
        <p:spPr>
          <a:xfrm>
            <a:off x="5054600" y="1371600"/>
            <a:ext cx="6527800" cy="25498"/>
          </a:xfrm>
          <a:prstGeom prst="line">
            <a:avLst/>
          </a:prstGeom>
          <a:ln w="190500">
            <a:solidFill>
              <a:srgbClr val="FFFFFF"/>
            </a:solidFill>
            <a:miter lim="400000"/>
            <a:headEnd type="triangle"/>
          </a:ln>
        </p:spPr>
        <p:txBody>
          <a:bodyPr lIns="50800" tIns="50800" rIns="50800" bIns="50800" anchor="ctr"/>
          <a:lstStyle/>
          <a:p>
            <a:pPr algn="l" defTabSz="457200">
              <a:defRPr sz="1200">
                <a:latin typeface="Helvetica"/>
                <a:ea typeface="Helvetica"/>
                <a:cs typeface="Helvetica"/>
                <a:sym typeface="Helvetica"/>
              </a:defRPr>
            </a:pPr>
            <a:endParaRPr/>
          </a:p>
        </p:txBody>
      </p:sp>
    </p:spTree>
  </p:cSld>
  <p:clrMapOvr>
    <a:masterClrMapping/>
  </p:clrMapOvr>
  <p:transition spd="med"/>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6" name="“Obviously sedimentation had to be very rapid to bury a tree in a standing position before it rotted and fell down."/>
          <p:cNvSpPr txBox="1">
            <a:spLocks noGrp="1"/>
          </p:cNvSpPr>
          <p:nvPr>
            <p:ph type="ctrTitle"/>
          </p:nvPr>
        </p:nvSpPr>
        <p:spPr>
          <a:xfrm>
            <a:off x="7340600" y="576464"/>
            <a:ext cx="17043400" cy="4406900"/>
          </a:xfrm>
          <a:prstGeom prst="rect">
            <a:avLst/>
          </a:prstGeom>
        </p:spPr>
        <p:txBody>
          <a:bodyPr/>
          <a:lstStyle>
            <a:lvl1pPr>
              <a:defRPr sz="7000"/>
            </a:lvl1pPr>
          </a:lstStyle>
          <a:p>
            <a:r>
              <a:rPr dirty="0"/>
              <a:t>“Obviously sedimentation had to be very rapid to bury a tree in a standing position before it rotted and fell down.                         </a:t>
            </a:r>
          </a:p>
        </p:txBody>
      </p:sp>
      <p:sp>
        <p:nvSpPr>
          <p:cNvPr id="1357" name="Derek Ager, The New Catastrophism (Cambridge: Cambridge U. Press, 1993), pp. 48-49."/>
          <p:cNvSpPr txBox="1">
            <a:spLocks noGrp="1"/>
          </p:cNvSpPr>
          <p:nvPr>
            <p:ph type="subTitle" sz="quarter" idx="1"/>
          </p:nvPr>
        </p:nvSpPr>
        <p:spPr>
          <a:xfrm>
            <a:off x="0" y="12298577"/>
            <a:ext cx="24383999" cy="1181100"/>
          </a:xfrm>
          <a:prstGeom prst="rect">
            <a:avLst/>
          </a:prstGeom>
        </p:spPr>
        <p:txBody>
          <a:bodyPr anchor="ctr"/>
          <a:lstStyle/>
          <a:p>
            <a:pPr algn="ctr">
              <a:defRPr sz="4100"/>
            </a:pPr>
            <a:r>
              <a:rPr dirty="0"/>
              <a:t>Derek Ager, </a:t>
            </a:r>
            <a:r>
              <a:rPr i="1" dirty="0">
                <a:latin typeface="DejaVu Sans Condensed Oblique"/>
                <a:ea typeface="DejaVu Sans Condensed Oblique"/>
                <a:cs typeface="DejaVu Sans Condensed Oblique"/>
                <a:sym typeface="DejaVu Sans Condensed Oblique"/>
              </a:rPr>
              <a:t>The New Catastrophism</a:t>
            </a:r>
            <a:r>
              <a:rPr dirty="0"/>
              <a:t> (Cambridge: Cambridge U. Press, 1993), pp. 48-49.</a:t>
            </a:r>
          </a:p>
        </p:txBody>
      </p:sp>
      <p:sp>
        <p:nvSpPr>
          <p:cNvPr id="1358" name="...  we cannot escape the conclusion that sedimentation was at times very rapid indeed and that at other times there were long breaks in sedimentation, though it looks both uniform and continuous.”"/>
          <p:cNvSpPr txBox="1"/>
          <p:nvPr/>
        </p:nvSpPr>
        <p:spPr>
          <a:xfrm>
            <a:off x="7340600" y="5092427"/>
            <a:ext cx="17043400" cy="6565900"/>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lvl="1" indent="0" algn="l">
              <a:defRPr sz="70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dirty="0"/>
              <a:t>... </a:t>
            </a:r>
            <a:r>
              <a:rPr lang="en-US" dirty="0"/>
              <a:t>W</a:t>
            </a:r>
            <a:r>
              <a:rPr dirty="0"/>
              <a:t>e cannot escape the conclusion that sedimentation was at times very rapid indeed and that at other times there were long breaks in sedimentation, though it looks both uniform and continuous.”</a:t>
            </a:r>
          </a:p>
        </p:txBody>
      </p:sp>
      <p:pic>
        <p:nvPicPr>
          <p:cNvPr id="1359" name="Ager Fossil Tree.jpg" descr="Ager Fossil Tree.jpg"/>
          <p:cNvPicPr>
            <a:picLocks/>
          </p:cNvPicPr>
          <p:nvPr/>
        </p:nvPicPr>
        <p:blipFill>
          <a:blip r:embed="rId3"/>
          <a:stretch>
            <a:fillRect/>
          </a:stretch>
        </p:blipFill>
        <p:spPr>
          <a:xfrm>
            <a:off x="0" y="596341"/>
            <a:ext cx="6972300" cy="9104249"/>
          </a:xfrm>
          <a:prstGeom prst="rect">
            <a:avLst/>
          </a:prstGeom>
          <a:ln w="12700">
            <a:miter lim="400000"/>
          </a:ln>
        </p:spPr>
      </p:pic>
      <p:sp>
        <p:nvSpPr>
          <p:cNvPr id="1360" name="“in position of growth”"/>
          <p:cNvSpPr txBox="1"/>
          <p:nvPr/>
        </p:nvSpPr>
        <p:spPr>
          <a:xfrm>
            <a:off x="0" y="10005946"/>
            <a:ext cx="6972300" cy="163195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lstStyle>
            <a:lvl1pPr>
              <a:lnSpc>
                <a:spcPct val="90000"/>
              </a:lnSpc>
              <a:defRPr sz="5000" b="1">
                <a:solidFill>
                  <a:srgbClr val="F4EDB7"/>
                </a:solidFill>
                <a:effectLst>
                  <a:outerShdw blurRad="50800" dist="38100" dir="5400000" rotWithShape="0">
                    <a:srgbClr val="000000">
                      <a:alpha val="40000"/>
                    </a:srgbClr>
                  </a:outerShdw>
                </a:effectLst>
                <a:latin typeface="Arial"/>
                <a:ea typeface="Arial"/>
                <a:cs typeface="Arial"/>
                <a:sym typeface="Arial"/>
              </a:defRPr>
            </a:lvl1pPr>
          </a:lstStyle>
          <a:p>
            <a:r>
              <a:rPr dirty="0"/>
              <a:t>“in position of growth”</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 presetClass="entr" presetSubtype="32" fill="hold" grpId="1" nodeType="clickEffect">
                                  <p:stCondLst>
                                    <p:cond delay="0"/>
                                  </p:stCondLst>
                                  <p:iterate>
                                    <p:tmAbs val="0"/>
                                  </p:iterate>
                                  <p:childTnLst>
                                    <p:set>
                                      <p:cBhvr>
                                        <p:cTn id="6" fill="hold"/>
                                        <p:tgtEl>
                                          <p:spTgt spid="1360"/>
                                        </p:tgtEl>
                                        <p:attrNameLst>
                                          <p:attrName>style.visibility</p:attrName>
                                        </p:attrNameLst>
                                      </p:cBhvr>
                                      <p:to>
                                        <p:strVal val="visible"/>
                                      </p:to>
                                    </p:set>
                                    <p:animEffect transition="in" filter="box(out)">
                                      <p:cBhvr>
                                        <p:cTn id="7" dur="500"/>
                                        <p:tgtEl>
                                          <p:spTgt spid="13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0" grpId="1" animBg="1" advAuto="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9" name="Rapid Deposition"/>
          <p:cNvSpPr txBox="1">
            <a:spLocks noGrp="1"/>
          </p:cNvSpPr>
          <p:nvPr>
            <p:ph type="title"/>
          </p:nvPr>
        </p:nvSpPr>
        <p:spPr>
          <a:prstGeom prst="rect">
            <a:avLst/>
          </a:prstGeom>
        </p:spPr>
        <p:txBody>
          <a:bodyPr/>
          <a:lstStyle/>
          <a:p>
            <a:r>
              <a:rPr dirty="0">
                <a:latin typeface="+mn-lt"/>
              </a:rPr>
              <a:t>Rapid Deposition</a:t>
            </a:r>
          </a:p>
        </p:txBody>
      </p:sp>
      <p:sp>
        <p:nvSpPr>
          <p:cNvPr id="1410" name="Lack of erosional features…"/>
          <p:cNvSpPr txBox="1">
            <a:spLocks noGrp="1"/>
          </p:cNvSpPr>
          <p:nvPr>
            <p:ph type="body" idx="1"/>
          </p:nvPr>
        </p:nvSpPr>
        <p:spPr>
          <a:xfrm>
            <a:off x="2425700" y="3911600"/>
            <a:ext cx="21958300" cy="8699500"/>
          </a:xfrm>
          <a:prstGeom prst="rect">
            <a:avLst/>
          </a:prstGeom>
        </p:spPr>
        <p:txBody>
          <a:bodyPr>
            <a:normAutofit/>
          </a:bodyPr>
          <a:lstStyle/>
          <a:p>
            <a:pPr marL="1371600" indent="-1371600">
              <a:lnSpc>
                <a:spcPct val="100000"/>
              </a:lnSpc>
              <a:spcBef>
                <a:spcPts val="3000"/>
              </a:spcBef>
              <a:buSzPct val="100000"/>
              <a:buAutoNum type="arabicPeriod"/>
              <a:defRPr sz="7000"/>
            </a:pPr>
            <a:r>
              <a:rPr dirty="0"/>
              <a:t>Lack of erosional features</a:t>
            </a:r>
          </a:p>
          <a:p>
            <a:pPr marL="1371600" indent="-1371600">
              <a:lnSpc>
                <a:spcPct val="100000"/>
              </a:lnSpc>
              <a:spcBef>
                <a:spcPts val="3000"/>
              </a:spcBef>
              <a:buSzPct val="100000"/>
              <a:buAutoNum type="arabicPeriod"/>
              <a:defRPr sz="7000"/>
            </a:pPr>
            <a:r>
              <a:rPr dirty="0"/>
              <a:t>Soft-sediment deformation</a:t>
            </a:r>
          </a:p>
          <a:p>
            <a:pPr marL="1371600" indent="-1371600">
              <a:lnSpc>
                <a:spcPct val="100000"/>
              </a:lnSpc>
              <a:spcBef>
                <a:spcPts val="3000"/>
              </a:spcBef>
              <a:buSzPct val="100000"/>
              <a:buAutoNum type="arabicPeriod"/>
              <a:defRPr sz="7000"/>
            </a:pPr>
            <a:r>
              <a:rPr dirty="0"/>
              <a:t>Lack of life disturbance at interface</a:t>
            </a:r>
          </a:p>
          <a:p>
            <a:pPr marL="1371600" indent="-1371600">
              <a:lnSpc>
                <a:spcPct val="100000"/>
              </a:lnSpc>
              <a:spcBef>
                <a:spcPts val="3000"/>
              </a:spcBef>
              <a:buSzPct val="100000"/>
              <a:buAutoNum type="arabicPeriod"/>
              <a:defRPr sz="7000"/>
            </a:pPr>
            <a:r>
              <a:rPr dirty="0"/>
              <a:t>Ripple marks, animals tracks &amp; rain marks</a:t>
            </a:r>
          </a:p>
          <a:p>
            <a:pPr marL="1371600" indent="-1371600">
              <a:lnSpc>
                <a:spcPct val="100000"/>
              </a:lnSpc>
              <a:spcBef>
                <a:spcPts val="3000"/>
              </a:spcBef>
              <a:buSzPct val="100000"/>
              <a:buAutoNum type="arabicPeriod"/>
              <a:defRPr sz="7000"/>
            </a:pPr>
            <a:r>
              <a:rPr dirty="0" err="1"/>
              <a:t>Polystrate</a:t>
            </a:r>
            <a:r>
              <a:rPr dirty="0"/>
              <a:t> fossils</a:t>
            </a:r>
          </a:p>
          <a:p>
            <a:pPr marL="1371600" indent="-1371600">
              <a:lnSpc>
                <a:spcPct val="100000"/>
              </a:lnSpc>
              <a:spcBef>
                <a:spcPts val="3000"/>
              </a:spcBef>
              <a:buSzPct val="100000"/>
              <a:buAutoNum type="arabicPeriod"/>
              <a:defRPr sz="7000"/>
            </a:pPr>
            <a:r>
              <a:rPr dirty="0"/>
              <a:t>Massive basalt deposits</a:t>
            </a:r>
          </a:p>
        </p:txBody>
      </p:sp>
    </p:spTree>
  </p:cSld>
  <p:clrMapOvr>
    <a:masterClrMapping/>
  </p:clrMapOvr>
  <p:transition spd="med"/>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4" name="Mt St Helens before.jpg" descr="Mt St Helens before.jpg"/>
          <p:cNvPicPr>
            <a:picLocks/>
          </p:cNvPicPr>
          <p:nvPr/>
        </p:nvPicPr>
        <p:blipFill>
          <a:blip r:embed="rId3"/>
          <a:stretch>
            <a:fillRect/>
          </a:stretch>
        </p:blipFill>
        <p:spPr>
          <a:xfrm>
            <a:off x="3683000" y="901700"/>
            <a:ext cx="17018000" cy="11912600"/>
          </a:xfrm>
          <a:prstGeom prst="rect">
            <a:avLst/>
          </a:prstGeom>
          <a:ln w="25400">
            <a:solidFill>
              <a:srgbClr val="FFFFFF"/>
            </a:solidFill>
            <a:miter lim="400000"/>
          </a:ln>
        </p:spPr>
      </p:pic>
    </p:spTree>
  </p:cSld>
  <p:clrMapOvr>
    <a:masterClrMapping/>
  </p:clrMapOvr>
  <p:transition spd="med"/>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8" name="Mt St Helens explodes.jpg" descr="Mt St Helens explodes.jpg"/>
          <p:cNvPicPr>
            <a:picLocks/>
          </p:cNvPicPr>
          <p:nvPr/>
        </p:nvPicPr>
        <p:blipFill>
          <a:blip r:embed="rId3"/>
          <a:stretch>
            <a:fillRect/>
          </a:stretch>
        </p:blipFill>
        <p:spPr>
          <a:xfrm>
            <a:off x="7851775" y="609600"/>
            <a:ext cx="8686800" cy="12484100"/>
          </a:xfrm>
          <a:prstGeom prst="rect">
            <a:avLst/>
          </a:prstGeom>
          <a:ln w="25400">
            <a:solidFill>
              <a:srgbClr val="FFFFFF"/>
            </a:solidFill>
            <a:miter lim="400000"/>
          </a:ln>
        </p:spPr>
      </p:pic>
    </p:spTree>
  </p:cSld>
  <p:clrMapOvr>
    <a:masterClrMapping/>
  </p:clrMapOvr>
  <p:transition spd="med"/>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2" name="Mt St Helens green forest.jpg" descr="Mt St Helens green forest.jpg"/>
          <p:cNvPicPr>
            <a:picLocks/>
          </p:cNvPicPr>
          <p:nvPr/>
        </p:nvPicPr>
        <p:blipFill>
          <a:blip r:embed="rId3"/>
          <a:stretch>
            <a:fillRect/>
          </a:stretch>
        </p:blipFill>
        <p:spPr>
          <a:xfrm>
            <a:off x="3848100" y="1033462"/>
            <a:ext cx="16675100" cy="11645901"/>
          </a:xfrm>
          <a:prstGeom prst="rect">
            <a:avLst/>
          </a:prstGeom>
          <a:ln w="25400">
            <a:solidFill>
              <a:srgbClr val="FFFFFF"/>
            </a:solidFill>
            <a:miter lim="400000"/>
          </a:ln>
        </p:spPr>
      </p:pic>
    </p:spTree>
  </p:cSld>
  <p:clrMapOvr>
    <a:masterClrMapping/>
  </p:clrMapOvr>
  <p:transition spd="med"/>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6" name="Mt St Hel devastated3.jpg" descr="Mt St Hel devastated3.jpg"/>
          <p:cNvPicPr>
            <a:picLocks/>
          </p:cNvPicPr>
          <p:nvPr/>
        </p:nvPicPr>
        <p:blipFill>
          <a:blip r:embed="rId3"/>
          <a:stretch>
            <a:fillRect/>
          </a:stretch>
        </p:blipFill>
        <p:spPr>
          <a:xfrm>
            <a:off x="3886200" y="1235075"/>
            <a:ext cx="16611600" cy="11252200"/>
          </a:xfrm>
          <a:prstGeom prst="rect">
            <a:avLst/>
          </a:prstGeom>
          <a:ln w="25400">
            <a:solidFill>
              <a:srgbClr val="FFFFFF"/>
            </a:solidFill>
            <a:miter lim="400000"/>
          </a:ln>
        </p:spPr>
      </p:pic>
    </p:spTree>
  </p:cSld>
  <p:clrMapOvr>
    <a:masterClrMapping/>
  </p:clrMapOvr>
  <p:transition spd="med"/>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0" name="Mt.jpg" descr="Mt.jpg"/>
          <p:cNvPicPr>
            <a:picLocks/>
          </p:cNvPicPr>
          <p:nvPr/>
        </p:nvPicPr>
        <p:blipFill>
          <a:blip r:embed="rId3"/>
          <a:stretch>
            <a:fillRect/>
          </a:stretch>
        </p:blipFill>
        <p:spPr>
          <a:xfrm>
            <a:off x="5511800" y="1198562"/>
            <a:ext cx="13360400" cy="11328400"/>
          </a:xfrm>
          <a:prstGeom prst="rect">
            <a:avLst/>
          </a:prstGeom>
          <a:ln w="25400">
            <a:solidFill>
              <a:srgbClr val="FFFFFF"/>
            </a:solidFill>
            <a:miter lim="400000"/>
          </a:ln>
        </p:spPr>
      </p:pic>
    </p:spTree>
  </p:cSld>
  <p:clrMapOvr>
    <a:masterClrMapping/>
  </p:clrMapOvr>
  <p:transition spd="med"/>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4" name="Mt St Helens lake.jpg" descr="Mt St Helens lake.jpg"/>
          <p:cNvPicPr>
            <a:picLocks/>
          </p:cNvPicPr>
          <p:nvPr/>
        </p:nvPicPr>
        <p:blipFill>
          <a:blip r:embed="rId3"/>
          <a:stretch>
            <a:fillRect/>
          </a:stretch>
        </p:blipFill>
        <p:spPr>
          <a:xfrm>
            <a:off x="4216400" y="1238250"/>
            <a:ext cx="15938500" cy="11226800"/>
          </a:xfrm>
          <a:prstGeom prst="rect">
            <a:avLst/>
          </a:prstGeom>
          <a:ln w="25400">
            <a:solidFill>
              <a:srgbClr val="FFFFFF"/>
            </a:solidFill>
            <a:miter lim="400000"/>
          </a:ln>
        </p:spPr>
      </p:pic>
    </p:spTree>
  </p:cSld>
  <p:clrMapOvr>
    <a:masterClrMapping/>
  </p:clrMapOvr>
  <p:transition spd="med"/>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8" name="Mt.jpg" descr="Mt.jpg"/>
          <p:cNvPicPr>
            <a:picLocks/>
          </p:cNvPicPr>
          <p:nvPr/>
        </p:nvPicPr>
        <p:blipFill>
          <a:blip r:embed="rId3"/>
          <a:stretch>
            <a:fillRect/>
          </a:stretch>
        </p:blipFill>
        <p:spPr>
          <a:xfrm>
            <a:off x="3835400" y="1247775"/>
            <a:ext cx="16713200" cy="11226800"/>
          </a:xfrm>
          <a:prstGeom prst="rect">
            <a:avLst/>
          </a:prstGeom>
          <a:ln w="25400">
            <a:solidFill>
              <a:srgbClr val="FFFFFF"/>
            </a:solidFill>
            <a:miter lim="400000"/>
          </a:ln>
        </p:spPr>
      </p:pic>
    </p:spTree>
  </p:cSld>
  <p:clrMapOvr>
    <a:masterClrMapping/>
  </p:clrMapOvr>
  <p:transition spd="med"/>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 name="Mt.jpg" descr="Mt.jpg"/>
          <p:cNvPicPr>
            <a:picLocks/>
          </p:cNvPicPr>
          <p:nvPr/>
        </p:nvPicPr>
        <p:blipFill>
          <a:blip r:embed="rId3"/>
          <a:stretch>
            <a:fillRect/>
          </a:stretch>
        </p:blipFill>
        <p:spPr>
          <a:xfrm>
            <a:off x="3771900" y="1209675"/>
            <a:ext cx="16827500" cy="11303000"/>
          </a:xfrm>
          <a:prstGeom prst="rect">
            <a:avLst/>
          </a:prstGeom>
          <a:ln w="25400">
            <a:solidFill>
              <a:srgbClr val="FFFFFF"/>
            </a:solidFill>
            <a:miter lim="400000"/>
          </a:ln>
        </p:spPr>
      </p:pic>
    </p:spTree>
  </p:cSld>
  <p:clrMapOvr>
    <a:masterClrMapping/>
  </p:clrMapOvr>
  <p:transition spd="med"/>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6" name="Mt St Helens logs sunk.jpg" descr="Mt St Helens logs sunk.jpg"/>
          <p:cNvPicPr>
            <a:picLocks/>
          </p:cNvPicPr>
          <p:nvPr/>
        </p:nvPicPr>
        <p:blipFill>
          <a:blip r:embed="rId3"/>
          <a:stretch>
            <a:fillRect/>
          </a:stretch>
        </p:blipFill>
        <p:spPr>
          <a:xfrm>
            <a:off x="3352800" y="990600"/>
            <a:ext cx="17678400" cy="11734800"/>
          </a:xfrm>
          <a:prstGeom prst="rect">
            <a:avLst/>
          </a:prstGeom>
          <a:ln w="25400">
            <a:solidFill>
              <a:srgbClr val="FFFFFF"/>
            </a:solidFill>
            <a:miter lim="400000"/>
          </a:ln>
        </p:spPr>
      </p:pic>
    </p:spTree>
  </p:cSld>
  <p:clrMapOvr>
    <a:masterClrMapping/>
  </p:clrMapOvr>
  <p:transition spd="med"/>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927" name="Slide Number"/>
          <p:cNvSpPr txBox="1">
            <a:spLocks noGrp="1"/>
          </p:cNvSpPr>
          <p:nvPr>
            <p:ph type="sldNum" sz="quarter" idx="2"/>
          </p:nvPr>
        </p:nvSpPr>
        <p:spPr>
          <a:xfrm>
            <a:off x="18011042" y="11082336"/>
            <a:ext cx="353160" cy="482790"/>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lstStyle>
            <a:lvl1pPr algn="r" defTabSz="914400">
              <a:defRPr>
                <a:latin typeface="Arial"/>
                <a:ea typeface="Arial"/>
                <a:cs typeface="Arial"/>
                <a:sym typeface="Arial"/>
              </a:defRPr>
            </a:lvl1pPr>
          </a:lstStyle>
          <a:p>
            <a:pPr marL="0" marR="0" lvl="0" indent="0" algn="r" defTabSz="914400" rtl="0" eaLnBrk="1" fontAlgn="auto" latinLnBrk="0" hangingPunct="0">
              <a:lnSpc>
                <a:spcPct val="100000"/>
              </a:lnSpc>
              <a:spcBef>
                <a:spcPts val="0"/>
              </a:spcBef>
              <a:spcAft>
                <a:spcPts val="0"/>
              </a:spcAft>
              <a:buClrTx/>
              <a:buSzTx/>
              <a:buFontTx/>
              <a:buNone/>
              <a:tabLst/>
              <a:defRPr/>
            </a:pPr>
            <a:fld id="{86CB4B4D-7CA3-9044-876B-883B54F8677D}" type="slidenum">
              <a:rPr kumimoji="0" sz="2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0">
                <a:lnSpc>
                  <a:spcPct val="100000"/>
                </a:lnSpc>
                <a:spcBef>
                  <a:spcPts val="0"/>
                </a:spcBef>
                <a:spcAft>
                  <a:spcPts val="0"/>
                </a:spcAft>
                <a:buClrTx/>
                <a:buSzTx/>
                <a:buFontTx/>
                <a:buNone/>
                <a:tabLst/>
                <a:defRPr/>
              </a:pPr>
              <a:t>112</a:t>
            </a:fld>
            <a:endParaRPr kumimoji="0" sz="2400" b="0" i="0" u="none" strike="noStrike" kern="0" cap="none" spc="0" normalizeH="0" baseline="0" noProof="0">
              <a:ln>
                <a:noFill/>
              </a:ln>
              <a:solidFill>
                <a:srgbClr val="000000"/>
              </a:solidFill>
              <a:effectLst/>
              <a:uLnTx/>
              <a:uFillTx/>
              <a:latin typeface="Arial"/>
              <a:cs typeface="Arial"/>
              <a:sym typeface="Arial"/>
            </a:endParaRPr>
          </a:p>
        </p:txBody>
      </p:sp>
      <p:pic>
        <p:nvPicPr>
          <p:cNvPr id="1928" name="Mt St Helens layers" descr="Mt St Helens layers"/>
          <p:cNvPicPr>
            <a:picLocks noChangeAspect="1"/>
          </p:cNvPicPr>
          <p:nvPr/>
        </p:nvPicPr>
        <p:blipFill>
          <a:blip r:embed="rId4"/>
          <a:stretch>
            <a:fillRect/>
          </a:stretch>
        </p:blipFill>
        <p:spPr>
          <a:xfrm>
            <a:off x="5333998" y="2057399"/>
            <a:ext cx="13716004" cy="9346408"/>
          </a:xfrm>
          <a:prstGeom prst="rect">
            <a:avLst/>
          </a:prstGeom>
          <a:ln w="12700">
            <a:miter lim="400000"/>
          </a:ln>
        </p:spPr>
      </p:pic>
      <p:sp>
        <p:nvSpPr>
          <p:cNvPr id="1929" name="Line"/>
          <p:cNvSpPr/>
          <p:nvPr/>
        </p:nvSpPr>
        <p:spPr>
          <a:xfrm>
            <a:off x="7162800" y="3862387"/>
            <a:ext cx="10972801" cy="1"/>
          </a:xfrm>
          <a:prstGeom prst="line">
            <a:avLst/>
          </a:prstGeom>
          <a:ln w="101600">
            <a:solidFill>
              <a:srgbClr val="000000"/>
            </a:solidFill>
          </a:ln>
        </p:spPr>
        <p:txBody>
          <a:bodyPr lIns="45718" tIns="45718" rIns="45718" bIns="45718"/>
          <a:lstStyle/>
          <a:p>
            <a:pPr marL="0" marR="0" lvl="0" indent="0" algn="l" defTabSz="914400" rtl="0" eaLnBrk="1" fontAlgn="auto" latinLnBrk="0" hangingPunct="0">
              <a:lnSpc>
                <a:spcPct val="100000"/>
              </a:lnSpc>
              <a:spcBef>
                <a:spcPts val="0"/>
              </a:spcBef>
              <a:spcAft>
                <a:spcPts val="0"/>
              </a:spcAft>
              <a:buClrTx/>
              <a:buSzTx/>
              <a:buFontTx/>
              <a:buNone/>
              <a:tabLst/>
              <a:defRPr sz="3200">
                <a:latin typeface="Avenir"/>
                <a:ea typeface="Avenir"/>
                <a:cs typeface="Avenir"/>
                <a:sym typeface="Avenir Roman"/>
              </a:defRPr>
            </a:pPr>
            <a:endParaRPr kumimoji="0" sz="3200" b="0" i="0" u="none" strike="noStrike" kern="0" cap="none" spc="0" normalizeH="0" baseline="0" noProof="0">
              <a:ln>
                <a:noFill/>
              </a:ln>
              <a:solidFill>
                <a:srgbClr val="000000"/>
              </a:solidFill>
              <a:effectLst/>
              <a:uLnTx/>
              <a:uFillTx/>
              <a:latin typeface="Avenir"/>
              <a:sym typeface="Avenir Roman"/>
            </a:endParaRPr>
          </a:p>
        </p:txBody>
      </p:sp>
      <p:sp>
        <p:nvSpPr>
          <p:cNvPr id="1930" name="Line"/>
          <p:cNvSpPr/>
          <p:nvPr/>
        </p:nvSpPr>
        <p:spPr>
          <a:xfrm>
            <a:off x="7162800" y="6376987"/>
            <a:ext cx="10972801" cy="1"/>
          </a:xfrm>
          <a:prstGeom prst="line">
            <a:avLst/>
          </a:prstGeom>
          <a:ln w="101600">
            <a:solidFill>
              <a:srgbClr val="000000"/>
            </a:solidFill>
          </a:ln>
        </p:spPr>
        <p:txBody>
          <a:bodyPr lIns="45718" tIns="45718" rIns="45718" bIns="45718"/>
          <a:lstStyle/>
          <a:p>
            <a:pPr marL="0" marR="0" lvl="0" indent="0" algn="l" defTabSz="914400" rtl="0" eaLnBrk="1" fontAlgn="auto" latinLnBrk="0" hangingPunct="0">
              <a:lnSpc>
                <a:spcPct val="100000"/>
              </a:lnSpc>
              <a:spcBef>
                <a:spcPts val="0"/>
              </a:spcBef>
              <a:spcAft>
                <a:spcPts val="0"/>
              </a:spcAft>
              <a:buClrTx/>
              <a:buSzTx/>
              <a:buFontTx/>
              <a:buNone/>
              <a:tabLst/>
              <a:defRPr sz="3200">
                <a:latin typeface="Avenir"/>
                <a:ea typeface="Avenir"/>
                <a:cs typeface="Avenir"/>
                <a:sym typeface="Avenir Roman"/>
              </a:defRPr>
            </a:pPr>
            <a:endParaRPr kumimoji="0" sz="3200" b="0" i="0" u="none" strike="noStrike" kern="0" cap="none" spc="0" normalizeH="0" baseline="0" noProof="0">
              <a:ln>
                <a:noFill/>
              </a:ln>
              <a:solidFill>
                <a:srgbClr val="000000"/>
              </a:solidFill>
              <a:effectLst/>
              <a:uLnTx/>
              <a:uFillTx/>
              <a:latin typeface="Avenir"/>
              <a:sym typeface="Avenir Roman"/>
            </a:endParaRPr>
          </a:p>
        </p:txBody>
      </p:sp>
      <p:sp>
        <p:nvSpPr>
          <p:cNvPr id="1931" name="Line"/>
          <p:cNvSpPr/>
          <p:nvPr/>
        </p:nvSpPr>
        <p:spPr>
          <a:xfrm>
            <a:off x="7162800" y="3771900"/>
            <a:ext cx="10972801" cy="0"/>
          </a:xfrm>
          <a:prstGeom prst="line">
            <a:avLst/>
          </a:prstGeom>
          <a:ln w="101600">
            <a:solidFill>
              <a:srgbClr val="00FF00"/>
            </a:solidFill>
          </a:ln>
        </p:spPr>
        <p:txBody>
          <a:bodyPr lIns="45718" tIns="45718" rIns="45718" bIns="45718"/>
          <a:lstStyle/>
          <a:p>
            <a:pPr marL="0" marR="0" lvl="0" indent="0" algn="l" defTabSz="914400" rtl="0" eaLnBrk="1" fontAlgn="auto" latinLnBrk="0" hangingPunct="0">
              <a:lnSpc>
                <a:spcPct val="100000"/>
              </a:lnSpc>
              <a:spcBef>
                <a:spcPts val="0"/>
              </a:spcBef>
              <a:spcAft>
                <a:spcPts val="0"/>
              </a:spcAft>
              <a:buClrTx/>
              <a:buSzTx/>
              <a:buFontTx/>
              <a:buNone/>
              <a:tabLst/>
              <a:defRPr sz="3200">
                <a:latin typeface="Avenir"/>
                <a:ea typeface="Avenir"/>
                <a:cs typeface="Avenir"/>
                <a:sym typeface="Avenir Roman"/>
              </a:defRPr>
            </a:pPr>
            <a:endParaRPr kumimoji="0" sz="3200" b="0" i="0" u="none" strike="noStrike" kern="0" cap="none" spc="0" normalizeH="0" baseline="0" noProof="0">
              <a:ln>
                <a:noFill/>
              </a:ln>
              <a:solidFill>
                <a:srgbClr val="000000"/>
              </a:solidFill>
              <a:effectLst/>
              <a:uLnTx/>
              <a:uFillTx/>
              <a:latin typeface="Avenir"/>
              <a:sym typeface="Avenir Roman"/>
            </a:endParaRPr>
          </a:p>
        </p:txBody>
      </p:sp>
      <p:sp>
        <p:nvSpPr>
          <p:cNvPr id="1932" name="18 مايو 1980"/>
          <p:cNvSpPr txBox="1"/>
          <p:nvPr/>
        </p:nvSpPr>
        <p:spPr>
          <a:xfrm>
            <a:off x="5448298" y="6972300"/>
            <a:ext cx="7663048" cy="1461939"/>
          </a:xfrm>
          <a:prstGeom prst="rect">
            <a:avLst/>
          </a:prstGeom>
          <a:ln w="12700">
            <a:miter lim="400000"/>
          </a:ln>
          <a:effectLst>
            <a:outerShdw blurRad="12700" dist="25400" dir="2700000" rotWithShape="0">
              <a:srgbClr val="000000"/>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algn="l" defTabSz="914400" rtl="1">
              <a:defRPr sz="8600" b="1">
                <a:solidFill>
                  <a:srgbClr val="FF0000"/>
                </a:solidFill>
                <a:latin typeface="+mj-lt"/>
                <a:ea typeface="+mj-ea"/>
                <a:cs typeface="+mj-cs"/>
                <a:sym typeface="Calibri"/>
              </a:defRPr>
            </a:lvl1pPr>
          </a:lstStyle>
          <a:p>
            <a:pPr marL="0" marR="0" lvl="0" indent="0" defTabSz="914400" rtl="0" eaLnBrk="1" fontAlgn="auto" latinLnBrk="0" hangingPunct="0">
              <a:lnSpc>
                <a:spcPct val="100000"/>
              </a:lnSpc>
              <a:spcBef>
                <a:spcPts val="0"/>
              </a:spcBef>
              <a:spcAft>
                <a:spcPts val="0"/>
              </a:spcAft>
              <a:buClrTx/>
              <a:buSzTx/>
              <a:buFontTx/>
              <a:buNone/>
              <a:tabLst/>
              <a:defRPr/>
            </a:pPr>
            <a:r>
              <a:rPr kumimoji="0" sz="8600" b="1" i="0" u="none" strike="noStrike" kern="0" cap="none" spc="0" normalizeH="0" baseline="0" noProof="0" dirty="0">
                <a:ln>
                  <a:noFill/>
                </a:ln>
                <a:solidFill>
                  <a:srgbClr val="FF0000"/>
                </a:solidFill>
                <a:effectLst/>
                <a:uLnTx/>
                <a:uFillTx/>
                <a:latin typeface="Calibri"/>
                <a:cs typeface="Calibri"/>
                <a:sym typeface="Calibri"/>
              </a:rPr>
              <a:t>18 </a:t>
            </a:r>
            <a:r>
              <a:rPr kumimoji="0" lang="en-US" sz="8600" b="1" i="0" u="none" strike="noStrike" kern="0" cap="none" spc="0" normalizeH="0" baseline="0" noProof="0" dirty="0">
                <a:ln>
                  <a:noFill/>
                </a:ln>
                <a:solidFill>
                  <a:srgbClr val="FF0000"/>
                </a:solidFill>
                <a:effectLst/>
                <a:uLnTx/>
                <a:uFillTx/>
                <a:latin typeface="Calibri"/>
                <a:cs typeface="Calibri"/>
                <a:sym typeface="Calibri"/>
              </a:rPr>
              <a:t>May</a:t>
            </a:r>
            <a:r>
              <a:rPr kumimoji="0" sz="8600" b="1" i="0" u="none" strike="noStrike" kern="0" cap="none" spc="0" normalizeH="0" baseline="0" noProof="0" dirty="0">
                <a:ln>
                  <a:noFill/>
                </a:ln>
                <a:solidFill>
                  <a:srgbClr val="FF0000"/>
                </a:solidFill>
                <a:effectLst/>
                <a:uLnTx/>
                <a:uFillTx/>
                <a:latin typeface="Calibri"/>
                <a:cs typeface="Calibri"/>
                <a:sym typeface="Calibri"/>
              </a:rPr>
              <a:t> 1980</a:t>
            </a:r>
          </a:p>
        </p:txBody>
      </p:sp>
      <p:sp>
        <p:nvSpPr>
          <p:cNvPr id="1933" name="Line"/>
          <p:cNvSpPr/>
          <p:nvPr/>
        </p:nvSpPr>
        <p:spPr>
          <a:xfrm>
            <a:off x="7162800" y="6286500"/>
            <a:ext cx="10972801" cy="0"/>
          </a:xfrm>
          <a:prstGeom prst="line">
            <a:avLst/>
          </a:prstGeom>
          <a:ln w="101600">
            <a:solidFill>
              <a:srgbClr val="FF3300"/>
            </a:solidFill>
          </a:ln>
        </p:spPr>
        <p:txBody>
          <a:bodyPr lIns="45718" tIns="45718" rIns="45718" bIns="45718"/>
          <a:lstStyle/>
          <a:p>
            <a:pPr marL="0" marR="0" lvl="0" indent="0" algn="l" defTabSz="914400" rtl="0" eaLnBrk="1" fontAlgn="auto" latinLnBrk="0" hangingPunct="0">
              <a:lnSpc>
                <a:spcPct val="100000"/>
              </a:lnSpc>
              <a:spcBef>
                <a:spcPts val="0"/>
              </a:spcBef>
              <a:spcAft>
                <a:spcPts val="0"/>
              </a:spcAft>
              <a:buClrTx/>
              <a:buSzTx/>
              <a:buFontTx/>
              <a:buNone/>
              <a:tabLst/>
              <a:defRPr sz="3200">
                <a:latin typeface="Avenir"/>
                <a:ea typeface="Avenir"/>
                <a:cs typeface="Avenir"/>
                <a:sym typeface="Avenir Roman"/>
              </a:defRPr>
            </a:pPr>
            <a:endParaRPr kumimoji="0" sz="3200" b="0" i="0" u="none" strike="noStrike" kern="0" cap="none" spc="0" normalizeH="0" baseline="0" noProof="0">
              <a:ln>
                <a:noFill/>
              </a:ln>
              <a:solidFill>
                <a:srgbClr val="000000"/>
              </a:solidFill>
              <a:effectLst/>
              <a:uLnTx/>
              <a:uFillTx/>
              <a:latin typeface="Avenir"/>
              <a:sym typeface="Avenir Roman"/>
            </a:endParaRPr>
          </a:p>
        </p:txBody>
      </p:sp>
      <p:sp>
        <p:nvSpPr>
          <p:cNvPr id="1934" name="12 يونيو 1980"/>
          <p:cNvSpPr txBox="1"/>
          <p:nvPr/>
        </p:nvSpPr>
        <p:spPr>
          <a:xfrm>
            <a:off x="5448298" y="4572000"/>
            <a:ext cx="7463389" cy="1338828"/>
          </a:xfrm>
          <a:prstGeom prst="rect">
            <a:avLst/>
          </a:prstGeom>
          <a:ln w="12700">
            <a:miter lim="400000"/>
          </a:ln>
          <a:effectLst>
            <a:outerShdw blurRad="12700" dist="25400" dir="2700000" rotWithShape="0">
              <a:srgbClr val="000000"/>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algn="l" defTabSz="914400" rtl="1">
              <a:defRPr sz="7800" b="1">
                <a:solidFill>
                  <a:srgbClr val="00FF00"/>
                </a:solidFill>
                <a:latin typeface="Times New Roman"/>
                <a:ea typeface="Times New Roman"/>
                <a:cs typeface="Times New Roman"/>
                <a:sym typeface="Times New Roman"/>
              </a:defRPr>
            </a:lvl1pPr>
          </a:lstStyle>
          <a:p>
            <a:pPr marL="0" marR="0" lvl="0" indent="0" defTabSz="914400" rtl="0" eaLnBrk="1" fontAlgn="auto" latinLnBrk="0" hangingPunct="0">
              <a:lnSpc>
                <a:spcPct val="100000"/>
              </a:lnSpc>
              <a:spcBef>
                <a:spcPts val="0"/>
              </a:spcBef>
              <a:spcAft>
                <a:spcPts val="0"/>
              </a:spcAft>
              <a:buClrTx/>
              <a:buSzTx/>
              <a:buFontTx/>
              <a:buNone/>
              <a:tabLst/>
              <a:defRPr/>
            </a:pPr>
            <a:r>
              <a:rPr kumimoji="0" sz="7800" b="1" i="0" u="none" strike="noStrike" kern="0" cap="none" spc="0" normalizeH="0" baseline="0" noProof="0" dirty="0">
                <a:ln>
                  <a:noFill/>
                </a:ln>
                <a:solidFill>
                  <a:srgbClr val="00FF00"/>
                </a:solidFill>
                <a:effectLst/>
                <a:uLnTx/>
                <a:uFillTx/>
                <a:latin typeface="Times New Roman"/>
                <a:cs typeface="Times New Roman"/>
                <a:sym typeface="Times New Roman"/>
              </a:rPr>
              <a:t>12 </a:t>
            </a:r>
            <a:r>
              <a:rPr kumimoji="0" lang="en-US" sz="7800" b="1" i="0" u="none" strike="noStrike" kern="0" cap="none" spc="0" normalizeH="0" baseline="0" noProof="0" dirty="0">
                <a:ln>
                  <a:noFill/>
                </a:ln>
                <a:solidFill>
                  <a:srgbClr val="00FF00"/>
                </a:solidFill>
                <a:effectLst/>
                <a:uLnTx/>
                <a:uFillTx/>
                <a:latin typeface="Times New Roman"/>
                <a:cs typeface="Times New Roman"/>
                <a:sym typeface="Times New Roman"/>
              </a:rPr>
              <a:t>June</a:t>
            </a:r>
            <a:r>
              <a:rPr kumimoji="0" sz="7800" b="1" i="0" u="none" strike="noStrike" kern="0" cap="none" spc="0" normalizeH="0" baseline="0" noProof="0" dirty="0">
                <a:ln>
                  <a:noFill/>
                </a:ln>
                <a:solidFill>
                  <a:srgbClr val="00FF00"/>
                </a:solidFill>
                <a:effectLst/>
                <a:uLnTx/>
                <a:uFillTx/>
                <a:latin typeface="Times New Roman"/>
                <a:cs typeface="Times New Roman"/>
                <a:sym typeface="Times New Roman"/>
              </a:rPr>
              <a:t> 1980</a:t>
            </a:r>
          </a:p>
        </p:txBody>
      </p:sp>
      <p:sp>
        <p:nvSpPr>
          <p:cNvPr id="1935" name="19 مارس 1982"/>
          <p:cNvSpPr txBox="1"/>
          <p:nvPr/>
        </p:nvSpPr>
        <p:spPr>
          <a:xfrm>
            <a:off x="5448298" y="2514599"/>
            <a:ext cx="8194250" cy="1387888"/>
          </a:xfrm>
          <a:prstGeom prst="rect">
            <a:avLst/>
          </a:prstGeom>
          <a:ln w="12700">
            <a:miter lim="400000"/>
          </a:ln>
          <a:effectLst>
            <a:outerShdw blurRad="12700" dist="25400" dir="2700000" rotWithShape="0">
              <a:srgbClr val="000000"/>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algn="l" defTabSz="914400" rtl="1">
              <a:defRPr sz="7800" b="1">
                <a:solidFill>
                  <a:srgbClr val="FFFF00"/>
                </a:solidFill>
                <a:latin typeface="+mj-lt"/>
                <a:ea typeface="+mj-ea"/>
                <a:cs typeface="+mj-cs"/>
                <a:sym typeface="Calibri"/>
              </a:defRPr>
            </a:lvl1pPr>
          </a:lstStyle>
          <a:p>
            <a:pPr marL="0" marR="0" lvl="0" indent="0" defTabSz="914400" rtl="0" eaLnBrk="1" fontAlgn="auto" latinLnBrk="0" hangingPunct="0">
              <a:lnSpc>
                <a:spcPct val="100000"/>
              </a:lnSpc>
              <a:spcBef>
                <a:spcPts val="0"/>
              </a:spcBef>
              <a:spcAft>
                <a:spcPts val="0"/>
              </a:spcAft>
              <a:buClrTx/>
              <a:buSzTx/>
              <a:buFontTx/>
              <a:buNone/>
              <a:tabLst/>
              <a:defRPr/>
            </a:pPr>
            <a:r>
              <a:rPr kumimoji="0" sz="7800" b="1" i="0" u="none" strike="noStrike" kern="0" cap="none" spc="0" normalizeH="0" baseline="0" noProof="0" dirty="0">
                <a:ln>
                  <a:noFill/>
                </a:ln>
                <a:solidFill>
                  <a:srgbClr val="FFFF00"/>
                </a:solidFill>
                <a:effectLst/>
                <a:uLnTx/>
                <a:uFillTx/>
                <a:latin typeface="Calibri"/>
                <a:cs typeface="Calibri"/>
                <a:sym typeface="Calibri"/>
              </a:rPr>
              <a:t>19 </a:t>
            </a:r>
            <a:r>
              <a:rPr kumimoji="0" lang="en-US" sz="7800" b="1" i="0" u="none" strike="noStrike" kern="0" cap="none" spc="0" normalizeH="0" baseline="0" noProof="0" dirty="0">
                <a:ln>
                  <a:noFill/>
                </a:ln>
                <a:solidFill>
                  <a:srgbClr val="FFFF00"/>
                </a:solidFill>
                <a:effectLst/>
                <a:uLnTx/>
                <a:uFillTx/>
                <a:latin typeface="Calibri"/>
                <a:cs typeface="Calibri"/>
                <a:sym typeface="Calibri"/>
              </a:rPr>
              <a:t>March</a:t>
            </a:r>
            <a:r>
              <a:rPr kumimoji="0" sz="7800" b="1" i="0" u="none" strike="noStrike" kern="0" cap="none" spc="0" normalizeH="0" baseline="0" noProof="0" dirty="0">
                <a:ln>
                  <a:noFill/>
                </a:ln>
                <a:solidFill>
                  <a:srgbClr val="FFFF00"/>
                </a:solidFill>
                <a:effectLst/>
                <a:uLnTx/>
                <a:uFillTx/>
                <a:latin typeface="Calibri"/>
                <a:cs typeface="Calibri"/>
                <a:sym typeface="Calibri"/>
              </a:rPr>
              <a:t> 1982</a:t>
            </a:r>
          </a:p>
        </p:txBody>
      </p:sp>
    </p:spTree>
  </p:cSld>
  <p:clrMapOvr>
    <a:overrideClrMapping bg1="lt1" tx1="dk1" bg2="lt2" tx2="dk2" accent1="accent1" accent2="accent2" accent3="accent3" accent4="accent4" accent5="accent5" accent6="accent6" hlink="hlink" folHlink="folHlink"/>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iterate>
                                    <p:tmAbs val="0"/>
                                  </p:iterate>
                                  <p:childTnLst>
                                    <p:set>
                                      <p:cBhvr>
                                        <p:cTn id="6" fill="hold"/>
                                        <p:tgtEl>
                                          <p:spTgt spid="1932"/>
                                        </p:tgtEl>
                                        <p:attrNameLst>
                                          <p:attrName>style.visibility</p:attrName>
                                        </p:attrNameLst>
                                      </p:cBhvr>
                                      <p:to>
                                        <p:strVal val="visible"/>
                                      </p:to>
                                    </p:set>
                                    <p:anim calcmode="lin" valueType="num">
                                      <p:cBhvr>
                                        <p:cTn id="7" dur="500" fill="hold"/>
                                        <p:tgtEl>
                                          <p:spTgt spid="1932"/>
                                        </p:tgtEl>
                                        <p:attrNameLst>
                                          <p:attrName>ppt_w</p:attrName>
                                        </p:attrNameLst>
                                      </p:cBhvr>
                                      <p:tavLst>
                                        <p:tav tm="0">
                                          <p:val>
                                            <p:fltVal val="0"/>
                                          </p:val>
                                        </p:tav>
                                        <p:tav tm="100000">
                                          <p:val>
                                            <p:strVal val="#ppt_w"/>
                                          </p:val>
                                        </p:tav>
                                      </p:tavLst>
                                    </p:anim>
                                    <p:anim calcmode="lin" valueType="num">
                                      <p:cBhvr>
                                        <p:cTn id="8" dur="500" fill="hold"/>
                                        <p:tgtEl>
                                          <p:spTgt spid="1932"/>
                                        </p:tgtEl>
                                        <p:attrNameLst>
                                          <p:attrName>ppt_h</p:attrName>
                                        </p:attrNameLst>
                                      </p:cBhvr>
                                      <p:tavLst>
                                        <p:tav tm="0">
                                          <p:val>
                                            <p:fltVal val="0"/>
                                          </p:val>
                                        </p:tav>
                                        <p:tav tm="100000">
                                          <p:val>
                                            <p:strVal val="#ppt_h"/>
                                          </p:val>
                                        </p:tav>
                                      </p:tavLst>
                                    </p:anim>
                                  </p:childTnLst>
                                </p:cTn>
                              </p:par>
                            </p:childTnLst>
                          </p:cTn>
                        </p:par>
                        <p:par>
                          <p:cTn id="9" fill="hold">
                            <p:stCondLst>
                              <p:cond delay="500"/>
                            </p:stCondLst>
                            <p:childTnLst>
                              <p:par>
                                <p:cTn id="10" presetID="22" presetClass="entr" presetSubtype="8" fill="hold" grpId="0" nodeType="afterEffect">
                                  <p:stCondLst>
                                    <p:cond delay="0"/>
                                  </p:stCondLst>
                                  <p:iterate>
                                    <p:tmAbs val="0"/>
                                  </p:iterate>
                                  <p:childTnLst>
                                    <p:set>
                                      <p:cBhvr>
                                        <p:cTn id="11" fill="hold"/>
                                        <p:tgtEl>
                                          <p:spTgt spid="1930"/>
                                        </p:tgtEl>
                                        <p:attrNameLst>
                                          <p:attrName>style.visibility</p:attrName>
                                        </p:attrNameLst>
                                      </p:cBhvr>
                                      <p:to>
                                        <p:strVal val="visible"/>
                                      </p:to>
                                    </p:set>
                                    <p:animEffect transition="in" filter="wipe(left)">
                                      <p:cBhvr>
                                        <p:cTn id="12" dur="500"/>
                                        <p:tgtEl>
                                          <p:spTgt spid="1930"/>
                                        </p:tgtEl>
                                      </p:cBhvr>
                                    </p:animEffect>
                                  </p:childTnLst>
                                </p:cTn>
                              </p:par>
                            </p:childTnLst>
                          </p:cTn>
                        </p:par>
                        <p:par>
                          <p:cTn id="13" fill="hold">
                            <p:stCondLst>
                              <p:cond delay="1000"/>
                            </p:stCondLst>
                            <p:childTnLst>
                              <p:par>
                                <p:cTn id="14" presetID="22" presetClass="entr" presetSubtype="8" fill="hold" grpId="0" nodeType="afterEffect">
                                  <p:stCondLst>
                                    <p:cond delay="0"/>
                                  </p:stCondLst>
                                  <p:iterate>
                                    <p:tmAbs val="0"/>
                                  </p:iterate>
                                  <p:childTnLst>
                                    <p:set>
                                      <p:cBhvr>
                                        <p:cTn id="15" fill="hold"/>
                                        <p:tgtEl>
                                          <p:spTgt spid="1933"/>
                                        </p:tgtEl>
                                        <p:attrNameLst>
                                          <p:attrName>style.visibility</p:attrName>
                                        </p:attrNameLst>
                                      </p:cBhvr>
                                      <p:to>
                                        <p:strVal val="visible"/>
                                      </p:to>
                                    </p:set>
                                    <p:animEffect transition="in" filter="wipe(left)">
                                      <p:cBhvr>
                                        <p:cTn id="16" dur="500"/>
                                        <p:tgtEl>
                                          <p:spTgt spid="1933"/>
                                        </p:tgtEl>
                                      </p:cBhvr>
                                    </p:animEffect>
                                  </p:childTnLst>
                                </p:cTn>
                              </p:par>
                            </p:childTnLst>
                          </p:cTn>
                        </p:par>
                      </p:childTnLst>
                    </p:cTn>
                  </p:par>
                  <p:par>
                    <p:cTn id="17" fill="hold">
                      <p:stCondLst>
                        <p:cond delay="indefinite"/>
                      </p:stCondLst>
                      <p:childTnLst>
                        <p:par>
                          <p:cTn id="18" fill="hold">
                            <p:stCondLst>
                              <p:cond delay="0"/>
                            </p:stCondLst>
                            <p:childTnLst>
                              <p:par>
                                <p:cTn id="19" presetID="23" presetClass="entr" presetSubtype="16" fill="hold" grpId="0" nodeType="clickEffect">
                                  <p:stCondLst>
                                    <p:cond delay="0"/>
                                  </p:stCondLst>
                                  <p:iterate>
                                    <p:tmAbs val="0"/>
                                  </p:iterate>
                                  <p:childTnLst>
                                    <p:set>
                                      <p:cBhvr>
                                        <p:cTn id="20" fill="hold"/>
                                        <p:tgtEl>
                                          <p:spTgt spid="1934"/>
                                        </p:tgtEl>
                                        <p:attrNameLst>
                                          <p:attrName>style.visibility</p:attrName>
                                        </p:attrNameLst>
                                      </p:cBhvr>
                                      <p:to>
                                        <p:strVal val="visible"/>
                                      </p:to>
                                    </p:set>
                                    <p:anim calcmode="lin" valueType="num">
                                      <p:cBhvr>
                                        <p:cTn id="21" dur="500" fill="hold"/>
                                        <p:tgtEl>
                                          <p:spTgt spid="1934"/>
                                        </p:tgtEl>
                                        <p:attrNameLst>
                                          <p:attrName>ppt_w</p:attrName>
                                        </p:attrNameLst>
                                      </p:cBhvr>
                                      <p:tavLst>
                                        <p:tav tm="0">
                                          <p:val>
                                            <p:fltVal val="0"/>
                                          </p:val>
                                        </p:tav>
                                        <p:tav tm="100000">
                                          <p:val>
                                            <p:strVal val="#ppt_w"/>
                                          </p:val>
                                        </p:tav>
                                      </p:tavLst>
                                    </p:anim>
                                    <p:anim calcmode="lin" valueType="num">
                                      <p:cBhvr>
                                        <p:cTn id="22" dur="500" fill="hold"/>
                                        <p:tgtEl>
                                          <p:spTgt spid="1934"/>
                                        </p:tgtEl>
                                        <p:attrNameLst>
                                          <p:attrName>ppt_h</p:attrName>
                                        </p:attrNameLst>
                                      </p:cBhvr>
                                      <p:tavLst>
                                        <p:tav tm="0">
                                          <p:val>
                                            <p:fltVal val="0"/>
                                          </p:val>
                                        </p:tav>
                                        <p:tav tm="100000">
                                          <p:val>
                                            <p:strVal val="#ppt_h"/>
                                          </p:val>
                                        </p:tav>
                                      </p:tavLst>
                                    </p:anim>
                                  </p:childTnLst>
                                </p:cTn>
                              </p:par>
                            </p:childTnLst>
                          </p:cTn>
                        </p:par>
                        <p:par>
                          <p:cTn id="23" fill="hold">
                            <p:stCondLst>
                              <p:cond delay="500"/>
                            </p:stCondLst>
                            <p:childTnLst>
                              <p:par>
                                <p:cTn id="24" presetID="22" presetClass="entr" presetSubtype="8" fill="hold" grpId="0" nodeType="afterEffect">
                                  <p:stCondLst>
                                    <p:cond delay="0"/>
                                  </p:stCondLst>
                                  <p:iterate>
                                    <p:tmAbs val="0"/>
                                  </p:iterate>
                                  <p:childTnLst>
                                    <p:set>
                                      <p:cBhvr>
                                        <p:cTn id="25" fill="hold"/>
                                        <p:tgtEl>
                                          <p:spTgt spid="1929"/>
                                        </p:tgtEl>
                                        <p:attrNameLst>
                                          <p:attrName>style.visibility</p:attrName>
                                        </p:attrNameLst>
                                      </p:cBhvr>
                                      <p:to>
                                        <p:strVal val="visible"/>
                                      </p:to>
                                    </p:set>
                                    <p:animEffect transition="in" filter="wipe(left)">
                                      <p:cBhvr>
                                        <p:cTn id="26" dur="500"/>
                                        <p:tgtEl>
                                          <p:spTgt spid="1929"/>
                                        </p:tgtEl>
                                      </p:cBhvr>
                                    </p:animEffect>
                                  </p:childTnLst>
                                </p:cTn>
                              </p:par>
                            </p:childTnLst>
                          </p:cTn>
                        </p:par>
                        <p:par>
                          <p:cTn id="27" fill="hold">
                            <p:stCondLst>
                              <p:cond delay="1000"/>
                            </p:stCondLst>
                            <p:childTnLst>
                              <p:par>
                                <p:cTn id="28" presetID="22" presetClass="entr" presetSubtype="8" fill="hold" grpId="0" nodeType="afterEffect">
                                  <p:stCondLst>
                                    <p:cond delay="0"/>
                                  </p:stCondLst>
                                  <p:iterate>
                                    <p:tmAbs val="0"/>
                                  </p:iterate>
                                  <p:childTnLst>
                                    <p:set>
                                      <p:cBhvr>
                                        <p:cTn id="29" fill="hold"/>
                                        <p:tgtEl>
                                          <p:spTgt spid="1931"/>
                                        </p:tgtEl>
                                        <p:attrNameLst>
                                          <p:attrName>style.visibility</p:attrName>
                                        </p:attrNameLst>
                                      </p:cBhvr>
                                      <p:to>
                                        <p:strVal val="visible"/>
                                      </p:to>
                                    </p:set>
                                    <p:animEffect transition="in" filter="wipe(left)">
                                      <p:cBhvr>
                                        <p:cTn id="30" dur="500"/>
                                        <p:tgtEl>
                                          <p:spTgt spid="1931"/>
                                        </p:tgtEl>
                                      </p:cBhvr>
                                    </p:animEffect>
                                  </p:childTnLst>
                                </p:cTn>
                              </p:par>
                            </p:childTnLst>
                          </p:cTn>
                        </p:par>
                      </p:childTnLst>
                    </p:cTn>
                  </p:par>
                  <p:par>
                    <p:cTn id="31" fill="hold">
                      <p:stCondLst>
                        <p:cond delay="indefinite"/>
                      </p:stCondLst>
                      <p:childTnLst>
                        <p:par>
                          <p:cTn id="32" fill="hold">
                            <p:stCondLst>
                              <p:cond delay="0"/>
                            </p:stCondLst>
                            <p:childTnLst>
                              <p:par>
                                <p:cTn id="33" presetID="23" presetClass="entr" presetSubtype="16" fill="hold" grpId="0" nodeType="clickEffect">
                                  <p:stCondLst>
                                    <p:cond delay="0"/>
                                  </p:stCondLst>
                                  <p:iterate>
                                    <p:tmAbs val="0"/>
                                  </p:iterate>
                                  <p:childTnLst>
                                    <p:set>
                                      <p:cBhvr>
                                        <p:cTn id="34" fill="hold"/>
                                        <p:tgtEl>
                                          <p:spTgt spid="1935"/>
                                        </p:tgtEl>
                                        <p:attrNameLst>
                                          <p:attrName>style.visibility</p:attrName>
                                        </p:attrNameLst>
                                      </p:cBhvr>
                                      <p:to>
                                        <p:strVal val="visible"/>
                                      </p:to>
                                    </p:set>
                                    <p:anim calcmode="lin" valueType="num">
                                      <p:cBhvr>
                                        <p:cTn id="35" dur="500" fill="hold"/>
                                        <p:tgtEl>
                                          <p:spTgt spid="1935"/>
                                        </p:tgtEl>
                                        <p:attrNameLst>
                                          <p:attrName>ppt_w</p:attrName>
                                        </p:attrNameLst>
                                      </p:cBhvr>
                                      <p:tavLst>
                                        <p:tav tm="0">
                                          <p:val>
                                            <p:fltVal val="0"/>
                                          </p:val>
                                        </p:tav>
                                        <p:tav tm="100000">
                                          <p:val>
                                            <p:strVal val="#ppt_w"/>
                                          </p:val>
                                        </p:tav>
                                      </p:tavLst>
                                    </p:anim>
                                    <p:anim calcmode="lin" valueType="num">
                                      <p:cBhvr>
                                        <p:cTn id="36" dur="500" fill="hold"/>
                                        <p:tgtEl>
                                          <p:spTgt spid="193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9" grpId="0" animBg="1" advAuto="0"/>
      <p:bldP spid="1930" grpId="0" animBg="1" advAuto="0"/>
      <p:bldP spid="1931" grpId="0" animBg="1" advAuto="0"/>
      <p:bldP spid="1932" grpId="0" animBg="1" advAuto="0"/>
      <p:bldP spid="1933" grpId="0" animBg="1" advAuto="0"/>
      <p:bldP spid="1934" grpId="0" animBg="1" advAuto="0"/>
      <p:bldP spid="1935" grpId="0" animBg="1" advAuto="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02" name="Yellowstone petr trees.jpg"/>
          <p:cNvGrpSpPr/>
          <p:nvPr/>
        </p:nvGrpSpPr>
        <p:grpSpPr>
          <a:xfrm>
            <a:off x="2667000" y="3441700"/>
            <a:ext cx="8191500" cy="8953500"/>
            <a:chOff x="0" y="0"/>
            <a:chExt cx="8191500" cy="8953500"/>
          </a:xfrm>
        </p:grpSpPr>
        <p:pic>
          <p:nvPicPr>
            <p:cNvPr id="1401" name="Yellowstone petr trees.jpg" descr="Yellowstone petr trees.jpg"/>
            <p:cNvPicPr>
              <a:picLocks/>
            </p:cNvPicPr>
            <p:nvPr/>
          </p:nvPicPr>
          <p:blipFill>
            <a:blip r:embed="rId3"/>
            <a:srcRect l="8887" r="7"/>
            <a:stretch>
              <a:fillRect/>
            </a:stretch>
          </p:blipFill>
          <p:spPr>
            <a:xfrm>
              <a:off x="63500" y="63500"/>
              <a:ext cx="8064500" cy="8826500"/>
            </a:xfrm>
            <a:prstGeom prst="rect">
              <a:avLst/>
            </a:prstGeom>
            <a:ln>
              <a:noFill/>
            </a:ln>
            <a:effectLst/>
          </p:spPr>
        </p:pic>
        <p:pic>
          <p:nvPicPr>
            <p:cNvPr id="1400" name="Yellowstone petr trees.jpg" descr="Yellowstone petr trees.jpg"/>
            <p:cNvPicPr>
              <a:picLocks/>
            </p:cNvPicPr>
            <p:nvPr/>
          </p:nvPicPr>
          <p:blipFill>
            <a:blip r:embed="rId4"/>
            <a:stretch>
              <a:fillRect/>
            </a:stretch>
          </p:blipFill>
          <p:spPr>
            <a:xfrm>
              <a:off x="0" y="0"/>
              <a:ext cx="8191500" cy="8953500"/>
            </a:xfrm>
            <a:prstGeom prst="rect">
              <a:avLst/>
            </a:prstGeom>
            <a:effectLst/>
          </p:spPr>
        </p:pic>
      </p:grpSp>
      <p:sp>
        <p:nvSpPr>
          <p:cNvPr id="1403" name="Evidence of Transport"/>
          <p:cNvSpPr txBox="1">
            <a:spLocks noGrp="1"/>
          </p:cNvSpPr>
          <p:nvPr>
            <p:ph type="title"/>
          </p:nvPr>
        </p:nvSpPr>
        <p:spPr>
          <a:prstGeom prst="rect">
            <a:avLst/>
          </a:prstGeom>
        </p:spPr>
        <p:txBody>
          <a:bodyPr/>
          <a:lstStyle>
            <a:lvl1pPr>
              <a:defRPr sz="11000">
                <a:latin typeface="+mn-lt"/>
                <a:ea typeface="+mn-ea"/>
                <a:cs typeface="+mn-cs"/>
                <a:sym typeface="DejaVu Sans Condensed"/>
              </a:defRPr>
            </a:lvl1pPr>
          </a:lstStyle>
          <a:p>
            <a:r>
              <a:t>Evidence of Transport</a:t>
            </a:r>
          </a:p>
        </p:txBody>
      </p:sp>
      <p:sp>
        <p:nvSpPr>
          <p:cNvPr id="1404" name="No tree roots…"/>
          <p:cNvSpPr txBox="1">
            <a:spLocks noGrp="1"/>
          </p:cNvSpPr>
          <p:nvPr>
            <p:ph type="body" sz="quarter" idx="1"/>
          </p:nvPr>
        </p:nvSpPr>
        <p:spPr>
          <a:xfrm>
            <a:off x="11336883" y="4075373"/>
            <a:ext cx="13047117" cy="4392948"/>
          </a:xfrm>
          <a:prstGeom prst="rect">
            <a:avLst/>
          </a:prstGeom>
        </p:spPr>
        <p:txBody>
          <a:bodyPr>
            <a:normAutofit fontScale="92500" lnSpcReduction="10000"/>
          </a:bodyPr>
          <a:lstStyle/>
          <a:p>
            <a:pPr marL="914400" indent="-914400">
              <a:defRPr sz="6400"/>
            </a:pPr>
            <a:r>
              <a:rPr dirty="0"/>
              <a:t>No tree roots</a:t>
            </a:r>
          </a:p>
          <a:p>
            <a:pPr marL="914400" indent="-914400">
              <a:defRPr sz="6400"/>
            </a:pPr>
            <a:r>
              <a:rPr dirty="0"/>
              <a:t>No animal fossils</a:t>
            </a:r>
          </a:p>
          <a:p>
            <a:pPr marL="914400" indent="-914400">
              <a:defRPr sz="6400"/>
            </a:pPr>
            <a:r>
              <a:rPr dirty="0"/>
              <a:t>No true soils</a:t>
            </a:r>
            <a:endParaRPr lang="en-US" dirty="0"/>
          </a:p>
          <a:p>
            <a:pPr marL="914400" indent="-914400">
              <a:defRPr sz="6400"/>
            </a:pPr>
            <a:r>
              <a:rPr dirty="0"/>
              <a:t>Similar tree ring patterns</a:t>
            </a:r>
          </a:p>
        </p:txBody>
      </p:sp>
      <p:sp>
        <p:nvSpPr>
          <p:cNvPr id="1405" name="Conclusion:…"/>
          <p:cNvSpPr txBox="1"/>
          <p:nvPr/>
        </p:nvSpPr>
        <p:spPr>
          <a:xfrm>
            <a:off x="11400383" y="8982063"/>
            <a:ext cx="12350571" cy="3426579"/>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lgn="l">
              <a:defRPr sz="7200">
                <a:solidFill>
                  <a:srgbClr val="FFFFFF"/>
                </a:solidFill>
                <a:latin typeface="+mn-lt"/>
                <a:ea typeface="+mn-ea"/>
                <a:cs typeface="+mn-cs"/>
                <a:sym typeface="DejaVu Sans Condensed"/>
              </a:defRPr>
            </a:pPr>
            <a:r>
              <a:rPr dirty="0">
                <a:solidFill>
                  <a:srgbClr val="FFFB00"/>
                </a:solidFill>
              </a:rPr>
              <a:t>Conclusion:</a:t>
            </a:r>
            <a:r>
              <a:rPr dirty="0"/>
              <a:t> </a:t>
            </a:r>
          </a:p>
          <a:p>
            <a:pPr algn="l">
              <a:defRPr sz="7200">
                <a:solidFill>
                  <a:srgbClr val="FFFFFF"/>
                </a:solidFill>
                <a:latin typeface="+mn-lt"/>
                <a:ea typeface="+mn-ea"/>
                <a:cs typeface="+mn-cs"/>
                <a:sym typeface="DejaVu Sans Condensed"/>
              </a:defRPr>
            </a:pPr>
            <a:r>
              <a:rPr dirty="0"/>
              <a:t>Layers were deposited in weeks or months.</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iterate>
                                    <p:tmAbs val="0"/>
                                  </p:iterate>
                                  <p:childTnLst>
                                    <p:set>
                                      <p:cBhvr>
                                        <p:cTn id="6" fill="hold"/>
                                        <p:tgtEl>
                                          <p:spTgt spid="1404">
                                            <p:bg/>
                                          </p:spTgt>
                                        </p:tgtEl>
                                        <p:attrNameLst>
                                          <p:attrName>style.visibility</p:attrName>
                                        </p:attrNameLst>
                                      </p:cBhvr>
                                      <p:to>
                                        <p:strVal val="visible"/>
                                      </p:to>
                                    </p:set>
                                    <p:animEffect transition="in" filter="wipe(left)">
                                      <p:cBhvr>
                                        <p:cTn id="7" dur="500"/>
                                        <p:tgtEl>
                                          <p:spTgt spid="1404">
                                            <p:bg/>
                                          </p:spTgt>
                                        </p:tgtEl>
                                      </p:cBhvr>
                                    </p:animEffect>
                                  </p:childTnLst>
                                </p:cTn>
                              </p:par>
                              <p:par>
                                <p:cTn id="8" presetID="22" presetClass="entr" presetSubtype="8" fill="hold" grpId="1" nodeType="withEffect">
                                  <p:stCondLst>
                                    <p:cond delay="0"/>
                                  </p:stCondLst>
                                  <p:iterate>
                                    <p:tmAbs val="0"/>
                                  </p:iterate>
                                  <p:childTnLst>
                                    <p:set>
                                      <p:cBhvr>
                                        <p:cTn id="9" fill="hold"/>
                                        <p:tgtEl>
                                          <p:spTgt spid="1404">
                                            <p:txEl>
                                              <p:pRg st="0" end="0"/>
                                            </p:txEl>
                                          </p:spTgt>
                                        </p:tgtEl>
                                        <p:attrNameLst>
                                          <p:attrName>style.visibility</p:attrName>
                                        </p:attrNameLst>
                                      </p:cBhvr>
                                      <p:to>
                                        <p:strVal val="visible"/>
                                      </p:to>
                                    </p:set>
                                    <p:animEffect transition="in" filter="wipe(left)">
                                      <p:cBhvr>
                                        <p:cTn id="10" dur="500"/>
                                        <p:tgtEl>
                                          <p:spTgt spid="140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1" nodeType="clickEffect">
                                  <p:stCondLst>
                                    <p:cond delay="0"/>
                                  </p:stCondLst>
                                  <p:iterate>
                                    <p:tmAbs val="0"/>
                                  </p:iterate>
                                  <p:childTnLst>
                                    <p:set>
                                      <p:cBhvr>
                                        <p:cTn id="14" fill="hold"/>
                                        <p:tgtEl>
                                          <p:spTgt spid="1404">
                                            <p:txEl>
                                              <p:pRg st="1" end="1"/>
                                            </p:txEl>
                                          </p:spTgt>
                                        </p:tgtEl>
                                        <p:attrNameLst>
                                          <p:attrName>style.visibility</p:attrName>
                                        </p:attrNameLst>
                                      </p:cBhvr>
                                      <p:to>
                                        <p:strVal val="visible"/>
                                      </p:to>
                                    </p:set>
                                    <p:animEffect transition="in" filter="wipe(left)">
                                      <p:cBhvr>
                                        <p:cTn id="15" dur="500"/>
                                        <p:tgtEl>
                                          <p:spTgt spid="140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1" nodeType="clickEffect">
                                  <p:stCondLst>
                                    <p:cond delay="0"/>
                                  </p:stCondLst>
                                  <p:iterate>
                                    <p:tmAbs val="0"/>
                                  </p:iterate>
                                  <p:childTnLst>
                                    <p:set>
                                      <p:cBhvr>
                                        <p:cTn id="19" fill="hold"/>
                                        <p:tgtEl>
                                          <p:spTgt spid="1404">
                                            <p:txEl>
                                              <p:pRg st="2" end="2"/>
                                            </p:txEl>
                                          </p:spTgt>
                                        </p:tgtEl>
                                        <p:attrNameLst>
                                          <p:attrName>style.visibility</p:attrName>
                                        </p:attrNameLst>
                                      </p:cBhvr>
                                      <p:to>
                                        <p:strVal val="visible"/>
                                      </p:to>
                                    </p:set>
                                    <p:animEffect transition="in" filter="wipe(left)">
                                      <p:cBhvr>
                                        <p:cTn id="20" dur="500"/>
                                        <p:tgtEl>
                                          <p:spTgt spid="1404">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1" nodeType="clickEffect">
                                  <p:stCondLst>
                                    <p:cond delay="0"/>
                                  </p:stCondLst>
                                  <p:iterate>
                                    <p:tmAbs val="0"/>
                                  </p:iterate>
                                  <p:childTnLst>
                                    <p:set>
                                      <p:cBhvr>
                                        <p:cTn id="24" fill="hold"/>
                                        <p:tgtEl>
                                          <p:spTgt spid="1404">
                                            <p:txEl>
                                              <p:pRg st="3" end="3"/>
                                            </p:txEl>
                                          </p:spTgt>
                                        </p:tgtEl>
                                        <p:attrNameLst>
                                          <p:attrName>style.visibility</p:attrName>
                                        </p:attrNameLst>
                                      </p:cBhvr>
                                      <p:to>
                                        <p:strVal val="visible"/>
                                      </p:to>
                                    </p:set>
                                    <p:animEffect transition="in" filter="wipe(left)">
                                      <p:cBhvr>
                                        <p:cTn id="25" dur="500"/>
                                        <p:tgtEl>
                                          <p:spTgt spid="1404">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fill="hold" grpId="2" nodeType="clickEffect">
                                  <p:stCondLst>
                                    <p:cond delay="0"/>
                                  </p:stCondLst>
                                  <p:iterate>
                                    <p:tmAbs val="0"/>
                                  </p:iterate>
                                  <p:childTnLst>
                                    <p:set>
                                      <p:cBhvr>
                                        <p:cTn id="29" fill="hold"/>
                                        <p:tgtEl>
                                          <p:spTgt spid="1405"/>
                                        </p:tgtEl>
                                        <p:attrNameLst>
                                          <p:attrName>style.visibility</p:attrName>
                                        </p:attrNameLst>
                                      </p:cBhvr>
                                      <p:to>
                                        <p:strVal val="visible"/>
                                      </p:to>
                                    </p:set>
                                    <p:animEffect transition="in" filter="dissolve">
                                      <p:cBhvr>
                                        <p:cTn id="30" dur="500"/>
                                        <p:tgtEl>
                                          <p:spTgt spid="14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04" grpId="1" build="p" bldLvl="5" animBg="1" advAuto="0"/>
      <p:bldP spid="1405" grpId="2" animBg="1" advAuto="0"/>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 name="world map.jpg" descr="world map.jpg"/>
          <p:cNvPicPr>
            <a:picLocks noChangeAspect="1"/>
          </p:cNvPicPr>
          <p:nvPr/>
        </p:nvPicPr>
        <p:blipFill>
          <a:blip r:embed="rId3"/>
          <a:stretch>
            <a:fillRect/>
          </a:stretch>
        </p:blipFill>
        <p:spPr>
          <a:xfrm>
            <a:off x="2413000" y="1949450"/>
            <a:ext cx="19558000" cy="9817100"/>
          </a:xfrm>
          <a:prstGeom prst="rect">
            <a:avLst/>
          </a:prstGeom>
          <a:ln w="12700">
            <a:miter lim="400000"/>
          </a:ln>
          <a:effectLst>
            <a:outerShdw blurRad="190500" dist="8455" dir="5400000" rotWithShape="0">
              <a:srgbClr val="000000"/>
            </a:outerShdw>
          </a:effectLst>
        </p:spPr>
      </p:pic>
    </p:spTree>
  </p:cSld>
  <p:clrMapOvr>
    <a:masterClrMapping/>
  </p:clrMapOvr>
  <p:transition spd="med"/>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0" name="Continental movement 4 50 MYA.jpg" descr="Continental movement 4 50 MYA.jpg"/>
          <p:cNvPicPr>
            <a:picLocks noChangeAspect="1"/>
          </p:cNvPicPr>
          <p:nvPr/>
        </p:nvPicPr>
        <p:blipFill>
          <a:blip r:embed="rId3"/>
          <a:stretch>
            <a:fillRect/>
          </a:stretch>
        </p:blipFill>
        <p:spPr>
          <a:xfrm>
            <a:off x="2413000" y="1981200"/>
            <a:ext cx="19558000" cy="9757696"/>
          </a:xfrm>
          <a:prstGeom prst="rect">
            <a:avLst/>
          </a:prstGeom>
          <a:ln w="12700">
            <a:miter lim="400000"/>
          </a:ln>
        </p:spPr>
      </p:pic>
      <p:pic>
        <p:nvPicPr>
          <p:cNvPr id="1951" name="Continental movement 3 100 MYA.jpg" descr="Continental movement 3 100 MYA.jpg"/>
          <p:cNvPicPr>
            <a:picLocks noChangeAspect="1"/>
          </p:cNvPicPr>
          <p:nvPr/>
        </p:nvPicPr>
        <p:blipFill>
          <a:blip r:embed="rId4"/>
          <a:stretch>
            <a:fillRect/>
          </a:stretch>
        </p:blipFill>
        <p:spPr>
          <a:xfrm>
            <a:off x="2413000" y="1981200"/>
            <a:ext cx="19558000" cy="9757665"/>
          </a:xfrm>
          <a:prstGeom prst="rect">
            <a:avLst/>
          </a:prstGeom>
          <a:ln w="12700">
            <a:miter lim="400000"/>
          </a:ln>
        </p:spPr>
      </p:pic>
      <p:pic>
        <p:nvPicPr>
          <p:cNvPr id="1952" name="Continental movement 2 150 MYA.jpg" descr="Continental movement 2 150 MYA.jpg"/>
          <p:cNvPicPr>
            <a:picLocks noChangeAspect="1"/>
          </p:cNvPicPr>
          <p:nvPr/>
        </p:nvPicPr>
        <p:blipFill>
          <a:blip r:embed="rId5"/>
          <a:stretch>
            <a:fillRect/>
          </a:stretch>
        </p:blipFill>
        <p:spPr>
          <a:xfrm>
            <a:off x="2387600" y="1981200"/>
            <a:ext cx="19592508" cy="9753600"/>
          </a:xfrm>
          <a:prstGeom prst="rect">
            <a:avLst/>
          </a:prstGeom>
          <a:ln w="12700">
            <a:miter lim="400000"/>
          </a:ln>
        </p:spPr>
      </p:pic>
      <p:pic>
        <p:nvPicPr>
          <p:cNvPr id="1953" name="Continental movement 1 200 MYA.jpg" descr="Continental movement 1 200 MYA.jpg"/>
          <p:cNvPicPr>
            <a:picLocks noChangeAspect="1"/>
          </p:cNvPicPr>
          <p:nvPr/>
        </p:nvPicPr>
        <p:blipFill>
          <a:blip r:embed="rId6"/>
          <a:stretch>
            <a:fillRect/>
          </a:stretch>
        </p:blipFill>
        <p:spPr>
          <a:xfrm>
            <a:off x="2413000" y="1943100"/>
            <a:ext cx="19558000" cy="982164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500" fill="hold"/>
                                        <p:tgtEl>
                                          <p:spTgt spid="1953"/>
                                        </p:tgtEl>
                                      </p:cBhvr>
                                    </p:animEffect>
                                    <p:set>
                                      <p:cBhvr>
                                        <p:cTn id="7" fill="hold">
                                          <p:stCondLst>
                                            <p:cond delay="499"/>
                                          </p:stCondLst>
                                        </p:cTn>
                                        <p:tgtEl>
                                          <p:spTgt spid="195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fill="hold" grpId="0" nodeType="clickEffect">
                                  <p:stCondLst>
                                    <p:cond delay="0"/>
                                  </p:stCondLst>
                                  <p:iterate>
                                    <p:tmAbs val="0"/>
                                  </p:iterate>
                                  <p:childTnLst>
                                    <p:animEffect transition="out" filter="fade">
                                      <p:cBhvr>
                                        <p:cTn id="11" dur="500" fill="hold"/>
                                        <p:tgtEl>
                                          <p:spTgt spid="1952"/>
                                        </p:tgtEl>
                                      </p:cBhvr>
                                    </p:animEffect>
                                    <p:set>
                                      <p:cBhvr>
                                        <p:cTn id="12" fill="hold">
                                          <p:stCondLst>
                                            <p:cond delay="499"/>
                                          </p:stCondLst>
                                        </p:cTn>
                                        <p:tgtEl>
                                          <p:spTgt spid="1952"/>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fill="hold" grpId="0" nodeType="clickEffect">
                                  <p:stCondLst>
                                    <p:cond delay="0"/>
                                  </p:stCondLst>
                                  <p:iterate>
                                    <p:tmAbs val="0"/>
                                  </p:iterate>
                                  <p:childTnLst>
                                    <p:animEffect transition="out" filter="fade">
                                      <p:cBhvr>
                                        <p:cTn id="16" dur="1000" fill="hold"/>
                                        <p:tgtEl>
                                          <p:spTgt spid="1951"/>
                                        </p:tgtEl>
                                      </p:cBhvr>
                                    </p:animEffect>
                                    <p:set>
                                      <p:cBhvr>
                                        <p:cTn id="17" fill="hold">
                                          <p:stCondLst>
                                            <p:cond delay="999"/>
                                          </p:stCondLst>
                                        </p:cTn>
                                        <p:tgtEl>
                                          <p:spTgt spid="195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51" grpId="0" animBg="1" advAuto="0"/>
      <p:bldP spid="1952" grpId="0" animBg="1" advAuto="0"/>
      <p:bldP spid="1953" grpId="0" animBg="1" advAuto="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7" name="world map.jpg" descr="world map.jpg"/>
          <p:cNvPicPr>
            <a:picLocks noChangeAspect="1"/>
          </p:cNvPicPr>
          <p:nvPr/>
        </p:nvPicPr>
        <p:blipFill>
          <a:blip r:embed="rId3"/>
          <a:stretch>
            <a:fillRect/>
          </a:stretch>
        </p:blipFill>
        <p:spPr>
          <a:xfrm>
            <a:off x="2413000" y="1949450"/>
            <a:ext cx="19558000" cy="9817100"/>
          </a:xfrm>
          <a:prstGeom prst="rect">
            <a:avLst/>
          </a:prstGeom>
          <a:ln w="12700">
            <a:miter lim="400000"/>
          </a:ln>
          <a:effectLst>
            <a:outerShdw blurRad="190500" dist="8455" dir="5400000" rotWithShape="0">
              <a:srgbClr val="000000"/>
            </a:outerShdw>
          </a:effectLst>
        </p:spPr>
      </p:pic>
    </p:spTree>
  </p:cSld>
  <p:clrMapOvr>
    <a:masterClrMapping/>
  </p:clrMapOvr>
  <p:transition spd="med"/>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63" name="IA_2_B1_LeftWall Two Views_Proof C.pdf"/>
          <p:cNvGrpSpPr/>
          <p:nvPr/>
        </p:nvGrpSpPr>
        <p:grpSpPr>
          <a:xfrm>
            <a:off x="2270444" y="973873"/>
            <a:ext cx="19843113" cy="12022254"/>
            <a:chOff x="0" y="0"/>
            <a:chExt cx="19843112" cy="12022252"/>
          </a:xfrm>
        </p:grpSpPr>
        <p:pic>
          <p:nvPicPr>
            <p:cNvPr id="1962" name="IA_2_B1_LeftWall Two Views_Proof C.pdf" descr="IA_2_B1_LeftWall Two Views_Proof C.pdf"/>
            <p:cNvPicPr>
              <a:picLocks noChangeAspect="1"/>
            </p:cNvPicPr>
            <p:nvPr/>
          </p:nvPicPr>
          <p:blipFill>
            <a:blip r:embed="rId3"/>
            <a:srcRect l="49406" t="31638" r="2723" b="1868"/>
            <a:stretch>
              <a:fillRect/>
            </a:stretch>
          </p:blipFill>
          <p:spPr>
            <a:xfrm>
              <a:off x="215900" y="139700"/>
              <a:ext cx="19411313" cy="11463453"/>
            </a:xfrm>
            <a:prstGeom prst="rect">
              <a:avLst/>
            </a:prstGeom>
            <a:ln>
              <a:noFill/>
            </a:ln>
            <a:effectLst/>
          </p:spPr>
        </p:pic>
        <p:pic>
          <p:nvPicPr>
            <p:cNvPr id="1961" name="IA_2_B1_LeftWall Two Views_Proof C.pdf" descr="IA_2_B1_LeftWall Two Views_Proof C.pdf"/>
            <p:cNvPicPr>
              <a:picLocks/>
            </p:cNvPicPr>
            <p:nvPr/>
          </p:nvPicPr>
          <p:blipFill>
            <a:blip r:embed="rId4"/>
            <a:stretch>
              <a:fillRect/>
            </a:stretch>
          </p:blipFill>
          <p:spPr>
            <a:xfrm>
              <a:off x="-1" y="-1"/>
              <a:ext cx="19843114" cy="12022254"/>
            </a:xfrm>
            <a:prstGeom prst="rect">
              <a:avLst/>
            </a:prstGeom>
            <a:effectLst/>
          </p:spPr>
        </p:pic>
      </p:grpSp>
      <p:sp>
        <p:nvSpPr>
          <p:cNvPr id="5" name="Conclusion:…">
            <a:extLst>
              <a:ext uri="{FF2B5EF4-FFF2-40B4-BE49-F238E27FC236}">
                <a16:creationId xmlns:a16="http://schemas.microsoft.com/office/drawing/2014/main" id="{3E61C925-8BB4-9248-8A82-2AC9A7A85F5D}"/>
              </a:ext>
            </a:extLst>
          </p:cNvPr>
          <p:cNvSpPr txBox="1"/>
          <p:nvPr/>
        </p:nvSpPr>
        <p:spPr>
          <a:xfrm>
            <a:off x="5930826" y="1329687"/>
            <a:ext cx="15849600" cy="5273238"/>
          </a:xfrm>
          <a:prstGeom prst="rect">
            <a:avLst/>
          </a:prstGeom>
          <a:solidFill>
            <a:srgbClr val="04334F"/>
          </a:solidFill>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lgn="l">
              <a:defRPr sz="7200">
                <a:solidFill>
                  <a:srgbClr val="FFFFFF"/>
                </a:solidFill>
                <a:latin typeface="+mn-lt"/>
                <a:ea typeface="+mn-ea"/>
                <a:cs typeface="+mn-cs"/>
                <a:sym typeface="DejaVu Sans Condensed"/>
              </a:defRPr>
            </a:pPr>
            <a:r>
              <a:rPr lang="en-US" dirty="0">
                <a:solidFill>
                  <a:srgbClr val="7BB8AF"/>
                </a:solidFill>
              </a:rPr>
              <a:t>SECULAR VIEW</a:t>
            </a:r>
            <a:endParaRPr dirty="0">
              <a:solidFill>
                <a:srgbClr val="7BB8AF"/>
              </a:solidFill>
            </a:endParaRPr>
          </a:p>
          <a:p>
            <a:pPr algn="l">
              <a:defRPr sz="7200">
                <a:solidFill>
                  <a:srgbClr val="FFFFFF"/>
                </a:solidFill>
                <a:latin typeface="+mn-lt"/>
                <a:ea typeface="+mn-ea"/>
                <a:cs typeface="+mn-cs"/>
                <a:sym typeface="DejaVu Sans Condensed"/>
              </a:defRPr>
            </a:pPr>
            <a:r>
              <a:rPr lang="en-US" sz="6600" dirty="0"/>
              <a:t>The leading </a:t>
            </a:r>
            <a:r>
              <a:rPr lang="en-US" sz="6600" i="1" dirty="0">
                <a:solidFill>
                  <a:srgbClr val="7BB8AF"/>
                </a:solidFill>
                <a:latin typeface="+mn-lt"/>
                <a:ea typeface="+mn-ea"/>
                <a:cs typeface="+mn-cs"/>
              </a:rPr>
              <a:t>secular model </a:t>
            </a:r>
            <a:r>
              <a:rPr lang="en-US" sz="6600" dirty="0"/>
              <a:t>holds that there were at least four major ice ages, each exhibiting periods of glaciers advancing and retreating.</a:t>
            </a:r>
            <a:endParaRPr sz="66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advAuto="0"/>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69" name="IA_2_B1_LeftWall Two Views_Proof C.pdf"/>
          <p:cNvGrpSpPr/>
          <p:nvPr/>
        </p:nvGrpSpPr>
        <p:grpSpPr>
          <a:xfrm>
            <a:off x="2270442" y="973873"/>
            <a:ext cx="19843114" cy="12022254"/>
            <a:chOff x="0" y="0"/>
            <a:chExt cx="19843112" cy="12022252"/>
          </a:xfrm>
        </p:grpSpPr>
        <p:pic>
          <p:nvPicPr>
            <p:cNvPr id="1968" name="IA_2_B1_LeftWall Two Views_Proof C.pdf" descr="IA_2_B1_LeftWall Two Views_Proof C.pdf"/>
            <p:cNvPicPr>
              <a:picLocks noChangeAspect="1"/>
            </p:cNvPicPr>
            <p:nvPr/>
          </p:nvPicPr>
          <p:blipFill>
            <a:blip r:embed="rId3"/>
            <a:srcRect l="1337" t="31638" r="50793" b="1868"/>
            <a:stretch>
              <a:fillRect/>
            </a:stretch>
          </p:blipFill>
          <p:spPr>
            <a:xfrm>
              <a:off x="215900" y="139700"/>
              <a:ext cx="19411313" cy="11463453"/>
            </a:xfrm>
            <a:prstGeom prst="rect">
              <a:avLst/>
            </a:prstGeom>
            <a:ln>
              <a:noFill/>
            </a:ln>
            <a:effectLst/>
          </p:spPr>
        </p:pic>
        <p:pic>
          <p:nvPicPr>
            <p:cNvPr id="1967" name="IA_2_B1_LeftWall Two Views_Proof C.pdf" descr="IA_2_B1_LeftWall Two Views_Proof C.pdf"/>
            <p:cNvPicPr>
              <a:picLocks/>
            </p:cNvPicPr>
            <p:nvPr/>
          </p:nvPicPr>
          <p:blipFill>
            <a:blip r:embed="rId4"/>
            <a:stretch>
              <a:fillRect/>
            </a:stretch>
          </p:blipFill>
          <p:spPr>
            <a:xfrm>
              <a:off x="-1" y="-1"/>
              <a:ext cx="19843114" cy="12022254"/>
            </a:xfrm>
            <a:prstGeom prst="rect">
              <a:avLst/>
            </a:prstGeom>
            <a:effectLst/>
          </p:spPr>
        </p:pic>
      </p:grpSp>
      <p:sp>
        <p:nvSpPr>
          <p:cNvPr id="5" name="Conclusion:…">
            <a:extLst>
              <a:ext uri="{FF2B5EF4-FFF2-40B4-BE49-F238E27FC236}">
                <a16:creationId xmlns:a16="http://schemas.microsoft.com/office/drawing/2014/main" id="{1818F6E0-AB4F-6146-B872-FB3C44A9855D}"/>
              </a:ext>
            </a:extLst>
          </p:cNvPr>
          <p:cNvSpPr txBox="1"/>
          <p:nvPr/>
        </p:nvSpPr>
        <p:spPr>
          <a:xfrm>
            <a:off x="3399692" y="1819648"/>
            <a:ext cx="15779261" cy="4257576"/>
          </a:xfrm>
          <a:prstGeom prst="rect">
            <a:avLst/>
          </a:prstGeom>
          <a:solidFill>
            <a:srgbClr val="05475B"/>
          </a:solidFill>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lgn="l">
              <a:defRPr sz="7200">
                <a:solidFill>
                  <a:srgbClr val="FFFFFF"/>
                </a:solidFill>
                <a:latin typeface="+mn-lt"/>
                <a:ea typeface="+mn-ea"/>
                <a:cs typeface="+mn-cs"/>
                <a:sym typeface="DejaVu Sans Condensed"/>
              </a:defRPr>
            </a:pPr>
            <a:r>
              <a:rPr lang="en-US" dirty="0">
                <a:solidFill>
                  <a:srgbClr val="7BB8AF"/>
                </a:solidFill>
              </a:rPr>
              <a:t>BIBLICAL VIEW</a:t>
            </a:r>
            <a:endParaRPr dirty="0">
              <a:solidFill>
                <a:srgbClr val="7BB8AF"/>
              </a:solidFill>
            </a:endParaRPr>
          </a:p>
          <a:p>
            <a:pPr algn="l">
              <a:defRPr sz="7200">
                <a:solidFill>
                  <a:srgbClr val="FFFFFF"/>
                </a:solidFill>
                <a:latin typeface="+mn-lt"/>
                <a:ea typeface="+mn-ea"/>
                <a:cs typeface="+mn-cs"/>
                <a:sym typeface="DejaVu Sans Condensed"/>
              </a:defRPr>
            </a:pPr>
            <a:r>
              <a:rPr lang="en-US" sz="6600" dirty="0"/>
              <a:t>Our </a:t>
            </a:r>
            <a:r>
              <a:rPr lang="en-US" sz="6600" i="1" dirty="0">
                <a:solidFill>
                  <a:srgbClr val="7BB8AF"/>
                </a:solidFill>
                <a:latin typeface="+mn-lt"/>
                <a:ea typeface="+mn-ea"/>
                <a:cs typeface="+mn-cs"/>
              </a:rPr>
              <a:t>biblical model </a:t>
            </a:r>
            <a:r>
              <a:rPr lang="en-US" sz="6600" dirty="0"/>
              <a:t>maintains that there was only one ice age, and it came about as a result of the global Flood.</a:t>
            </a:r>
            <a:endParaRPr sz="66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advAuto="0"/>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75" name="IA_3_ B2_Back_Extent_Proof C.pdf"/>
          <p:cNvGrpSpPr/>
          <p:nvPr/>
        </p:nvGrpSpPr>
        <p:grpSpPr>
          <a:xfrm>
            <a:off x="4139787" y="746796"/>
            <a:ext cx="16104426" cy="12476408"/>
            <a:chOff x="0" y="0"/>
            <a:chExt cx="16104424" cy="12476406"/>
          </a:xfrm>
        </p:grpSpPr>
        <p:pic>
          <p:nvPicPr>
            <p:cNvPr id="1974" name="IA_3_ B2_Back_Extent_Proof C.pdf" descr="IA_3_ B2_Back_Extent_Proof C.pdf"/>
            <p:cNvPicPr>
              <a:picLocks noChangeAspect="1"/>
            </p:cNvPicPr>
            <p:nvPr/>
          </p:nvPicPr>
          <p:blipFill>
            <a:blip r:embed="rId3"/>
            <a:srcRect l="1441" t="33550" r="52963" b="730"/>
            <a:stretch>
              <a:fillRect/>
            </a:stretch>
          </p:blipFill>
          <p:spPr>
            <a:xfrm>
              <a:off x="215900" y="139700"/>
              <a:ext cx="15672625" cy="11917607"/>
            </a:xfrm>
            <a:prstGeom prst="rect">
              <a:avLst/>
            </a:prstGeom>
            <a:ln>
              <a:noFill/>
            </a:ln>
            <a:effectLst/>
          </p:spPr>
        </p:pic>
        <p:pic>
          <p:nvPicPr>
            <p:cNvPr id="1973" name="IA_3_ B2_Back_Extent_Proof C.pdf" descr="IA_3_ B2_Back_Extent_Proof C.pdf"/>
            <p:cNvPicPr>
              <a:picLocks/>
            </p:cNvPicPr>
            <p:nvPr/>
          </p:nvPicPr>
          <p:blipFill>
            <a:blip r:embed="rId4"/>
            <a:stretch>
              <a:fillRect/>
            </a:stretch>
          </p:blipFill>
          <p:spPr>
            <a:xfrm>
              <a:off x="-1" y="-1"/>
              <a:ext cx="16104426" cy="12476408"/>
            </a:xfrm>
            <a:prstGeom prst="rect">
              <a:avLst/>
            </a:prstGeom>
            <a:effectLst/>
          </p:spPr>
        </p:pic>
      </p:grpSp>
      <p:sp>
        <p:nvSpPr>
          <p:cNvPr id="5" name="Conclusion:…">
            <a:extLst>
              <a:ext uri="{FF2B5EF4-FFF2-40B4-BE49-F238E27FC236}">
                <a16:creationId xmlns:a16="http://schemas.microsoft.com/office/drawing/2014/main" id="{329D6099-DD54-FC4A-85FD-F16031FEE142}"/>
              </a:ext>
            </a:extLst>
          </p:cNvPr>
          <p:cNvSpPr txBox="1"/>
          <p:nvPr/>
        </p:nvSpPr>
        <p:spPr>
          <a:xfrm>
            <a:off x="4829908" y="8816448"/>
            <a:ext cx="6248399" cy="3241913"/>
          </a:xfrm>
          <a:prstGeom prst="rect">
            <a:avLst/>
          </a:prstGeom>
          <a:solidFill>
            <a:srgbClr val="257A85"/>
          </a:solidFill>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lgn="l">
              <a:defRPr sz="7200">
                <a:solidFill>
                  <a:srgbClr val="FFFFFF"/>
                </a:solidFill>
                <a:latin typeface="+mn-lt"/>
                <a:ea typeface="+mn-ea"/>
                <a:cs typeface="+mn-cs"/>
                <a:sym typeface="DejaVu Sans Condensed"/>
              </a:defRPr>
            </a:pPr>
            <a:r>
              <a:rPr lang="en-US" sz="4400" dirty="0">
                <a:solidFill>
                  <a:srgbClr val="7BB8AF"/>
                </a:solidFill>
              </a:rPr>
              <a:t>CLOSE TO HOME</a:t>
            </a:r>
            <a:endParaRPr sz="4400" dirty="0">
              <a:solidFill>
                <a:srgbClr val="7BB8AF"/>
              </a:solidFill>
            </a:endParaRPr>
          </a:p>
          <a:p>
            <a:pPr algn="l">
              <a:defRPr sz="7200">
                <a:solidFill>
                  <a:srgbClr val="FFFFFF"/>
                </a:solidFill>
                <a:latin typeface="+mn-lt"/>
                <a:ea typeface="+mn-ea"/>
                <a:cs typeface="+mn-cs"/>
                <a:sym typeface="DejaVu Sans Condensed"/>
              </a:defRPr>
            </a:pPr>
            <a:r>
              <a:rPr lang="en-US" sz="4000" dirty="0"/>
              <a:t>At the peak of the Ice Age, ice sheets reached as far south as the Ohio River Valley.</a:t>
            </a:r>
            <a:endParaRPr sz="40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advAuto="0"/>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79" name="IA_4_ B2_Back_Land Bridges_Proof C.pdf" descr="IA_4_ B2_Back_Land Bridges_Proof C.pdf"/>
          <p:cNvPicPr>
            <a:picLocks noChangeAspect="1"/>
          </p:cNvPicPr>
          <p:nvPr/>
        </p:nvPicPr>
        <p:blipFill>
          <a:blip r:embed="rId3"/>
          <a:srcRect l="53071" t="31005" r="843" b="2924"/>
          <a:stretch>
            <a:fillRect/>
          </a:stretch>
        </p:blipFill>
        <p:spPr>
          <a:xfrm>
            <a:off x="4322201" y="893070"/>
            <a:ext cx="15739598" cy="11904459"/>
          </a:xfrm>
          <a:prstGeom prst="rect">
            <a:avLst/>
          </a:prstGeom>
          <a:ln w="63500">
            <a:solidFill>
              <a:srgbClr val="FFFFFF"/>
            </a:solidFill>
            <a:miter lim="400000"/>
          </a:ln>
        </p:spPr>
      </p:pic>
      <p:sp>
        <p:nvSpPr>
          <p:cNvPr id="3" name="Conclusion:…">
            <a:extLst>
              <a:ext uri="{FF2B5EF4-FFF2-40B4-BE49-F238E27FC236}">
                <a16:creationId xmlns:a16="http://schemas.microsoft.com/office/drawing/2014/main" id="{FEFF92AB-C08E-0A46-B28F-621A235DBA7E}"/>
              </a:ext>
            </a:extLst>
          </p:cNvPr>
          <p:cNvSpPr txBox="1"/>
          <p:nvPr/>
        </p:nvSpPr>
        <p:spPr>
          <a:xfrm>
            <a:off x="7479323" y="8628880"/>
            <a:ext cx="6248399" cy="3241913"/>
          </a:xfrm>
          <a:prstGeom prst="rect">
            <a:avLst/>
          </a:prstGeom>
          <a:solidFill>
            <a:srgbClr val="257A85"/>
          </a:solidFill>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lgn="l">
              <a:defRPr sz="7200">
                <a:solidFill>
                  <a:srgbClr val="FFFFFF"/>
                </a:solidFill>
                <a:latin typeface="+mn-lt"/>
                <a:ea typeface="+mn-ea"/>
                <a:cs typeface="+mn-cs"/>
                <a:sym typeface="DejaVu Sans Condensed"/>
              </a:defRPr>
            </a:pPr>
            <a:r>
              <a:rPr lang="en-US" sz="4400" dirty="0">
                <a:solidFill>
                  <a:srgbClr val="7BB8AF"/>
                </a:solidFill>
              </a:rPr>
              <a:t>BERINGIA</a:t>
            </a:r>
            <a:endParaRPr sz="4400" dirty="0">
              <a:solidFill>
                <a:srgbClr val="7BB8AF"/>
              </a:solidFill>
            </a:endParaRPr>
          </a:p>
          <a:p>
            <a:pPr algn="l">
              <a:defRPr sz="7200">
                <a:solidFill>
                  <a:srgbClr val="FFFFFF"/>
                </a:solidFill>
                <a:latin typeface="+mn-lt"/>
                <a:ea typeface="+mn-ea"/>
                <a:cs typeface="+mn-cs"/>
                <a:sym typeface="DejaVu Sans Condensed"/>
              </a:defRPr>
            </a:pPr>
            <a:r>
              <a:rPr lang="en-US" sz="4000" dirty="0"/>
              <a:t>During the Ice Age, a grassy plain hundreds of miles wide connected Asia and North America.</a:t>
            </a:r>
            <a:endParaRPr sz="4000" dirty="0"/>
          </a:p>
        </p:txBody>
      </p:sp>
      <p:sp>
        <p:nvSpPr>
          <p:cNvPr id="4" name="Conclusion:…">
            <a:extLst>
              <a:ext uri="{FF2B5EF4-FFF2-40B4-BE49-F238E27FC236}">
                <a16:creationId xmlns:a16="http://schemas.microsoft.com/office/drawing/2014/main" id="{10CCA2CE-7B02-E446-982E-73C874BA9446}"/>
              </a:ext>
            </a:extLst>
          </p:cNvPr>
          <p:cNvSpPr txBox="1"/>
          <p:nvPr/>
        </p:nvSpPr>
        <p:spPr>
          <a:xfrm>
            <a:off x="10603522" y="3981274"/>
            <a:ext cx="3024553" cy="779701"/>
          </a:xfrm>
          <a:prstGeom prst="rect">
            <a:avLst/>
          </a:prstGeom>
          <a:solidFill>
            <a:srgbClr val="103D09"/>
          </a:solidFill>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defRPr sz="7200">
                <a:solidFill>
                  <a:srgbClr val="FFFFFF"/>
                </a:solidFill>
                <a:latin typeface="+mn-lt"/>
                <a:ea typeface="+mn-ea"/>
                <a:cs typeface="+mn-cs"/>
                <a:sym typeface="DejaVu Sans Condensed"/>
              </a:defRPr>
            </a:pPr>
            <a:r>
              <a:rPr lang="en-US" sz="4400" dirty="0">
                <a:solidFill>
                  <a:schemeClr val="bg1"/>
                </a:solidFill>
              </a:rPr>
              <a:t>ALASKA</a:t>
            </a:r>
            <a:endParaRPr sz="4000" dirty="0">
              <a:solidFill>
                <a:schemeClr val="bg1"/>
              </a:solidFill>
            </a:endParaRPr>
          </a:p>
        </p:txBody>
      </p:sp>
      <p:sp>
        <p:nvSpPr>
          <p:cNvPr id="5" name="Conclusion:…">
            <a:extLst>
              <a:ext uri="{FF2B5EF4-FFF2-40B4-BE49-F238E27FC236}">
                <a16:creationId xmlns:a16="http://schemas.microsoft.com/office/drawing/2014/main" id="{60C3E166-5F89-DE42-A7D5-6300176434B5}"/>
              </a:ext>
            </a:extLst>
          </p:cNvPr>
          <p:cNvSpPr txBox="1"/>
          <p:nvPr/>
        </p:nvSpPr>
        <p:spPr>
          <a:xfrm>
            <a:off x="4390291" y="5317705"/>
            <a:ext cx="3024553" cy="779701"/>
          </a:xfrm>
          <a:prstGeom prst="rect">
            <a:avLst/>
          </a:prstGeom>
          <a:solidFill>
            <a:srgbClr val="103D09"/>
          </a:solidFill>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defRPr sz="7200">
                <a:solidFill>
                  <a:srgbClr val="FFFFFF"/>
                </a:solidFill>
                <a:latin typeface="+mn-lt"/>
                <a:ea typeface="+mn-ea"/>
                <a:cs typeface="+mn-cs"/>
                <a:sym typeface="DejaVu Sans Condensed"/>
              </a:defRPr>
            </a:pPr>
            <a:r>
              <a:rPr lang="en-US" sz="4400" dirty="0">
                <a:solidFill>
                  <a:schemeClr val="bg1"/>
                </a:solidFill>
              </a:rPr>
              <a:t>RUSSIA</a:t>
            </a:r>
            <a:endParaRPr sz="4000" dirty="0">
              <a:solidFill>
                <a:schemeClr val="bg1"/>
              </a:solidFill>
            </a:endParaRPr>
          </a:p>
        </p:txBody>
      </p:sp>
      <p:sp>
        <p:nvSpPr>
          <p:cNvPr id="6" name="Conclusion:…">
            <a:extLst>
              <a:ext uri="{FF2B5EF4-FFF2-40B4-BE49-F238E27FC236}">
                <a16:creationId xmlns:a16="http://schemas.microsoft.com/office/drawing/2014/main" id="{2D5FB595-356F-B54E-9C32-4E913431CACE}"/>
              </a:ext>
            </a:extLst>
          </p:cNvPr>
          <p:cNvSpPr txBox="1"/>
          <p:nvPr/>
        </p:nvSpPr>
        <p:spPr>
          <a:xfrm>
            <a:off x="14730045" y="7076166"/>
            <a:ext cx="3024553" cy="779701"/>
          </a:xfrm>
          <a:prstGeom prst="rect">
            <a:avLst/>
          </a:prstGeom>
          <a:solidFill>
            <a:srgbClr val="103D09"/>
          </a:solidFill>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defRPr sz="7200">
                <a:solidFill>
                  <a:srgbClr val="FFFFFF"/>
                </a:solidFill>
                <a:latin typeface="+mn-lt"/>
                <a:ea typeface="+mn-ea"/>
                <a:cs typeface="+mn-cs"/>
                <a:sym typeface="DejaVu Sans Condensed"/>
              </a:defRPr>
            </a:pPr>
            <a:r>
              <a:rPr lang="en-US" sz="4400" dirty="0">
                <a:solidFill>
                  <a:schemeClr val="bg1"/>
                </a:solidFill>
              </a:rPr>
              <a:t>CANADA</a:t>
            </a:r>
            <a:endParaRPr sz="4000" dirty="0">
              <a:solidFill>
                <a:schemeClr val="bg1"/>
              </a:solidFill>
            </a:endParaRPr>
          </a:p>
        </p:txBody>
      </p:sp>
      <p:sp>
        <p:nvSpPr>
          <p:cNvPr id="7" name="Conclusion:…">
            <a:extLst>
              <a:ext uri="{FF2B5EF4-FFF2-40B4-BE49-F238E27FC236}">
                <a16:creationId xmlns:a16="http://schemas.microsoft.com/office/drawing/2014/main" id="{D97DBC23-B023-234F-BD69-C3E585516830}"/>
              </a:ext>
            </a:extLst>
          </p:cNvPr>
          <p:cNvSpPr txBox="1"/>
          <p:nvPr/>
        </p:nvSpPr>
        <p:spPr>
          <a:xfrm>
            <a:off x="14823829" y="8693951"/>
            <a:ext cx="3024553" cy="779701"/>
          </a:xfrm>
          <a:prstGeom prst="rect">
            <a:avLst/>
          </a:prstGeom>
          <a:solidFill>
            <a:srgbClr val="103D09"/>
          </a:solidFill>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defRPr sz="7200">
                <a:solidFill>
                  <a:srgbClr val="FFFFFF"/>
                </a:solidFill>
                <a:latin typeface="+mn-lt"/>
                <a:ea typeface="+mn-ea"/>
                <a:cs typeface="+mn-cs"/>
                <a:sym typeface="DejaVu Sans Condensed"/>
              </a:defRPr>
            </a:pPr>
            <a:r>
              <a:rPr lang="en-US" sz="4400" dirty="0">
                <a:solidFill>
                  <a:schemeClr val="bg1"/>
                </a:solidFill>
              </a:rPr>
              <a:t>USA</a:t>
            </a:r>
            <a:endParaRPr sz="4000" dirty="0">
              <a:solidFill>
                <a:schemeClr val="bg1"/>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0" nodeType="clickEffect">
                                  <p:stCondLst>
                                    <p:cond delay="0"/>
                                  </p:stCondLst>
                                  <p:iterate>
                                    <p:tmAbs val="0"/>
                                  </p:iterate>
                                  <p:childTnLst>
                                    <p:set>
                                      <p:cBhvr>
                                        <p:cTn id="11" fill="hold"/>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fill="hold" grpId="0" nodeType="clickEffect">
                                  <p:stCondLst>
                                    <p:cond delay="0"/>
                                  </p:stCondLst>
                                  <p:iterate>
                                    <p:tmAbs val="0"/>
                                  </p:iterate>
                                  <p:childTnLst>
                                    <p:set>
                                      <p:cBhvr>
                                        <p:cTn id="16" fill="hold"/>
                                        <p:tgtEl>
                                          <p:spTgt spid="5"/>
                                        </p:tgtEl>
                                        <p:attrNameLst>
                                          <p:attrName>style.visibility</p:attrName>
                                        </p:attrNameLst>
                                      </p:cBhvr>
                                      <p:to>
                                        <p:strVal val="visible"/>
                                      </p:to>
                                    </p:set>
                                    <p:animEffect transition="in" filter="dissolv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fill="hold" grpId="0" nodeType="clickEffect">
                                  <p:stCondLst>
                                    <p:cond delay="0"/>
                                  </p:stCondLst>
                                  <p:iterate>
                                    <p:tmAbs val="0"/>
                                  </p:iterate>
                                  <p:childTnLst>
                                    <p:set>
                                      <p:cBhvr>
                                        <p:cTn id="21" fill="hold"/>
                                        <p:tgtEl>
                                          <p:spTgt spid="6"/>
                                        </p:tgtEl>
                                        <p:attrNameLst>
                                          <p:attrName>style.visibility</p:attrName>
                                        </p:attrNameLst>
                                      </p:cBhvr>
                                      <p:to>
                                        <p:strVal val="visible"/>
                                      </p:to>
                                    </p:set>
                                    <p:animEffect transition="in" filter="dissolv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fill="hold" grpId="0" nodeType="clickEffect">
                                  <p:stCondLst>
                                    <p:cond delay="0"/>
                                  </p:stCondLst>
                                  <p:iterate>
                                    <p:tmAbs val="0"/>
                                  </p:iterate>
                                  <p:childTnLst>
                                    <p:set>
                                      <p:cBhvr>
                                        <p:cTn id="26" fill="hold"/>
                                        <p:tgtEl>
                                          <p:spTgt spid="7"/>
                                        </p:tgtEl>
                                        <p:attrNameLst>
                                          <p:attrName>style.visibility</p:attrName>
                                        </p:attrNameLst>
                                      </p:cBhvr>
                                      <p:to>
                                        <p:strVal val="visible"/>
                                      </p:to>
                                    </p:set>
                                    <p:animEffect transition="in" filter="dissolv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advAuto="0"/>
      <p:bldP spid="4" grpId="0" animBg="1" advAuto="0"/>
      <p:bldP spid="5" grpId="0" animBg="1" advAuto="0"/>
      <p:bldP spid="6" grpId="0" animBg="1" advAuto="0"/>
      <p:bldP spid="7" grpId="0" animBg="1" advAuto="0"/>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 name="What about carbon dating and other radioisotope dating methods?"/>
          <p:cNvSpPr txBox="1"/>
          <p:nvPr/>
        </p:nvSpPr>
        <p:spPr>
          <a:xfrm>
            <a:off x="1849967" y="6870700"/>
            <a:ext cx="19558000" cy="47879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lgn="l">
              <a:lnSpc>
                <a:spcPct val="110000"/>
              </a:lnSpc>
              <a:defRPr sz="115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dirty="0">
                <a:latin typeface="+mn-lt"/>
              </a:rPr>
              <a:t>What about carbon dating and other radioisotope dating methods?</a:t>
            </a:r>
          </a:p>
        </p:txBody>
      </p:sp>
    </p:spTree>
  </p:cSld>
  <p:clrMapOvr>
    <a:masterClrMapping/>
  </p:clrMapOvr>
  <p:transition spd="med"/>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90" name="droppedImage.pdf" descr="droppedImage.pdf"/>
          <p:cNvPicPr>
            <a:picLocks noChangeAspect="1"/>
          </p:cNvPicPr>
          <p:nvPr/>
        </p:nvPicPr>
        <p:blipFill>
          <a:blip r:embed="rId3"/>
          <a:stretch>
            <a:fillRect/>
          </a:stretch>
        </p:blipFill>
        <p:spPr>
          <a:xfrm>
            <a:off x="2425700" y="1625600"/>
            <a:ext cx="8216900" cy="5367269"/>
          </a:xfrm>
          <a:prstGeom prst="rect">
            <a:avLst/>
          </a:prstGeom>
          <a:ln w="12700">
            <a:miter lim="400000"/>
          </a:ln>
        </p:spPr>
      </p:pic>
      <p:sp>
        <p:nvSpPr>
          <p:cNvPr id="1991" name="“Age” of the rocks that contain the diamonds (based on K/Ar dating):…"/>
          <p:cNvSpPr txBox="1"/>
          <p:nvPr/>
        </p:nvSpPr>
        <p:spPr>
          <a:xfrm>
            <a:off x="11912600" y="1574799"/>
            <a:ext cx="11074400" cy="44704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kumimoji="0" sz="7200" b="0" i="0" u="none" strike="noStrike" kern="0" cap="none" spc="0" normalizeH="0" baseline="0" noProof="0" dirty="0">
                <a:ln>
                  <a:noFill/>
                </a:ln>
                <a:solidFill>
                  <a:srgbClr val="FFFFFF"/>
                </a:solidFill>
                <a:effectLst/>
                <a:uLnTx/>
                <a:uFillTx/>
                <a:latin typeface="Helvetica"/>
                <a:sym typeface="Helvetica"/>
              </a:rPr>
              <a:t>“Age” of the rocks that contain the diamonds (based on K/</a:t>
            </a:r>
            <a:r>
              <a:rPr kumimoji="0" sz="7200" b="0" i="0" u="none" strike="noStrike" kern="0" cap="none" spc="0" normalizeH="0" baseline="0" noProof="0" dirty="0" err="1">
                <a:ln>
                  <a:noFill/>
                </a:ln>
                <a:solidFill>
                  <a:srgbClr val="FFFFFF"/>
                </a:solidFill>
                <a:effectLst/>
                <a:uLnTx/>
                <a:uFillTx/>
                <a:latin typeface="Helvetica"/>
                <a:sym typeface="Helvetica"/>
              </a:rPr>
              <a:t>Ar</a:t>
            </a:r>
            <a:r>
              <a:rPr kumimoji="0" sz="7200" b="0" i="0" u="none" strike="noStrike" kern="0" cap="none" spc="0" normalizeH="0" baseline="0" noProof="0" dirty="0">
                <a:ln>
                  <a:noFill/>
                </a:ln>
                <a:solidFill>
                  <a:srgbClr val="FFFFFF"/>
                </a:solidFill>
                <a:effectLst/>
                <a:uLnTx/>
                <a:uFillTx/>
                <a:latin typeface="Helvetica"/>
                <a:sym typeface="Helvetica"/>
              </a:rPr>
              <a:t> dating): </a:t>
            </a:r>
          </a:p>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B00"/>
                </a:solidFill>
                <a:latin typeface="+mn-lt"/>
                <a:ea typeface="+mn-ea"/>
                <a:cs typeface="+mn-cs"/>
                <a:sym typeface="Helvetica"/>
              </a:defRPr>
            </a:pPr>
            <a:r>
              <a:rPr kumimoji="0" sz="7200" b="0" i="0" u="none" strike="noStrike" kern="0" cap="none" spc="0" normalizeH="0" baseline="0" noProof="0" dirty="0">
                <a:ln>
                  <a:noFill/>
                </a:ln>
                <a:solidFill>
                  <a:srgbClr val="FFFB00"/>
                </a:solidFill>
                <a:effectLst/>
                <a:uLnTx/>
                <a:uFillTx/>
                <a:latin typeface="Helvetica"/>
                <a:sym typeface="Helvetica"/>
              </a:rPr>
              <a:t>1–2 </a:t>
            </a:r>
            <a:r>
              <a:rPr kumimoji="0" sz="7200" b="1" i="0" u="none" strike="noStrike" kern="0" cap="none" spc="0" normalizeH="0" baseline="0" noProof="0" dirty="0">
                <a:ln>
                  <a:noFill/>
                </a:ln>
                <a:solidFill>
                  <a:srgbClr val="FFFB00"/>
                </a:solidFill>
                <a:effectLst/>
                <a:uLnTx/>
                <a:uFillTx/>
                <a:latin typeface="Helvetica"/>
                <a:sym typeface="Helvetica"/>
              </a:rPr>
              <a:t>billion</a:t>
            </a:r>
            <a:r>
              <a:rPr kumimoji="0" sz="7200" b="0" i="0" u="none" strike="noStrike" kern="0" cap="none" spc="0" normalizeH="0" baseline="0" noProof="0" dirty="0">
                <a:ln>
                  <a:noFill/>
                </a:ln>
                <a:solidFill>
                  <a:srgbClr val="FFFB00"/>
                </a:solidFill>
                <a:effectLst/>
                <a:uLnTx/>
                <a:uFillTx/>
                <a:latin typeface="Helvetica"/>
                <a:sym typeface="Helvetica"/>
              </a:rPr>
              <a:t> years</a:t>
            </a:r>
          </a:p>
        </p:txBody>
      </p:sp>
      <p:sp>
        <p:nvSpPr>
          <p:cNvPr id="1992" name="“Age” of 12 diamonds based on C-14 dating:  58,000 years"/>
          <p:cNvSpPr txBox="1"/>
          <p:nvPr/>
        </p:nvSpPr>
        <p:spPr>
          <a:xfrm>
            <a:off x="2425700" y="7429500"/>
            <a:ext cx="19532600" cy="2286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kumimoji="0" sz="7200" b="0" i="0" u="none" strike="noStrike" kern="0" cap="none" spc="0" normalizeH="0" baseline="0" noProof="0">
                <a:ln>
                  <a:noFill/>
                </a:ln>
                <a:solidFill>
                  <a:srgbClr val="FFFFFF"/>
                </a:solidFill>
                <a:effectLst/>
                <a:uLnTx/>
                <a:uFillTx/>
                <a:latin typeface="Helvetica"/>
                <a:sym typeface="Helvetica"/>
              </a:rPr>
              <a:t>“Age” of 12 diamonds based on C-14 dating:  </a:t>
            </a:r>
            <a:r>
              <a:rPr kumimoji="0" sz="7200" b="0" i="0" u="none" strike="noStrike" kern="0" cap="none" spc="0" normalizeH="0" baseline="0" noProof="0">
                <a:ln>
                  <a:noFill/>
                </a:ln>
                <a:solidFill>
                  <a:srgbClr val="FFFB00"/>
                </a:solidFill>
                <a:effectLst/>
                <a:uLnTx/>
                <a:uFillTx/>
                <a:latin typeface="Helvetica"/>
                <a:sym typeface="Helvetica"/>
              </a:rPr>
              <a:t>58,000 years</a:t>
            </a:r>
          </a:p>
        </p:txBody>
      </p:sp>
      <p:sp>
        <p:nvSpPr>
          <p:cNvPr id="1993" name="What is the real age of the diamonds?…"/>
          <p:cNvSpPr txBox="1"/>
          <p:nvPr/>
        </p:nvSpPr>
        <p:spPr>
          <a:xfrm>
            <a:off x="2425700" y="10174689"/>
            <a:ext cx="19532600" cy="2286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kumimoji="0" sz="7200" b="0" i="0" u="none" strike="noStrike" kern="0" cap="none" spc="0" normalizeH="0" baseline="0" noProof="0">
                <a:ln>
                  <a:noFill/>
                </a:ln>
                <a:solidFill>
                  <a:srgbClr val="FFFFFF"/>
                </a:solidFill>
                <a:effectLst/>
                <a:uLnTx/>
                <a:uFillTx/>
                <a:latin typeface="Helvetica"/>
                <a:sym typeface="Helvetica"/>
              </a:rPr>
              <a:t>What is the real age of the diamonds?</a:t>
            </a:r>
          </a:p>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kumimoji="0" sz="7200" b="0" i="0" u="none" strike="noStrike" kern="0" cap="none" spc="0" normalizeH="0" baseline="0" noProof="0">
                <a:ln>
                  <a:noFill/>
                </a:ln>
                <a:solidFill>
                  <a:srgbClr val="FFFB00"/>
                </a:solidFill>
                <a:effectLst/>
                <a:uLnTx/>
                <a:uFillTx/>
                <a:latin typeface="Helvetica"/>
                <a:sym typeface="Helvetica"/>
              </a:rPr>
              <a:t>NEITHER!</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1992"/>
                                        </p:tgtEl>
                                        <p:attrNameLst>
                                          <p:attrName>style.visibility</p:attrName>
                                        </p:attrNameLst>
                                      </p:cBhvr>
                                      <p:to>
                                        <p:strVal val="visible"/>
                                      </p:to>
                                    </p:set>
                                    <p:animEffect transition="in" filter="fade">
                                      <p:cBhvr>
                                        <p:cTn id="7" dur="499"/>
                                        <p:tgtEl>
                                          <p:spTgt spid="199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iterate>
                                    <p:tmAbs val="0"/>
                                  </p:iterate>
                                  <p:childTnLst>
                                    <p:set>
                                      <p:cBhvr>
                                        <p:cTn id="11" fill="hold"/>
                                        <p:tgtEl>
                                          <p:spTgt spid="1993"/>
                                        </p:tgtEl>
                                        <p:attrNameLst>
                                          <p:attrName>style.visibility</p:attrName>
                                        </p:attrNameLst>
                                      </p:cBhvr>
                                      <p:to>
                                        <p:strVal val="visible"/>
                                      </p:to>
                                    </p:set>
                                    <p:animEffect transition="in" filter="wipe(up)">
                                      <p:cBhvr>
                                        <p:cTn id="12" dur="499"/>
                                        <p:tgtEl>
                                          <p:spTgt spid="19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2" grpId="0" animBg="1" advAuto="0"/>
      <p:bldP spid="1993" grpId="0" animBg="1" advAuto="0"/>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7" name="Radiometric Dating"/>
          <p:cNvSpPr txBox="1"/>
          <p:nvPr/>
        </p:nvSpPr>
        <p:spPr>
          <a:xfrm>
            <a:off x="4054375" y="916389"/>
            <a:ext cx="16275250" cy="14986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9600">
                <a:solidFill>
                  <a:srgbClr val="D9FBFE"/>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9600" b="0" i="0" u="none" strike="noStrike" kern="0" cap="none" spc="0" normalizeH="0" baseline="0" noProof="0">
                <a:ln>
                  <a:noFill/>
                </a:ln>
                <a:solidFill>
                  <a:srgbClr val="D9FBFE"/>
                </a:solidFill>
                <a:effectLst/>
                <a:uLnTx/>
                <a:uFillTx/>
                <a:latin typeface="Gill Sans"/>
                <a:cs typeface="Gill Sans"/>
                <a:sym typeface="Gill Sans"/>
              </a:rPr>
              <a:t>Radiometric Dating</a:t>
            </a:r>
          </a:p>
        </p:txBody>
      </p:sp>
      <p:grpSp>
        <p:nvGrpSpPr>
          <p:cNvPr id="2004" name="Group"/>
          <p:cNvGrpSpPr/>
          <p:nvPr/>
        </p:nvGrpSpPr>
        <p:grpSpPr>
          <a:xfrm>
            <a:off x="15736051" y="3872843"/>
            <a:ext cx="7650912" cy="8905424"/>
            <a:chOff x="0" y="0"/>
            <a:chExt cx="7650910" cy="8905422"/>
          </a:xfrm>
        </p:grpSpPr>
        <p:sp>
          <p:nvSpPr>
            <p:cNvPr id="2001" name="Lead-206"/>
            <p:cNvSpPr txBox="1"/>
            <p:nvPr/>
          </p:nvSpPr>
          <p:spPr>
            <a:xfrm>
              <a:off x="0" y="7406822"/>
              <a:ext cx="7547099" cy="149860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spAutoFit/>
            </a:bodyPr>
            <a:lstStyle>
              <a:lvl1pPr>
                <a:defRPr sz="9600">
                  <a:solidFill>
                    <a:srgbClr val="FFFFFF"/>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9600" b="0" i="0" u="none" strike="noStrike" kern="0" cap="none" spc="0" normalizeH="0" baseline="0" noProof="0">
                  <a:ln>
                    <a:noFill/>
                  </a:ln>
                  <a:solidFill>
                    <a:srgbClr val="FFFFFF"/>
                  </a:solidFill>
                  <a:effectLst/>
                  <a:uLnTx/>
                  <a:uFillTx/>
                  <a:latin typeface="Gill Sans"/>
                  <a:cs typeface="Gill Sans"/>
                  <a:sym typeface="Gill Sans"/>
                </a:rPr>
                <a:t>Lead-206</a:t>
              </a:r>
            </a:p>
          </p:txBody>
        </p:sp>
        <p:sp>
          <p:nvSpPr>
            <p:cNvPr id="2002" name="Uranium-238"/>
            <p:cNvSpPr txBox="1"/>
            <p:nvPr/>
          </p:nvSpPr>
          <p:spPr>
            <a:xfrm>
              <a:off x="103812" y="0"/>
              <a:ext cx="7547099" cy="149860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spAutoFit/>
            </a:bodyPr>
            <a:lstStyle>
              <a:lvl1pPr>
                <a:defRPr sz="9600">
                  <a:solidFill>
                    <a:srgbClr val="FFFFFF"/>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9600" b="0" i="0" u="none" strike="noStrike" kern="0" cap="none" spc="0" normalizeH="0" baseline="0" noProof="0">
                  <a:ln>
                    <a:noFill/>
                  </a:ln>
                  <a:solidFill>
                    <a:srgbClr val="FFFFFF"/>
                  </a:solidFill>
                  <a:effectLst/>
                  <a:uLnTx/>
                  <a:uFillTx/>
                  <a:latin typeface="Gill Sans"/>
                  <a:cs typeface="Gill Sans"/>
                  <a:sym typeface="Gill Sans"/>
                </a:rPr>
                <a:t>Uranium-238</a:t>
              </a:r>
            </a:p>
          </p:txBody>
        </p:sp>
        <p:sp>
          <p:nvSpPr>
            <p:cNvPr id="2003" name="Line"/>
            <p:cNvSpPr/>
            <p:nvPr/>
          </p:nvSpPr>
          <p:spPr>
            <a:xfrm flipH="1">
              <a:off x="3877361" y="2300320"/>
              <a:ext cx="1" cy="4558782"/>
            </a:xfrm>
            <a:prstGeom prst="line">
              <a:avLst/>
            </a:prstGeom>
            <a:noFill/>
            <a:ln w="190500" cap="flat">
              <a:solidFill>
                <a:srgbClr val="FFFFFF"/>
              </a:solidFill>
              <a:prstDash val="solid"/>
              <a:miter lim="400000"/>
              <a:tailEnd type="triangle" w="med" len="med"/>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grpSp>
      <p:grpSp>
        <p:nvGrpSpPr>
          <p:cNvPr id="2008" name="Group"/>
          <p:cNvGrpSpPr/>
          <p:nvPr/>
        </p:nvGrpSpPr>
        <p:grpSpPr>
          <a:xfrm>
            <a:off x="1146860" y="3872843"/>
            <a:ext cx="7598008" cy="8905424"/>
            <a:chOff x="0" y="0"/>
            <a:chExt cx="7598006" cy="8905422"/>
          </a:xfrm>
        </p:grpSpPr>
        <p:sp>
          <p:nvSpPr>
            <p:cNvPr id="2005" name="Carbon-14"/>
            <p:cNvSpPr txBox="1"/>
            <p:nvPr/>
          </p:nvSpPr>
          <p:spPr>
            <a:xfrm>
              <a:off x="0" y="0"/>
              <a:ext cx="7547099" cy="149860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spAutoFit/>
            </a:bodyPr>
            <a:lstStyle>
              <a:lvl1pPr>
                <a:defRPr sz="9600">
                  <a:solidFill>
                    <a:srgbClr val="FFFFFF"/>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9600" b="0" i="0" u="none" strike="noStrike" kern="0" cap="none" spc="0" normalizeH="0" baseline="0" noProof="0">
                  <a:ln>
                    <a:noFill/>
                  </a:ln>
                  <a:solidFill>
                    <a:srgbClr val="FFFFFF"/>
                  </a:solidFill>
                  <a:effectLst/>
                  <a:uLnTx/>
                  <a:uFillTx/>
                  <a:latin typeface="Gill Sans"/>
                  <a:cs typeface="Gill Sans"/>
                  <a:sym typeface="Gill Sans"/>
                </a:rPr>
                <a:t>Carbon-14</a:t>
              </a:r>
            </a:p>
          </p:txBody>
        </p:sp>
        <p:sp>
          <p:nvSpPr>
            <p:cNvPr id="2006" name="Nitrogen"/>
            <p:cNvSpPr txBox="1"/>
            <p:nvPr/>
          </p:nvSpPr>
          <p:spPr>
            <a:xfrm>
              <a:off x="50908" y="7406822"/>
              <a:ext cx="7547099" cy="149860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spAutoFit/>
            </a:bodyPr>
            <a:lstStyle>
              <a:lvl1pPr>
                <a:defRPr sz="9600">
                  <a:solidFill>
                    <a:srgbClr val="FFFFFF"/>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9600" b="0" i="0" u="none" strike="noStrike" kern="0" cap="none" spc="0" normalizeH="0" baseline="0" noProof="0">
                  <a:ln>
                    <a:noFill/>
                  </a:ln>
                  <a:solidFill>
                    <a:srgbClr val="FFFFFF"/>
                  </a:solidFill>
                  <a:effectLst/>
                  <a:uLnTx/>
                  <a:uFillTx/>
                  <a:latin typeface="Gill Sans"/>
                  <a:cs typeface="Gill Sans"/>
                  <a:sym typeface="Gill Sans"/>
                </a:rPr>
                <a:t>Nitrogen</a:t>
              </a:r>
            </a:p>
          </p:txBody>
        </p:sp>
        <p:sp>
          <p:nvSpPr>
            <p:cNvPr id="2007" name="Line"/>
            <p:cNvSpPr/>
            <p:nvPr/>
          </p:nvSpPr>
          <p:spPr>
            <a:xfrm flipH="1">
              <a:off x="3771673" y="2300320"/>
              <a:ext cx="1" cy="4558782"/>
            </a:xfrm>
            <a:prstGeom prst="line">
              <a:avLst/>
            </a:prstGeom>
            <a:noFill/>
            <a:ln w="190500" cap="flat">
              <a:solidFill>
                <a:srgbClr val="FFFFFF"/>
              </a:solidFill>
              <a:prstDash val="solid"/>
              <a:miter lim="400000"/>
              <a:tailEnd type="triangle" w="med" len="med"/>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grpSp>
      <p:sp>
        <p:nvSpPr>
          <p:cNvPr id="2009" name="الوالد"/>
          <p:cNvSpPr txBox="1"/>
          <p:nvPr/>
        </p:nvSpPr>
        <p:spPr>
          <a:xfrm>
            <a:off x="11190726" y="3872843"/>
            <a:ext cx="2217976" cy="14950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80" tIns="68580" rIns="68580" bIns="68580">
            <a:spAutoFit/>
          </a:bodyPr>
          <a:lstStyle>
            <a:lvl1pPr algn="l" defTabSz="914400" rtl="1">
              <a:defRPr sz="9600" b="1">
                <a:solidFill>
                  <a:srgbClr val="0433FF"/>
                </a:solidFill>
                <a:effectLst>
                  <a:outerShdw blurRad="38100" dist="38100" dir="2700000" rotWithShape="0">
                    <a:srgbClr val="000000">
                      <a:alpha val="43137"/>
                    </a:srgbClr>
                  </a:outerShdw>
                </a:effectLst>
                <a:latin typeface="Times New Roman"/>
                <a:ea typeface="Times New Roman"/>
                <a:cs typeface="Times New Roman"/>
                <a:sym typeface="Times New Roman"/>
              </a:defRPr>
            </a:lvl1pPr>
          </a:lstStyle>
          <a:p>
            <a:pPr marL="0" marR="0" lvl="0" indent="0" algn="l" defTabSz="914400" rtl="1" eaLnBrk="1" fontAlgn="auto" latinLnBrk="0" hangingPunct="0">
              <a:lnSpc>
                <a:spcPct val="100000"/>
              </a:lnSpc>
              <a:spcBef>
                <a:spcPts val="0"/>
              </a:spcBef>
              <a:spcAft>
                <a:spcPts val="0"/>
              </a:spcAft>
              <a:buClrTx/>
              <a:buSzTx/>
              <a:buFontTx/>
              <a:buNone/>
              <a:tabLst/>
              <a:defRPr/>
            </a:pPr>
            <a:r>
              <a:rPr kumimoji="0" sz="9600" b="1" i="0" u="none" strike="noStrike" kern="0" cap="none" spc="0" normalizeH="0" baseline="0" noProof="0">
                <a:ln>
                  <a:noFill/>
                </a:ln>
                <a:solidFill>
                  <a:srgbClr val="0433FF"/>
                </a:solidFill>
                <a:effectLst>
                  <a:outerShdw blurRad="38100" dist="38100" dir="2700000" rotWithShape="0">
                    <a:srgbClr val="000000">
                      <a:alpha val="43137"/>
                    </a:srgbClr>
                  </a:outerShdw>
                </a:effectLst>
                <a:uLnTx/>
                <a:uFillTx/>
                <a:latin typeface="Times New Roman"/>
                <a:cs typeface="Times New Roman"/>
                <a:sym typeface="Times New Roman"/>
              </a:rPr>
              <a:t>الوالد</a:t>
            </a:r>
          </a:p>
        </p:txBody>
      </p:sp>
      <p:sp>
        <p:nvSpPr>
          <p:cNvPr id="2010" name="الابنة"/>
          <p:cNvSpPr txBox="1"/>
          <p:nvPr/>
        </p:nvSpPr>
        <p:spPr>
          <a:xfrm>
            <a:off x="11152903" y="8943294"/>
            <a:ext cx="2175114" cy="14950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80" tIns="68580" rIns="68580" bIns="68580">
            <a:spAutoFit/>
          </a:bodyPr>
          <a:lstStyle>
            <a:lvl1pPr defTabSz="914400" rtl="1">
              <a:defRPr sz="9600" b="1">
                <a:solidFill>
                  <a:srgbClr val="FF0000"/>
                </a:solidFill>
                <a:effectLst>
                  <a:outerShdw blurRad="38100" dist="38100" dir="2700000" rotWithShape="0">
                    <a:srgbClr val="000000">
                      <a:alpha val="43137"/>
                    </a:srgbClr>
                  </a:outerShdw>
                </a:effectLst>
                <a:latin typeface="Times New Roman"/>
                <a:ea typeface="Times New Roman"/>
                <a:cs typeface="Times New Roman"/>
                <a:sym typeface="Times New Roman"/>
              </a:defRPr>
            </a:lvl1pPr>
          </a:lstStyle>
          <a:p>
            <a:pPr marL="0" marR="0" lvl="0" indent="0" algn="ctr" defTabSz="914400" rtl="1" eaLnBrk="1" fontAlgn="auto" latinLnBrk="0" hangingPunct="0">
              <a:lnSpc>
                <a:spcPct val="100000"/>
              </a:lnSpc>
              <a:spcBef>
                <a:spcPts val="0"/>
              </a:spcBef>
              <a:spcAft>
                <a:spcPts val="0"/>
              </a:spcAft>
              <a:buClrTx/>
              <a:buSzTx/>
              <a:buFontTx/>
              <a:buNone/>
              <a:tabLst/>
              <a:defRPr/>
            </a:pPr>
            <a:r>
              <a:rPr kumimoji="0" sz="9600" b="1" i="0" u="none" strike="noStrike" kern="0" cap="none" spc="0" normalizeH="0" baseline="0" noProof="0">
                <a:ln>
                  <a:noFill/>
                </a:ln>
                <a:solidFill>
                  <a:srgbClr val="FF0000"/>
                </a:solidFill>
                <a:effectLst>
                  <a:outerShdw blurRad="38100" dist="38100" dir="2700000" rotWithShape="0">
                    <a:srgbClr val="000000">
                      <a:alpha val="43137"/>
                    </a:srgbClr>
                  </a:outerShdw>
                </a:effectLst>
                <a:uLnTx/>
                <a:uFillTx/>
                <a:latin typeface="Times New Roman"/>
                <a:cs typeface="Times New Roman"/>
                <a:sym typeface="Times New Roman"/>
              </a:rPr>
              <a:t>الابنة</a:t>
            </a:r>
          </a:p>
        </p:txBody>
      </p:sp>
      <p:grpSp>
        <p:nvGrpSpPr>
          <p:cNvPr id="16" name="Group">
            <a:extLst>
              <a:ext uri="{FF2B5EF4-FFF2-40B4-BE49-F238E27FC236}">
                <a16:creationId xmlns:a16="http://schemas.microsoft.com/office/drawing/2014/main" id="{A72F6F65-4989-984D-B7A1-CED864505081}"/>
              </a:ext>
            </a:extLst>
          </p:cNvPr>
          <p:cNvGrpSpPr/>
          <p:nvPr/>
        </p:nvGrpSpPr>
        <p:grpSpPr>
          <a:xfrm>
            <a:off x="8693959" y="2632297"/>
            <a:ext cx="6996081" cy="10145970"/>
            <a:chOff x="0" y="0"/>
            <a:chExt cx="6996080" cy="10145969"/>
          </a:xfrm>
        </p:grpSpPr>
        <p:sp>
          <p:nvSpPr>
            <p:cNvPr id="17" name="Rectangle">
              <a:extLst>
                <a:ext uri="{FF2B5EF4-FFF2-40B4-BE49-F238E27FC236}">
                  <a16:creationId xmlns:a16="http://schemas.microsoft.com/office/drawing/2014/main" id="{66D01B2A-6792-6A4C-A906-39C9584DC107}"/>
                </a:ext>
              </a:extLst>
            </p:cNvPr>
            <p:cNvSpPr/>
            <p:nvPr/>
          </p:nvSpPr>
          <p:spPr>
            <a:xfrm>
              <a:off x="0" y="0"/>
              <a:ext cx="6996081" cy="10145970"/>
            </a:xfrm>
            <a:prstGeom prst="rect">
              <a:avLst/>
            </a:prstGeom>
            <a:blipFill rotWithShape="1">
              <a:blip r:embed="rId2"/>
              <a:srcRect/>
              <a:tile tx="0" ty="0" sx="100000" sy="100000" flip="none" algn="tl"/>
            </a:blipFill>
            <a:ln w="12700" cap="flat">
              <a:noFill/>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18" name="droppedImage.pdf" descr="droppedImage.pdf">
              <a:extLst>
                <a:ext uri="{FF2B5EF4-FFF2-40B4-BE49-F238E27FC236}">
                  <a16:creationId xmlns:a16="http://schemas.microsoft.com/office/drawing/2014/main" id="{B218A3A1-0734-B842-8812-95D7B565A0F8}"/>
                </a:ext>
              </a:extLst>
            </p:cNvPr>
            <p:cNvPicPr>
              <a:picLocks noChangeAspect="1"/>
            </p:cNvPicPr>
            <p:nvPr/>
          </p:nvPicPr>
          <p:blipFill>
            <a:blip r:embed="rId3"/>
            <a:srcRect r="71146"/>
            <a:stretch>
              <a:fillRect/>
            </a:stretch>
          </p:blipFill>
          <p:spPr>
            <a:xfrm>
              <a:off x="8921" y="12826"/>
              <a:ext cx="6978314" cy="9381709"/>
            </a:xfrm>
            <a:prstGeom prst="rect">
              <a:avLst/>
            </a:prstGeom>
            <a:ln w="12700" cap="flat">
              <a:noFill/>
              <a:miter lim="400000"/>
            </a:ln>
            <a:effectLst/>
          </p:spPr>
        </p:pic>
        <p:sp>
          <p:nvSpPr>
            <p:cNvPr id="19" name="Daughter">
              <a:extLst>
                <a:ext uri="{FF2B5EF4-FFF2-40B4-BE49-F238E27FC236}">
                  <a16:creationId xmlns:a16="http://schemas.microsoft.com/office/drawing/2014/main" id="{981F31DB-D483-CB41-87C4-DD034A759FB2}"/>
                </a:ext>
              </a:extLst>
            </p:cNvPr>
            <p:cNvSpPr txBox="1"/>
            <p:nvPr/>
          </p:nvSpPr>
          <p:spPr>
            <a:xfrm>
              <a:off x="1317862" y="8896246"/>
              <a:ext cx="4360357" cy="1215667"/>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50800" tIns="50800" rIns="50800" bIns="50800" numCol="1" anchor="ctr">
              <a:noAutofit/>
            </a:bodyPr>
            <a:lstStyle>
              <a:lvl1pPr>
                <a:defRPr sz="6800" b="1">
                  <a:solidFill>
                    <a:srgbClr val="FF2600"/>
                  </a:solidFill>
                  <a:latin typeface="Arial"/>
                  <a:ea typeface="Arial"/>
                  <a:cs typeface="Arial"/>
                  <a:sym typeface="Arial"/>
                </a:defRPr>
              </a:lvl1pPr>
            </a:lstStyle>
            <a:p>
              <a:r>
                <a:t>Daughter</a:t>
              </a:r>
            </a:p>
          </p:txBody>
        </p:sp>
        <p:sp>
          <p:nvSpPr>
            <p:cNvPr id="20" name="Parent">
              <a:extLst>
                <a:ext uri="{FF2B5EF4-FFF2-40B4-BE49-F238E27FC236}">
                  <a16:creationId xmlns:a16="http://schemas.microsoft.com/office/drawing/2014/main" id="{640BE774-F624-3045-A1ED-A698EEFF7C24}"/>
                </a:ext>
              </a:extLst>
            </p:cNvPr>
            <p:cNvSpPr txBox="1"/>
            <p:nvPr/>
          </p:nvSpPr>
          <p:spPr>
            <a:xfrm>
              <a:off x="1710460" y="1300023"/>
              <a:ext cx="3575160" cy="1132610"/>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50800" tIns="50800" rIns="50800" bIns="50800" numCol="1" anchor="ctr">
              <a:noAutofit/>
            </a:bodyPr>
            <a:lstStyle>
              <a:lvl1pPr>
                <a:defRPr sz="6800" b="1">
                  <a:solidFill>
                    <a:srgbClr val="096CFF"/>
                  </a:solidFill>
                  <a:latin typeface="Arial"/>
                  <a:ea typeface="Arial"/>
                  <a:cs typeface="Arial"/>
                  <a:sym typeface="Arial"/>
                </a:defRPr>
              </a:lvl1pPr>
            </a:lstStyle>
            <a:p>
              <a:r>
                <a:rPr dirty="0"/>
                <a:t>Parent</a:t>
              </a: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iterate>
                                    <p:tmAbs val="0"/>
                                  </p:iterate>
                                  <p:childTnLst>
                                    <p:set>
                                      <p:cBhvr>
                                        <p:cTn id="6" fill="hold"/>
                                        <p:tgtEl>
                                          <p:spTgt spid="2008"/>
                                        </p:tgtEl>
                                        <p:attrNameLst>
                                          <p:attrName>style.visibility</p:attrName>
                                        </p:attrNameLst>
                                      </p:cBhvr>
                                      <p:to>
                                        <p:strVal val="visible"/>
                                      </p:to>
                                    </p:set>
                                    <p:animEffect transition="in" filter="wipe(up)">
                                      <p:cBhvr>
                                        <p:cTn id="7" dur="499"/>
                                        <p:tgtEl>
                                          <p:spTgt spid="200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iterate>
                                    <p:tmAbs val="0"/>
                                  </p:iterate>
                                  <p:childTnLst>
                                    <p:set>
                                      <p:cBhvr>
                                        <p:cTn id="11" fill="hold"/>
                                        <p:tgtEl>
                                          <p:spTgt spid="2004"/>
                                        </p:tgtEl>
                                        <p:attrNameLst>
                                          <p:attrName>style.visibility</p:attrName>
                                        </p:attrNameLst>
                                      </p:cBhvr>
                                      <p:to>
                                        <p:strVal val="visible"/>
                                      </p:to>
                                    </p:set>
                                    <p:animEffect transition="in" filter="wipe(up)">
                                      <p:cBhvr>
                                        <p:cTn id="12" dur="499"/>
                                        <p:tgtEl>
                                          <p:spTgt spid="200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fill="hold" grpId="0" nodeType="clickEffect">
                                  <p:stCondLst>
                                    <p:cond delay="0"/>
                                  </p:stCondLst>
                                  <p:iterate>
                                    <p:tmAbs val="0"/>
                                  </p:iterate>
                                  <p:childTnLst>
                                    <p:set>
                                      <p:cBhvr>
                                        <p:cTn id="16" fill="hold"/>
                                        <p:tgtEl>
                                          <p:spTgt spid="2009"/>
                                        </p:tgtEl>
                                        <p:attrNameLst>
                                          <p:attrName>style.visibility</p:attrName>
                                        </p:attrNameLst>
                                      </p:cBhvr>
                                      <p:to>
                                        <p:strVal val="visible"/>
                                      </p:to>
                                    </p:set>
                                    <p:animEffect transition="in" filter="fade">
                                      <p:cBhvr>
                                        <p:cTn id="17" dur="500"/>
                                        <p:tgtEl>
                                          <p:spTgt spid="200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fill="hold" grpId="0" nodeType="clickEffect">
                                  <p:stCondLst>
                                    <p:cond delay="0"/>
                                  </p:stCondLst>
                                  <p:iterate>
                                    <p:tmAbs val="0"/>
                                  </p:iterate>
                                  <p:childTnLst>
                                    <p:set>
                                      <p:cBhvr>
                                        <p:cTn id="21" fill="hold"/>
                                        <p:tgtEl>
                                          <p:spTgt spid="2010"/>
                                        </p:tgtEl>
                                        <p:attrNameLst>
                                          <p:attrName>style.visibility</p:attrName>
                                        </p:attrNameLst>
                                      </p:cBhvr>
                                      <p:to>
                                        <p:strVal val="visible"/>
                                      </p:to>
                                    </p:set>
                                    <p:animEffect transition="in" filter="fade">
                                      <p:cBhvr>
                                        <p:cTn id="22" dur="500"/>
                                        <p:tgtEl>
                                          <p:spTgt spid="20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04" grpId="0" animBg="1" advAuto="0"/>
      <p:bldP spid="2008" grpId="0" animBg="1" advAuto="0"/>
      <p:bldP spid="2009" grpId="0" animBg="1" advAuto="0"/>
      <p:bldP spid="2010" grpId="0" animBg="1" advAuto="0"/>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56" name="droppedImage.pdf" descr="droppedImage.pdf"/>
          <p:cNvPicPr>
            <a:picLocks noChangeAspect="1"/>
          </p:cNvPicPr>
          <p:nvPr/>
        </p:nvPicPr>
        <p:blipFill>
          <a:blip r:embed="rId2"/>
          <a:stretch>
            <a:fillRect/>
          </a:stretch>
        </p:blipFill>
        <p:spPr>
          <a:xfrm>
            <a:off x="2997200" y="2641600"/>
            <a:ext cx="18376900" cy="7128503"/>
          </a:xfrm>
          <a:prstGeom prst="rect">
            <a:avLst/>
          </a:prstGeom>
          <a:ln w="12700">
            <a:miter lim="400000"/>
          </a:ln>
        </p:spPr>
      </p:pic>
      <p:sp>
        <p:nvSpPr>
          <p:cNvPr id="1557" name="Rectangle"/>
          <p:cNvSpPr/>
          <p:nvPr/>
        </p:nvSpPr>
        <p:spPr>
          <a:xfrm>
            <a:off x="2997200" y="9728200"/>
            <a:ext cx="18376900" cy="800100"/>
          </a:xfrm>
          <a:prstGeom prst="rect">
            <a:avLst/>
          </a:prstGeom>
          <a:solidFill>
            <a:srgbClr val="FFFFFF"/>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58" name="Radiometric Dating Assumptions"/>
          <p:cNvSpPr txBox="1"/>
          <p:nvPr/>
        </p:nvSpPr>
        <p:spPr>
          <a:xfrm>
            <a:off x="4053755" y="1054100"/>
            <a:ext cx="16275250" cy="14986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9600">
                <a:solidFill>
                  <a:srgbClr val="D9FBFE"/>
                </a:solidFill>
              </a:defRPr>
            </a:lvl1pPr>
          </a:lstStyle>
          <a:p>
            <a:r>
              <a:t>Radiometric Dating Assumptions</a:t>
            </a:r>
          </a:p>
        </p:txBody>
      </p:sp>
      <p:sp>
        <p:nvSpPr>
          <p:cNvPr id="1559" name="Parent"/>
          <p:cNvSpPr txBox="1"/>
          <p:nvPr/>
        </p:nvSpPr>
        <p:spPr>
          <a:xfrm>
            <a:off x="4474294" y="3650183"/>
            <a:ext cx="2327772"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096CFF"/>
                </a:solidFill>
                <a:latin typeface="Arial"/>
                <a:ea typeface="Arial"/>
                <a:cs typeface="Arial"/>
                <a:sym typeface="Arial"/>
              </a:defRPr>
            </a:lvl1pPr>
          </a:lstStyle>
          <a:p>
            <a:r>
              <a:t>Parent</a:t>
            </a:r>
          </a:p>
        </p:txBody>
      </p:sp>
      <p:sp>
        <p:nvSpPr>
          <p:cNvPr id="1560" name="Daughter"/>
          <p:cNvSpPr txBox="1"/>
          <p:nvPr/>
        </p:nvSpPr>
        <p:spPr>
          <a:xfrm>
            <a:off x="4016350" y="9473133"/>
            <a:ext cx="323587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Daughter</a:t>
            </a:r>
          </a:p>
        </p:txBody>
      </p:sp>
      <p:sp>
        <p:nvSpPr>
          <p:cNvPr id="1561" name="?"/>
          <p:cNvSpPr txBox="1"/>
          <p:nvPr/>
        </p:nvSpPr>
        <p:spPr>
          <a:xfrm>
            <a:off x="10020820" y="4812233"/>
            <a:ext cx="54873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2" name="?"/>
          <p:cNvSpPr txBox="1"/>
          <p:nvPr/>
        </p:nvSpPr>
        <p:spPr>
          <a:xfrm>
            <a:off x="10541000" y="80253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3" name="?"/>
          <p:cNvSpPr txBox="1"/>
          <p:nvPr/>
        </p:nvSpPr>
        <p:spPr>
          <a:xfrm>
            <a:off x="14871700" y="63489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4" name="?"/>
          <p:cNvSpPr txBox="1"/>
          <p:nvPr/>
        </p:nvSpPr>
        <p:spPr>
          <a:xfrm>
            <a:off x="18859500" y="9358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5" name="?"/>
          <p:cNvSpPr txBox="1"/>
          <p:nvPr/>
        </p:nvSpPr>
        <p:spPr>
          <a:xfrm>
            <a:off x="19519900" y="3897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6" name="Original ratios?"/>
          <p:cNvSpPr txBox="1"/>
          <p:nvPr/>
        </p:nvSpPr>
        <p:spPr>
          <a:xfrm>
            <a:off x="8673752" y="10521950"/>
            <a:ext cx="3238501" cy="1651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Original ratios?</a:t>
            </a:r>
          </a:p>
        </p:txBody>
      </p:sp>
      <p:sp>
        <p:nvSpPr>
          <p:cNvPr id="1567" name="Added or removed?"/>
          <p:cNvSpPr txBox="1"/>
          <p:nvPr/>
        </p:nvSpPr>
        <p:spPr>
          <a:xfrm>
            <a:off x="17030700" y="10528300"/>
            <a:ext cx="3594100" cy="1651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Added or removed?</a:t>
            </a:r>
          </a:p>
        </p:txBody>
      </p:sp>
      <p:sp>
        <p:nvSpPr>
          <p:cNvPr id="1568" name="Rate of decay?"/>
          <p:cNvSpPr txBox="1"/>
          <p:nvPr/>
        </p:nvSpPr>
        <p:spPr>
          <a:xfrm>
            <a:off x="12915900" y="10528300"/>
            <a:ext cx="3238500" cy="1651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Rate of decay?</a:t>
            </a:r>
          </a:p>
        </p:txBody>
      </p:sp>
      <p:sp>
        <p:nvSpPr>
          <p:cNvPr id="1569" name="Rectangle"/>
          <p:cNvSpPr/>
          <p:nvPr/>
        </p:nvSpPr>
        <p:spPr>
          <a:xfrm>
            <a:off x="8208124" y="3714750"/>
            <a:ext cx="3900209" cy="6461057"/>
          </a:xfrm>
          <a:prstGeom prst="rect">
            <a:avLst/>
          </a:prstGeom>
          <a:blipFill>
            <a:blip r:embed="rId3"/>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70" name="Rectangle"/>
          <p:cNvSpPr/>
          <p:nvPr/>
        </p:nvSpPr>
        <p:spPr>
          <a:xfrm>
            <a:off x="12585045" y="3714750"/>
            <a:ext cx="3900209" cy="6461057"/>
          </a:xfrm>
          <a:prstGeom prst="rect">
            <a:avLst/>
          </a:prstGeom>
          <a:blipFill>
            <a:blip r:embed="rId3"/>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71" name="Rectangle"/>
          <p:cNvSpPr/>
          <p:nvPr/>
        </p:nvSpPr>
        <p:spPr>
          <a:xfrm>
            <a:off x="16809567" y="2634977"/>
            <a:ext cx="4572395" cy="7540830"/>
          </a:xfrm>
          <a:prstGeom prst="rect">
            <a:avLst/>
          </a:prstGeom>
          <a:blipFill>
            <a:blip r:embed="rId3"/>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xit" fill="hold" grpId="1" nodeType="clickEffect">
                                  <p:stCondLst>
                                    <p:cond delay="0"/>
                                  </p:stCondLst>
                                  <p:iterate>
                                    <p:tmAbs val="0"/>
                                  </p:iterate>
                                  <p:childTnLst>
                                    <p:animEffect transition="out" filter="dissolve">
                                      <p:cBhvr>
                                        <p:cTn id="6" dur="499" fill="hold"/>
                                        <p:tgtEl>
                                          <p:spTgt spid="1569"/>
                                        </p:tgtEl>
                                      </p:cBhvr>
                                    </p:animEffect>
                                    <p:set>
                                      <p:cBhvr>
                                        <p:cTn id="7" fill="hold">
                                          <p:stCondLst>
                                            <p:cond delay="498"/>
                                          </p:stCondLst>
                                        </p:cTn>
                                        <p:tgtEl>
                                          <p:spTgt spid="1569"/>
                                        </p:tgtEl>
                                        <p:attrNameLst>
                                          <p:attrName>style.visibility</p:attrName>
                                        </p:attrNameLst>
                                      </p:cBhvr>
                                      <p:to>
                                        <p:strVal val="hidden"/>
                                      </p:to>
                                    </p:set>
                                  </p:childTnLst>
                                </p:cTn>
                              </p:par>
                              <p:par>
                                <p:cTn id="8" presetID="9" presetClass="entr" fill="hold" grpId="2" nodeType="withEffect">
                                  <p:stCondLst>
                                    <p:cond delay="0"/>
                                  </p:stCondLst>
                                  <p:iterate>
                                    <p:tmAbs val="0"/>
                                  </p:iterate>
                                  <p:childTnLst>
                                    <p:set>
                                      <p:cBhvr>
                                        <p:cTn id="9" fill="hold"/>
                                        <p:tgtEl>
                                          <p:spTgt spid="1566"/>
                                        </p:tgtEl>
                                        <p:attrNameLst>
                                          <p:attrName>style.visibility</p:attrName>
                                        </p:attrNameLst>
                                      </p:cBhvr>
                                      <p:to>
                                        <p:strVal val="visible"/>
                                      </p:to>
                                    </p:set>
                                    <p:animEffect transition="in" filter="dissolve">
                                      <p:cBhvr>
                                        <p:cTn id="10" dur="499"/>
                                        <p:tgtEl>
                                          <p:spTgt spid="1566"/>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xit" fill="hold" grpId="3" nodeType="clickEffect">
                                  <p:stCondLst>
                                    <p:cond delay="0"/>
                                  </p:stCondLst>
                                  <p:iterate>
                                    <p:tmAbs val="0"/>
                                  </p:iterate>
                                  <p:childTnLst>
                                    <p:animEffect transition="out" filter="dissolve">
                                      <p:cBhvr>
                                        <p:cTn id="14" dur="499" fill="hold"/>
                                        <p:tgtEl>
                                          <p:spTgt spid="1570"/>
                                        </p:tgtEl>
                                      </p:cBhvr>
                                    </p:animEffect>
                                    <p:set>
                                      <p:cBhvr>
                                        <p:cTn id="15" fill="hold">
                                          <p:stCondLst>
                                            <p:cond delay="498"/>
                                          </p:stCondLst>
                                        </p:cTn>
                                        <p:tgtEl>
                                          <p:spTgt spid="1570"/>
                                        </p:tgtEl>
                                        <p:attrNameLst>
                                          <p:attrName>style.visibility</p:attrName>
                                        </p:attrNameLst>
                                      </p:cBhvr>
                                      <p:to>
                                        <p:strVal val="hidden"/>
                                      </p:to>
                                    </p:set>
                                  </p:childTnLst>
                                </p:cTn>
                              </p:par>
                              <p:par>
                                <p:cTn id="16" presetID="9" presetClass="entr" fill="hold" grpId="4" nodeType="withEffect">
                                  <p:stCondLst>
                                    <p:cond delay="0"/>
                                  </p:stCondLst>
                                  <p:iterate>
                                    <p:tmAbs val="0"/>
                                  </p:iterate>
                                  <p:childTnLst>
                                    <p:set>
                                      <p:cBhvr>
                                        <p:cTn id="17" fill="hold"/>
                                        <p:tgtEl>
                                          <p:spTgt spid="1568"/>
                                        </p:tgtEl>
                                        <p:attrNameLst>
                                          <p:attrName>style.visibility</p:attrName>
                                        </p:attrNameLst>
                                      </p:cBhvr>
                                      <p:to>
                                        <p:strVal val="visible"/>
                                      </p:to>
                                    </p:set>
                                    <p:animEffect transition="in" filter="dissolve">
                                      <p:cBhvr>
                                        <p:cTn id="18" dur="1000"/>
                                        <p:tgtEl>
                                          <p:spTgt spid="1568"/>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xit" fill="hold" grpId="5" nodeType="clickEffect">
                                  <p:stCondLst>
                                    <p:cond delay="0"/>
                                  </p:stCondLst>
                                  <p:iterate>
                                    <p:tmAbs val="0"/>
                                  </p:iterate>
                                  <p:childTnLst>
                                    <p:animEffect transition="out" filter="dissolve">
                                      <p:cBhvr>
                                        <p:cTn id="22" dur="499" fill="hold"/>
                                        <p:tgtEl>
                                          <p:spTgt spid="1571"/>
                                        </p:tgtEl>
                                      </p:cBhvr>
                                    </p:animEffect>
                                    <p:set>
                                      <p:cBhvr>
                                        <p:cTn id="23" fill="hold">
                                          <p:stCondLst>
                                            <p:cond delay="498"/>
                                          </p:stCondLst>
                                        </p:cTn>
                                        <p:tgtEl>
                                          <p:spTgt spid="1571"/>
                                        </p:tgtEl>
                                        <p:attrNameLst>
                                          <p:attrName>style.visibility</p:attrName>
                                        </p:attrNameLst>
                                      </p:cBhvr>
                                      <p:to>
                                        <p:strVal val="hidden"/>
                                      </p:to>
                                    </p:set>
                                  </p:childTnLst>
                                </p:cTn>
                              </p:par>
                              <p:par>
                                <p:cTn id="24" presetID="9" presetClass="entr" fill="hold" grpId="6" nodeType="withEffect">
                                  <p:stCondLst>
                                    <p:cond delay="0"/>
                                  </p:stCondLst>
                                  <p:iterate>
                                    <p:tmAbs val="0"/>
                                  </p:iterate>
                                  <p:childTnLst>
                                    <p:set>
                                      <p:cBhvr>
                                        <p:cTn id="25" fill="hold"/>
                                        <p:tgtEl>
                                          <p:spTgt spid="1567"/>
                                        </p:tgtEl>
                                        <p:attrNameLst>
                                          <p:attrName>style.visibility</p:attrName>
                                        </p:attrNameLst>
                                      </p:cBhvr>
                                      <p:to>
                                        <p:strVal val="visible"/>
                                      </p:to>
                                    </p:set>
                                    <p:animEffect transition="in" filter="dissolve">
                                      <p:cBhvr>
                                        <p:cTn id="26" dur="499"/>
                                        <p:tgtEl>
                                          <p:spTgt spid="15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6" grpId="2" animBg="1" advAuto="0"/>
      <p:bldP spid="1567" grpId="6" animBg="1" advAuto="0"/>
      <p:bldP spid="1568" grpId="4" animBg="1" advAuto="0"/>
      <p:bldP spid="1569" grpId="1" animBg="1" advAuto="0"/>
      <p:bldP spid="1570" grpId="3" animBg="1" advAuto="0"/>
      <p:bldP spid="1571" grpId="5" animBg="1" advAuto="0"/>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552C80-EB13-7195-907A-A3E0746B6190}"/>
            </a:ext>
          </a:extLst>
        </p:cNvPr>
        <p:cNvGrpSpPr/>
        <p:nvPr/>
      </p:nvGrpSpPr>
      <p:grpSpPr>
        <a:xfrm>
          <a:off x="0" y="0"/>
          <a:ext cx="0" cy="0"/>
          <a:chOff x="0" y="0"/>
          <a:chExt cx="0" cy="0"/>
        </a:xfrm>
      </p:grpSpPr>
      <p:pic>
        <p:nvPicPr>
          <p:cNvPr id="1556" name="droppedImage.pdf" descr="droppedImage.pdf">
            <a:extLst>
              <a:ext uri="{FF2B5EF4-FFF2-40B4-BE49-F238E27FC236}">
                <a16:creationId xmlns:a16="http://schemas.microsoft.com/office/drawing/2014/main" id="{C9667A36-10D3-5A16-1A38-26B88A5ADB2E}"/>
              </a:ext>
            </a:extLst>
          </p:cNvPr>
          <p:cNvPicPr>
            <a:picLocks noChangeAspect="1"/>
          </p:cNvPicPr>
          <p:nvPr/>
        </p:nvPicPr>
        <p:blipFill>
          <a:blip r:embed="rId2"/>
          <a:stretch>
            <a:fillRect/>
          </a:stretch>
        </p:blipFill>
        <p:spPr>
          <a:xfrm>
            <a:off x="2997200" y="2641600"/>
            <a:ext cx="18376900" cy="7128503"/>
          </a:xfrm>
          <a:prstGeom prst="rect">
            <a:avLst/>
          </a:prstGeom>
          <a:ln w="12700">
            <a:miter lim="400000"/>
          </a:ln>
        </p:spPr>
      </p:pic>
      <p:sp>
        <p:nvSpPr>
          <p:cNvPr id="1557" name="Rectangle">
            <a:extLst>
              <a:ext uri="{FF2B5EF4-FFF2-40B4-BE49-F238E27FC236}">
                <a16:creationId xmlns:a16="http://schemas.microsoft.com/office/drawing/2014/main" id="{761A2CC5-7B0B-1D0D-6C93-3820A4F75E3C}"/>
              </a:ext>
            </a:extLst>
          </p:cNvPr>
          <p:cNvSpPr/>
          <p:nvPr/>
        </p:nvSpPr>
        <p:spPr>
          <a:xfrm>
            <a:off x="2997200" y="9728200"/>
            <a:ext cx="18376900" cy="800100"/>
          </a:xfrm>
          <a:prstGeom prst="rect">
            <a:avLst/>
          </a:prstGeom>
          <a:solidFill>
            <a:srgbClr val="FFFFFF"/>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58" name="Radiometric Dating Assumptions">
            <a:extLst>
              <a:ext uri="{FF2B5EF4-FFF2-40B4-BE49-F238E27FC236}">
                <a16:creationId xmlns:a16="http://schemas.microsoft.com/office/drawing/2014/main" id="{D5695E79-B5D7-272D-94BC-DC34178987C5}"/>
              </a:ext>
            </a:extLst>
          </p:cNvPr>
          <p:cNvSpPr txBox="1"/>
          <p:nvPr/>
        </p:nvSpPr>
        <p:spPr>
          <a:xfrm>
            <a:off x="4053755" y="1054100"/>
            <a:ext cx="16275250" cy="1498600"/>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9600">
                <a:solidFill>
                  <a:srgbClr val="D9FBFE"/>
                </a:solidFill>
              </a:defRPr>
            </a:lvl1pPr>
          </a:lstStyle>
          <a:p>
            <a:r>
              <a:t>Radiometric Dating Assumptions</a:t>
            </a:r>
          </a:p>
        </p:txBody>
      </p:sp>
      <p:sp>
        <p:nvSpPr>
          <p:cNvPr id="1559" name="Parent">
            <a:extLst>
              <a:ext uri="{FF2B5EF4-FFF2-40B4-BE49-F238E27FC236}">
                <a16:creationId xmlns:a16="http://schemas.microsoft.com/office/drawing/2014/main" id="{788C5E40-BD0D-BF31-C5ED-30669BFFAA5F}"/>
              </a:ext>
            </a:extLst>
          </p:cNvPr>
          <p:cNvSpPr txBox="1"/>
          <p:nvPr/>
        </p:nvSpPr>
        <p:spPr>
          <a:xfrm>
            <a:off x="4474294" y="3650183"/>
            <a:ext cx="2327772"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096CFF"/>
                </a:solidFill>
                <a:latin typeface="Arial"/>
                <a:ea typeface="Arial"/>
                <a:cs typeface="Arial"/>
                <a:sym typeface="Arial"/>
              </a:defRPr>
            </a:lvl1pPr>
          </a:lstStyle>
          <a:p>
            <a:r>
              <a:t>Parent</a:t>
            </a:r>
          </a:p>
        </p:txBody>
      </p:sp>
      <p:sp>
        <p:nvSpPr>
          <p:cNvPr id="1560" name="Daughter">
            <a:extLst>
              <a:ext uri="{FF2B5EF4-FFF2-40B4-BE49-F238E27FC236}">
                <a16:creationId xmlns:a16="http://schemas.microsoft.com/office/drawing/2014/main" id="{4A5890EF-5E7B-34B1-E71F-92C5B73D3581}"/>
              </a:ext>
            </a:extLst>
          </p:cNvPr>
          <p:cNvSpPr txBox="1"/>
          <p:nvPr/>
        </p:nvSpPr>
        <p:spPr>
          <a:xfrm>
            <a:off x="4016350" y="9473133"/>
            <a:ext cx="323587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Daughter</a:t>
            </a:r>
          </a:p>
        </p:txBody>
      </p:sp>
      <p:sp>
        <p:nvSpPr>
          <p:cNvPr id="1561" name="?">
            <a:extLst>
              <a:ext uri="{FF2B5EF4-FFF2-40B4-BE49-F238E27FC236}">
                <a16:creationId xmlns:a16="http://schemas.microsoft.com/office/drawing/2014/main" id="{68CA8664-E4A0-A216-5FBD-B74F7DF7ABF5}"/>
              </a:ext>
            </a:extLst>
          </p:cNvPr>
          <p:cNvSpPr txBox="1"/>
          <p:nvPr/>
        </p:nvSpPr>
        <p:spPr>
          <a:xfrm>
            <a:off x="10020820" y="4812233"/>
            <a:ext cx="54873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2" name="?">
            <a:extLst>
              <a:ext uri="{FF2B5EF4-FFF2-40B4-BE49-F238E27FC236}">
                <a16:creationId xmlns:a16="http://schemas.microsoft.com/office/drawing/2014/main" id="{5F434082-2BBB-9531-C7F7-444DB6B3F424}"/>
              </a:ext>
            </a:extLst>
          </p:cNvPr>
          <p:cNvSpPr txBox="1"/>
          <p:nvPr/>
        </p:nvSpPr>
        <p:spPr>
          <a:xfrm>
            <a:off x="10541000" y="80253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3" name="?">
            <a:extLst>
              <a:ext uri="{FF2B5EF4-FFF2-40B4-BE49-F238E27FC236}">
                <a16:creationId xmlns:a16="http://schemas.microsoft.com/office/drawing/2014/main" id="{CB4AABE7-99F3-6D48-FB7B-087F0E482959}"/>
              </a:ext>
            </a:extLst>
          </p:cNvPr>
          <p:cNvSpPr txBox="1"/>
          <p:nvPr/>
        </p:nvSpPr>
        <p:spPr>
          <a:xfrm>
            <a:off x="14871700" y="63489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4" name="?">
            <a:extLst>
              <a:ext uri="{FF2B5EF4-FFF2-40B4-BE49-F238E27FC236}">
                <a16:creationId xmlns:a16="http://schemas.microsoft.com/office/drawing/2014/main" id="{E01EA1E7-CC60-4040-DDCF-19A7D7120210}"/>
              </a:ext>
            </a:extLst>
          </p:cNvPr>
          <p:cNvSpPr txBox="1"/>
          <p:nvPr/>
        </p:nvSpPr>
        <p:spPr>
          <a:xfrm>
            <a:off x="18859500" y="9358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5" name="?">
            <a:extLst>
              <a:ext uri="{FF2B5EF4-FFF2-40B4-BE49-F238E27FC236}">
                <a16:creationId xmlns:a16="http://schemas.microsoft.com/office/drawing/2014/main" id="{365EEAE8-EDFD-C512-71EF-54C75DBDA561}"/>
              </a:ext>
            </a:extLst>
          </p:cNvPr>
          <p:cNvSpPr txBox="1"/>
          <p:nvPr/>
        </p:nvSpPr>
        <p:spPr>
          <a:xfrm>
            <a:off x="19519900" y="3897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6" name="Original ratios?">
            <a:extLst>
              <a:ext uri="{FF2B5EF4-FFF2-40B4-BE49-F238E27FC236}">
                <a16:creationId xmlns:a16="http://schemas.microsoft.com/office/drawing/2014/main" id="{C3C70086-9165-6616-E27A-8F96E5E4CC0A}"/>
              </a:ext>
            </a:extLst>
          </p:cNvPr>
          <p:cNvSpPr txBox="1"/>
          <p:nvPr/>
        </p:nvSpPr>
        <p:spPr>
          <a:xfrm>
            <a:off x="8673752" y="10521950"/>
            <a:ext cx="3238501" cy="1651000"/>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Original ratios?</a:t>
            </a:r>
          </a:p>
        </p:txBody>
      </p:sp>
      <p:sp>
        <p:nvSpPr>
          <p:cNvPr id="1567" name="Added or removed?">
            <a:extLst>
              <a:ext uri="{FF2B5EF4-FFF2-40B4-BE49-F238E27FC236}">
                <a16:creationId xmlns:a16="http://schemas.microsoft.com/office/drawing/2014/main" id="{8084EDBF-D0A4-8918-CDF5-620F25E83DF3}"/>
              </a:ext>
            </a:extLst>
          </p:cNvPr>
          <p:cNvSpPr txBox="1"/>
          <p:nvPr/>
        </p:nvSpPr>
        <p:spPr>
          <a:xfrm>
            <a:off x="17030700" y="10528300"/>
            <a:ext cx="3594100" cy="1651000"/>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Added or removed?</a:t>
            </a:r>
          </a:p>
        </p:txBody>
      </p:sp>
      <p:sp>
        <p:nvSpPr>
          <p:cNvPr id="1568" name="Rate of decay?">
            <a:extLst>
              <a:ext uri="{FF2B5EF4-FFF2-40B4-BE49-F238E27FC236}">
                <a16:creationId xmlns:a16="http://schemas.microsoft.com/office/drawing/2014/main" id="{28E0D459-6A24-F8AA-824A-FB5F34205E0C}"/>
              </a:ext>
            </a:extLst>
          </p:cNvPr>
          <p:cNvSpPr txBox="1"/>
          <p:nvPr/>
        </p:nvSpPr>
        <p:spPr>
          <a:xfrm>
            <a:off x="12915900" y="10528300"/>
            <a:ext cx="3238500" cy="1651000"/>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Rate of decay?</a:t>
            </a:r>
          </a:p>
        </p:txBody>
      </p:sp>
      <p:sp>
        <p:nvSpPr>
          <p:cNvPr id="1570" name="Rectangle">
            <a:extLst>
              <a:ext uri="{FF2B5EF4-FFF2-40B4-BE49-F238E27FC236}">
                <a16:creationId xmlns:a16="http://schemas.microsoft.com/office/drawing/2014/main" id="{A9942153-D7FE-D296-13F2-C5A0A2ABA997}"/>
              </a:ext>
            </a:extLst>
          </p:cNvPr>
          <p:cNvSpPr/>
          <p:nvPr/>
        </p:nvSpPr>
        <p:spPr>
          <a:xfrm>
            <a:off x="12585045" y="3714750"/>
            <a:ext cx="3900209" cy="6461057"/>
          </a:xfrm>
          <a:prstGeom prst="rect">
            <a:avLst/>
          </a:prstGeom>
          <a:blipFill>
            <a:blip r:embed="rId3"/>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71" name="Rectangle">
            <a:extLst>
              <a:ext uri="{FF2B5EF4-FFF2-40B4-BE49-F238E27FC236}">
                <a16:creationId xmlns:a16="http://schemas.microsoft.com/office/drawing/2014/main" id="{A1572B9D-B8A4-FFF6-1D60-EBDE5F73B32B}"/>
              </a:ext>
            </a:extLst>
          </p:cNvPr>
          <p:cNvSpPr/>
          <p:nvPr/>
        </p:nvSpPr>
        <p:spPr>
          <a:xfrm>
            <a:off x="16809567" y="2634977"/>
            <a:ext cx="4572395" cy="7540830"/>
          </a:xfrm>
          <a:prstGeom prst="rect">
            <a:avLst/>
          </a:prstGeom>
          <a:blipFill>
            <a:blip r:embed="rId3"/>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Tree>
    <p:extLst>
      <p:ext uri="{BB962C8B-B14F-4D97-AF65-F5344CB8AC3E}">
        <p14:creationId xmlns:p14="http://schemas.microsoft.com/office/powerpoint/2010/main" val="4026821354"/>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9" presetClass="entr" fill="hold" grpId="0" nodeType="withEffect">
                                  <p:stCondLst>
                                    <p:cond delay="0"/>
                                  </p:stCondLst>
                                  <p:iterate>
                                    <p:tmAbs val="0"/>
                                  </p:iterate>
                                  <p:childTnLst>
                                    <p:set>
                                      <p:cBhvr>
                                        <p:cTn id="6" fill="hold"/>
                                        <p:tgtEl>
                                          <p:spTgt spid="1566"/>
                                        </p:tgtEl>
                                        <p:attrNameLst>
                                          <p:attrName>style.visibility</p:attrName>
                                        </p:attrNameLst>
                                      </p:cBhvr>
                                      <p:to>
                                        <p:strVal val="visible"/>
                                      </p:to>
                                    </p:set>
                                    <p:animEffect transition="in" filter="dissolve">
                                      <p:cBhvr>
                                        <p:cTn id="7" dur="499"/>
                                        <p:tgtEl>
                                          <p:spTgt spid="156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xit" fill="hold" grpId="0" nodeType="clickEffect">
                                  <p:stCondLst>
                                    <p:cond delay="0"/>
                                  </p:stCondLst>
                                  <p:iterate>
                                    <p:tmAbs val="0"/>
                                  </p:iterate>
                                  <p:childTnLst>
                                    <p:animEffect transition="out" filter="dissolve">
                                      <p:cBhvr>
                                        <p:cTn id="11" dur="499" fill="hold"/>
                                        <p:tgtEl>
                                          <p:spTgt spid="1570"/>
                                        </p:tgtEl>
                                      </p:cBhvr>
                                    </p:animEffect>
                                    <p:set>
                                      <p:cBhvr>
                                        <p:cTn id="12" fill="hold">
                                          <p:stCondLst>
                                            <p:cond delay="498"/>
                                          </p:stCondLst>
                                        </p:cTn>
                                        <p:tgtEl>
                                          <p:spTgt spid="1570"/>
                                        </p:tgtEl>
                                        <p:attrNameLst>
                                          <p:attrName>style.visibility</p:attrName>
                                        </p:attrNameLst>
                                      </p:cBhvr>
                                      <p:to>
                                        <p:strVal val="hidden"/>
                                      </p:to>
                                    </p:set>
                                  </p:childTnLst>
                                </p:cTn>
                              </p:par>
                              <p:par>
                                <p:cTn id="13" presetID="9" presetClass="entr" fill="hold" grpId="0" nodeType="withEffect">
                                  <p:stCondLst>
                                    <p:cond delay="0"/>
                                  </p:stCondLst>
                                  <p:iterate>
                                    <p:tmAbs val="0"/>
                                  </p:iterate>
                                  <p:childTnLst>
                                    <p:set>
                                      <p:cBhvr>
                                        <p:cTn id="14" fill="hold"/>
                                        <p:tgtEl>
                                          <p:spTgt spid="1568"/>
                                        </p:tgtEl>
                                        <p:attrNameLst>
                                          <p:attrName>style.visibility</p:attrName>
                                        </p:attrNameLst>
                                      </p:cBhvr>
                                      <p:to>
                                        <p:strVal val="visible"/>
                                      </p:to>
                                    </p:set>
                                    <p:animEffect transition="in" filter="dissolve">
                                      <p:cBhvr>
                                        <p:cTn id="15" dur="1000"/>
                                        <p:tgtEl>
                                          <p:spTgt spid="1568"/>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xit" fill="hold" grpId="0" nodeType="clickEffect">
                                  <p:stCondLst>
                                    <p:cond delay="0"/>
                                  </p:stCondLst>
                                  <p:iterate>
                                    <p:tmAbs val="0"/>
                                  </p:iterate>
                                  <p:childTnLst>
                                    <p:animEffect transition="out" filter="dissolve">
                                      <p:cBhvr>
                                        <p:cTn id="19" dur="499" fill="hold"/>
                                        <p:tgtEl>
                                          <p:spTgt spid="1571"/>
                                        </p:tgtEl>
                                      </p:cBhvr>
                                    </p:animEffect>
                                    <p:set>
                                      <p:cBhvr>
                                        <p:cTn id="20" fill="hold">
                                          <p:stCondLst>
                                            <p:cond delay="498"/>
                                          </p:stCondLst>
                                        </p:cTn>
                                        <p:tgtEl>
                                          <p:spTgt spid="1571"/>
                                        </p:tgtEl>
                                        <p:attrNameLst>
                                          <p:attrName>style.visibility</p:attrName>
                                        </p:attrNameLst>
                                      </p:cBhvr>
                                      <p:to>
                                        <p:strVal val="hidden"/>
                                      </p:to>
                                    </p:set>
                                  </p:childTnLst>
                                </p:cTn>
                              </p:par>
                              <p:par>
                                <p:cTn id="21" presetID="9" presetClass="entr" fill="hold" grpId="0" nodeType="withEffect">
                                  <p:stCondLst>
                                    <p:cond delay="0"/>
                                  </p:stCondLst>
                                  <p:iterate>
                                    <p:tmAbs val="0"/>
                                  </p:iterate>
                                  <p:childTnLst>
                                    <p:set>
                                      <p:cBhvr>
                                        <p:cTn id="22" fill="hold"/>
                                        <p:tgtEl>
                                          <p:spTgt spid="1567"/>
                                        </p:tgtEl>
                                        <p:attrNameLst>
                                          <p:attrName>style.visibility</p:attrName>
                                        </p:attrNameLst>
                                      </p:cBhvr>
                                      <p:to>
                                        <p:strVal val="visible"/>
                                      </p:to>
                                    </p:set>
                                    <p:animEffect transition="in" filter="dissolve">
                                      <p:cBhvr>
                                        <p:cTn id="23" dur="499"/>
                                        <p:tgtEl>
                                          <p:spTgt spid="15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6" grpId="0" animBg="1" advAuto="0"/>
      <p:bldP spid="1567" grpId="0" animBg="1" advAuto="0"/>
      <p:bldP spid="1568" grpId="0" animBg="1" advAuto="0"/>
      <p:bldP spid="1570" grpId="0" animBg="1" advAuto="0"/>
      <p:bldP spid="1571" grpId="0" animBg="1" advAuto="0"/>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D323B6-BD2E-FB48-D7BC-0E17E86A35F6}"/>
            </a:ext>
          </a:extLst>
        </p:cNvPr>
        <p:cNvGrpSpPr/>
        <p:nvPr/>
      </p:nvGrpSpPr>
      <p:grpSpPr>
        <a:xfrm>
          <a:off x="0" y="0"/>
          <a:ext cx="0" cy="0"/>
          <a:chOff x="0" y="0"/>
          <a:chExt cx="0" cy="0"/>
        </a:xfrm>
      </p:grpSpPr>
      <p:pic>
        <p:nvPicPr>
          <p:cNvPr id="1556" name="droppedImage.pdf" descr="droppedImage.pdf">
            <a:extLst>
              <a:ext uri="{FF2B5EF4-FFF2-40B4-BE49-F238E27FC236}">
                <a16:creationId xmlns:a16="http://schemas.microsoft.com/office/drawing/2014/main" id="{8747CB4C-2B21-A0A6-C1D5-6ECEDC6946CA}"/>
              </a:ext>
            </a:extLst>
          </p:cNvPr>
          <p:cNvPicPr>
            <a:picLocks noChangeAspect="1"/>
          </p:cNvPicPr>
          <p:nvPr/>
        </p:nvPicPr>
        <p:blipFill>
          <a:blip r:embed="rId2"/>
          <a:stretch>
            <a:fillRect/>
          </a:stretch>
        </p:blipFill>
        <p:spPr>
          <a:xfrm>
            <a:off x="2997200" y="2641600"/>
            <a:ext cx="18376900" cy="7128503"/>
          </a:xfrm>
          <a:prstGeom prst="rect">
            <a:avLst/>
          </a:prstGeom>
          <a:ln w="12700">
            <a:miter lim="400000"/>
          </a:ln>
        </p:spPr>
      </p:pic>
      <p:sp>
        <p:nvSpPr>
          <p:cNvPr id="1557" name="Rectangle">
            <a:extLst>
              <a:ext uri="{FF2B5EF4-FFF2-40B4-BE49-F238E27FC236}">
                <a16:creationId xmlns:a16="http://schemas.microsoft.com/office/drawing/2014/main" id="{5EA653CE-8108-204A-C3B8-08AC08C7AB75}"/>
              </a:ext>
            </a:extLst>
          </p:cNvPr>
          <p:cNvSpPr/>
          <p:nvPr/>
        </p:nvSpPr>
        <p:spPr>
          <a:xfrm>
            <a:off x="2997200" y="9728200"/>
            <a:ext cx="18376900" cy="800100"/>
          </a:xfrm>
          <a:prstGeom prst="rect">
            <a:avLst/>
          </a:prstGeom>
          <a:solidFill>
            <a:srgbClr val="FFFFFF"/>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58" name="Radiometric Dating Assumptions">
            <a:extLst>
              <a:ext uri="{FF2B5EF4-FFF2-40B4-BE49-F238E27FC236}">
                <a16:creationId xmlns:a16="http://schemas.microsoft.com/office/drawing/2014/main" id="{BCA56D96-BDE0-0725-3267-9A072E5A990F}"/>
              </a:ext>
            </a:extLst>
          </p:cNvPr>
          <p:cNvSpPr txBox="1"/>
          <p:nvPr/>
        </p:nvSpPr>
        <p:spPr>
          <a:xfrm>
            <a:off x="4053755" y="1054100"/>
            <a:ext cx="16275250" cy="14986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9600">
                <a:solidFill>
                  <a:srgbClr val="D9FBFE"/>
                </a:solidFill>
              </a:defRPr>
            </a:lvl1pPr>
          </a:lstStyle>
          <a:p>
            <a:r>
              <a:t>Radiometric Dating Assumptions</a:t>
            </a:r>
          </a:p>
        </p:txBody>
      </p:sp>
      <p:sp>
        <p:nvSpPr>
          <p:cNvPr id="1559" name="Parent">
            <a:extLst>
              <a:ext uri="{FF2B5EF4-FFF2-40B4-BE49-F238E27FC236}">
                <a16:creationId xmlns:a16="http://schemas.microsoft.com/office/drawing/2014/main" id="{FF4A4936-6269-ED1E-BD9F-E3474BCDC049}"/>
              </a:ext>
            </a:extLst>
          </p:cNvPr>
          <p:cNvSpPr txBox="1"/>
          <p:nvPr/>
        </p:nvSpPr>
        <p:spPr>
          <a:xfrm>
            <a:off x="4474294" y="3650183"/>
            <a:ext cx="2327772"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096CFF"/>
                </a:solidFill>
                <a:latin typeface="Arial"/>
                <a:ea typeface="Arial"/>
                <a:cs typeface="Arial"/>
                <a:sym typeface="Arial"/>
              </a:defRPr>
            </a:lvl1pPr>
          </a:lstStyle>
          <a:p>
            <a:r>
              <a:t>Parent</a:t>
            </a:r>
          </a:p>
        </p:txBody>
      </p:sp>
      <p:sp>
        <p:nvSpPr>
          <p:cNvPr id="1560" name="Daughter">
            <a:extLst>
              <a:ext uri="{FF2B5EF4-FFF2-40B4-BE49-F238E27FC236}">
                <a16:creationId xmlns:a16="http://schemas.microsoft.com/office/drawing/2014/main" id="{EF287D94-4B0C-366E-8157-266CA08D5749}"/>
              </a:ext>
            </a:extLst>
          </p:cNvPr>
          <p:cNvSpPr txBox="1"/>
          <p:nvPr/>
        </p:nvSpPr>
        <p:spPr>
          <a:xfrm>
            <a:off x="4016350" y="9473133"/>
            <a:ext cx="323587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Daughter</a:t>
            </a:r>
          </a:p>
        </p:txBody>
      </p:sp>
      <p:sp>
        <p:nvSpPr>
          <p:cNvPr id="1561" name="?">
            <a:extLst>
              <a:ext uri="{FF2B5EF4-FFF2-40B4-BE49-F238E27FC236}">
                <a16:creationId xmlns:a16="http://schemas.microsoft.com/office/drawing/2014/main" id="{F5295DC1-1B07-645E-83E1-42214E58B1D2}"/>
              </a:ext>
            </a:extLst>
          </p:cNvPr>
          <p:cNvSpPr txBox="1"/>
          <p:nvPr/>
        </p:nvSpPr>
        <p:spPr>
          <a:xfrm>
            <a:off x="10020820" y="4812233"/>
            <a:ext cx="54873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2" name="?">
            <a:extLst>
              <a:ext uri="{FF2B5EF4-FFF2-40B4-BE49-F238E27FC236}">
                <a16:creationId xmlns:a16="http://schemas.microsoft.com/office/drawing/2014/main" id="{260A8DD6-D992-4E1F-CB73-7B68248F41A8}"/>
              </a:ext>
            </a:extLst>
          </p:cNvPr>
          <p:cNvSpPr txBox="1"/>
          <p:nvPr/>
        </p:nvSpPr>
        <p:spPr>
          <a:xfrm>
            <a:off x="10541000" y="80253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3" name="?">
            <a:extLst>
              <a:ext uri="{FF2B5EF4-FFF2-40B4-BE49-F238E27FC236}">
                <a16:creationId xmlns:a16="http://schemas.microsoft.com/office/drawing/2014/main" id="{D6F8F9A2-F871-D091-178E-7BA601F1A464}"/>
              </a:ext>
            </a:extLst>
          </p:cNvPr>
          <p:cNvSpPr txBox="1"/>
          <p:nvPr/>
        </p:nvSpPr>
        <p:spPr>
          <a:xfrm>
            <a:off x="14871700" y="63489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4" name="?">
            <a:extLst>
              <a:ext uri="{FF2B5EF4-FFF2-40B4-BE49-F238E27FC236}">
                <a16:creationId xmlns:a16="http://schemas.microsoft.com/office/drawing/2014/main" id="{056F4685-9EFA-B7C1-E100-81958288008C}"/>
              </a:ext>
            </a:extLst>
          </p:cNvPr>
          <p:cNvSpPr txBox="1"/>
          <p:nvPr/>
        </p:nvSpPr>
        <p:spPr>
          <a:xfrm>
            <a:off x="18859500" y="9358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5" name="?">
            <a:extLst>
              <a:ext uri="{FF2B5EF4-FFF2-40B4-BE49-F238E27FC236}">
                <a16:creationId xmlns:a16="http://schemas.microsoft.com/office/drawing/2014/main" id="{499605A9-A29D-5BDD-CA63-C16248D38AF6}"/>
              </a:ext>
            </a:extLst>
          </p:cNvPr>
          <p:cNvSpPr txBox="1"/>
          <p:nvPr/>
        </p:nvSpPr>
        <p:spPr>
          <a:xfrm>
            <a:off x="19519900" y="3897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6" name="Original ratios?">
            <a:extLst>
              <a:ext uri="{FF2B5EF4-FFF2-40B4-BE49-F238E27FC236}">
                <a16:creationId xmlns:a16="http://schemas.microsoft.com/office/drawing/2014/main" id="{C7753A40-C16A-D666-9509-BE03406043FD}"/>
              </a:ext>
            </a:extLst>
          </p:cNvPr>
          <p:cNvSpPr txBox="1"/>
          <p:nvPr/>
        </p:nvSpPr>
        <p:spPr>
          <a:xfrm>
            <a:off x="8673752" y="10521950"/>
            <a:ext cx="3238501" cy="1651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Original ratios?</a:t>
            </a:r>
          </a:p>
        </p:txBody>
      </p:sp>
      <p:sp>
        <p:nvSpPr>
          <p:cNvPr id="1567" name="Added or removed?">
            <a:extLst>
              <a:ext uri="{FF2B5EF4-FFF2-40B4-BE49-F238E27FC236}">
                <a16:creationId xmlns:a16="http://schemas.microsoft.com/office/drawing/2014/main" id="{22AD2931-0302-6D5F-63D9-29A099F2389A}"/>
              </a:ext>
            </a:extLst>
          </p:cNvPr>
          <p:cNvSpPr txBox="1"/>
          <p:nvPr/>
        </p:nvSpPr>
        <p:spPr>
          <a:xfrm>
            <a:off x="17030700" y="10528300"/>
            <a:ext cx="3594100" cy="1651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Added or removed?</a:t>
            </a:r>
          </a:p>
        </p:txBody>
      </p:sp>
      <p:sp>
        <p:nvSpPr>
          <p:cNvPr id="1568" name="Rate of decay?">
            <a:extLst>
              <a:ext uri="{FF2B5EF4-FFF2-40B4-BE49-F238E27FC236}">
                <a16:creationId xmlns:a16="http://schemas.microsoft.com/office/drawing/2014/main" id="{F0B18C00-1E20-D537-98F0-7DE9AB7BAA2D}"/>
              </a:ext>
            </a:extLst>
          </p:cNvPr>
          <p:cNvSpPr txBox="1"/>
          <p:nvPr/>
        </p:nvSpPr>
        <p:spPr>
          <a:xfrm>
            <a:off x="12915900" y="10528300"/>
            <a:ext cx="3238500" cy="1651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Rate of decay?</a:t>
            </a:r>
          </a:p>
        </p:txBody>
      </p:sp>
      <p:sp>
        <p:nvSpPr>
          <p:cNvPr id="1571" name="Rectangle">
            <a:extLst>
              <a:ext uri="{FF2B5EF4-FFF2-40B4-BE49-F238E27FC236}">
                <a16:creationId xmlns:a16="http://schemas.microsoft.com/office/drawing/2014/main" id="{8B08F590-EFA1-4037-A960-CDC1D340CEC6}"/>
              </a:ext>
            </a:extLst>
          </p:cNvPr>
          <p:cNvSpPr/>
          <p:nvPr/>
        </p:nvSpPr>
        <p:spPr>
          <a:xfrm>
            <a:off x="16809567" y="2634977"/>
            <a:ext cx="4572395" cy="7540830"/>
          </a:xfrm>
          <a:prstGeom prst="rect">
            <a:avLst/>
          </a:prstGeom>
          <a:blipFill>
            <a:blip r:embed="rId3"/>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Tree>
    <p:extLst>
      <p:ext uri="{BB962C8B-B14F-4D97-AF65-F5344CB8AC3E}">
        <p14:creationId xmlns:p14="http://schemas.microsoft.com/office/powerpoint/2010/main" val="1133835505"/>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9" presetClass="entr" fill="hold" grpId="0" nodeType="withEffect">
                                  <p:stCondLst>
                                    <p:cond delay="0"/>
                                  </p:stCondLst>
                                  <p:iterate>
                                    <p:tmAbs val="0"/>
                                  </p:iterate>
                                  <p:childTnLst>
                                    <p:set>
                                      <p:cBhvr>
                                        <p:cTn id="6" fill="hold"/>
                                        <p:tgtEl>
                                          <p:spTgt spid="1566"/>
                                        </p:tgtEl>
                                        <p:attrNameLst>
                                          <p:attrName>style.visibility</p:attrName>
                                        </p:attrNameLst>
                                      </p:cBhvr>
                                      <p:to>
                                        <p:strVal val="visible"/>
                                      </p:to>
                                    </p:set>
                                    <p:animEffect transition="in" filter="dissolve">
                                      <p:cBhvr>
                                        <p:cTn id="7" dur="499"/>
                                        <p:tgtEl>
                                          <p:spTgt spid="1566"/>
                                        </p:tgtEl>
                                      </p:cBhvr>
                                    </p:animEffect>
                                  </p:childTnLst>
                                </p:cTn>
                              </p:par>
                              <p:par>
                                <p:cTn id="8" presetID="9" presetClass="entr" fill="hold" grpId="0" nodeType="withEffect">
                                  <p:stCondLst>
                                    <p:cond delay="0"/>
                                  </p:stCondLst>
                                  <p:iterate>
                                    <p:tmAbs val="0"/>
                                  </p:iterate>
                                  <p:childTnLst>
                                    <p:set>
                                      <p:cBhvr>
                                        <p:cTn id="9" fill="hold"/>
                                        <p:tgtEl>
                                          <p:spTgt spid="1568"/>
                                        </p:tgtEl>
                                        <p:attrNameLst>
                                          <p:attrName>style.visibility</p:attrName>
                                        </p:attrNameLst>
                                      </p:cBhvr>
                                      <p:to>
                                        <p:strVal val="visible"/>
                                      </p:to>
                                    </p:set>
                                    <p:animEffect transition="in" filter="dissolve">
                                      <p:cBhvr>
                                        <p:cTn id="10" dur="1000"/>
                                        <p:tgtEl>
                                          <p:spTgt spid="1568"/>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xit" fill="hold" grpId="0" nodeType="clickEffect">
                                  <p:stCondLst>
                                    <p:cond delay="0"/>
                                  </p:stCondLst>
                                  <p:iterate>
                                    <p:tmAbs val="0"/>
                                  </p:iterate>
                                  <p:childTnLst>
                                    <p:animEffect transition="out" filter="dissolve">
                                      <p:cBhvr>
                                        <p:cTn id="14" dur="499" fill="hold"/>
                                        <p:tgtEl>
                                          <p:spTgt spid="1571"/>
                                        </p:tgtEl>
                                      </p:cBhvr>
                                    </p:animEffect>
                                    <p:set>
                                      <p:cBhvr>
                                        <p:cTn id="15" fill="hold">
                                          <p:stCondLst>
                                            <p:cond delay="498"/>
                                          </p:stCondLst>
                                        </p:cTn>
                                        <p:tgtEl>
                                          <p:spTgt spid="1571"/>
                                        </p:tgtEl>
                                        <p:attrNameLst>
                                          <p:attrName>style.visibility</p:attrName>
                                        </p:attrNameLst>
                                      </p:cBhvr>
                                      <p:to>
                                        <p:strVal val="hidden"/>
                                      </p:to>
                                    </p:set>
                                  </p:childTnLst>
                                </p:cTn>
                              </p:par>
                              <p:par>
                                <p:cTn id="16" presetID="9" presetClass="entr" fill="hold" grpId="0" nodeType="withEffect">
                                  <p:stCondLst>
                                    <p:cond delay="0"/>
                                  </p:stCondLst>
                                  <p:iterate>
                                    <p:tmAbs val="0"/>
                                  </p:iterate>
                                  <p:childTnLst>
                                    <p:set>
                                      <p:cBhvr>
                                        <p:cTn id="17" fill="hold"/>
                                        <p:tgtEl>
                                          <p:spTgt spid="1567"/>
                                        </p:tgtEl>
                                        <p:attrNameLst>
                                          <p:attrName>style.visibility</p:attrName>
                                        </p:attrNameLst>
                                      </p:cBhvr>
                                      <p:to>
                                        <p:strVal val="visible"/>
                                      </p:to>
                                    </p:set>
                                    <p:animEffect transition="in" filter="dissolve">
                                      <p:cBhvr>
                                        <p:cTn id="18" dur="499"/>
                                        <p:tgtEl>
                                          <p:spTgt spid="15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6" grpId="0" animBg="1" advAuto="0"/>
      <p:bldP spid="1567" grpId="0" animBg="1" advAuto="0"/>
      <p:bldP spid="1568" grpId="0" animBg="1" advAuto="0"/>
      <p:bldP spid="1571" grpId="0" animBg="1" advAuto="0"/>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A1876-4CFE-3CEA-BFFE-B249AB67ED04}"/>
            </a:ext>
          </a:extLst>
        </p:cNvPr>
        <p:cNvGrpSpPr/>
        <p:nvPr/>
      </p:nvGrpSpPr>
      <p:grpSpPr>
        <a:xfrm>
          <a:off x="0" y="0"/>
          <a:ext cx="0" cy="0"/>
          <a:chOff x="0" y="0"/>
          <a:chExt cx="0" cy="0"/>
        </a:xfrm>
      </p:grpSpPr>
      <p:pic>
        <p:nvPicPr>
          <p:cNvPr id="1556" name="droppedImage.pdf" descr="droppedImage.pdf">
            <a:extLst>
              <a:ext uri="{FF2B5EF4-FFF2-40B4-BE49-F238E27FC236}">
                <a16:creationId xmlns:a16="http://schemas.microsoft.com/office/drawing/2014/main" id="{6844F010-5BCB-6628-A1DF-E4C252C2EE01}"/>
              </a:ext>
            </a:extLst>
          </p:cNvPr>
          <p:cNvPicPr>
            <a:picLocks noChangeAspect="1"/>
          </p:cNvPicPr>
          <p:nvPr/>
        </p:nvPicPr>
        <p:blipFill>
          <a:blip r:embed="rId2"/>
          <a:stretch>
            <a:fillRect/>
          </a:stretch>
        </p:blipFill>
        <p:spPr>
          <a:xfrm>
            <a:off x="2997200" y="2641600"/>
            <a:ext cx="18376900" cy="7128503"/>
          </a:xfrm>
          <a:prstGeom prst="rect">
            <a:avLst/>
          </a:prstGeom>
          <a:ln w="12700">
            <a:miter lim="400000"/>
          </a:ln>
        </p:spPr>
      </p:pic>
      <p:sp>
        <p:nvSpPr>
          <p:cNvPr id="1557" name="Rectangle">
            <a:extLst>
              <a:ext uri="{FF2B5EF4-FFF2-40B4-BE49-F238E27FC236}">
                <a16:creationId xmlns:a16="http://schemas.microsoft.com/office/drawing/2014/main" id="{D85C7FF1-48B2-5315-BED0-1105E050AE45}"/>
              </a:ext>
            </a:extLst>
          </p:cNvPr>
          <p:cNvSpPr/>
          <p:nvPr/>
        </p:nvSpPr>
        <p:spPr>
          <a:xfrm>
            <a:off x="2997200" y="9728200"/>
            <a:ext cx="18376900" cy="800100"/>
          </a:xfrm>
          <a:prstGeom prst="rect">
            <a:avLst/>
          </a:prstGeom>
          <a:solidFill>
            <a:srgbClr val="FFFFFF"/>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58" name="Radiometric Dating Assumptions">
            <a:extLst>
              <a:ext uri="{FF2B5EF4-FFF2-40B4-BE49-F238E27FC236}">
                <a16:creationId xmlns:a16="http://schemas.microsoft.com/office/drawing/2014/main" id="{F8B03ED5-C890-16F3-4D88-79E5DC457B08}"/>
              </a:ext>
            </a:extLst>
          </p:cNvPr>
          <p:cNvSpPr txBox="1"/>
          <p:nvPr/>
        </p:nvSpPr>
        <p:spPr>
          <a:xfrm>
            <a:off x="4053755" y="1054100"/>
            <a:ext cx="16275250" cy="1498600"/>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9600">
                <a:solidFill>
                  <a:srgbClr val="D9FBFE"/>
                </a:solidFill>
              </a:defRPr>
            </a:lvl1pPr>
          </a:lstStyle>
          <a:p>
            <a:r>
              <a:t>Radiometric Dating Assumptions</a:t>
            </a:r>
          </a:p>
        </p:txBody>
      </p:sp>
      <p:sp>
        <p:nvSpPr>
          <p:cNvPr id="1559" name="Parent">
            <a:extLst>
              <a:ext uri="{FF2B5EF4-FFF2-40B4-BE49-F238E27FC236}">
                <a16:creationId xmlns:a16="http://schemas.microsoft.com/office/drawing/2014/main" id="{C2959088-EBA7-06A6-5999-567BCF6E5F31}"/>
              </a:ext>
            </a:extLst>
          </p:cNvPr>
          <p:cNvSpPr txBox="1"/>
          <p:nvPr/>
        </p:nvSpPr>
        <p:spPr>
          <a:xfrm>
            <a:off x="4474294" y="3650183"/>
            <a:ext cx="2327772"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096CFF"/>
                </a:solidFill>
                <a:latin typeface="Arial"/>
                <a:ea typeface="Arial"/>
                <a:cs typeface="Arial"/>
                <a:sym typeface="Arial"/>
              </a:defRPr>
            </a:lvl1pPr>
          </a:lstStyle>
          <a:p>
            <a:r>
              <a:t>Parent</a:t>
            </a:r>
          </a:p>
        </p:txBody>
      </p:sp>
      <p:sp>
        <p:nvSpPr>
          <p:cNvPr id="1560" name="Daughter">
            <a:extLst>
              <a:ext uri="{FF2B5EF4-FFF2-40B4-BE49-F238E27FC236}">
                <a16:creationId xmlns:a16="http://schemas.microsoft.com/office/drawing/2014/main" id="{148E25DB-18D3-7079-6F71-027DC144417B}"/>
              </a:ext>
            </a:extLst>
          </p:cNvPr>
          <p:cNvSpPr txBox="1"/>
          <p:nvPr/>
        </p:nvSpPr>
        <p:spPr>
          <a:xfrm>
            <a:off x="4016350" y="9473133"/>
            <a:ext cx="323587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Daughter</a:t>
            </a:r>
          </a:p>
        </p:txBody>
      </p:sp>
      <p:sp>
        <p:nvSpPr>
          <p:cNvPr id="1561" name="?">
            <a:extLst>
              <a:ext uri="{FF2B5EF4-FFF2-40B4-BE49-F238E27FC236}">
                <a16:creationId xmlns:a16="http://schemas.microsoft.com/office/drawing/2014/main" id="{FA133CAB-BBAD-A1D3-B8B1-4D8B4AD57285}"/>
              </a:ext>
            </a:extLst>
          </p:cNvPr>
          <p:cNvSpPr txBox="1"/>
          <p:nvPr/>
        </p:nvSpPr>
        <p:spPr>
          <a:xfrm>
            <a:off x="10020820" y="4812233"/>
            <a:ext cx="54873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2" name="?">
            <a:extLst>
              <a:ext uri="{FF2B5EF4-FFF2-40B4-BE49-F238E27FC236}">
                <a16:creationId xmlns:a16="http://schemas.microsoft.com/office/drawing/2014/main" id="{21B3A1AD-5D48-6712-9C9A-3675FE9E9A4F}"/>
              </a:ext>
            </a:extLst>
          </p:cNvPr>
          <p:cNvSpPr txBox="1"/>
          <p:nvPr/>
        </p:nvSpPr>
        <p:spPr>
          <a:xfrm>
            <a:off x="10541000" y="80253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3" name="?">
            <a:extLst>
              <a:ext uri="{FF2B5EF4-FFF2-40B4-BE49-F238E27FC236}">
                <a16:creationId xmlns:a16="http://schemas.microsoft.com/office/drawing/2014/main" id="{3F7FBD3E-39FE-F24F-3C54-ED3B227B5B33}"/>
              </a:ext>
            </a:extLst>
          </p:cNvPr>
          <p:cNvSpPr txBox="1"/>
          <p:nvPr/>
        </p:nvSpPr>
        <p:spPr>
          <a:xfrm>
            <a:off x="14871700" y="63489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4" name="?">
            <a:extLst>
              <a:ext uri="{FF2B5EF4-FFF2-40B4-BE49-F238E27FC236}">
                <a16:creationId xmlns:a16="http://schemas.microsoft.com/office/drawing/2014/main" id="{2053936B-04AF-C75B-25C9-E214017208EC}"/>
              </a:ext>
            </a:extLst>
          </p:cNvPr>
          <p:cNvSpPr txBox="1"/>
          <p:nvPr/>
        </p:nvSpPr>
        <p:spPr>
          <a:xfrm>
            <a:off x="18859500" y="9358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5" name="?">
            <a:extLst>
              <a:ext uri="{FF2B5EF4-FFF2-40B4-BE49-F238E27FC236}">
                <a16:creationId xmlns:a16="http://schemas.microsoft.com/office/drawing/2014/main" id="{8976DB09-0A78-71CD-F16D-D5E092E10737}"/>
              </a:ext>
            </a:extLst>
          </p:cNvPr>
          <p:cNvSpPr txBox="1"/>
          <p:nvPr/>
        </p:nvSpPr>
        <p:spPr>
          <a:xfrm>
            <a:off x="19519900" y="3897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6" name="Original ratios?">
            <a:extLst>
              <a:ext uri="{FF2B5EF4-FFF2-40B4-BE49-F238E27FC236}">
                <a16:creationId xmlns:a16="http://schemas.microsoft.com/office/drawing/2014/main" id="{2DFF245E-1022-B484-2436-363E4AF3257E}"/>
              </a:ext>
            </a:extLst>
          </p:cNvPr>
          <p:cNvSpPr txBox="1"/>
          <p:nvPr/>
        </p:nvSpPr>
        <p:spPr>
          <a:xfrm>
            <a:off x="8673752" y="10521950"/>
            <a:ext cx="3238501" cy="1651000"/>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Original ratios?</a:t>
            </a:r>
          </a:p>
        </p:txBody>
      </p:sp>
      <p:sp>
        <p:nvSpPr>
          <p:cNvPr id="1567" name="Added or removed?">
            <a:extLst>
              <a:ext uri="{FF2B5EF4-FFF2-40B4-BE49-F238E27FC236}">
                <a16:creationId xmlns:a16="http://schemas.microsoft.com/office/drawing/2014/main" id="{FA51756F-CFB0-3FE5-FBBB-1D0D5150191D}"/>
              </a:ext>
            </a:extLst>
          </p:cNvPr>
          <p:cNvSpPr txBox="1"/>
          <p:nvPr/>
        </p:nvSpPr>
        <p:spPr>
          <a:xfrm>
            <a:off x="17030700" y="10528300"/>
            <a:ext cx="3594100" cy="1651000"/>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Added or removed?</a:t>
            </a:r>
          </a:p>
        </p:txBody>
      </p:sp>
      <p:sp>
        <p:nvSpPr>
          <p:cNvPr id="1568" name="Rate of decay?">
            <a:extLst>
              <a:ext uri="{FF2B5EF4-FFF2-40B4-BE49-F238E27FC236}">
                <a16:creationId xmlns:a16="http://schemas.microsoft.com/office/drawing/2014/main" id="{D272CF37-A7F0-17E8-6E0C-728E6E2A1FE7}"/>
              </a:ext>
            </a:extLst>
          </p:cNvPr>
          <p:cNvSpPr txBox="1"/>
          <p:nvPr/>
        </p:nvSpPr>
        <p:spPr>
          <a:xfrm>
            <a:off x="12915900" y="10528300"/>
            <a:ext cx="3238500" cy="1651000"/>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Rate of decay?</a:t>
            </a:r>
          </a:p>
        </p:txBody>
      </p:sp>
    </p:spTree>
    <p:extLst>
      <p:ext uri="{BB962C8B-B14F-4D97-AF65-F5344CB8AC3E}">
        <p14:creationId xmlns:p14="http://schemas.microsoft.com/office/powerpoint/2010/main" val="425490425"/>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9" presetClass="entr" fill="hold" grpId="0" nodeType="withEffect">
                                  <p:stCondLst>
                                    <p:cond delay="0"/>
                                  </p:stCondLst>
                                  <p:iterate>
                                    <p:tmAbs val="0"/>
                                  </p:iterate>
                                  <p:childTnLst>
                                    <p:set>
                                      <p:cBhvr>
                                        <p:cTn id="6" fill="hold"/>
                                        <p:tgtEl>
                                          <p:spTgt spid="1566"/>
                                        </p:tgtEl>
                                        <p:attrNameLst>
                                          <p:attrName>style.visibility</p:attrName>
                                        </p:attrNameLst>
                                      </p:cBhvr>
                                      <p:to>
                                        <p:strVal val="visible"/>
                                      </p:to>
                                    </p:set>
                                    <p:animEffect transition="in" filter="dissolve">
                                      <p:cBhvr>
                                        <p:cTn id="7" dur="499"/>
                                        <p:tgtEl>
                                          <p:spTgt spid="1566"/>
                                        </p:tgtEl>
                                      </p:cBhvr>
                                    </p:animEffect>
                                  </p:childTnLst>
                                </p:cTn>
                              </p:par>
                              <p:par>
                                <p:cTn id="8" presetID="9" presetClass="entr" fill="hold" grpId="0" nodeType="withEffect">
                                  <p:stCondLst>
                                    <p:cond delay="0"/>
                                  </p:stCondLst>
                                  <p:iterate>
                                    <p:tmAbs val="0"/>
                                  </p:iterate>
                                  <p:childTnLst>
                                    <p:set>
                                      <p:cBhvr>
                                        <p:cTn id="9" fill="hold"/>
                                        <p:tgtEl>
                                          <p:spTgt spid="1568"/>
                                        </p:tgtEl>
                                        <p:attrNameLst>
                                          <p:attrName>style.visibility</p:attrName>
                                        </p:attrNameLst>
                                      </p:cBhvr>
                                      <p:to>
                                        <p:strVal val="visible"/>
                                      </p:to>
                                    </p:set>
                                    <p:animEffect transition="in" filter="dissolve">
                                      <p:cBhvr>
                                        <p:cTn id="10" dur="1000"/>
                                        <p:tgtEl>
                                          <p:spTgt spid="1568"/>
                                        </p:tgtEl>
                                      </p:cBhvr>
                                    </p:animEffect>
                                  </p:childTnLst>
                                </p:cTn>
                              </p:par>
                              <p:par>
                                <p:cTn id="11" presetID="9" presetClass="entr" fill="hold" grpId="0" nodeType="withEffect">
                                  <p:stCondLst>
                                    <p:cond delay="0"/>
                                  </p:stCondLst>
                                  <p:iterate>
                                    <p:tmAbs val="0"/>
                                  </p:iterate>
                                  <p:childTnLst>
                                    <p:set>
                                      <p:cBhvr>
                                        <p:cTn id="12" fill="hold"/>
                                        <p:tgtEl>
                                          <p:spTgt spid="1567"/>
                                        </p:tgtEl>
                                        <p:attrNameLst>
                                          <p:attrName>style.visibility</p:attrName>
                                        </p:attrNameLst>
                                      </p:cBhvr>
                                      <p:to>
                                        <p:strVal val="visible"/>
                                      </p:to>
                                    </p:set>
                                    <p:animEffect transition="in" filter="dissolve">
                                      <p:cBhvr>
                                        <p:cTn id="13" dur="499"/>
                                        <p:tgtEl>
                                          <p:spTgt spid="15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6" grpId="0" animBg="1" advAuto="0"/>
      <p:bldP spid="1567" grpId="0" animBg="1" advAuto="0"/>
      <p:bldP spid="1568" grpId="0" animBg="1" advAuto="0"/>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3" name="Mt St Helens before.jpg" descr="Mt St Helens before.jpg"/>
          <p:cNvPicPr>
            <a:picLocks noChangeAspect="1"/>
          </p:cNvPicPr>
          <p:nvPr/>
        </p:nvPicPr>
        <p:blipFill>
          <a:blip r:embed="rId2"/>
          <a:stretch>
            <a:fillRect/>
          </a:stretch>
        </p:blipFill>
        <p:spPr>
          <a:xfrm>
            <a:off x="2184400" y="1506219"/>
            <a:ext cx="15265400" cy="10685781"/>
          </a:xfrm>
          <a:prstGeom prst="rect">
            <a:avLst/>
          </a:prstGeom>
          <a:ln w="25400">
            <a:solidFill>
              <a:srgbClr val="FFFFFF"/>
            </a:solidFill>
            <a:miter lim="400000"/>
          </a:ln>
        </p:spPr>
      </p:pic>
      <p:sp>
        <p:nvSpPr>
          <p:cNvPr id="1574" name="Mount St. Helens…"/>
          <p:cNvSpPr txBox="1"/>
          <p:nvPr/>
        </p:nvSpPr>
        <p:spPr>
          <a:xfrm>
            <a:off x="17144379" y="2266950"/>
            <a:ext cx="5346701" cy="49911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a:defRPr sz="6600">
                <a:solidFill>
                  <a:srgbClr val="FEFCDD"/>
                </a:solidFill>
                <a:latin typeface="+mn-lt"/>
                <a:ea typeface="+mn-ea"/>
                <a:cs typeface="+mn-cs"/>
                <a:sym typeface="DejaVu Sans Condensed"/>
              </a:defRPr>
            </a:pPr>
            <a:r>
              <a:t>Mount St. Helens</a:t>
            </a:r>
          </a:p>
          <a:p>
            <a:pPr>
              <a:defRPr sz="6600">
                <a:solidFill>
                  <a:srgbClr val="FEFCDD"/>
                </a:solidFill>
                <a:latin typeface="+mn-lt"/>
                <a:ea typeface="+mn-ea"/>
                <a:cs typeface="+mn-cs"/>
                <a:sym typeface="DejaVu Sans Condensed"/>
              </a:defRPr>
            </a:pPr>
            <a:endParaRPr/>
          </a:p>
          <a:p>
            <a:pPr>
              <a:defRPr sz="6600">
                <a:solidFill>
                  <a:srgbClr val="FEFCDD"/>
                </a:solidFill>
                <a:latin typeface="+mn-lt"/>
                <a:ea typeface="+mn-ea"/>
                <a:cs typeface="+mn-cs"/>
                <a:sym typeface="DejaVu Sans Condensed"/>
              </a:defRPr>
            </a:pPr>
            <a:r>
              <a:t> Washington May, 1980</a:t>
            </a:r>
          </a:p>
        </p:txBody>
      </p:sp>
    </p:spTree>
  </p:cSld>
  <p:clrMapOvr>
    <a:masterClrMapping/>
  </p:clrMapOvr>
  <p:transition spd="med"/>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6" name="Mt St Helens top gone.jpg" descr="Mt St Helens top gone.jpg"/>
          <p:cNvPicPr>
            <a:picLocks/>
          </p:cNvPicPr>
          <p:nvPr/>
        </p:nvPicPr>
        <p:blipFill>
          <a:blip r:embed="rId3"/>
          <a:stretch>
            <a:fillRect/>
          </a:stretch>
        </p:blipFill>
        <p:spPr>
          <a:xfrm>
            <a:off x="6680200" y="1452563"/>
            <a:ext cx="15011400" cy="10807701"/>
          </a:xfrm>
          <a:prstGeom prst="rect">
            <a:avLst/>
          </a:prstGeom>
          <a:ln w="25400">
            <a:solidFill>
              <a:srgbClr val="FFFFFF"/>
            </a:solidFill>
            <a:miter lim="400000"/>
          </a:ln>
        </p:spPr>
      </p:pic>
      <p:sp>
        <p:nvSpPr>
          <p:cNvPr id="1577" name="Lava dome"/>
          <p:cNvSpPr txBox="1">
            <a:spLocks noGrp="1"/>
          </p:cNvSpPr>
          <p:nvPr>
            <p:ph type="title" idx="4294967295"/>
          </p:nvPr>
        </p:nvSpPr>
        <p:spPr>
          <a:xfrm>
            <a:off x="2654300" y="1765300"/>
            <a:ext cx="3225800" cy="2603500"/>
          </a:xfrm>
          <a:prstGeom prst="rect">
            <a:avLst/>
          </a:prstGeom>
          <a:effectLst>
            <a:outerShdw blurRad="50800" dist="38100" dir="5400000" rotWithShape="0">
              <a:srgbClr val="000000">
                <a:alpha val="40000"/>
              </a:srgbClr>
            </a:outerShdw>
          </a:effectLst>
        </p:spPr>
        <p:txBody>
          <a:bodyPr anchor="b"/>
          <a:lstStyle>
            <a:lvl1pPr>
              <a:defRPr sz="8000">
                <a:solidFill>
                  <a:srgbClr val="F4EDB7"/>
                </a:solidFill>
                <a:latin typeface="+mn-lt"/>
                <a:ea typeface="+mn-ea"/>
                <a:cs typeface="+mn-cs"/>
                <a:sym typeface="DejaVu Sans Condensed"/>
              </a:defRPr>
            </a:lvl1pPr>
          </a:lstStyle>
          <a:p>
            <a:r>
              <a:t>Lava dome</a:t>
            </a:r>
          </a:p>
        </p:txBody>
      </p:sp>
      <p:grpSp>
        <p:nvGrpSpPr>
          <p:cNvPr id="1581" name="Group"/>
          <p:cNvGrpSpPr/>
          <p:nvPr/>
        </p:nvGrpSpPr>
        <p:grpSpPr>
          <a:xfrm>
            <a:off x="4317829" y="4483100"/>
            <a:ext cx="8890001" cy="3365500"/>
            <a:chOff x="0" y="0"/>
            <a:chExt cx="8890000" cy="3365500"/>
          </a:xfrm>
        </p:grpSpPr>
        <p:sp>
          <p:nvSpPr>
            <p:cNvPr id="1578" name="Line"/>
            <p:cNvSpPr/>
            <p:nvPr/>
          </p:nvSpPr>
          <p:spPr>
            <a:xfrm flipV="1">
              <a:off x="0" y="2746375"/>
              <a:ext cx="8173093" cy="190"/>
            </a:xfrm>
            <a:prstGeom prst="line">
              <a:avLst/>
            </a:prstGeom>
            <a:noFill/>
            <a:ln w="190500" cap="flat">
              <a:solidFill>
                <a:srgbClr val="F4EDB7"/>
              </a:solidFill>
              <a:prstDash val="solid"/>
              <a:miter lim="400000"/>
            </a:ln>
            <a:effectLst>
              <a:outerShdw blurRad="50800" dist="38100" dir="5400000" rotWithShape="0">
                <a:srgbClr val="000000">
                  <a:alpha val="40000"/>
                </a:srgbClr>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579" name="Line"/>
            <p:cNvSpPr/>
            <p:nvPr/>
          </p:nvSpPr>
          <p:spPr>
            <a:xfrm flipH="1">
              <a:off x="38276" y="0"/>
              <a:ext cx="1" cy="2801080"/>
            </a:xfrm>
            <a:prstGeom prst="line">
              <a:avLst/>
            </a:prstGeom>
            <a:noFill/>
            <a:ln w="190500" cap="flat">
              <a:solidFill>
                <a:srgbClr val="F4EDB7"/>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580" name="Triangle"/>
            <p:cNvSpPr/>
            <p:nvPr/>
          </p:nvSpPr>
          <p:spPr>
            <a:xfrm rot="5400000">
              <a:off x="7726559" y="2202059"/>
              <a:ext cx="1302775" cy="1024108"/>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F4EDB7"/>
            </a:solidFill>
            <a:ln w="25400" cap="flat">
              <a:solidFill>
                <a:srgbClr val="F4EDB7"/>
              </a:solidFill>
              <a:prstDash val="solid"/>
              <a:miter lim="400000"/>
            </a:ln>
            <a:effectLst>
              <a:outerShdw blurRad="50800" dist="38100" dir="5400000" rotWithShape="0">
                <a:srgbClr val="000000">
                  <a:alpha val="40000"/>
                </a:srgbClr>
              </a:outerShdw>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577"/>
                                        </p:tgtEl>
                                        <p:attrNameLst>
                                          <p:attrName>style.visibility</p:attrName>
                                        </p:attrNameLst>
                                      </p:cBhvr>
                                      <p:to>
                                        <p:strVal val="visible"/>
                                      </p:to>
                                    </p:set>
                                  </p:childTnLst>
                                </p:cTn>
                              </p:par>
                            </p:childTnLst>
                          </p:cTn>
                        </p:par>
                        <p:par>
                          <p:cTn id="7" fill="hold">
                            <p:stCondLst>
                              <p:cond delay="0"/>
                            </p:stCondLst>
                            <p:childTnLst>
                              <p:par>
                                <p:cTn id="8" presetID="22" presetClass="entr" presetSubtype="8" fill="hold" grpId="2" nodeType="afterEffect">
                                  <p:stCondLst>
                                    <p:cond delay="0"/>
                                  </p:stCondLst>
                                  <p:iterate>
                                    <p:tmAbs val="0"/>
                                  </p:iterate>
                                  <p:childTnLst>
                                    <p:set>
                                      <p:cBhvr>
                                        <p:cTn id="9" fill="hold"/>
                                        <p:tgtEl>
                                          <p:spTgt spid="1581"/>
                                        </p:tgtEl>
                                        <p:attrNameLst>
                                          <p:attrName>style.visibility</p:attrName>
                                        </p:attrNameLst>
                                      </p:cBhvr>
                                      <p:to>
                                        <p:strVal val="visible"/>
                                      </p:to>
                                    </p:set>
                                    <p:animEffect transition="in" filter="wipe(left)">
                                      <p:cBhvr>
                                        <p:cTn id="10" dur="500"/>
                                        <p:tgtEl>
                                          <p:spTgt spid="15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77" grpId="1" animBg="1" advAuto="0"/>
      <p:bldP spid="1581" grpId="2" animBg="1" advAuto="0"/>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5" name="Radiometric age: 340,000–2.8 million years"/>
          <p:cNvSpPr txBox="1">
            <a:spLocks noGrp="1"/>
          </p:cNvSpPr>
          <p:nvPr>
            <p:ph type="title" idx="4294967295"/>
          </p:nvPr>
        </p:nvSpPr>
        <p:spPr>
          <a:xfrm>
            <a:off x="3340100" y="9664700"/>
            <a:ext cx="20828000" cy="1422400"/>
          </a:xfrm>
          <a:prstGeom prst="rect">
            <a:avLst/>
          </a:prstGeom>
          <a:effectLst>
            <a:outerShdw blurRad="50800" dist="38100" dir="5400000" rotWithShape="0">
              <a:srgbClr val="000000">
                <a:alpha val="40000"/>
              </a:srgbClr>
            </a:outerShdw>
          </a:effectLst>
        </p:spPr>
        <p:txBody>
          <a:bodyPr anchor="b"/>
          <a:lstStyle>
            <a:lvl1pPr>
              <a:defRPr sz="6600">
                <a:latin typeface="+mn-lt"/>
                <a:ea typeface="+mn-ea"/>
                <a:cs typeface="+mn-cs"/>
                <a:sym typeface="DejaVu Sans Condensed"/>
              </a:defRPr>
            </a:lvl1pPr>
          </a:lstStyle>
          <a:p>
            <a:r>
              <a:t>Radiometric age: 340,000–2.8 million years</a:t>
            </a:r>
          </a:p>
        </p:txBody>
      </p:sp>
      <p:pic>
        <p:nvPicPr>
          <p:cNvPr id="1586" name="Mt St Helens dome.jpg" descr="Mt St Helens dome.jpg"/>
          <p:cNvPicPr>
            <a:picLocks/>
          </p:cNvPicPr>
          <p:nvPr/>
        </p:nvPicPr>
        <p:blipFill>
          <a:blip r:embed="rId3"/>
          <a:stretch>
            <a:fillRect/>
          </a:stretch>
        </p:blipFill>
        <p:spPr>
          <a:xfrm>
            <a:off x="6121400" y="1003298"/>
            <a:ext cx="15265400" cy="8902701"/>
          </a:xfrm>
          <a:prstGeom prst="rect">
            <a:avLst/>
          </a:prstGeom>
          <a:ln w="25400">
            <a:solidFill>
              <a:srgbClr val="FFFFFF"/>
            </a:solidFill>
            <a:miter lim="400000"/>
          </a:ln>
        </p:spPr>
      </p:pic>
      <p:sp>
        <p:nvSpPr>
          <p:cNvPr id="1587" name="Actual age: less than 12 years!!"/>
          <p:cNvSpPr txBox="1"/>
          <p:nvPr/>
        </p:nvSpPr>
        <p:spPr>
          <a:xfrm>
            <a:off x="4361220" y="11087100"/>
            <a:ext cx="17769757" cy="13716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8600" b="1">
                <a:solidFill>
                  <a:srgbClr val="F4EDB7"/>
                </a:solidFill>
                <a:effectLst>
                  <a:outerShdw blurRad="50800" dist="38100" dir="5400000" rotWithShape="0">
                    <a:srgbClr val="000000">
                      <a:alpha val="40000"/>
                    </a:srgbClr>
                  </a:outerShdw>
                </a:effectLst>
                <a:latin typeface="+mn-lt"/>
                <a:ea typeface="+mn-ea"/>
                <a:cs typeface="+mn-cs"/>
                <a:sym typeface="DejaVu Sans Condensed"/>
              </a:defRPr>
            </a:lvl1pPr>
          </a:lstStyle>
          <a:p>
            <a:r>
              <a:t>Actual age: less than 12 years!!</a:t>
            </a:r>
          </a:p>
        </p:txBody>
      </p:sp>
      <p:sp>
        <p:nvSpPr>
          <p:cNvPr id="1588" name="Line"/>
          <p:cNvSpPr/>
          <p:nvPr/>
        </p:nvSpPr>
        <p:spPr>
          <a:xfrm flipH="1">
            <a:off x="3746455" y="7327900"/>
            <a:ext cx="7289846" cy="2"/>
          </a:xfrm>
          <a:prstGeom prst="line">
            <a:avLst/>
          </a:prstGeom>
          <a:ln w="254000">
            <a:solidFill>
              <a:srgbClr val="F4EDB7"/>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589" name="Lava dome"/>
          <p:cNvSpPr txBox="1"/>
          <p:nvPr/>
        </p:nvSpPr>
        <p:spPr>
          <a:xfrm>
            <a:off x="2413000" y="4254500"/>
            <a:ext cx="3200400" cy="27178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8000">
                <a:solidFill>
                  <a:srgbClr val="F4EDB7"/>
                </a:solidFill>
                <a:effectLst>
                  <a:outerShdw blurRad="50800" dist="38100" dir="5400000" rotWithShape="0">
                    <a:srgbClr val="000000">
                      <a:alpha val="40000"/>
                    </a:srgbClr>
                  </a:outerShdw>
                </a:effectLst>
                <a:latin typeface="+mn-lt"/>
                <a:ea typeface="+mn-ea"/>
                <a:cs typeface="+mn-cs"/>
                <a:sym typeface="DejaVu Sans Condensed"/>
              </a:defRPr>
            </a:lvl1pPr>
          </a:lstStyle>
          <a:p>
            <a:r>
              <a:t>Lava dome</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58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3" presetClass="entr" presetSubtype="16" fill="hold" grpId="2" nodeType="clickEffect">
                                  <p:stCondLst>
                                    <p:cond delay="0"/>
                                  </p:stCondLst>
                                  <p:iterate>
                                    <p:tmAbs val="0"/>
                                  </p:iterate>
                                  <p:childTnLst>
                                    <p:set>
                                      <p:cBhvr>
                                        <p:cTn id="10" fill="hold"/>
                                        <p:tgtEl>
                                          <p:spTgt spid="1587"/>
                                        </p:tgtEl>
                                        <p:attrNameLst>
                                          <p:attrName>style.visibility</p:attrName>
                                        </p:attrNameLst>
                                      </p:cBhvr>
                                      <p:to>
                                        <p:strVal val="visible"/>
                                      </p:to>
                                    </p:set>
                                    <p:anim calcmode="lin" valueType="num">
                                      <p:cBhvr>
                                        <p:cTn id="11" dur="500" fill="hold"/>
                                        <p:tgtEl>
                                          <p:spTgt spid="1587"/>
                                        </p:tgtEl>
                                        <p:attrNameLst>
                                          <p:attrName>ppt_w</p:attrName>
                                        </p:attrNameLst>
                                      </p:cBhvr>
                                      <p:tavLst>
                                        <p:tav tm="0">
                                          <p:val>
                                            <p:fltVal val="0"/>
                                          </p:val>
                                        </p:tav>
                                        <p:tav tm="100000">
                                          <p:val>
                                            <p:strVal val="#ppt_w"/>
                                          </p:val>
                                        </p:tav>
                                      </p:tavLst>
                                    </p:anim>
                                    <p:anim calcmode="lin" valueType="num">
                                      <p:cBhvr>
                                        <p:cTn id="12" dur="500" fill="hold"/>
                                        <p:tgtEl>
                                          <p:spTgt spid="158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5" grpId="1" animBg="1" advAuto="0"/>
      <p:bldP spid="1587" grpId="2" animBg="1" advAuto="0"/>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Mt. Ngauruhoe, New Zealand"/>
          <p:cNvSpPr txBox="1">
            <a:spLocks noGrp="1"/>
          </p:cNvSpPr>
          <p:nvPr>
            <p:ph type="title" idx="4294967295"/>
          </p:nvPr>
        </p:nvSpPr>
        <p:spPr>
          <a:xfrm>
            <a:off x="1778000" y="1117600"/>
            <a:ext cx="20828000" cy="1181100"/>
          </a:xfrm>
          <a:prstGeom prst="rect">
            <a:avLst/>
          </a:prstGeom>
          <a:effectLst>
            <a:outerShdw blurRad="50800" dist="38100" dir="5400000" rotWithShape="0">
              <a:srgbClr val="000000">
                <a:alpha val="40000"/>
              </a:srgbClr>
            </a:outerShdw>
          </a:effectLst>
        </p:spPr>
        <p:txBody>
          <a:bodyPr anchor="b"/>
          <a:lstStyle>
            <a:lvl1pPr>
              <a:defRPr sz="7200"/>
            </a:lvl1pPr>
          </a:lstStyle>
          <a:p>
            <a:r>
              <a:t>Mt. Ngauruhoe, New Zealand</a:t>
            </a:r>
          </a:p>
        </p:txBody>
      </p:sp>
      <p:sp>
        <p:nvSpPr>
          <p:cNvPr id="2052" name="(5 eruptions: 1949–1975)"/>
          <p:cNvSpPr txBox="1"/>
          <p:nvPr/>
        </p:nvSpPr>
        <p:spPr>
          <a:xfrm>
            <a:off x="1778000" y="2171700"/>
            <a:ext cx="20828000" cy="1041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b"/>
          <a:lstStyle>
            <a:lvl1pPr>
              <a:defRPr sz="6400">
                <a:solidFill>
                  <a:srgbClr val="FFFFFF"/>
                </a:solidFill>
                <a:effectLst>
                  <a:outerShdw blurRad="50800" dist="38100" dir="5400000" rotWithShape="0">
                    <a:srgbClr val="000000">
                      <a:alpha val="40000"/>
                    </a:srgbClr>
                  </a:outerShdw>
                </a:effectLst>
                <a:latin typeface="+mn-lt"/>
                <a:ea typeface="+mn-ea"/>
                <a:cs typeface="+mn-cs"/>
                <a:sym typeface="Helvetica"/>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64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Helvetica"/>
                <a:sym typeface="Helvetica"/>
              </a:rPr>
              <a:t>(5 eruptions: 1949–1975)</a:t>
            </a:r>
          </a:p>
        </p:txBody>
      </p:sp>
      <p:sp>
        <p:nvSpPr>
          <p:cNvPr id="2053" name="Potassium-Argon: 270,000–3.5 million years"/>
          <p:cNvSpPr txBox="1"/>
          <p:nvPr/>
        </p:nvSpPr>
        <p:spPr>
          <a:xfrm>
            <a:off x="1778000" y="10210800"/>
            <a:ext cx="20828000" cy="1041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b"/>
          <a:lstStyle/>
          <a:p>
            <a:pPr marL="0" marR="0" lvl="0" indent="0" algn="ctr" defTabSz="825500" rtl="0" eaLnBrk="1" fontAlgn="auto" latinLnBrk="0" hangingPunct="0">
              <a:lnSpc>
                <a:spcPct val="100000"/>
              </a:lnSpc>
              <a:spcBef>
                <a:spcPts val="0"/>
              </a:spcBef>
              <a:spcAft>
                <a:spcPts val="0"/>
              </a:spcAft>
              <a:buClrTx/>
              <a:buSzTx/>
              <a:buFontTx/>
              <a:buNone/>
              <a:tabLst/>
              <a:defRPr sz="6000">
                <a:solidFill>
                  <a:srgbClr val="FFFFFF"/>
                </a:solidFill>
                <a:effectLst>
                  <a:outerShdw blurRad="50800" dist="38100" dir="5400000" rotWithShape="0">
                    <a:srgbClr val="000000">
                      <a:alpha val="40000"/>
                    </a:srgbClr>
                  </a:outerShdw>
                </a:effectLst>
                <a:latin typeface="+mn-lt"/>
                <a:ea typeface="+mn-ea"/>
                <a:cs typeface="+mn-cs"/>
                <a:sym typeface="Helvetica"/>
              </a:defRPr>
            </a:pPr>
            <a:r>
              <a:rPr kumimoji="0" sz="6000" b="0" i="0" u="none" strike="noStrike" kern="0" cap="none" spc="0" normalizeH="0" baseline="0" noProof="0">
                <a:ln>
                  <a:noFill/>
                </a:ln>
                <a:solidFill>
                  <a:srgbClr val="F4EDB7"/>
                </a:solidFill>
                <a:effectLst>
                  <a:outerShdw blurRad="50800" dist="38100" dir="5400000" rotWithShape="0">
                    <a:srgbClr val="000000">
                      <a:alpha val="40000"/>
                    </a:srgbClr>
                  </a:outerShdw>
                </a:effectLst>
                <a:uLnTx/>
                <a:uFillTx/>
                <a:latin typeface="Helvetica"/>
                <a:sym typeface="Helvetica"/>
              </a:rPr>
              <a:t>Potassium-Argon:</a:t>
            </a:r>
            <a:r>
              <a:rPr kumimoji="0" sz="60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Helvetica"/>
                <a:sym typeface="Helvetica"/>
              </a:rPr>
              <a:t> 270,000–3.5 million years</a:t>
            </a:r>
          </a:p>
        </p:txBody>
      </p:sp>
      <p:sp>
        <p:nvSpPr>
          <p:cNvPr id="2054" name="Rocks really &lt;50 years old when dated!!!"/>
          <p:cNvSpPr txBox="1"/>
          <p:nvPr/>
        </p:nvSpPr>
        <p:spPr>
          <a:xfrm>
            <a:off x="1778000" y="11404600"/>
            <a:ext cx="20828000" cy="1041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b"/>
          <a:lstStyle/>
          <a:p>
            <a:pPr marL="0" marR="0" lvl="0" indent="0" algn="ctr" defTabSz="825500" rtl="0" eaLnBrk="1" fontAlgn="auto" latinLnBrk="0" hangingPunct="0">
              <a:lnSpc>
                <a:spcPct val="100000"/>
              </a:lnSpc>
              <a:spcBef>
                <a:spcPts val="0"/>
              </a:spcBef>
              <a:spcAft>
                <a:spcPts val="0"/>
              </a:spcAft>
              <a:buClrTx/>
              <a:buSzTx/>
              <a:buFontTx/>
              <a:buNone/>
              <a:tabLst/>
              <a:defRPr sz="7200" b="1">
                <a:solidFill>
                  <a:srgbClr val="FFFFFF"/>
                </a:solidFill>
                <a:effectLst>
                  <a:outerShdw blurRad="50800" dist="38100" dir="5400000" rotWithShape="0">
                    <a:srgbClr val="000000">
                      <a:alpha val="40000"/>
                    </a:srgbClr>
                  </a:outerShdw>
                </a:effectLst>
                <a:latin typeface="+mn-lt"/>
                <a:ea typeface="+mn-ea"/>
                <a:cs typeface="+mn-cs"/>
                <a:sym typeface="Helvetica"/>
              </a:defRPr>
            </a:pPr>
            <a:r>
              <a:rPr kumimoji="0" sz="7200" b="1" i="0" u="none" strike="noStrike" kern="0" cap="none" spc="0" normalizeH="0" baseline="0" noProof="0">
                <a:ln>
                  <a:noFill/>
                </a:ln>
                <a:solidFill>
                  <a:srgbClr val="F4EDB7"/>
                </a:solidFill>
                <a:effectLst>
                  <a:outerShdw blurRad="50800" dist="38100" dir="5400000" rotWithShape="0">
                    <a:srgbClr val="000000">
                      <a:alpha val="40000"/>
                    </a:srgbClr>
                  </a:outerShdw>
                </a:effectLst>
                <a:uLnTx/>
                <a:uFillTx/>
                <a:latin typeface="Helvetica"/>
                <a:sym typeface="Helvetica"/>
              </a:rPr>
              <a:t>Rocks really</a:t>
            </a:r>
            <a:r>
              <a:rPr kumimoji="0" sz="7200" b="1"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Helvetica"/>
                <a:sym typeface="Helvetica"/>
              </a:rPr>
              <a:t> &lt;50 years old </a:t>
            </a:r>
            <a:r>
              <a:rPr kumimoji="0" sz="7200" b="1" i="0" u="none" strike="noStrike" kern="0" cap="none" spc="0" normalizeH="0" baseline="0" noProof="0">
                <a:ln>
                  <a:noFill/>
                </a:ln>
                <a:solidFill>
                  <a:srgbClr val="F4EDB7"/>
                </a:solidFill>
                <a:effectLst>
                  <a:outerShdw blurRad="50800" dist="38100" dir="5400000" rotWithShape="0">
                    <a:srgbClr val="000000">
                      <a:alpha val="40000"/>
                    </a:srgbClr>
                  </a:outerShdw>
                </a:effectLst>
                <a:uLnTx/>
                <a:uFillTx/>
                <a:latin typeface="Helvetica"/>
                <a:sym typeface="Helvetica"/>
              </a:rPr>
              <a:t>when dated!!!</a:t>
            </a:r>
          </a:p>
        </p:txBody>
      </p:sp>
      <p:pic>
        <p:nvPicPr>
          <p:cNvPr id="2055" name="144276051_Thinkstock2012_MtNgauruhoeNewZealand.jpg" descr="144276051_Thinkstock2012_MtNgauruhoeNewZealand.jpg"/>
          <p:cNvPicPr>
            <a:picLocks noChangeAspect="1"/>
          </p:cNvPicPr>
          <p:nvPr/>
        </p:nvPicPr>
        <p:blipFill>
          <a:blip r:embed="rId3"/>
          <a:stretch>
            <a:fillRect/>
          </a:stretch>
        </p:blipFill>
        <p:spPr>
          <a:xfrm>
            <a:off x="7137400" y="3403600"/>
            <a:ext cx="10096500" cy="6705600"/>
          </a:xfrm>
          <a:prstGeom prst="rect">
            <a:avLst/>
          </a:prstGeom>
          <a:ln w="25400">
            <a:solidFill>
              <a:srgbClr val="FFFFFF"/>
            </a:solidFill>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20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p:tmAbs val="0"/>
                                  </p:iterate>
                                  <p:childTnLst>
                                    <p:set>
                                      <p:cBhvr>
                                        <p:cTn id="10" fill="hold"/>
                                        <p:tgtEl>
                                          <p:spTgt spid="20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3" grpId="0" animBg="1" advAuto="0"/>
      <p:bldP spid="2054" grpId="0" animBg="1" advAuto="0"/>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24" name="AgeDatingResults_Australia2.jpg" descr="AgeDatingResults_Australia2.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625" name="Australia"/>
          <p:cNvSpPr txBox="1"/>
          <p:nvPr/>
        </p:nvSpPr>
        <p:spPr>
          <a:xfrm>
            <a:off x="3369210" y="4027662"/>
            <a:ext cx="4817974" cy="13208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marL="0" marR="0" lvl="0" indent="0" algn="ctr" defTabSz="825500" rtl="0" eaLnBrk="1" fontAlgn="auto" latinLnBrk="0" hangingPunct="0">
              <a:lnSpc>
                <a:spcPct val="80000"/>
              </a:lnSpc>
              <a:spcBef>
                <a:spcPts val="0"/>
              </a:spcBef>
              <a:spcAft>
                <a:spcPts val="0"/>
              </a:spcAft>
              <a:buClrTx/>
              <a:buSzTx/>
              <a:buFontTx/>
              <a:buNone/>
              <a:tabLst/>
              <a:defRPr sz="9600">
                <a:solidFill>
                  <a:srgbClr val="FFFFFF"/>
                </a:solidFill>
                <a:latin typeface="Mensch Thin"/>
                <a:ea typeface="Mensch Thin"/>
                <a:cs typeface="Mensch Thin"/>
                <a:sym typeface="Mensch Thin"/>
              </a:defRPr>
            </a:pPr>
            <a:r>
              <a:rPr kumimoji="0" sz="9600" b="0" i="0" u="none" strike="noStrike" kern="0" cap="none" spc="0" normalizeH="0" baseline="0" noProof="0">
                <a:ln>
                  <a:noFill/>
                </a:ln>
                <a:solidFill>
                  <a:srgbClr val="FFFFFF"/>
                </a:solidFill>
                <a:effectLst/>
                <a:uLnTx/>
                <a:uFillTx/>
                <a:latin typeface="Mensch Thin"/>
                <a:sym typeface="Mensch Thin"/>
              </a:rPr>
              <a:t>Austra</a:t>
            </a:r>
            <a:r>
              <a:rPr kumimoji="0" sz="9600" b="0" i="0" u="none" strike="noStrike" kern="0" cap="none" spc="-768" normalizeH="0" baseline="0" noProof="0">
                <a:ln>
                  <a:noFill/>
                </a:ln>
                <a:solidFill>
                  <a:srgbClr val="FFFFFF"/>
                </a:solidFill>
                <a:effectLst/>
                <a:uLnTx/>
                <a:uFillTx/>
                <a:latin typeface="Mensch Thin"/>
                <a:sym typeface="Mensch Thin"/>
              </a:rPr>
              <a:t>l</a:t>
            </a:r>
            <a:r>
              <a:rPr kumimoji="0" sz="9600" b="0" i="0" u="none" strike="noStrike" kern="0" cap="none" spc="0" normalizeH="0" baseline="0" noProof="0">
                <a:ln>
                  <a:noFill/>
                </a:ln>
                <a:solidFill>
                  <a:srgbClr val="FFFFFF"/>
                </a:solidFill>
                <a:effectLst/>
                <a:uLnTx/>
                <a:uFillTx/>
                <a:latin typeface="Mensch Thin"/>
                <a:sym typeface="Mensch Thin"/>
              </a:rPr>
              <a:t>ia</a:t>
            </a:r>
          </a:p>
        </p:txBody>
      </p:sp>
      <p:sp>
        <p:nvSpPr>
          <p:cNvPr id="1626" name="Crinum mine"/>
          <p:cNvSpPr txBox="1"/>
          <p:nvPr/>
        </p:nvSpPr>
        <p:spPr>
          <a:xfrm>
            <a:off x="3420416" y="2866827"/>
            <a:ext cx="4715562" cy="13589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lnSpc>
                <a:spcPct val="80000"/>
              </a:lnSpc>
              <a:defRPr sz="7200">
                <a:solidFill>
                  <a:srgbClr val="FFFFFF"/>
                </a:solidFill>
                <a:latin typeface="Oleo Script"/>
                <a:ea typeface="Oleo Script"/>
                <a:cs typeface="Oleo Script"/>
                <a:sym typeface="Oleo Script"/>
              </a:defRPr>
            </a:lvl1pPr>
          </a:lstStyle>
          <a:p>
            <a:pPr marL="0" marR="0" lvl="0" indent="0" algn="ctr" defTabSz="825500" rtl="0" eaLnBrk="1" fontAlgn="auto" latinLnBrk="0" hangingPunct="0">
              <a:lnSpc>
                <a:spcPct val="80000"/>
              </a:lnSpc>
              <a:spcBef>
                <a:spcPts val="0"/>
              </a:spcBef>
              <a:spcAft>
                <a:spcPts val="0"/>
              </a:spcAft>
              <a:buClrTx/>
              <a:buSzTx/>
              <a:buFontTx/>
              <a:buNone/>
              <a:tabLst/>
              <a:defRPr/>
            </a:pPr>
            <a:r>
              <a:rPr kumimoji="0" sz="7200" b="0" i="0" u="none" strike="noStrike" kern="0" cap="none" spc="0" normalizeH="0" baseline="0" noProof="0">
                <a:ln>
                  <a:noFill/>
                </a:ln>
                <a:solidFill>
                  <a:srgbClr val="FFFFFF"/>
                </a:solidFill>
                <a:effectLst/>
                <a:uLnTx/>
                <a:uFillTx/>
                <a:latin typeface="Oleo Script"/>
                <a:sym typeface="Oleo Script"/>
              </a:rPr>
              <a:t>Crinum mine</a:t>
            </a:r>
          </a:p>
        </p:txBody>
      </p:sp>
      <p:sp>
        <p:nvSpPr>
          <p:cNvPr id="1627" name="1994"/>
          <p:cNvSpPr txBox="1"/>
          <p:nvPr/>
        </p:nvSpPr>
        <p:spPr>
          <a:xfrm>
            <a:off x="2932080" y="6940641"/>
            <a:ext cx="2673401" cy="1778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lnSpc>
                <a:spcPct val="80000"/>
              </a:lnSpc>
              <a:defRPr sz="9600" b="1">
                <a:solidFill>
                  <a:srgbClr val="341701"/>
                </a:solidFill>
                <a:latin typeface="Oleo Script"/>
                <a:ea typeface="Oleo Script"/>
                <a:cs typeface="Oleo Script"/>
                <a:sym typeface="Oleo Script"/>
              </a:defRPr>
            </a:lvl1pPr>
          </a:lstStyle>
          <a:p>
            <a:pPr marL="0" marR="0" lvl="0" indent="0" algn="ctr" defTabSz="825500" rtl="0" eaLnBrk="1" fontAlgn="auto" latinLnBrk="0" hangingPunct="0">
              <a:lnSpc>
                <a:spcPct val="80000"/>
              </a:lnSpc>
              <a:spcBef>
                <a:spcPts val="0"/>
              </a:spcBef>
              <a:spcAft>
                <a:spcPts val="0"/>
              </a:spcAft>
              <a:buClrTx/>
              <a:buSzTx/>
              <a:buFontTx/>
              <a:buNone/>
              <a:tabLst/>
              <a:defRPr/>
            </a:pPr>
            <a:r>
              <a:rPr kumimoji="0" sz="9600" b="1" i="0" u="none" strike="noStrike" kern="0" cap="none" spc="0" normalizeH="0" baseline="0" noProof="0">
                <a:ln>
                  <a:noFill/>
                </a:ln>
                <a:solidFill>
                  <a:srgbClr val="341701"/>
                </a:solidFill>
                <a:effectLst/>
                <a:uLnTx/>
                <a:uFillTx/>
                <a:latin typeface="Oleo Script"/>
                <a:sym typeface="Oleo Script"/>
              </a:rPr>
              <a:t>1994</a:t>
            </a:r>
          </a:p>
        </p:txBody>
      </p:sp>
    </p:spTree>
    <p:extLst>
      <p:ext uri="{BB962C8B-B14F-4D97-AF65-F5344CB8AC3E}">
        <p14:creationId xmlns:p14="http://schemas.microsoft.com/office/powerpoint/2010/main" val="3754011910"/>
      </p:ext>
    </p:extLst>
  </p:cSld>
  <p:clrMapOvr>
    <a:masterClrMapping/>
  </p:clrMapOvr>
  <p:transition spd="med"/>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29" name="AgeDatingResults_Australia.jpg" descr="AgeDatingResults_Australia.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630" name="Sandstone, claystone, siltstone"/>
          <p:cNvSpPr txBox="1"/>
          <p:nvPr/>
        </p:nvSpPr>
        <p:spPr>
          <a:xfrm>
            <a:off x="3804474" y="11395485"/>
            <a:ext cx="18151358" cy="10668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gn="r">
              <a:lnSpc>
                <a:spcPct val="80000"/>
              </a:lnSpc>
              <a:defRPr sz="5500" b="1">
                <a:latin typeface="Oleo Script"/>
                <a:ea typeface="Oleo Script"/>
                <a:cs typeface="Oleo Script"/>
                <a:sym typeface="Oleo Script"/>
              </a:defRPr>
            </a:lvl1pPr>
          </a:lstStyle>
          <a:p>
            <a:pPr marL="0" marR="0" lvl="0" indent="0" algn="r" defTabSz="825500" rtl="0" eaLnBrk="1" fontAlgn="auto" latinLnBrk="0" hangingPunct="0">
              <a:lnSpc>
                <a:spcPct val="80000"/>
              </a:lnSpc>
              <a:spcBef>
                <a:spcPts val="0"/>
              </a:spcBef>
              <a:spcAft>
                <a:spcPts val="0"/>
              </a:spcAft>
              <a:buClrTx/>
              <a:buSzTx/>
              <a:buFontTx/>
              <a:buNone/>
              <a:tabLst/>
              <a:defRPr sz="4800">
                <a:latin typeface="+mj-lt"/>
                <a:ea typeface="+mj-ea"/>
                <a:cs typeface="+mj-cs"/>
                <a:sym typeface="Calibri"/>
              </a:defRPr>
            </a:pPr>
            <a:r>
              <a:rPr kumimoji="0" sz="5500" b="1" i="0" u="none" strike="noStrike" kern="0" cap="none" spc="0" normalizeH="0" baseline="0" noProof="0">
                <a:ln>
                  <a:noFill/>
                </a:ln>
                <a:solidFill>
                  <a:srgbClr val="000000"/>
                </a:solidFill>
                <a:effectLst/>
                <a:uLnTx/>
                <a:uFillTx/>
                <a:latin typeface="Oleo Script"/>
                <a:ea typeface="Oleo Script"/>
                <a:cs typeface="Oleo Script"/>
                <a:sym typeface="Oleo Script"/>
              </a:rPr>
              <a:t>Sandstone, claystone, siltstone</a:t>
            </a:r>
          </a:p>
        </p:txBody>
      </p:sp>
      <p:sp>
        <p:nvSpPr>
          <p:cNvPr id="1631" name="Once molten basalt layer"/>
          <p:cNvSpPr txBox="1"/>
          <p:nvPr/>
        </p:nvSpPr>
        <p:spPr>
          <a:xfrm>
            <a:off x="14388122" y="9947442"/>
            <a:ext cx="7588949" cy="10668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lgn="r">
              <a:lnSpc>
                <a:spcPct val="80000"/>
              </a:lnSpc>
              <a:defRPr sz="5500" b="1">
                <a:solidFill>
                  <a:srgbClr val="FFFFFF"/>
                </a:solidFill>
                <a:latin typeface="Oleo Script"/>
                <a:ea typeface="Oleo Script"/>
                <a:cs typeface="Oleo Script"/>
                <a:sym typeface="Oleo Script"/>
              </a:defRPr>
            </a:lvl1pPr>
          </a:lstStyle>
          <a:p>
            <a:pPr marL="0" marR="0" lvl="0" indent="0" algn="r" defTabSz="825500" rtl="0" eaLnBrk="1" fontAlgn="auto" latinLnBrk="0" hangingPunct="0">
              <a:lnSpc>
                <a:spcPct val="80000"/>
              </a:lnSpc>
              <a:spcBef>
                <a:spcPts val="0"/>
              </a:spcBef>
              <a:spcAft>
                <a:spcPts val="0"/>
              </a:spcAft>
              <a:buClrTx/>
              <a:buSzTx/>
              <a:buFontTx/>
              <a:buNone/>
              <a:tabLst/>
              <a:defRPr sz="4800">
                <a:latin typeface="+mj-lt"/>
                <a:ea typeface="+mj-ea"/>
                <a:cs typeface="+mj-cs"/>
                <a:sym typeface="Calibri"/>
              </a:defRPr>
            </a:pPr>
            <a:r>
              <a:rPr kumimoji="0" sz="5500" b="1" i="0" u="none" strike="noStrike" kern="0" cap="none" spc="0" normalizeH="0" baseline="0" noProof="0">
                <a:ln>
                  <a:noFill/>
                </a:ln>
                <a:solidFill>
                  <a:srgbClr val="FFFFFF"/>
                </a:solidFill>
                <a:effectLst/>
                <a:uLnTx/>
                <a:uFillTx/>
                <a:latin typeface="Oleo Script"/>
                <a:ea typeface="Oleo Script"/>
                <a:cs typeface="Oleo Script"/>
                <a:sym typeface="Oleo Script"/>
              </a:rPr>
              <a:t>Once molten basalt layer  </a:t>
            </a:r>
          </a:p>
        </p:txBody>
      </p:sp>
      <p:sp>
        <p:nvSpPr>
          <p:cNvPr id="1632" name="Sands…"/>
          <p:cNvSpPr txBox="1"/>
          <p:nvPr/>
        </p:nvSpPr>
        <p:spPr>
          <a:xfrm>
            <a:off x="18278687" y="3672189"/>
            <a:ext cx="3743555" cy="236474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marL="0" marR="0" lvl="0" indent="0" algn="ctr" defTabSz="825500" rtl="0" eaLnBrk="1" fontAlgn="auto" latinLnBrk="0" hangingPunct="0">
              <a:lnSpc>
                <a:spcPct val="80000"/>
              </a:lnSpc>
              <a:spcBef>
                <a:spcPts val="0"/>
              </a:spcBef>
              <a:spcAft>
                <a:spcPts val="0"/>
              </a:spcAft>
              <a:buClrTx/>
              <a:buSzTx/>
              <a:buFontTx/>
              <a:buNone/>
              <a:tabLst/>
              <a:defRPr sz="7200" b="1">
                <a:latin typeface="Oleo Script"/>
                <a:ea typeface="Oleo Script"/>
                <a:cs typeface="Oleo Script"/>
                <a:sym typeface="Oleo Script"/>
              </a:defRPr>
            </a:pPr>
            <a:r>
              <a:rPr kumimoji="0" sz="7200" b="1" i="0" u="none" strike="noStrike" kern="0" cap="none" spc="0" normalizeH="0" baseline="0" noProof="0">
                <a:ln>
                  <a:noFill/>
                </a:ln>
                <a:solidFill>
                  <a:srgbClr val="000000"/>
                </a:solidFill>
                <a:effectLst/>
                <a:uLnTx/>
                <a:uFillTx/>
                <a:latin typeface="Oleo Script"/>
                <a:sym typeface="Oleo Script"/>
              </a:rPr>
              <a:t>Sands </a:t>
            </a:r>
          </a:p>
          <a:p>
            <a:pPr marL="0" marR="0" lvl="0" indent="0" algn="ctr" defTabSz="825500" rtl="0" eaLnBrk="1" fontAlgn="auto" latinLnBrk="0" hangingPunct="0">
              <a:lnSpc>
                <a:spcPct val="80000"/>
              </a:lnSpc>
              <a:spcBef>
                <a:spcPts val="0"/>
              </a:spcBef>
              <a:spcAft>
                <a:spcPts val="0"/>
              </a:spcAft>
              <a:buClrTx/>
              <a:buSzTx/>
              <a:buFontTx/>
              <a:buNone/>
              <a:tabLst/>
              <a:defRPr sz="7200" b="1">
                <a:latin typeface="Oleo Script"/>
                <a:ea typeface="Oleo Script"/>
                <a:cs typeface="Oleo Script"/>
                <a:sym typeface="Oleo Script"/>
              </a:defRPr>
            </a:pPr>
            <a:r>
              <a:rPr kumimoji="0" sz="7200" b="1" i="0" u="none" strike="noStrike" kern="0" cap="none" spc="0" normalizeH="0" baseline="0" noProof="0">
                <a:ln>
                  <a:noFill/>
                </a:ln>
                <a:solidFill>
                  <a:srgbClr val="000000"/>
                </a:solidFill>
                <a:effectLst/>
                <a:uLnTx/>
                <a:uFillTx/>
                <a:latin typeface="Oleo Script"/>
                <a:sym typeface="Oleo Script"/>
              </a:rPr>
              <a:t>and clays</a:t>
            </a:r>
          </a:p>
        </p:txBody>
      </p:sp>
    </p:spTree>
    <p:extLst>
      <p:ext uri="{BB962C8B-B14F-4D97-AF65-F5344CB8AC3E}">
        <p14:creationId xmlns:p14="http://schemas.microsoft.com/office/powerpoint/2010/main" val="4249486159"/>
      </p:ext>
    </p:extLst>
  </p:cSld>
  <p:clrMapOvr>
    <a:masterClrMapping/>
  </p:clrMapOvr>
  <p:transition spd="med"/>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4" name="1508_AgeDatingResults_Australia_Wood.jpg" descr="1508_AgeDatingResults_Australia_Woo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635" name="69 feet down"/>
          <p:cNvSpPr txBox="1"/>
          <p:nvPr/>
        </p:nvSpPr>
        <p:spPr>
          <a:xfrm>
            <a:off x="13963325" y="9984948"/>
            <a:ext cx="4686936" cy="9271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marL="0" marR="0" lvl="0" indent="0" algn="r" defTabSz="825500" rtl="0" eaLnBrk="1" fontAlgn="auto" latinLnBrk="0" hangingPunct="0">
              <a:lnSpc>
                <a:spcPct val="80000"/>
              </a:lnSpc>
              <a:spcBef>
                <a:spcPts val="0"/>
              </a:spcBef>
              <a:spcAft>
                <a:spcPts val="0"/>
              </a:spcAft>
              <a:buClrTx/>
              <a:buSzTx/>
              <a:buFontTx/>
              <a:buNone/>
              <a:tabLst/>
              <a:defRPr sz="6500">
                <a:solidFill>
                  <a:srgbClr val="FFFFFF"/>
                </a:solidFill>
                <a:latin typeface="Mensch Regular"/>
                <a:ea typeface="Mensch Regular"/>
                <a:cs typeface="Mensch Regular"/>
                <a:sym typeface="Mensch Regular"/>
              </a:defRPr>
            </a:pPr>
            <a:r>
              <a:rPr kumimoji="0" sz="6500" b="0" i="0" u="none" strike="noStrike" kern="0" cap="none" spc="0" normalizeH="0" baseline="0" noProof="0">
                <a:ln>
                  <a:noFill/>
                </a:ln>
                <a:solidFill>
                  <a:srgbClr val="FFFFFF"/>
                </a:solidFill>
                <a:effectLst/>
                <a:uLnTx/>
                <a:uFillTx/>
                <a:latin typeface="Mensch Regular"/>
                <a:sym typeface="Mensch Regular"/>
              </a:rPr>
              <a:t>69</a:t>
            </a:r>
            <a:r>
              <a:rPr kumimoji="0" sz="5000" b="0" i="0" u="none" strike="noStrike" kern="0" cap="none" spc="0" normalizeH="0" baseline="0" noProof="0">
                <a:ln>
                  <a:noFill/>
                </a:ln>
                <a:solidFill>
                  <a:srgbClr val="FFFFFF"/>
                </a:solidFill>
                <a:effectLst/>
                <a:uLnTx/>
                <a:uFillTx/>
                <a:latin typeface="Mensch Regular"/>
                <a:sym typeface="Mensch Regular"/>
              </a:rPr>
              <a:t> </a:t>
            </a:r>
            <a:r>
              <a:rPr kumimoji="0" sz="6500" b="0" i="0" u="none" strike="noStrike" kern="0" cap="none" spc="0" normalizeH="0" baseline="0" noProof="0">
                <a:ln>
                  <a:noFill/>
                </a:ln>
                <a:solidFill>
                  <a:srgbClr val="FFFFFF"/>
                </a:solidFill>
                <a:effectLst/>
                <a:uLnTx/>
                <a:uFillTx/>
                <a:latin typeface="Mensch Regular"/>
                <a:sym typeface="Mensch Regular"/>
              </a:rPr>
              <a:t>feet</a:t>
            </a:r>
            <a:r>
              <a:rPr kumimoji="0" sz="5000" b="0" i="0" u="none" strike="noStrike" kern="0" cap="none" spc="0" normalizeH="0" baseline="0" noProof="0">
                <a:ln>
                  <a:noFill/>
                </a:ln>
                <a:solidFill>
                  <a:srgbClr val="FFFFFF"/>
                </a:solidFill>
                <a:effectLst/>
                <a:uLnTx/>
                <a:uFillTx/>
                <a:latin typeface="Mensch Regular"/>
                <a:sym typeface="Mensch Regular"/>
              </a:rPr>
              <a:t> </a:t>
            </a:r>
            <a:r>
              <a:rPr kumimoji="0" sz="6500" b="0" i="0" u="none" strike="noStrike" kern="0" cap="none" spc="0" normalizeH="0" baseline="0" noProof="0">
                <a:ln>
                  <a:noFill/>
                </a:ln>
                <a:solidFill>
                  <a:srgbClr val="FFFFFF"/>
                </a:solidFill>
                <a:effectLst/>
                <a:uLnTx/>
                <a:uFillTx/>
                <a:latin typeface="Mensch Regular"/>
                <a:sym typeface="Mensch Regular"/>
              </a:rPr>
              <a:t>down</a:t>
            </a:r>
          </a:p>
        </p:txBody>
      </p:sp>
      <p:sp>
        <p:nvSpPr>
          <p:cNvPr id="1636" name="Arrow"/>
          <p:cNvSpPr/>
          <p:nvPr/>
        </p:nvSpPr>
        <p:spPr>
          <a:xfrm rot="5400000">
            <a:off x="6076931" y="4951130"/>
            <a:ext cx="7859104" cy="997239"/>
          </a:xfrm>
          <a:prstGeom prst="rightArrow">
            <a:avLst>
              <a:gd name="adj1" fmla="val 26765"/>
              <a:gd name="adj2" fmla="val 57015"/>
            </a:avLst>
          </a:prstGeom>
          <a:blipFill>
            <a:blip r:embed="rId3"/>
          </a:blipFill>
          <a:ln w="12700">
            <a:miter lim="400000"/>
          </a:ln>
        </p:spPr>
        <p:txBody>
          <a:bodyPr lIns="50800" tIns="50800" rIns="50800" bIns="50800" anchor="ct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637" name="Wood Discovered"/>
          <p:cNvSpPr txBox="1"/>
          <p:nvPr/>
        </p:nvSpPr>
        <p:spPr>
          <a:xfrm>
            <a:off x="10853115" y="7516155"/>
            <a:ext cx="6540705" cy="13589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lgn="l">
              <a:defRPr sz="7200" b="1">
                <a:solidFill>
                  <a:srgbClr val="441E03"/>
                </a:solidFill>
                <a:latin typeface="Oleo Script"/>
                <a:ea typeface="Oleo Script"/>
                <a:cs typeface="Oleo Script"/>
                <a:sym typeface="Oleo Script"/>
              </a:defRPr>
            </a:lvl1pPr>
          </a:lstStyle>
          <a:p>
            <a:pPr marL="0" marR="0" lvl="0" indent="0" algn="l" defTabSz="825500" rtl="0" eaLnBrk="1" fontAlgn="auto" latinLnBrk="0" hangingPunct="0">
              <a:lnSpc>
                <a:spcPct val="100000"/>
              </a:lnSpc>
              <a:spcBef>
                <a:spcPts val="0"/>
              </a:spcBef>
              <a:spcAft>
                <a:spcPts val="0"/>
              </a:spcAft>
              <a:buClrTx/>
              <a:buSzTx/>
              <a:buFontTx/>
              <a:buNone/>
              <a:tabLst/>
              <a:defRPr>
                <a:latin typeface="+mj-lt"/>
                <a:ea typeface="+mj-ea"/>
                <a:cs typeface="+mj-cs"/>
                <a:sym typeface="Calibri"/>
              </a:defRPr>
            </a:pPr>
            <a:r>
              <a:rPr kumimoji="0" sz="7200" b="1" i="0" u="none" strike="noStrike" kern="0" cap="none" spc="0" normalizeH="0" baseline="0" noProof="0">
                <a:ln>
                  <a:noFill/>
                </a:ln>
                <a:solidFill>
                  <a:srgbClr val="441E03"/>
                </a:solidFill>
                <a:effectLst/>
                <a:uLnTx/>
                <a:uFillTx/>
                <a:latin typeface="Oleo Script"/>
                <a:ea typeface="Oleo Script"/>
                <a:cs typeface="Oleo Script"/>
                <a:sym typeface="Oleo Script"/>
              </a:rPr>
              <a:t>Wood Discovered</a:t>
            </a:r>
          </a:p>
        </p:txBody>
      </p:sp>
      <p:sp>
        <p:nvSpPr>
          <p:cNvPr id="1638" name="entombed in bottom basalt flow"/>
          <p:cNvSpPr txBox="1"/>
          <p:nvPr/>
        </p:nvSpPr>
        <p:spPr>
          <a:xfrm>
            <a:off x="10896067" y="8386243"/>
            <a:ext cx="8239825" cy="10668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marL="0" marR="0" lvl="0" indent="0" algn="ctr" defTabSz="825500" rtl="0" eaLnBrk="1" fontAlgn="auto" latinLnBrk="0" hangingPunct="0">
              <a:lnSpc>
                <a:spcPct val="80000"/>
              </a:lnSpc>
              <a:spcBef>
                <a:spcPts val="0"/>
              </a:spcBef>
              <a:spcAft>
                <a:spcPts val="0"/>
              </a:spcAft>
              <a:buClrTx/>
              <a:buSzTx/>
              <a:buFontTx/>
              <a:buNone/>
              <a:tabLst/>
              <a:defRPr sz="5500">
                <a:solidFill>
                  <a:srgbClr val="441E02"/>
                </a:solidFill>
                <a:latin typeface="Oleo Script"/>
                <a:ea typeface="Oleo Script"/>
                <a:cs typeface="Oleo Script"/>
                <a:sym typeface="Oleo Script"/>
              </a:defRPr>
            </a:pPr>
            <a:r>
              <a:rPr kumimoji="0" sz="5500" b="0" i="0" u="none" strike="noStrike" kern="0" cap="none" spc="0" normalizeH="0" baseline="0" noProof="0">
                <a:ln>
                  <a:noFill/>
                </a:ln>
                <a:solidFill>
                  <a:srgbClr val="441E02"/>
                </a:solidFill>
                <a:effectLst/>
                <a:uLnTx/>
                <a:uFillTx/>
                <a:latin typeface="Oleo Script"/>
                <a:sym typeface="Oleo Script"/>
              </a:rPr>
              <a:t>entombed</a:t>
            </a:r>
            <a:r>
              <a:rPr kumimoji="0" sz="4000" b="0" i="0" u="none" strike="noStrike" kern="0" cap="none" spc="0" normalizeH="0" baseline="0" noProof="0">
                <a:ln>
                  <a:noFill/>
                </a:ln>
                <a:solidFill>
                  <a:srgbClr val="441E02"/>
                </a:solidFill>
                <a:effectLst/>
                <a:uLnTx/>
                <a:uFillTx/>
                <a:latin typeface="Oleo Script"/>
                <a:sym typeface="Oleo Script"/>
              </a:rPr>
              <a:t> </a:t>
            </a:r>
            <a:r>
              <a:rPr kumimoji="0" sz="5500" b="0" i="0" u="none" strike="noStrike" kern="0" cap="none" spc="0" normalizeH="0" baseline="0" noProof="0">
                <a:ln>
                  <a:noFill/>
                </a:ln>
                <a:solidFill>
                  <a:srgbClr val="441E02"/>
                </a:solidFill>
                <a:effectLst/>
                <a:uLnTx/>
                <a:uFillTx/>
                <a:latin typeface="Oleo Script"/>
                <a:sym typeface="Oleo Script"/>
              </a:rPr>
              <a:t>in</a:t>
            </a:r>
            <a:r>
              <a:rPr kumimoji="0" sz="4000" b="0" i="0" u="none" strike="noStrike" kern="0" cap="none" spc="0" normalizeH="0" baseline="0" noProof="0">
                <a:ln>
                  <a:noFill/>
                </a:ln>
                <a:solidFill>
                  <a:srgbClr val="441E02"/>
                </a:solidFill>
                <a:effectLst/>
                <a:uLnTx/>
                <a:uFillTx/>
                <a:latin typeface="Oleo Script"/>
                <a:sym typeface="Oleo Script"/>
              </a:rPr>
              <a:t> </a:t>
            </a:r>
            <a:r>
              <a:rPr kumimoji="0" sz="5500" b="0" i="0" u="none" strike="noStrike" kern="0" cap="none" spc="0" normalizeH="0" baseline="0" noProof="0">
                <a:ln>
                  <a:noFill/>
                </a:ln>
                <a:solidFill>
                  <a:srgbClr val="441E02"/>
                </a:solidFill>
                <a:effectLst/>
                <a:uLnTx/>
                <a:uFillTx/>
                <a:latin typeface="Oleo Script"/>
                <a:sym typeface="Oleo Script"/>
              </a:rPr>
              <a:t>bottom</a:t>
            </a:r>
            <a:r>
              <a:rPr kumimoji="0" sz="4000" b="0" i="0" u="none" strike="noStrike" kern="0" cap="none" spc="0" normalizeH="0" baseline="0" noProof="0">
                <a:ln>
                  <a:noFill/>
                </a:ln>
                <a:solidFill>
                  <a:srgbClr val="441E02"/>
                </a:solidFill>
                <a:effectLst/>
                <a:uLnTx/>
                <a:uFillTx/>
                <a:latin typeface="Oleo Script"/>
                <a:sym typeface="Oleo Script"/>
              </a:rPr>
              <a:t> </a:t>
            </a:r>
            <a:r>
              <a:rPr kumimoji="0" sz="5500" b="0" i="0" u="none" strike="noStrike" kern="0" cap="none" spc="0" normalizeH="0" baseline="0" noProof="0">
                <a:ln>
                  <a:noFill/>
                </a:ln>
                <a:solidFill>
                  <a:srgbClr val="441E02"/>
                </a:solidFill>
                <a:effectLst/>
                <a:uLnTx/>
                <a:uFillTx/>
                <a:latin typeface="Oleo Script"/>
                <a:sym typeface="Oleo Script"/>
              </a:rPr>
              <a:t>basalt</a:t>
            </a:r>
            <a:r>
              <a:rPr kumimoji="0" sz="4000" b="0" i="0" u="none" strike="noStrike" kern="0" cap="none" spc="0" normalizeH="0" baseline="0" noProof="0">
                <a:ln>
                  <a:noFill/>
                </a:ln>
                <a:solidFill>
                  <a:srgbClr val="441E02"/>
                </a:solidFill>
                <a:effectLst/>
                <a:uLnTx/>
                <a:uFillTx/>
                <a:latin typeface="Oleo Script"/>
                <a:sym typeface="Oleo Script"/>
              </a:rPr>
              <a:t> </a:t>
            </a:r>
            <a:r>
              <a:rPr kumimoji="0" sz="5500" b="0" i="0" u="none" strike="noStrike" kern="0" cap="none" spc="0" normalizeH="0" baseline="0" noProof="0">
                <a:ln>
                  <a:noFill/>
                </a:ln>
                <a:solidFill>
                  <a:srgbClr val="441E02"/>
                </a:solidFill>
                <a:effectLst/>
                <a:uLnTx/>
                <a:uFillTx/>
                <a:latin typeface="Oleo Script"/>
                <a:sym typeface="Oleo Script"/>
              </a:rPr>
              <a:t>flow</a:t>
            </a:r>
          </a:p>
        </p:txBody>
      </p:sp>
    </p:spTree>
    <p:extLst>
      <p:ext uri="{BB962C8B-B14F-4D97-AF65-F5344CB8AC3E}">
        <p14:creationId xmlns:p14="http://schemas.microsoft.com/office/powerpoint/2010/main" val="2918189381"/>
      </p:ext>
    </p:extLst>
  </p:cSld>
  <p:clrMapOvr>
    <a:masterClrMapping/>
  </p:clrMapOvr>
  <p:transition spd="med"/>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0" name="1508_AgeDatingResults_Australia_Basalt.jpg" descr="1508_AgeDatingResults_Australia_Basalt.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641" name="Basalt…"/>
          <p:cNvSpPr txBox="1"/>
          <p:nvPr/>
        </p:nvSpPr>
        <p:spPr>
          <a:xfrm>
            <a:off x="8436628" y="2135907"/>
            <a:ext cx="3691129" cy="15748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sz="4800" b="1">
                <a:solidFill>
                  <a:srgbClr val="FFFFFF"/>
                </a:solidFill>
                <a:latin typeface="+mj-lt"/>
                <a:ea typeface="+mj-ea"/>
                <a:cs typeface="+mj-cs"/>
                <a:sym typeface="Calibri"/>
              </a:defRPr>
            </a:pPr>
            <a:r>
              <a:rPr kumimoji="0" sz="5500" b="1" i="0" u="none" strike="noStrike" kern="0" cap="none" spc="0" normalizeH="0" baseline="0" noProof="0">
                <a:ln>
                  <a:noFill/>
                </a:ln>
                <a:solidFill>
                  <a:srgbClr val="FFFFFF"/>
                </a:solidFill>
                <a:effectLst/>
                <a:uLnTx/>
                <a:uFillTx/>
                <a:latin typeface="Oleo Script"/>
                <a:ea typeface="Oleo Script"/>
                <a:cs typeface="Oleo Script"/>
                <a:sym typeface="Oleo Script"/>
              </a:rPr>
              <a:t>Basalt  </a:t>
            </a:r>
            <a:endParaRPr kumimoji="0" sz="7200" b="1" i="0" u="none" strike="noStrike" kern="0" cap="none" spc="0" normalizeH="0" baseline="0" noProof="0">
              <a:ln>
                <a:noFill/>
              </a:ln>
              <a:solidFill>
                <a:srgbClr val="FFFFFF"/>
              </a:solidFill>
              <a:effectLst/>
              <a:uLnTx/>
              <a:uFillTx/>
              <a:latin typeface="Oleo Script"/>
              <a:ea typeface="Oleo Script"/>
              <a:cs typeface="Oleo Script"/>
              <a:sym typeface="Oleo Script"/>
            </a:endParaRPr>
          </a:p>
          <a:p>
            <a:pPr marL="0" marR="0" lvl="0" indent="0" algn="ctr" defTabSz="825500" rtl="0" eaLnBrk="1" fontAlgn="auto" latinLnBrk="0" hangingPunct="0">
              <a:lnSpc>
                <a:spcPct val="100000"/>
              </a:lnSpc>
              <a:spcBef>
                <a:spcPts val="0"/>
              </a:spcBef>
              <a:spcAft>
                <a:spcPts val="0"/>
              </a:spcAft>
              <a:buClrTx/>
              <a:buSzTx/>
              <a:buFontTx/>
              <a:buNone/>
              <a:tabLst/>
              <a:defRPr sz="4000" b="1">
                <a:solidFill>
                  <a:srgbClr val="FFFFFF"/>
                </a:solidFill>
                <a:latin typeface="+mj-lt"/>
                <a:ea typeface="+mj-ea"/>
                <a:cs typeface="+mj-cs"/>
                <a:sym typeface="Calibri"/>
              </a:defRPr>
            </a:pPr>
            <a:r>
              <a:rPr kumimoji="0" sz="4000" b="0" i="0" u="none" strike="noStrike" kern="0" cap="none" spc="239" normalizeH="0" baseline="0" noProof="0">
                <a:ln>
                  <a:noFill/>
                </a:ln>
                <a:solidFill>
                  <a:srgbClr val="FFFFFF"/>
                </a:solidFill>
                <a:effectLst/>
                <a:uLnTx/>
                <a:uFillTx/>
                <a:latin typeface="Mensch Regular"/>
                <a:ea typeface="Mensch Regular"/>
                <a:cs typeface="Mensch Regular"/>
                <a:sym typeface="Mensch Regular"/>
              </a:rPr>
              <a:t>4</a:t>
            </a:r>
            <a:r>
              <a:rPr kumimoji="0" sz="4000" b="0" i="0" u="none" strike="noStrike" kern="0" cap="none" spc="0" normalizeH="0" baseline="0" noProof="0">
                <a:ln>
                  <a:noFill/>
                </a:ln>
                <a:solidFill>
                  <a:srgbClr val="FFFFFF"/>
                </a:solidFill>
                <a:effectLst/>
                <a:uLnTx/>
                <a:uFillTx/>
                <a:latin typeface="Mensch Regular"/>
                <a:ea typeface="Mensch Regular"/>
                <a:cs typeface="Mensch Regular"/>
                <a:sym typeface="Mensch Regular"/>
              </a:rPr>
              <a:t>5 million years</a:t>
            </a:r>
          </a:p>
        </p:txBody>
      </p:sp>
      <p:sp>
        <p:nvSpPr>
          <p:cNvPr id="1642" name="Age-Dating…"/>
          <p:cNvSpPr txBox="1"/>
          <p:nvPr/>
        </p:nvSpPr>
        <p:spPr>
          <a:xfrm>
            <a:off x="847879" y="7530992"/>
            <a:ext cx="8483763" cy="223901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marL="0" marR="0" lvl="0" indent="0" algn="ctr" defTabSz="825500" rtl="0" eaLnBrk="1" fontAlgn="auto" latinLnBrk="0" hangingPunct="0">
              <a:lnSpc>
                <a:spcPct val="70000"/>
              </a:lnSpc>
              <a:spcBef>
                <a:spcPts val="0"/>
              </a:spcBef>
              <a:spcAft>
                <a:spcPts val="0"/>
              </a:spcAft>
              <a:buClrTx/>
              <a:buSzTx/>
              <a:buFontTx/>
              <a:buNone/>
              <a:tabLst/>
              <a:defRPr sz="7200" b="1">
                <a:solidFill>
                  <a:srgbClr val="441E03"/>
                </a:solidFill>
                <a:latin typeface="+mj-lt"/>
                <a:ea typeface="+mj-ea"/>
                <a:cs typeface="+mj-cs"/>
                <a:sym typeface="Calibri"/>
              </a:defRPr>
            </a:pPr>
            <a:r>
              <a:rPr kumimoji="0" sz="7200" b="1" i="0" u="none" strike="noStrike" kern="0" cap="none" spc="0" normalizeH="0" baseline="0" noProof="0">
                <a:ln>
                  <a:noFill/>
                </a:ln>
                <a:solidFill>
                  <a:srgbClr val="441E03"/>
                </a:solidFill>
                <a:effectLst/>
                <a:uLnTx/>
                <a:uFillTx/>
                <a:latin typeface="Oleo Script"/>
                <a:ea typeface="Oleo Script"/>
                <a:cs typeface="Oleo Script"/>
                <a:sym typeface="Oleo Script"/>
              </a:rPr>
              <a:t>Age-Dating</a:t>
            </a:r>
          </a:p>
          <a:p>
            <a:pPr marL="0" marR="0" lvl="0" indent="0" algn="ctr" defTabSz="825500" rtl="0" eaLnBrk="1" fontAlgn="auto" latinLnBrk="0" hangingPunct="0">
              <a:lnSpc>
                <a:spcPct val="80000"/>
              </a:lnSpc>
              <a:spcBef>
                <a:spcPts val="0"/>
              </a:spcBef>
              <a:spcAft>
                <a:spcPts val="0"/>
              </a:spcAft>
              <a:buClrTx/>
              <a:buSzTx/>
              <a:buFontTx/>
              <a:buNone/>
              <a:tabLst/>
              <a:defRPr sz="7200" b="1">
                <a:solidFill>
                  <a:srgbClr val="441E03"/>
                </a:solidFill>
                <a:latin typeface="+mj-lt"/>
                <a:ea typeface="+mj-ea"/>
                <a:cs typeface="+mj-cs"/>
                <a:sym typeface="Calibri"/>
              </a:defRPr>
            </a:pPr>
            <a:r>
              <a:rPr kumimoji="0" sz="7200" b="1" i="0" u="none" strike="noStrike" kern="0" cap="none" spc="0" normalizeH="0" baseline="0" noProof="0">
                <a:ln>
                  <a:noFill/>
                </a:ln>
                <a:solidFill>
                  <a:srgbClr val="441E03"/>
                </a:solidFill>
                <a:effectLst/>
                <a:uLnTx/>
                <a:uFillTx/>
                <a:latin typeface="Oleo Script"/>
                <a:ea typeface="Oleo Script"/>
                <a:cs typeface="Oleo Script"/>
                <a:sym typeface="Oleo Script"/>
              </a:rPr>
              <a:t>Results</a:t>
            </a:r>
          </a:p>
        </p:txBody>
      </p:sp>
    </p:spTree>
    <p:extLst>
      <p:ext uri="{BB962C8B-B14F-4D97-AF65-F5344CB8AC3E}">
        <p14:creationId xmlns:p14="http://schemas.microsoft.com/office/powerpoint/2010/main" val="3897174705"/>
      </p:ext>
    </p:extLst>
  </p:cSld>
  <p:clrMapOvr>
    <a:masterClrMapping/>
  </p:clrMapOvr>
  <p:transition spd="med"/>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4" name="1508_AgeDatingResults_Australia_BasaltAndWood.jpg" descr="1508_AgeDatingResults_Australia_BasaltAndWoo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645" name="Wood…"/>
          <p:cNvSpPr txBox="1"/>
          <p:nvPr/>
        </p:nvSpPr>
        <p:spPr>
          <a:xfrm>
            <a:off x="17627345" y="7818586"/>
            <a:ext cx="3774465" cy="157698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sz="4800" b="1">
                <a:solidFill>
                  <a:srgbClr val="FFFFFF"/>
                </a:solidFill>
                <a:latin typeface="+mj-lt"/>
                <a:ea typeface="+mj-ea"/>
                <a:cs typeface="+mj-cs"/>
                <a:sym typeface="Calibri"/>
              </a:defRPr>
            </a:pPr>
            <a:r>
              <a:rPr kumimoji="0" sz="5500" b="1" i="0" u="none" strike="noStrike" kern="0" cap="none" spc="0" normalizeH="0" baseline="0" noProof="0">
                <a:ln>
                  <a:noFill/>
                </a:ln>
                <a:solidFill>
                  <a:srgbClr val="FFFFFF"/>
                </a:solidFill>
                <a:effectLst/>
                <a:uLnTx/>
                <a:uFillTx/>
                <a:latin typeface="Oleo Script"/>
                <a:ea typeface="Oleo Script"/>
                <a:cs typeface="Oleo Script"/>
                <a:sym typeface="Oleo Script"/>
              </a:rPr>
              <a:t>Wood  </a:t>
            </a:r>
            <a:endParaRPr kumimoji="0" sz="7200" b="1" i="0" u="none" strike="noStrike" kern="0" cap="none" spc="0" normalizeH="0" baseline="0" noProof="0">
              <a:ln>
                <a:noFill/>
              </a:ln>
              <a:solidFill>
                <a:srgbClr val="FFFFFF"/>
              </a:solidFill>
              <a:effectLst/>
              <a:uLnTx/>
              <a:uFillTx/>
              <a:latin typeface="Oleo Script"/>
              <a:ea typeface="Oleo Script"/>
              <a:cs typeface="Oleo Script"/>
              <a:sym typeface="Oleo Script"/>
            </a:endParaRPr>
          </a:p>
          <a:p>
            <a:pPr marL="0" marR="0" lvl="0" indent="0" algn="ctr" defTabSz="825500" rtl="0" eaLnBrk="1" fontAlgn="auto" latinLnBrk="0" hangingPunct="0">
              <a:lnSpc>
                <a:spcPct val="100000"/>
              </a:lnSpc>
              <a:spcBef>
                <a:spcPts val="0"/>
              </a:spcBef>
              <a:spcAft>
                <a:spcPts val="0"/>
              </a:spcAft>
              <a:buClrTx/>
              <a:buSzTx/>
              <a:buFontTx/>
              <a:buNone/>
              <a:tabLst/>
              <a:defRPr sz="4000" b="1">
                <a:solidFill>
                  <a:srgbClr val="FFFFFF"/>
                </a:solidFill>
                <a:latin typeface="+mj-lt"/>
                <a:ea typeface="+mj-ea"/>
                <a:cs typeface="+mj-cs"/>
                <a:sym typeface="Calibri"/>
              </a:defRPr>
            </a:pPr>
            <a:r>
              <a:rPr kumimoji="0" sz="4000" b="0" i="0" u="none" strike="noStrike" kern="0" cap="none" spc="239" normalizeH="0" baseline="0" noProof="0">
                <a:ln>
                  <a:noFill/>
                </a:ln>
                <a:solidFill>
                  <a:srgbClr val="FFFFFF"/>
                </a:solidFill>
                <a:effectLst/>
                <a:uLnTx/>
                <a:uFillTx/>
                <a:latin typeface="Mensch Regular"/>
                <a:ea typeface="Mensch Regular"/>
                <a:cs typeface="Mensch Regular"/>
                <a:sym typeface="Mensch Regular"/>
              </a:rPr>
              <a:t>44</a:t>
            </a:r>
            <a:r>
              <a:rPr kumimoji="0" sz="4000" b="0" i="0" u="none" strike="noStrike" kern="0" cap="none" spc="239" normalizeH="0" baseline="0" noProof="0">
                <a:ln>
                  <a:noFill/>
                </a:ln>
                <a:solidFill>
                  <a:srgbClr val="FFFFFF"/>
                </a:solidFill>
                <a:effectLst/>
                <a:uLnTx/>
                <a:uFillTx/>
                <a:latin typeface="Calibri Light"/>
                <a:ea typeface="Calibri Light"/>
                <a:cs typeface="Calibri Light"/>
                <a:sym typeface="Calibri Light"/>
              </a:rPr>
              <a:t>–</a:t>
            </a:r>
            <a:r>
              <a:rPr kumimoji="0" sz="4000" b="0" i="0" u="none" strike="noStrike" kern="0" cap="none" spc="239" normalizeH="0" baseline="0" noProof="0">
                <a:ln>
                  <a:noFill/>
                </a:ln>
                <a:solidFill>
                  <a:srgbClr val="FFFFFF"/>
                </a:solidFill>
                <a:effectLst/>
                <a:uLnTx/>
                <a:uFillTx/>
                <a:latin typeface="Mensch Regular"/>
                <a:ea typeface="Mensch Regular"/>
                <a:cs typeface="Mensch Regular"/>
                <a:sym typeface="Mensch Regular"/>
              </a:rPr>
              <a:t>45,OOO</a:t>
            </a:r>
            <a:r>
              <a:rPr kumimoji="0" sz="3000" b="0" i="0" u="none" strike="noStrike" kern="0" cap="none" spc="180" normalizeH="0" baseline="0" noProof="0">
                <a:ln>
                  <a:noFill/>
                </a:ln>
                <a:solidFill>
                  <a:srgbClr val="FFFFFF"/>
                </a:solidFill>
                <a:effectLst/>
                <a:uLnTx/>
                <a:uFillTx/>
                <a:latin typeface="Mensch Regular"/>
                <a:ea typeface="Mensch Regular"/>
                <a:cs typeface="Mensch Regular"/>
                <a:sym typeface="Mensch Regular"/>
              </a:rPr>
              <a:t> </a:t>
            </a:r>
            <a:r>
              <a:rPr kumimoji="0" sz="4000" b="0" i="0" u="none" strike="noStrike" kern="0" cap="none" spc="239" normalizeH="0" baseline="0" noProof="0">
                <a:ln>
                  <a:noFill/>
                </a:ln>
                <a:solidFill>
                  <a:srgbClr val="FFFFFF"/>
                </a:solidFill>
                <a:effectLst/>
                <a:uLnTx/>
                <a:uFillTx/>
                <a:latin typeface="Mensch Regular"/>
                <a:ea typeface="Mensch Regular"/>
                <a:cs typeface="Mensch Regular"/>
                <a:sym typeface="Mensch Regular"/>
              </a:rPr>
              <a:t>years</a:t>
            </a:r>
          </a:p>
        </p:txBody>
      </p:sp>
      <p:sp>
        <p:nvSpPr>
          <p:cNvPr id="1646" name="Age-Dating…"/>
          <p:cNvSpPr txBox="1"/>
          <p:nvPr/>
        </p:nvSpPr>
        <p:spPr>
          <a:xfrm>
            <a:off x="847879" y="7530992"/>
            <a:ext cx="8483763" cy="223901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marL="0" marR="0" lvl="0" indent="0" algn="ctr" defTabSz="825500" rtl="0" eaLnBrk="1" fontAlgn="auto" latinLnBrk="0" hangingPunct="0">
              <a:lnSpc>
                <a:spcPct val="70000"/>
              </a:lnSpc>
              <a:spcBef>
                <a:spcPts val="0"/>
              </a:spcBef>
              <a:spcAft>
                <a:spcPts val="0"/>
              </a:spcAft>
              <a:buClrTx/>
              <a:buSzTx/>
              <a:buFontTx/>
              <a:buNone/>
              <a:tabLst/>
              <a:defRPr sz="7200" b="1">
                <a:solidFill>
                  <a:srgbClr val="441E03"/>
                </a:solidFill>
                <a:latin typeface="+mj-lt"/>
                <a:ea typeface="+mj-ea"/>
                <a:cs typeface="+mj-cs"/>
                <a:sym typeface="Calibri"/>
              </a:defRPr>
            </a:pPr>
            <a:r>
              <a:rPr kumimoji="0" sz="7200" b="1" i="0" u="none" strike="noStrike" kern="0" cap="none" spc="0" normalizeH="0" baseline="0" noProof="0">
                <a:ln>
                  <a:noFill/>
                </a:ln>
                <a:solidFill>
                  <a:srgbClr val="441E03"/>
                </a:solidFill>
                <a:effectLst/>
                <a:uLnTx/>
                <a:uFillTx/>
                <a:latin typeface="Oleo Script"/>
                <a:ea typeface="Oleo Script"/>
                <a:cs typeface="Oleo Script"/>
                <a:sym typeface="Oleo Script"/>
              </a:rPr>
              <a:t>Age-Dating</a:t>
            </a:r>
          </a:p>
          <a:p>
            <a:pPr marL="0" marR="0" lvl="0" indent="0" algn="ctr" defTabSz="825500" rtl="0" eaLnBrk="1" fontAlgn="auto" latinLnBrk="0" hangingPunct="0">
              <a:lnSpc>
                <a:spcPct val="80000"/>
              </a:lnSpc>
              <a:spcBef>
                <a:spcPts val="0"/>
              </a:spcBef>
              <a:spcAft>
                <a:spcPts val="0"/>
              </a:spcAft>
              <a:buClrTx/>
              <a:buSzTx/>
              <a:buFontTx/>
              <a:buNone/>
              <a:tabLst/>
              <a:defRPr sz="7200" b="1">
                <a:solidFill>
                  <a:srgbClr val="441E03"/>
                </a:solidFill>
                <a:latin typeface="+mj-lt"/>
                <a:ea typeface="+mj-ea"/>
                <a:cs typeface="+mj-cs"/>
                <a:sym typeface="Calibri"/>
              </a:defRPr>
            </a:pPr>
            <a:r>
              <a:rPr kumimoji="0" sz="7200" b="1" i="0" u="none" strike="noStrike" kern="0" cap="none" spc="0" normalizeH="0" baseline="0" noProof="0">
                <a:ln>
                  <a:noFill/>
                </a:ln>
                <a:solidFill>
                  <a:srgbClr val="441E03"/>
                </a:solidFill>
                <a:effectLst/>
                <a:uLnTx/>
                <a:uFillTx/>
                <a:latin typeface="Oleo Script"/>
                <a:ea typeface="Oleo Script"/>
                <a:cs typeface="Oleo Script"/>
                <a:sym typeface="Oleo Script"/>
              </a:rPr>
              <a:t>Results</a:t>
            </a:r>
          </a:p>
        </p:txBody>
      </p:sp>
      <p:sp>
        <p:nvSpPr>
          <p:cNvPr id="1647" name="Basalt…"/>
          <p:cNvSpPr txBox="1"/>
          <p:nvPr/>
        </p:nvSpPr>
        <p:spPr>
          <a:xfrm>
            <a:off x="8436628" y="2135907"/>
            <a:ext cx="3691129" cy="15748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sz="4800" b="1">
                <a:solidFill>
                  <a:srgbClr val="FFFFFF"/>
                </a:solidFill>
                <a:latin typeface="+mj-lt"/>
                <a:ea typeface="+mj-ea"/>
                <a:cs typeface="+mj-cs"/>
                <a:sym typeface="Calibri"/>
              </a:defRPr>
            </a:pPr>
            <a:r>
              <a:rPr kumimoji="0" sz="5500" b="1" i="0" u="none" strike="noStrike" kern="0" cap="none" spc="0" normalizeH="0" baseline="0" noProof="0">
                <a:ln>
                  <a:noFill/>
                </a:ln>
                <a:solidFill>
                  <a:srgbClr val="FFFFFF"/>
                </a:solidFill>
                <a:effectLst/>
                <a:uLnTx/>
                <a:uFillTx/>
                <a:latin typeface="Oleo Script"/>
                <a:ea typeface="Oleo Script"/>
                <a:cs typeface="Oleo Script"/>
                <a:sym typeface="Oleo Script"/>
              </a:rPr>
              <a:t>Basalt  </a:t>
            </a:r>
            <a:endParaRPr kumimoji="0" sz="7200" b="1" i="0" u="none" strike="noStrike" kern="0" cap="none" spc="0" normalizeH="0" baseline="0" noProof="0">
              <a:ln>
                <a:noFill/>
              </a:ln>
              <a:solidFill>
                <a:srgbClr val="FFFFFF"/>
              </a:solidFill>
              <a:effectLst/>
              <a:uLnTx/>
              <a:uFillTx/>
              <a:latin typeface="Oleo Script"/>
              <a:ea typeface="Oleo Script"/>
              <a:cs typeface="Oleo Script"/>
              <a:sym typeface="Oleo Script"/>
            </a:endParaRPr>
          </a:p>
          <a:p>
            <a:pPr marL="0" marR="0" lvl="0" indent="0" algn="ctr" defTabSz="825500" rtl="0" eaLnBrk="1" fontAlgn="auto" latinLnBrk="0" hangingPunct="0">
              <a:lnSpc>
                <a:spcPct val="100000"/>
              </a:lnSpc>
              <a:spcBef>
                <a:spcPts val="0"/>
              </a:spcBef>
              <a:spcAft>
                <a:spcPts val="0"/>
              </a:spcAft>
              <a:buClrTx/>
              <a:buSzTx/>
              <a:buFontTx/>
              <a:buNone/>
              <a:tabLst/>
              <a:defRPr sz="4000" b="1">
                <a:solidFill>
                  <a:srgbClr val="FFFFFF"/>
                </a:solidFill>
                <a:latin typeface="+mj-lt"/>
                <a:ea typeface="+mj-ea"/>
                <a:cs typeface="+mj-cs"/>
                <a:sym typeface="Calibri"/>
              </a:defRPr>
            </a:pPr>
            <a:r>
              <a:rPr kumimoji="0" sz="4000" b="0" i="0" u="none" strike="noStrike" kern="0" cap="none" spc="239" normalizeH="0" baseline="0" noProof="0">
                <a:ln>
                  <a:noFill/>
                </a:ln>
                <a:solidFill>
                  <a:srgbClr val="FFFFFF"/>
                </a:solidFill>
                <a:effectLst/>
                <a:uLnTx/>
                <a:uFillTx/>
                <a:latin typeface="Mensch Regular"/>
                <a:ea typeface="Mensch Regular"/>
                <a:cs typeface="Mensch Regular"/>
                <a:sym typeface="Mensch Regular"/>
              </a:rPr>
              <a:t>4</a:t>
            </a:r>
            <a:r>
              <a:rPr kumimoji="0" sz="4000" b="0" i="0" u="none" strike="noStrike" kern="0" cap="none" spc="0" normalizeH="0" baseline="0" noProof="0">
                <a:ln>
                  <a:noFill/>
                </a:ln>
                <a:solidFill>
                  <a:srgbClr val="FFFFFF"/>
                </a:solidFill>
                <a:effectLst/>
                <a:uLnTx/>
                <a:uFillTx/>
                <a:latin typeface="Mensch Regular"/>
                <a:ea typeface="Mensch Regular"/>
                <a:cs typeface="Mensch Regular"/>
                <a:sym typeface="Mensch Regular"/>
              </a:rPr>
              <a:t>5 million years</a:t>
            </a:r>
          </a:p>
        </p:txBody>
      </p:sp>
    </p:spTree>
    <p:extLst>
      <p:ext uri="{BB962C8B-B14F-4D97-AF65-F5344CB8AC3E}">
        <p14:creationId xmlns:p14="http://schemas.microsoft.com/office/powerpoint/2010/main" val="1185863636"/>
      </p:ext>
    </p:extLst>
  </p:cSld>
  <p:clrMapOvr>
    <a:masterClrMapping/>
  </p:clrMapOvr>
  <p:transition spd="med"/>
</p:sld>
</file>

<file path=ppt/slides/slide137.xml><?xml version="1.0" encoding="utf-8"?>
<p:sld xmlns:a="http://schemas.openxmlformats.org/drawingml/2006/main" xmlns:r="http://schemas.openxmlformats.org/officeDocument/2006/relationships" xmlns:p="http://schemas.openxmlformats.org/presentationml/2006/main">
  <p:cSld>
    <p:bg>
      <p:bgPr>
        <a:blipFill rotWithShape="1">
          <a:blip r:embed="rId3"/>
          <a:srcRect/>
          <a:stretch>
            <a:fillRect/>
          </a:stretch>
        </a:blipFill>
        <a:effectLst/>
      </p:bgPr>
    </p:bg>
    <p:spTree>
      <p:nvGrpSpPr>
        <p:cNvPr id="1" name=""/>
        <p:cNvGrpSpPr/>
        <p:nvPr/>
      </p:nvGrpSpPr>
      <p:grpSpPr>
        <a:xfrm>
          <a:off x="0" y="0"/>
          <a:ext cx="0" cy="0"/>
          <a:chOff x="0" y="0"/>
          <a:chExt cx="0" cy="0"/>
        </a:xfrm>
      </p:grpSpPr>
      <p:sp>
        <p:nvSpPr>
          <p:cNvPr id="2096" name="منجم Crinum…"/>
          <p:cNvSpPr txBox="1"/>
          <p:nvPr/>
        </p:nvSpPr>
        <p:spPr>
          <a:xfrm>
            <a:off x="13070820" y="2190766"/>
            <a:ext cx="9674039" cy="266226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p>
            <a:pPr marL="0" marR="0" lvl="0" indent="0" algn="ctr" defTabSz="914400" eaLnBrk="1" fontAlgn="auto" latinLnBrk="0" hangingPunct="0">
              <a:lnSpc>
                <a:spcPct val="100000"/>
              </a:lnSpc>
              <a:spcBef>
                <a:spcPts val="0"/>
              </a:spcBef>
              <a:spcAft>
                <a:spcPts val="0"/>
              </a:spcAft>
              <a:buClrTx/>
              <a:buSzTx/>
              <a:buFontTx/>
              <a:buNone/>
              <a:tabLst/>
              <a:defRPr sz="8200" b="1">
                <a:latin typeface="Times New Roman"/>
                <a:ea typeface="Times New Roman"/>
                <a:cs typeface="Times New Roman"/>
                <a:sym typeface="Times New Roman"/>
              </a:defRPr>
            </a:pPr>
            <a:r>
              <a:rPr kumimoji="0" lang="en-US" sz="8200" b="1" i="0" u="none" strike="noStrike" kern="0" cap="none" spc="0" normalizeH="0" baseline="0" noProof="0" dirty="0">
                <a:ln>
                  <a:noFill/>
                </a:ln>
                <a:solidFill>
                  <a:srgbClr val="000000"/>
                </a:solidFill>
                <a:effectLst/>
                <a:uLnTx/>
                <a:uFillTx/>
                <a:latin typeface="Times New Roman"/>
                <a:cs typeface="Times New Roman"/>
                <a:sym typeface="Times New Roman"/>
              </a:rPr>
              <a:t>Crinum Mine</a:t>
            </a:r>
            <a:br>
              <a:rPr kumimoji="0" lang="en-US" sz="8200" b="1" i="0" u="none" strike="noStrike" kern="0" cap="none" spc="0" normalizeH="0" baseline="0" noProof="0" dirty="0">
                <a:ln>
                  <a:noFill/>
                </a:ln>
                <a:solidFill>
                  <a:srgbClr val="000000"/>
                </a:solidFill>
                <a:effectLst/>
                <a:uLnTx/>
                <a:uFillTx/>
                <a:latin typeface="Times New Roman"/>
                <a:cs typeface="Times New Roman"/>
                <a:sym typeface="Times New Roman"/>
              </a:rPr>
            </a:br>
            <a:r>
              <a:rPr kumimoji="0" lang="en-US" sz="8200" b="1" i="0" u="none" strike="noStrike" kern="0" cap="none" spc="0" normalizeH="0" baseline="0" noProof="0" dirty="0">
                <a:ln>
                  <a:noFill/>
                </a:ln>
                <a:solidFill>
                  <a:srgbClr val="000000"/>
                </a:solidFill>
                <a:effectLst/>
                <a:uLnTx/>
                <a:uFillTx/>
                <a:latin typeface="Times New Roman"/>
                <a:cs typeface="Times New Roman"/>
                <a:sym typeface="Times New Roman"/>
              </a:rPr>
              <a:t>Australia</a:t>
            </a:r>
            <a:endParaRPr kumimoji="0" sz="9600" b="1" i="0" u="none" strike="noStrike" kern="0" cap="none" spc="0" normalizeH="0" baseline="0" noProof="0" dirty="0">
              <a:ln>
                <a:noFill/>
              </a:ln>
              <a:solidFill>
                <a:srgbClr val="000000"/>
              </a:solidFill>
              <a:effectLst/>
              <a:uLnTx/>
              <a:uFillTx/>
              <a:latin typeface="Times New Roman"/>
              <a:cs typeface="Times New Roman"/>
              <a:sym typeface="Times New Roman"/>
            </a:endParaRPr>
          </a:p>
        </p:txBody>
      </p:sp>
      <p:sp>
        <p:nvSpPr>
          <p:cNvPr id="2097" name="1994"/>
          <p:cNvSpPr txBox="1"/>
          <p:nvPr/>
        </p:nvSpPr>
        <p:spPr>
          <a:xfrm>
            <a:off x="14047905" y="4671287"/>
            <a:ext cx="9674038" cy="24805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p>
            <a:pPr marL="0" marR="0" lvl="0" indent="0" algn="ctr" defTabSz="914400" rtl="1" eaLnBrk="1" fontAlgn="auto" latinLnBrk="0" hangingPunct="0">
              <a:lnSpc>
                <a:spcPct val="100000"/>
              </a:lnSpc>
              <a:spcBef>
                <a:spcPts val="0"/>
              </a:spcBef>
              <a:spcAft>
                <a:spcPts val="0"/>
              </a:spcAft>
              <a:buClrTx/>
              <a:buSzTx/>
              <a:buFontTx/>
              <a:buNone/>
              <a:tabLst/>
              <a:defRPr sz="8200" b="1">
                <a:solidFill>
                  <a:srgbClr val="FFFFFF"/>
                </a:solidFill>
                <a:latin typeface="Times New Roman"/>
                <a:ea typeface="Times New Roman"/>
                <a:cs typeface="Times New Roman"/>
                <a:sym typeface="Times New Roman"/>
              </a:defRPr>
            </a:pPr>
            <a:endParaRPr kumimoji="0" sz="8200" b="1" i="0" u="none" strike="noStrike" kern="0" cap="none" spc="0" normalizeH="0" baseline="0" noProof="0">
              <a:ln>
                <a:noFill/>
              </a:ln>
              <a:solidFill>
                <a:srgbClr val="FFFFFF"/>
              </a:solidFill>
              <a:effectLst/>
              <a:uLnTx/>
              <a:uFillTx/>
              <a:latin typeface="Times New Roman"/>
              <a:cs typeface="Times New Roman"/>
              <a:sym typeface="Times New Roman"/>
            </a:endParaRPr>
          </a:p>
          <a:p>
            <a:pPr marL="0" marR="0" lvl="0" indent="0" algn="ctr" defTabSz="914400" rtl="0" eaLnBrk="1" fontAlgn="auto" latinLnBrk="0" hangingPunct="0">
              <a:lnSpc>
                <a:spcPct val="100000"/>
              </a:lnSpc>
              <a:spcBef>
                <a:spcPts val="0"/>
              </a:spcBef>
              <a:spcAft>
                <a:spcPts val="0"/>
              </a:spcAft>
              <a:buClrTx/>
              <a:buSzTx/>
              <a:buFontTx/>
              <a:buNone/>
              <a:tabLst/>
              <a:defRPr sz="8200" b="1">
                <a:solidFill>
                  <a:srgbClr val="FFFFFF"/>
                </a:solidFill>
                <a:latin typeface="Times New Roman"/>
                <a:ea typeface="Times New Roman"/>
                <a:cs typeface="Times New Roman"/>
                <a:sym typeface="Times New Roman"/>
              </a:defRPr>
            </a:pPr>
            <a:r>
              <a:rPr kumimoji="0" sz="8200" b="1" i="0" u="none" strike="noStrike" kern="0" cap="none" spc="0" normalizeH="0" baseline="0" noProof="0">
                <a:ln>
                  <a:noFill/>
                </a:ln>
                <a:solidFill>
                  <a:srgbClr val="FFFFFF"/>
                </a:solidFill>
                <a:effectLst/>
                <a:uLnTx/>
                <a:uFillTx/>
                <a:latin typeface="Times New Roman"/>
                <a:cs typeface="Times New Roman"/>
                <a:sym typeface="Times New Roman"/>
              </a:rPr>
              <a:t>1994</a:t>
            </a:r>
          </a:p>
        </p:txBody>
      </p:sp>
    </p:spTree>
  </p:cSld>
  <p:clrMapOvr>
    <a:masterClrMapping/>
  </p:clrMapOvr>
  <p:transition spd="med"/>
</p:sld>
</file>

<file path=ppt/slides/slide138.xml><?xml version="1.0" encoding="utf-8"?>
<p:sld xmlns:a="http://schemas.openxmlformats.org/drawingml/2006/main" xmlns:r="http://schemas.openxmlformats.org/officeDocument/2006/relationships" xmlns:p="http://schemas.openxmlformats.org/presentationml/2006/main">
  <p:cSld>
    <p:bg>
      <p:bgPr>
        <a:blipFill rotWithShape="1">
          <a:blip r:embed="rId3"/>
          <a:srcRect/>
          <a:stretch>
            <a:fillRect/>
          </a:stretch>
        </a:blipFill>
        <a:effectLst/>
      </p:bgPr>
    </p:bg>
    <p:spTree>
      <p:nvGrpSpPr>
        <p:cNvPr id="1" name=""/>
        <p:cNvGrpSpPr/>
        <p:nvPr/>
      </p:nvGrpSpPr>
      <p:grpSpPr>
        <a:xfrm>
          <a:off x="0" y="0"/>
          <a:ext cx="0" cy="0"/>
          <a:chOff x="0" y="0"/>
          <a:chExt cx="0" cy="0"/>
        </a:xfrm>
      </p:grpSpPr>
      <p:sp>
        <p:nvSpPr>
          <p:cNvPr id="2101" name="حجر رملي وحجر طيني وحجر الغرين"/>
          <p:cNvSpPr txBox="1"/>
          <p:nvPr/>
        </p:nvSpPr>
        <p:spPr>
          <a:xfrm>
            <a:off x="0" y="12148866"/>
            <a:ext cx="24383999" cy="14619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914400" rtl="1">
              <a:defRPr sz="8600" b="1">
                <a:latin typeface="Arial"/>
                <a:ea typeface="Arial"/>
                <a:cs typeface="Arial"/>
                <a:sym typeface="Arial"/>
              </a:defRPr>
            </a:lvl1pPr>
          </a:lstStyle>
          <a:p>
            <a:pPr lvl="0" rtl="0"/>
            <a:r>
              <a:rPr lang="en-US" dirty="0"/>
              <a:t>Sandstone, claystone, siltstone</a:t>
            </a:r>
            <a:endParaRPr kumimoji="0" sz="8600" b="1" i="0" u="none" strike="noStrike" kern="0" cap="none" spc="0" normalizeH="0" baseline="0" noProof="0" dirty="0">
              <a:ln>
                <a:noFill/>
              </a:ln>
              <a:solidFill>
                <a:srgbClr val="000000"/>
              </a:solidFill>
              <a:effectLst/>
              <a:uLnTx/>
              <a:uFillTx/>
              <a:latin typeface="Arial"/>
              <a:cs typeface="Arial"/>
              <a:sym typeface="Arial"/>
            </a:endParaRPr>
          </a:p>
        </p:txBody>
      </p:sp>
      <p:sp>
        <p:nvSpPr>
          <p:cNvPr id="2102" name="رمال…"/>
          <p:cNvSpPr txBox="1"/>
          <p:nvPr/>
        </p:nvSpPr>
        <p:spPr>
          <a:xfrm>
            <a:off x="0" y="4317274"/>
            <a:ext cx="24383999" cy="18312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lvl="0" defTabSz="914400">
              <a:defRPr sz="11000" b="1">
                <a:effectLst>
                  <a:outerShdw blurRad="12700" dist="25400" dir="2700000" rotWithShape="0">
                    <a:srgbClr val="000000"/>
                  </a:outerShdw>
                </a:effectLst>
                <a:latin typeface="Arial"/>
                <a:ea typeface="Arial"/>
                <a:cs typeface="Arial"/>
              </a:defRPr>
            </a:lvl1pPr>
          </a:lstStyle>
          <a:p>
            <a:r>
              <a:rPr lang="en-US" dirty="0"/>
              <a:t>Sands and Clays</a:t>
            </a:r>
            <a:endParaRPr dirty="0">
              <a:sym typeface="Arial"/>
            </a:endParaRPr>
          </a:p>
        </p:txBody>
      </p:sp>
      <p:sp>
        <p:nvSpPr>
          <p:cNvPr id="6" name="TextBox 5">
            <a:extLst>
              <a:ext uri="{FF2B5EF4-FFF2-40B4-BE49-F238E27FC236}">
                <a16:creationId xmlns:a16="http://schemas.microsoft.com/office/drawing/2014/main" id="{196ED845-6CF9-0445-A2E5-DCB0D51417E9}"/>
              </a:ext>
            </a:extLst>
          </p:cNvPr>
          <p:cNvSpPr txBox="1"/>
          <p:nvPr/>
        </p:nvSpPr>
        <p:spPr>
          <a:xfrm>
            <a:off x="0" y="10317595"/>
            <a:ext cx="24383998" cy="1831271"/>
          </a:xfrm>
          <a:prstGeom prst="rect">
            <a:avLst/>
          </a:prstGeom>
          <a:ln w="12700">
            <a:miter lim="400000"/>
          </a:ln>
        </p:spPr>
        <p:txBody>
          <a:bodyPr wrap="square" lIns="68580" tIns="68580" rIns="68580" bIns="68580">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lvl="0" defTabSz="914400">
              <a:defRPr sz="11000" b="1">
                <a:effectLst>
                  <a:outerShdw blurRad="12700" dist="25400" dir="2700000" rotWithShape="0">
                    <a:srgbClr val="000000"/>
                  </a:outerShdw>
                </a:effectLst>
                <a:latin typeface="Arial"/>
                <a:ea typeface="Arial"/>
                <a:cs typeface="Arial"/>
              </a:defRPr>
            </a:lvl1pPr>
          </a:lstStyle>
          <a:p>
            <a:r>
              <a:rPr lang="en-US" dirty="0">
                <a:solidFill>
                  <a:schemeClr val="bg1"/>
                </a:solidFill>
              </a:rPr>
              <a:t>Once molten basalt layer</a:t>
            </a:r>
          </a:p>
        </p:txBody>
      </p:sp>
    </p:spTree>
  </p:cSld>
  <p:clrMapOvr>
    <a:masterClrMapping/>
  </p:clrMapOvr>
  <p:transition>
    <p:fade/>
  </p:transition>
</p:sld>
</file>

<file path=ppt/slides/slide139.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107" name="خشب اكتشفوه…"/>
          <p:cNvSpPr txBox="1"/>
          <p:nvPr/>
        </p:nvSpPr>
        <p:spPr>
          <a:xfrm>
            <a:off x="7664684" y="7229475"/>
            <a:ext cx="6727177" cy="263149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p>
            <a:pPr lvl="0" defTabSz="914400" rtl="1">
              <a:defRPr sz="6500" b="1">
                <a:latin typeface="Arial"/>
                <a:ea typeface="Arial"/>
                <a:cs typeface="Arial"/>
                <a:sym typeface="Arial"/>
              </a:defRPr>
            </a:pPr>
            <a:r>
              <a:rPr lang="en-US" sz="5400" b="1" dirty="0">
                <a:sym typeface="Arial"/>
              </a:rPr>
              <a:t>Wood discovered buried in the bottom basalt layer</a:t>
            </a:r>
            <a:endParaRPr kumimoji="0" sz="5400" b="1" i="0" u="none" strike="noStrike" kern="0" cap="none" spc="0" normalizeH="0" baseline="0" noProof="0" dirty="0">
              <a:ln>
                <a:noFill/>
              </a:ln>
              <a:solidFill>
                <a:srgbClr val="000000"/>
              </a:solidFill>
              <a:effectLst/>
              <a:uLnTx/>
              <a:uFillTx/>
              <a:latin typeface="Arial"/>
              <a:cs typeface="Arial"/>
              <a:sym typeface="Arial"/>
            </a:endParaRPr>
          </a:p>
        </p:txBody>
      </p:sp>
      <p:sp>
        <p:nvSpPr>
          <p:cNvPr id="2108" name="بانخفاض 96 قدم"/>
          <p:cNvSpPr txBox="1"/>
          <p:nvPr/>
        </p:nvSpPr>
        <p:spPr>
          <a:xfrm>
            <a:off x="7319511" y="10902522"/>
            <a:ext cx="5234636" cy="11541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914400" rtl="1">
              <a:defRPr sz="5200" b="1">
                <a:solidFill>
                  <a:srgbClr val="FFFFFF"/>
                </a:solidFill>
                <a:effectLst>
                  <a:outerShdw blurRad="12700" dist="25400" dir="2700000" rotWithShape="0">
                    <a:srgbClr val="000000"/>
                  </a:outerShdw>
                </a:effectLst>
                <a:latin typeface="Times New Roman"/>
                <a:ea typeface="Times New Roman"/>
                <a:cs typeface="Times New Roman"/>
                <a:sym typeface="Times New Roman"/>
              </a:defRPr>
            </a:lvl1pPr>
          </a:lstStyle>
          <a:p>
            <a:pPr marL="0" marR="0" lvl="0" indent="0" algn="ctr" defTabSz="914400" rtl="1" eaLnBrk="1" fontAlgn="auto" latinLnBrk="0" hangingPunct="0">
              <a:lnSpc>
                <a:spcPct val="100000"/>
              </a:lnSpc>
              <a:spcBef>
                <a:spcPts val="0"/>
              </a:spcBef>
              <a:spcAft>
                <a:spcPts val="0"/>
              </a:spcAft>
              <a:buClrTx/>
              <a:buSzTx/>
              <a:buFontTx/>
              <a:buNone/>
              <a:tabLst/>
              <a:defRPr/>
            </a:pPr>
            <a:r>
              <a:rPr kumimoji="0" lang="en-US" sz="6600" b="1" i="0" u="none" strike="noStrike" kern="0" cap="none" spc="0" normalizeH="0" baseline="0" noProof="0" dirty="0">
                <a:ln>
                  <a:noFill/>
                </a:ln>
                <a:solidFill>
                  <a:srgbClr val="FFFFFF"/>
                </a:solidFill>
                <a:effectLst>
                  <a:outerShdw blurRad="12700" dist="25400" dir="2700000" rotWithShape="0">
                    <a:srgbClr val="000000"/>
                  </a:outerShdw>
                </a:effectLst>
                <a:uLnTx/>
                <a:uFillTx/>
                <a:latin typeface="Times New Roman"/>
                <a:cs typeface="Times New Roman"/>
                <a:sym typeface="Times New Roman"/>
              </a:rPr>
              <a:t>Down 96 feet</a:t>
            </a:r>
            <a:endParaRPr kumimoji="0" sz="6600" b="1" i="0" u="none" strike="noStrike" kern="0" cap="none" spc="0" normalizeH="0" baseline="0" noProof="0" dirty="0">
              <a:ln>
                <a:noFill/>
              </a:ln>
              <a:solidFill>
                <a:srgbClr val="FFFFFF"/>
              </a:solidFill>
              <a:effectLst>
                <a:outerShdw blurRad="12700" dist="25400" dir="2700000" rotWithShape="0">
                  <a:srgbClr val="000000"/>
                </a:outerShdw>
              </a:effectLst>
              <a:uLnTx/>
              <a:uFillTx/>
              <a:latin typeface="Times New Roman"/>
              <a:cs typeface="Times New Roman"/>
              <a:sym typeface="Times New Roman"/>
            </a:endParaRPr>
          </a:p>
        </p:txBody>
      </p:sp>
    </p:spTree>
  </p:cSld>
  <p:clrMapOvr>
    <a:masterClrMapping/>
  </p:clrMapOvr>
  <p:transition>
    <p:fade/>
  </p:transition>
</p:sld>
</file>

<file path=ppt/slides/slide140.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110" name="بازلت"/>
          <p:cNvSpPr txBox="1"/>
          <p:nvPr/>
        </p:nvSpPr>
        <p:spPr>
          <a:xfrm>
            <a:off x="12615407" y="3278945"/>
            <a:ext cx="2680862" cy="11541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80" tIns="68580" rIns="68580" bIns="68580">
            <a:spAutoFit/>
          </a:bodyPr>
          <a:lstStyle>
            <a:lvl1pPr algn="r" defTabSz="914400" rtl="1">
              <a:defRPr sz="7000" b="1">
                <a:solidFill>
                  <a:srgbClr val="FFFFFF"/>
                </a:solidFill>
                <a:latin typeface="Arial"/>
                <a:ea typeface="Arial"/>
                <a:cs typeface="Arial"/>
                <a:sym typeface="Arial"/>
              </a:defRPr>
            </a:lvl1pPr>
          </a:lstStyle>
          <a:p>
            <a:pPr marL="0" marR="0" lvl="0" indent="0" algn="r" defTabSz="914400" rtl="1" eaLnBrk="1" fontAlgn="auto" latinLnBrk="0" hangingPunct="0">
              <a:lnSpc>
                <a:spcPct val="100000"/>
              </a:lnSpc>
              <a:spcBef>
                <a:spcPts val="0"/>
              </a:spcBef>
              <a:spcAft>
                <a:spcPts val="0"/>
              </a:spcAft>
              <a:buClrTx/>
              <a:buSzTx/>
              <a:buFontTx/>
              <a:buNone/>
              <a:tabLst/>
              <a:defRPr/>
            </a:pPr>
            <a:r>
              <a:rPr kumimoji="0" lang="en-US" sz="6600" b="1" i="0" u="none" strike="noStrike" kern="0" cap="none" spc="0" normalizeH="0" baseline="0" noProof="0" dirty="0">
                <a:ln>
                  <a:noFill/>
                </a:ln>
                <a:solidFill>
                  <a:srgbClr val="FFFFFF"/>
                </a:solidFill>
                <a:effectLst/>
                <a:uLnTx/>
                <a:uFillTx/>
                <a:latin typeface="Arial"/>
                <a:cs typeface="Arial"/>
                <a:sym typeface="Arial"/>
              </a:rPr>
              <a:t>Basalt</a:t>
            </a:r>
            <a:endParaRPr kumimoji="0" sz="6600" b="1" i="0" u="none" strike="noStrike" kern="0" cap="none" spc="0" normalizeH="0" baseline="0" noProof="0" dirty="0">
              <a:ln>
                <a:noFill/>
              </a:ln>
              <a:solidFill>
                <a:srgbClr val="FFFFFF"/>
              </a:solidFill>
              <a:effectLst/>
              <a:uLnTx/>
              <a:uFillTx/>
              <a:latin typeface="Arial"/>
              <a:cs typeface="Arial"/>
              <a:sym typeface="Arial"/>
            </a:endParaRPr>
          </a:p>
        </p:txBody>
      </p:sp>
      <p:sp>
        <p:nvSpPr>
          <p:cNvPr id="2111" name="45 ميلون سنة"/>
          <p:cNvSpPr txBox="1"/>
          <p:nvPr/>
        </p:nvSpPr>
        <p:spPr>
          <a:xfrm>
            <a:off x="14711199" y="5642283"/>
            <a:ext cx="6874319" cy="12157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80" tIns="68580" rIns="68580" bIns="68580">
            <a:spAutoFit/>
          </a:bodyPr>
          <a:lstStyle>
            <a:lvl1pPr algn="r" defTabSz="914400" rtl="1">
              <a:defRPr sz="7000" b="1">
                <a:solidFill>
                  <a:srgbClr val="FFFFFF"/>
                </a:solidFill>
                <a:latin typeface="Arial"/>
                <a:ea typeface="Arial"/>
                <a:cs typeface="Arial"/>
                <a:sym typeface="Arial"/>
              </a:defRPr>
            </a:lvl1pPr>
          </a:lstStyle>
          <a:p>
            <a:pPr lvl="0"/>
            <a:r>
              <a:rPr lang="en-US" dirty="0"/>
              <a:t>45 million years</a:t>
            </a:r>
            <a:endParaRPr kumimoji="0" sz="7000" b="1" i="0" u="none" strike="noStrike" kern="0" cap="none" spc="0" normalizeH="0" baseline="0" noProof="0" dirty="0">
              <a:ln>
                <a:noFill/>
              </a:ln>
              <a:solidFill>
                <a:srgbClr val="FFFFFF"/>
              </a:solidFill>
              <a:effectLst/>
              <a:uLnTx/>
              <a:uFillTx/>
              <a:latin typeface="Arial"/>
              <a:cs typeface="Arial"/>
              <a:sym typeface="Arial"/>
            </a:endParaRPr>
          </a:p>
        </p:txBody>
      </p:sp>
      <p:sp>
        <p:nvSpPr>
          <p:cNvPr id="2112" name="نتائج تحديد الأعمار"/>
          <p:cNvSpPr txBox="1"/>
          <p:nvPr/>
        </p:nvSpPr>
        <p:spPr>
          <a:xfrm>
            <a:off x="12713859" y="1624068"/>
            <a:ext cx="10963578" cy="11541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80" tIns="68580" rIns="68580" bIns="68580">
            <a:spAutoFit/>
          </a:bodyPr>
          <a:lstStyle>
            <a:lvl1pPr algn="r" defTabSz="914400" rtl="1">
              <a:defRPr sz="7000" b="1">
                <a:solidFill>
                  <a:srgbClr val="78E2F7"/>
                </a:solidFill>
                <a:latin typeface="Arial"/>
                <a:ea typeface="Arial"/>
                <a:cs typeface="Arial"/>
                <a:sym typeface="Arial"/>
              </a:defRPr>
            </a:lvl1pPr>
          </a:lstStyle>
          <a:p>
            <a:pPr lvl="0"/>
            <a:r>
              <a:rPr lang="en-US" sz="6600" dirty="0"/>
              <a:t>Age Determination Results</a:t>
            </a:r>
            <a:endParaRPr kumimoji="0" sz="6600" b="1" i="0" u="none" strike="noStrike" kern="0" cap="none" spc="0" normalizeH="0" baseline="0" noProof="0" dirty="0">
              <a:ln>
                <a:noFill/>
              </a:ln>
              <a:solidFill>
                <a:srgbClr val="78E2F7"/>
              </a:solidFill>
              <a:effectLst/>
              <a:uLnTx/>
              <a:uFillTx/>
              <a:latin typeface="Arial"/>
              <a:cs typeface="Arial"/>
              <a:sym typeface="Arial"/>
            </a:endParaRPr>
          </a:p>
        </p:txBody>
      </p:sp>
    </p:spTree>
  </p:cSld>
  <p:clrMapOvr>
    <a:masterClrMapping/>
  </p:clrMapOvr>
  <p:transition>
    <p:fade/>
  </p:transition>
</p:sld>
</file>

<file path=ppt/slides/slide141.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114" name="خشب"/>
          <p:cNvSpPr txBox="1"/>
          <p:nvPr/>
        </p:nvSpPr>
        <p:spPr>
          <a:xfrm>
            <a:off x="12695979" y="9865303"/>
            <a:ext cx="2631170" cy="12157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80" tIns="68580" rIns="68580" bIns="68580">
            <a:spAutoFit/>
          </a:bodyPr>
          <a:lstStyle>
            <a:lvl1pPr algn="r" defTabSz="914400" rtl="1">
              <a:defRPr sz="7000" b="1">
                <a:solidFill>
                  <a:srgbClr val="FFFFFF"/>
                </a:solidFill>
                <a:latin typeface="Arial"/>
                <a:ea typeface="Arial"/>
                <a:cs typeface="Arial"/>
                <a:sym typeface="Arial"/>
              </a:defRPr>
            </a:lvl1pPr>
          </a:lstStyle>
          <a:p>
            <a:pPr marL="0" marR="0" lvl="0" indent="0" algn="r" defTabSz="914400" rtl="1" eaLnBrk="1" fontAlgn="auto" latinLnBrk="0" hangingPunct="0">
              <a:lnSpc>
                <a:spcPct val="100000"/>
              </a:lnSpc>
              <a:spcBef>
                <a:spcPts val="0"/>
              </a:spcBef>
              <a:spcAft>
                <a:spcPts val="0"/>
              </a:spcAft>
              <a:buClrTx/>
              <a:buSzTx/>
              <a:buFontTx/>
              <a:buNone/>
              <a:tabLst/>
              <a:defRPr/>
            </a:pPr>
            <a:r>
              <a:rPr kumimoji="0" lang="en-US" sz="7000" b="1" i="0" u="none" strike="noStrike" kern="0" cap="none" spc="0" normalizeH="0" baseline="0" noProof="0" dirty="0">
                <a:ln>
                  <a:noFill/>
                </a:ln>
                <a:solidFill>
                  <a:srgbClr val="FFFFFF"/>
                </a:solidFill>
                <a:effectLst/>
                <a:uLnTx/>
                <a:uFillTx/>
                <a:latin typeface="Arial"/>
                <a:cs typeface="Arial"/>
                <a:sym typeface="Arial"/>
              </a:rPr>
              <a:t>Wood</a:t>
            </a:r>
            <a:endParaRPr kumimoji="0" sz="7000" b="1" i="0" u="none" strike="noStrike" kern="0" cap="none" spc="0" normalizeH="0" baseline="0" noProof="0" dirty="0">
              <a:ln>
                <a:noFill/>
              </a:ln>
              <a:solidFill>
                <a:srgbClr val="FFFFFF"/>
              </a:solidFill>
              <a:effectLst/>
              <a:uLnTx/>
              <a:uFillTx/>
              <a:latin typeface="Arial"/>
              <a:cs typeface="Arial"/>
              <a:sym typeface="Arial"/>
            </a:endParaRPr>
          </a:p>
        </p:txBody>
      </p:sp>
      <p:sp>
        <p:nvSpPr>
          <p:cNvPr id="2115" name="44-45.000 سنة"/>
          <p:cNvSpPr txBox="1"/>
          <p:nvPr/>
        </p:nvSpPr>
        <p:spPr>
          <a:xfrm>
            <a:off x="12678763" y="12046611"/>
            <a:ext cx="10998674" cy="12157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algn="r" defTabSz="914400" rtl="1">
              <a:defRPr sz="7000" b="1">
                <a:solidFill>
                  <a:srgbClr val="FFFFFF"/>
                </a:solidFill>
                <a:latin typeface="Arial"/>
                <a:ea typeface="Arial"/>
                <a:cs typeface="Arial"/>
                <a:sym typeface="Arial"/>
              </a:defRPr>
            </a:lvl1pPr>
          </a:lstStyle>
          <a:p>
            <a:pPr lvl="0" algn="ctr"/>
            <a:r>
              <a:rPr lang="en-US" dirty="0"/>
              <a:t>44-45,000 years</a:t>
            </a:r>
            <a:endParaRPr kumimoji="0" sz="7000" b="1" i="0" u="none" strike="noStrike" kern="0" cap="none" spc="0" normalizeH="0" baseline="0" noProof="0" dirty="0">
              <a:ln>
                <a:noFill/>
              </a:ln>
              <a:solidFill>
                <a:srgbClr val="FFFFFF"/>
              </a:solidFill>
              <a:effectLst/>
              <a:uLnTx/>
              <a:uFillTx/>
              <a:latin typeface="Arial"/>
              <a:cs typeface="Arial"/>
              <a:sym typeface="Arial"/>
            </a:endParaRPr>
          </a:p>
        </p:txBody>
      </p:sp>
      <p:sp>
        <p:nvSpPr>
          <p:cNvPr id="7" name="بازلت">
            <a:extLst>
              <a:ext uri="{FF2B5EF4-FFF2-40B4-BE49-F238E27FC236}">
                <a16:creationId xmlns:a16="http://schemas.microsoft.com/office/drawing/2014/main" id="{0DC02E8B-FD53-5548-8062-41B0D6A70826}"/>
              </a:ext>
            </a:extLst>
          </p:cNvPr>
          <p:cNvSpPr txBox="1"/>
          <p:nvPr/>
        </p:nvSpPr>
        <p:spPr>
          <a:xfrm>
            <a:off x="12615407" y="3278945"/>
            <a:ext cx="2680862" cy="11541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80" tIns="68580" rIns="68580" bIns="68580">
            <a:spAutoFit/>
          </a:bodyPr>
          <a:lstStyle>
            <a:lvl1pPr algn="r" defTabSz="914400" rtl="1">
              <a:defRPr sz="7000" b="1">
                <a:solidFill>
                  <a:srgbClr val="FFFFFF"/>
                </a:solidFill>
                <a:latin typeface="Arial"/>
                <a:ea typeface="Arial"/>
                <a:cs typeface="Arial"/>
                <a:sym typeface="Arial"/>
              </a:defRPr>
            </a:lvl1pPr>
          </a:lstStyle>
          <a:p>
            <a:pPr marL="0" marR="0" lvl="0" indent="0" algn="r" defTabSz="914400" rtl="1" eaLnBrk="1" fontAlgn="auto" latinLnBrk="0" hangingPunct="0">
              <a:lnSpc>
                <a:spcPct val="100000"/>
              </a:lnSpc>
              <a:spcBef>
                <a:spcPts val="0"/>
              </a:spcBef>
              <a:spcAft>
                <a:spcPts val="0"/>
              </a:spcAft>
              <a:buClrTx/>
              <a:buSzTx/>
              <a:buFontTx/>
              <a:buNone/>
              <a:tabLst/>
              <a:defRPr/>
            </a:pPr>
            <a:r>
              <a:rPr kumimoji="0" lang="en-US" sz="6600" b="1" i="0" u="none" strike="noStrike" kern="0" cap="none" spc="0" normalizeH="0" baseline="0" noProof="0" dirty="0">
                <a:ln>
                  <a:noFill/>
                </a:ln>
                <a:solidFill>
                  <a:srgbClr val="FFFFFF"/>
                </a:solidFill>
                <a:effectLst/>
                <a:uLnTx/>
                <a:uFillTx/>
                <a:latin typeface="Arial"/>
                <a:cs typeface="Arial"/>
                <a:sym typeface="Arial"/>
              </a:rPr>
              <a:t>Basalt</a:t>
            </a:r>
            <a:endParaRPr kumimoji="0" sz="6600" b="1" i="0" u="none" strike="noStrike" kern="0" cap="none" spc="0" normalizeH="0" baseline="0" noProof="0" dirty="0">
              <a:ln>
                <a:noFill/>
              </a:ln>
              <a:solidFill>
                <a:srgbClr val="FFFFFF"/>
              </a:solidFill>
              <a:effectLst/>
              <a:uLnTx/>
              <a:uFillTx/>
              <a:latin typeface="Arial"/>
              <a:cs typeface="Arial"/>
              <a:sym typeface="Arial"/>
            </a:endParaRPr>
          </a:p>
        </p:txBody>
      </p:sp>
      <p:sp>
        <p:nvSpPr>
          <p:cNvPr id="8" name="45 ميلون سنة">
            <a:extLst>
              <a:ext uri="{FF2B5EF4-FFF2-40B4-BE49-F238E27FC236}">
                <a16:creationId xmlns:a16="http://schemas.microsoft.com/office/drawing/2014/main" id="{FC913998-BCA9-E34E-BA89-05EF80304DC3}"/>
              </a:ext>
            </a:extLst>
          </p:cNvPr>
          <p:cNvSpPr txBox="1"/>
          <p:nvPr/>
        </p:nvSpPr>
        <p:spPr>
          <a:xfrm>
            <a:off x="14711199" y="5642283"/>
            <a:ext cx="6874319" cy="12157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80" tIns="68580" rIns="68580" bIns="68580">
            <a:spAutoFit/>
          </a:bodyPr>
          <a:lstStyle>
            <a:lvl1pPr algn="r" defTabSz="914400" rtl="1">
              <a:defRPr sz="7000" b="1">
                <a:solidFill>
                  <a:srgbClr val="FFFFFF"/>
                </a:solidFill>
                <a:latin typeface="Arial"/>
                <a:ea typeface="Arial"/>
                <a:cs typeface="Arial"/>
                <a:sym typeface="Arial"/>
              </a:defRPr>
            </a:lvl1pPr>
          </a:lstStyle>
          <a:p>
            <a:pPr lvl="0"/>
            <a:r>
              <a:rPr lang="en-US" dirty="0"/>
              <a:t>45 million years</a:t>
            </a:r>
            <a:endParaRPr kumimoji="0" sz="7000" b="1" i="0" u="none" strike="noStrike" kern="0" cap="none" spc="0" normalizeH="0" baseline="0" noProof="0" dirty="0">
              <a:ln>
                <a:noFill/>
              </a:ln>
              <a:solidFill>
                <a:srgbClr val="FFFFFF"/>
              </a:solidFill>
              <a:effectLst/>
              <a:uLnTx/>
              <a:uFillTx/>
              <a:latin typeface="Arial"/>
              <a:cs typeface="Arial"/>
              <a:sym typeface="Arial"/>
            </a:endParaRPr>
          </a:p>
        </p:txBody>
      </p:sp>
      <p:sp>
        <p:nvSpPr>
          <p:cNvPr id="9" name="نتائج تحديد الأعمار">
            <a:extLst>
              <a:ext uri="{FF2B5EF4-FFF2-40B4-BE49-F238E27FC236}">
                <a16:creationId xmlns:a16="http://schemas.microsoft.com/office/drawing/2014/main" id="{10F28429-9295-694C-B671-FFB872A92A86}"/>
              </a:ext>
            </a:extLst>
          </p:cNvPr>
          <p:cNvSpPr txBox="1"/>
          <p:nvPr/>
        </p:nvSpPr>
        <p:spPr>
          <a:xfrm>
            <a:off x="12713859" y="1624068"/>
            <a:ext cx="10963578" cy="11541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80" tIns="68580" rIns="68580" bIns="68580">
            <a:spAutoFit/>
          </a:bodyPr>
          <a:lstStyle>
            <a:lvl1pPr algn="r" defTabSz="914400" rtl="1">
              <a:defRPr sz="7000" b="1">
                <a:solidFill>
                  <a:srgbClr val="78E2F7"/>
                </a:solidFill>
                <a:latin typeface="Arial"/>
                <a:ea typeface="Arial"/>
                <a:cs typeface="Arial"/>
                <a:sym typeface="Arial"/>
              </a:defRPr>
            </a:lvl1pPr>
          </a:lstStyle>
          <a:p>
            <a:pPr lvl="0"/>
            <a:r>
              <a:rPr lang="en-US" sz="6600" dirty="0"/>
              <a:t>Age Determination Results</a:t>
            </a:r>
            <a:endParaRPr kumimoji="0" sz="6600" b="1" i="0" u="none" strike="noStrike" kern="0" cap="none" spc="0" normalizeH="0" baseline="0" noProof="0" dirty="0">
              <a:ln>
                <a:noFill/>
              </a:ln>
              <a:solidFill>
                <a:srgbClr val="78E2F7"/>
              </a:solidFill>
              <a:effectLst/>
              <a:uLnTx/>
              <a:uFillTx/>
              <a:latin typeface="Arial"/>
              <a:cs typeface="Arial"/>
              <a:sym typeface="Arial"/>
            </a:endParaRPr>
          </a:p>
        </p:txBody>
      </p:sp>
    </p:spTree>
  </p:cSld>
  <p:clrMapOvr>
    <a:masterClrMapping/>
  </p:clrMapOvr>
  <p:transition>
    <p:fade/>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1" name="Rocks of Known Age"/>
          <p:cNvSpPr txBox="1"/>
          <p:nvPr/>
        </p:nvSpPr>
        <p:spPr>
          <a:xfrm>
            <a:off x="1078762" y="1439287"/>
            <a:ext cx="10448384" cy="2811026"/>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defRPr sz="9600" b="1">
                <a:solidFill>
                  <a:srgbClr val="D9FBFE"/>
                </a:solidFill>
                <a:latin typeface="+mn-lt"/>
                <a:ea typeface="+mn-ea"/>
                <a:cs typeface="+mn-cs"/>
                <a:sym typeface="DejaVu Sans Condensed"/>
              </a:defRPr>
            </a:lvl1pPr>
          </a:lstStyle>
          <a:p>
            <a:r>
              <a:rPr sz="8800" dirty="0"/>
              <a:t>Rocks of </a:t>
            </a:r>
            <a:br>
              <a:rPr lang="en-US" sz="8800" dirty="0"/>
            </a:br>
            <a:r>
              <a:rPr sz="8800" dirty="0"/>
              <a:t>Known Age</a:t>
            </a:r>
          </a:p>
        </p:txBody>
      </p:sp>
      <p:sp>
        <p:nvSpPr>
          <p:cNvPr id="1602" name="Rocks of Unknown Age"/>
          <p:cNvSpPr txBox="1"/>
          <p:nvPr/>
        </p:nvSpPr>
        <p:spPr>
          <a:xfrm>
            <a:off x="11454890" y="1439287"/>
            <a:ext cx="12104621" cy="2811026"/>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defRPr sz="9600" b="1">
                <a:solidFill>
                  <a:srgbClr val="D9FBFE"/>
                </a:solidFill>
                <a:latin typeface="+mn-lt"/>
                <a:ea typeface="+mn-ea"/>
                <a:cs typeface="+mn-cs"/>
                <a:sym typeface="DejaVu Sans Condensed"/>
              </a:defRPr>
            </a:lvl1pPr>
          </a:lstStyle>
          <a:p>
            <a:r>
              <a:rPr sz="8800" dirty="0"/>
              <a:t>Rocks of </a:t>
            </a:r>
            <a:br>
              <a:rPr lang="en-US" sz="8800" dirty="0"/>
            </a:br>
            <a:r>
              <a:rPr sz="8800" dirty="0"/>
              <a:t>Unknown Age</a:t>
            </a:r>
          </a:p>
        </p:txBody>
      </p:sp>
      <p:grpSp>
        <p:nvGrpSpPr>
          <p:cNvPr id="1605" name="Group"/>
          <p:cNvGrpSpPr/>
          <p:nvPr/>
        </p:nvGrpSpPr>
        <p:grpSpPr>
          <a:xfrm>
            <a:off x="594544" y="4686298"/>
            <a:ext cx="11292655" cy="6534101"/>
            <a:chOff x="-361757" y="-1"/>
            <a:chExt cx="8530630" cy="6534100"/>
          </a:xfrm>
        </p:grpSpPr>
        <p:sp>
          <p:nvSpPr>
            <p:cNvPr id="1603" name="Dating Methods Don’t Work"/>
            <p:cNvSpPr txBox="1"/>
            <p:nvPr/>
          </p:nvSpPr>
          <p:spPr>
            <a:xfrm>
              <a:off x="-361757" y="3723073"/>
              <a:ext cx="8530630" cy="2811026"/>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p>
              <a:pPr>
                <a:defRPr sz="9600" b="1">
                  <a:solidFill>
                    <a:srgbClr val="FFFFFF"/>
                  </a:solidFill>
                  <a:latin typeface="+mn-lt"/>
                  <a:ea typeface="+mn-ea"/>
                  <a:cs typeface="+mn-cs"/>
                  <a:sym typeface="DejaVu Sans Condensed"/>
                </a:defRPr>
              </a:pPr>
              <a:r>
                <a:rPr sz="8800" dirty="0"/>
                <a:t>Dating Methods </a:t>
              </a:r>
              <a:r>
                <a:rPr sz="8800" dirty="0">
                  <a:solidFill>
                    <a:srgbClr val="FFFB00"/>
                  </a:solidFill>
                </a:rPr>
                <a:t>Don’t</a:t>
              </a:r>
              <a:r>
                <a:rPr sz="8800" dirty="0"/>
                <a:t> Work</a:t>
              </a:r>
            </a:p>
          </p:txBody>
        </p:sp>
        <p:sp>
          <p:nvSpPr>
            <p:cNvPr id="1604" name="Arrow"/>
            <p:cNvSpPr/>
            <p:nvPr/>
          </p:nvSpPr>
          <p:spPr>
            <a:xfrm rot="5400000">
              <a:off x="2305047" y="69850"/>
              <a:ext cx="2921001" cy="2781300"/>
            </a:xfrm>
            <a:prstGeom prst="rightArrow">
              <a:avLst>
                <a:gd name="adj1" fmla="val 30460"/>
                <a:gd name="adj2" fmla="val 48958"/>
              </a:avLst>
            </a:prstGeom>
            <a:solidFill>
              <a:srgbClr val="FF9300"/>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3600"/>
            </a:p>
          </p:txBody>
        </p:sp>
      </p:grpSp>
      <p:grpSp>
        <p:nvGrpSpPr>
          <p:cNvPr id="1608" name="Group"/>
          <p:cNvGrpSpPr/>
          <p:nvPr/>
        </p:nvGrpSpPr>
        <p:grpSpPr>
          <a:xfrm>
            <a:off x="11320808" y="4686299"/>
            <a:ext cx="12104621" cy="7242272"/>
            <a:chOff x="0" y="0"/>
            <a:chExt cx="9144000" cy="7242270"/>
          </a:xfrm>
        </p:grpSpPr>
        <p:sp>
          <p:nvSpPr>
            <p:cNvPr id="1606" name="Arrow"/>
            <p:cNvSpPr/>
            <p:nvPr/>
          </p:nvSpPr>
          <p:spPr>
            <a:xfrm rot="5400000">
              <a:off x="2901950" y="69850"/>
              <a:ext cx="2921000" cy="2781300"/>
            </a:xfrm>
            <a:prstGeom prst="rightArrow">
              <a:avLst>
                <a:gd name="adj1" fmla="val 30460"/>
                <a:gd name="adj2" fmla="val 48958"/>
              </a:avLst>
            </a:prstGeom>
            <a:solidFill>
              <a:srgbClr val="FF9300"/>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3600"/>
            </a:p>
          </p:txBody>
        </p:sp>
        <p:sp>
          <p:nvSpPr>
            <p:cNvPr id="1607" name="Dating Methods Are Assumed to Work"/>
            <p:cNvSpPr txBox="1"/>
            <p:nvPr/>
          </p:nvSpPr>
          <p:spPr>
            <a:xfrm>
              <a:off x="0" y="3889558"/>
              <a:ext cx="9144000" cy="3352712"/>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p>
              <a:pPr>
                <a:lnSpc>
                  <a:spcPct val="80000"/>
                </a:lnSpc>
                <a:defRPr sz="9600" b="1">
                  <a:solidFill>
                    <a:srgbClr val="FFFFFF"/>
                  </a:solidFill>
                  <a:latin typeface="+mn-lt"/>
                  <a:ea typeface="+mn-ea"/>
                  <a:cs typeface="+mn-cs"/>
                  <a:sym typeface="DejaVu Sans Condensed"/>
                </a:defRPr>
              </a:pPr>
              <a:r>
                <a:rPr sz="8800" dirty="0"/>
                <a:t>Dating Methods Are </a:t>
              </a:r>
              <a:r>
                <a:rPr sz="8800" dirty="0">
                  <a:solidFill>
                    <a:srgbClr val="FFFB00"/>
                  </a:solidFill>
                </a:rPr>
                <a:t>Assumed</a:t>
              </a:r>
              <a:r>
                <a:rPr sz="8800" dirty="0"/>
                <a:t> to Work</a:t>
              </a: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1" nodeType="clickEffect">
                                  <p:stCondLst>
                                    <p:cond delay="0"/>
                                  </p:stCondLst>
                                  <p:iterate>
                                    <p:tmAbs val="0"/>
                                  </p:iterate>
                                  <p:childTnLst>
                                    <p:set>
                                      <p:cBhvr>
                                        <p:cTn id="6" fill="hold"/>
                                        <p:tgtEl>
                                          <p:spTgt spid="1605"/>
                                        </p:tgtEl>
                                        <p:attrNameLst>
                                          <p:attrName>style.visibility</p:attrName>
                                        </p:attrNameLst>
                                      </p:cBhvr>
                                      <p:to>
                                        <p:strVal val="visible"/>
                                      </p:to>
                                    </p:set>
                                    <p:animEffect transition="in" filter="wipe(up)">
                                      <p:cBhvr>
                                        <p:cTn id="7" dur="500"/>
                                        <p:tgtEl>
                                          <p:spTgt spid="160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2" nodeType="clickEffect">
                                  <p:stCondLst>
                                    <p:cond delay="0"/>
                                  </p:stCondLst>
                                  <p:iterate>
                                    <p:tmAbs val="0"/>
                                  </p:iterate>
                                  <p:childTnLst>
                                    <p:set>
                                      <p:cBhvr>
                                        <p:cTn id="11" fill="hold"/>
                                        <p:tgtEl>
                                          <p:spTgt spid="1608"/>
                                        </p:tgtEl>
                                        <p:attrNameLst>
                                          <p:attrName>style.visibility</p:attrName>
                                        </p:attrNameLst>
                                      </p:cBhvr>
                                      <p:to>
                                        <p:strVal val="visible"/>
                                      </p:to>
                                    </p:set>
                                    <p:animEffect transition="in" filter="wipe(up)">
                                      <p:cBhvr>
                                        <p:cTn id="12" dur="500"/>
                                        <p:tgtEl>
                                          <p:spTgt spid="16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5" grpId="1" animBg="1" advAuto="0"/>
      <p:bldP spid="1608" grpId="2" animBg="1" advAuto="0"/>
    </p:bld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10" name="droppedImage.pdf" descr="droppedImage.pdf"/>
          <p:cNvPicPr>
            <a:picLocks noChangeAspect="1"/>
          </p:cNvPicPr>
          <p:nvPr/>
        </p:nvPicPr>
        <p:blipFill>
          <a:blip r:embed="rId2"/>
          <a:stretch>
            <a:fillRect/>
          </a:stretch>
        </p:blipFill>
        <p:spPr>
          <a:xfrm>
            <a:off x="2997200" y="2641600"/>
            <a:ext cx="18376900" cy="7128503"/>
          </a:xfrm>
          <a:prstGeom prst="rect">
            <a:avLst/>
          </a:prstGeom>
          <a:ln w="12700">
            <a:miter lim="400000"/>
          </a:ln>
        </p:spPr>
      </p:pic>
      <p:sp>
        <p:nvSpPr>
          <p:cNvPr id="1611" name="Rectangle"/>
          <p:cNvSpPr/>
          <p:nvPr/>
        </p:nvSpPr>
        <p:spPr>
          <a:xfrm>
            <a:off x="2997200" y="9728200"/>
            <a:ext cx="18376900" cy="800100"/>
          </a:xfrm>
          <a:prstGeom prst="rect">
            <a:avLst/>
          </a:prstGeom>
          <a:solidFill>
            <a:srgbClr val="FFFFFF"/>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12" name="Radiometric Dating Assumptions"/>
          <p:cNvSpPr txBox="1"/>
          <p:nvPr/>
        </p:nvSpPr>
        <p:spPr>
          <a:xfrm>
            <a:off x="4053755" y="1054100"/>
            <a:ext cx="16275250" cy="14986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9600">
                <a:solidFill>
                  <a:srgbClr val="D9FBFE"/>
                </a:solidFill>
              </a:defRPr>
            </a:lvl1pPr>
          </a:lstStyle>
          <a:p>
            <a:r>
              <a:t>Radiometric Dating Assumptions</a:t>
            </a:r>
          </a:p>
        </p:txBody>
      </p:sp>
      <p:sp>
        <p:nvSpPr>
          <p:cNvPr id="1613" name="Parent"/>
          <p:cNvSpPr txBox="1"/>
          <p:nvPr/>
        </p:nvSpPr>
        <p:spPr>
          <a:xfrm>
            <a:off x="4474294" y="3650183"/>
            <a:ext cx="2327772"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096CFF"/>
                </a:solidFill>
                <a:latin typeface="Arial"/>
                <a:ea typeface="Arial"/>
                <a:cs typeface="Arial"/>
                <a:sym typeface="Arial"/>
              </a:defRPr>
            </a:lvl1pPr>
          </a:lstStyle>
          <a:p>
            <a:r>
              <a:t>Parent</a:t>
            </a:r>
          </a:p>
        </p:txBody>
      </p:sp>
      <p:sp>
        <p:nvSpPr>
          <p:cNvPr id="1614" name="Daughter"/>
          <p:cNvSpPr txBox="1"/>
          <p:nvPr/>
        </p:nvSpPr>
        <p:spPr>
          <a:xfrm>
            <a:off x="4016350" y="9473133"/>
            <a:ext cx="323587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Daughter</a:t>
            </a:r>
          </a:p>
        </p:txBody>
      </p:sp>
      <p:sp>
        <p:nvSpPr>
          <p:cNvPr id="1615" name="?"/>
          <p:cNvSpPr txBox="1"/>
          <p:nvPr/>
        </p:nvSpPr>
        <p:spPr>
          <a:xfrm>
            <a:off x="10020820" y="4812233"/>
            <a:ext cx="54873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616" name="?"/>
          <p:cNvSpPr txBox="1"/>
          <p:nvPr/>
        </p:nvSpPr>
        <p:spPr>
          <a:xfrm>
            <a:off x="10541000" y="80253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617" name="?"/>
          <p:cNvSpPr txBox="1"/>
          <p:nvPr/>
        </p:nvSpPr>
        <p:spPr>
          <a:xfrm>
            <a:off x="14871700" y="63489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618" name="?"/>
          <p:cNvSpPr txBox="1"/>
          <p:nvPr/>
        </p:nvSpPr>
        <p:spPr>
          <a:xfrm>
            <a:off x="18859500" y="9358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619" name="?"/>
          <p:cNvSpPr txBox="1"/>
          <p:nvPr/>
        </p:nvSpPr>
        <p:spPr>
          <a:xfrm>
            <a:off x="19519900" y="3897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620" name="Original ratios?"/>
          <p:cNvSpPr txBox="1"/>
          <p:nvPr/>
        </p:nvSpPr>
        <p:spPr>
          <a:xfrm>
            <a:off x="8673752" y="10521950"/>
            <a:ext cx="3238501" cy="1651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Original ratios?</a:t>
            </a:r>
          </a:p>
        </p:txBody>
      </p:sp>
      <p:sp>
        <p:nvSpPr>
          <p:cNvPr id="1621" name="Added or removed?"/>
          <p:cNvSpPr txBox="1"/>
          <p:nvPr/>
        </p:nvSpPr>
        <p:spPr>
          <a:xfrm>
            <a:off x="17030700" y="10528300"/>
            <a:ext cx="3594100" cy="1651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Added or removed?</a:t>
            </a:r>
          </a:p>
        </p:txBody>
      </p:sp>
      <p:sp>
        <p:nvSpPr>
          <p:cNvPr id="1622" name="Rate of decay?"/>
          <p:cNvSpPr txBox="1"/>
          <p:nvPr/>
        </p:nvSpPr>
        <p:spPr>
          <a:xfrm>
            <a:off x="12915900" y="10528300"/>
            <a:ext cx="3238500" cy="1651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t>Rate of decay?</a:t>
            </a:r>
          </a:p>
        </p:txBody>
      </p:sp>
    </p:spTree>
  </p:cSld>
  <p:clrMapOvr>
    <a:masterClrMapping/>
  </p:clrMapOvr>
  <p:transition spd="med"/>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121088266.jpg" descr="121088266.jpg"/>
          <p:cNvPicPr>
            <a:picLocks noChangeAspect="1"/>
          </p:cNvPicPr>
          <p:nvPr/>
        </p:nvPicPr>
        <p:blipFill>
          <a:blip r:embed="rId3"/>
          <a:srcRect l="556" t="12260" b="7327"/>
          <a:stretch>
            <a:fillRect/>
          </a:stretch>
        </p:blipFill>
        <p:spPr>
          <a:xfrm>
            <a:off x="7579999" y="4826000"/>
            <a:ext cx="9295200" cy="4953000"/>
          </a:xfrm>
          <a:prstGeom prst="rect">
            <a:avLst/>
          </a:prstGeom>
          <a:ln w="12700">
            <a:miter lim="400000"/>
          </a:ln>
        </p:spPr>
      </p:pic>
      <p:sp>
        <p:nvSpPr>
          <p:cNvPr id="1030" name="Rectangle"/>
          <p:cNvSpPr/>
          <p:nvPr/>
        </p:nvSpPr>
        <p:spPr>
          <a:xfrm>
            <a:off x="7556500" y="3721100"/>
            <a:ext cx="9296400" cy="1168400"/>
          </a:xfrm>
          <a:prstGeom prst="rect">
            <a:avLst/>
          </a:prstGeom>
          <a:solidFill>
            <a:srgbClr val="0B1D29"/>
          </a:solidFill>
          <a:ln w="25400">
            <a:solidFill>
              <a:srgbClr val="000000">
                <a:alpha val="0"/>
              </a:srgbClr>
            </a:solidFill>
            <a:miter lim="400000"/>
          </a:ln>
        </p:spPr>
        <p:txBody>
          <a:bodyPr lIns="50800" tIns="50800" rIns="50800" bIns="50800" anchor="ct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031" name="FACTS"/>
          <p:cNvSpPr txBox="1"/>
          <p:nvPr/>
        </p:nvSpPr>
        <p:spPr>
          <a:xfrm>
            <a:off x="9423400" y="3860800"/>
            <a:ext cx="5461000" cy="8382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defRPr sz="64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64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DejaVu Sans Condensed"/>
                <a:sym typeface="DejaVu Sans Condensed"/>
              </a:rPr>
              <a:t>FACTS</a:t>
            </a:r>
          </a:p>
        </p:txBody>
      </p:sp>
      <p:sp>
        <p:nvSpPr>
          <p:cNvPr id="1032" name="Rectangle"/>
          <p:cNvSpPr/>
          <p:nvPr/>
        </p:nvSpPr>
        <p:spPr>
          <a:xfrm>
            <a:off x="7480300" y="9017000"/>
            <a:ext cx="9398000" cy="1016000"/>
          </a:xfrm>
          <a:prstGeom prst="rect">
            <a:avLst/>
          </a:prstGeom>
          <a:solidFill>
            <a:srgbClr val="0B1D29"/>
          </a:solidFill>
          <a:ln w="25400">
            <a:solidFill>
              <a:srgbClr val="000000">
                <a:alpha val="0"/>
              </a:srgbClr>
            </a:solidFill>
            <a:miter lim="400000"/>
          </a:ln>
        </p:spPr>
        <p:txBody>
          <a:bodyPr lIns="50800" tIns="50800" rIns="50800" bIns="50800" anchor="ct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033" name="ROCKS AND FOSSILS"/>
          <p:cNvSpPr txBox="1"/>
          <p:nvPr/>
        </p:nvSpPr>
        <p:spPr>
          <a:xfrm>
            <a:off x="7543800" y="9207500"/>
            <a:ext cx="9321800" cy="1041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defRPr sz="48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48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DejaVu Sans Condensed"/>
                <a:sym typeface="DejaVu Sans Condensed"/>
              </a:rPr>
              <a:t>ROCKS AND FOSSILS</a:t>
            </a:r>
          </a:p>
        </p:txBody>
      </p:sp>
      <p:sp>
        <p:nvSpPr>
          <p:cNvPr id="1034" name="Rectangle"/>
          <p:cNvSpPr/>
          <p:nvPr/>
        </p:nvSpPr>
        <p:spPr>
          <a:xfrm>
            <a:off x="7289800" y="3479800"/>
            <a:ext cx="9804400" cy="6756400"/>
          </a:xfrm>
          <a:prstGeom prst="rect">
            <a:avLst/>
          </a:prstGeom>
          <a:ln w="25400">
            <a:solidFill>
              <a:srgbClr val="EBEBEB"/>
            </a:solidFill>
            <a:miter lim="400000"/>
          </a:ln>
        </p:spPr>
        <p:txBody>
          <a:bodyPr lIns="50800" tIns="50800" rIns="50800" bIns="50800" anchor="ct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grpSp>
        <p:nvGrpSpPr>
          <p:cNvPr id="1046" name="Group"/>
          <p:cNvGrpSpPr/>
          <p:nvPr/>
        </p:nvGrpSpPr>
        <p:grpSpPr>
          <a:xfrm>
            <a:off x="14973313" y="584200"/>
            <a:ext cx="6896087" cy="4089401"/>
            <a:chOff x="-88887" y="0"/>
            <a:chExt cx="6896087" cy="4089400"/>
          </a:xfrm>
        </p:grpSpPr>
        <p:sp>
          <p:nvSpPr>
            <p:cNvPr id="1035" name="Biblical Assumptions"/>
            <p:cNvSpPr txBox="1"/>
            <p:nvPr/>
          </p:nvSpPr>
          <p:spPr>
            <a:xfrm>
              <a:off x="152400" y="177800"/>
              <a:ext cx="6654800" cy="25527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lvl1pPr>
                <a:lnSpc>
                  <a:spcPct val="8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pPr marL="0" marR="0" lvl="0" indent="0" algn="ctr" defTabSz="825500" rtl="0" eaLnBrk="1" fontAlgn="auto" latinLnBrk="0" hangingPunct="0">
                <a:lnSpc>
                  <a:spcPct val="80000"/>
                </a:lnSpc>
                <a:spcBef>
                  <a:spcPts val="0"/>
                </a:spcBef>
                <a:spcAft>
                  <a:spcPts val="0"/>
                </a:spcAft>
                <a:buClrTx/>
                <a:buSzTx/>
                <a:buFontTx/>
                <a:buNone/>
                <a:tabLst/>
                <a:defRPr/>
              </a:pPr>
              <a:r>
                <a:rPr kumimoji="0" sz="7200" b="0" i="0" u="none" strike="noStrike" kern="0" cap="none" spc="0" normalizeH="0" baseline="0" noProof="0" dirty="0">
                  <a:ln>
                    <a:noFill/>
                  </a:ln>
                  <a:solidFill>
                    <a:srgbClr val="FFFFFF"/>
                  </a:solidFill>
                  <a:effectLst>
                    <a:outerShdw blurRad="50800" dist="38100" dir="5400000" rotWithShape="0">
                      <a:srgbClr val="000000">
                        <a:alpha val="40000"/>
                      </a:srgbClr>
                    </a:outerShdw>
                  </a:effectLst>
                  <a:uLnTx/>
                  <a:uFillTx/>
                  <a:latin typeface="DejaVu Sans Condensed"/>
                  <a:sym typeface="DejaVu Sans Condensed"/>
                </a:rPr>
                <a:t>Biblical Assumptions</a:t>
              </a:r>
            </a:p>
          </p:txBody>
        </p:sp>
        <p:sp>
          <p:nvSpPr>
            <p:cNvPr id="1037" name="Line"/>
            <p:cNvSpPr/>
            <p:nvPr/>
          </p:nvSpPr>
          <p:spPr>
            <a:xfrm flipV="1">
              <a:off x="444500" y="2298092"/>
              <a:ext cx="5948385" cy="135"/>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Helvetica"/>
                  <a:ea typeface="Helvetica"/>
                  <a:cs typeface="Helvetica"/>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sp>
          <p:nvSpPr>
            <p:cNvPr id="1041" name="Line"/>
            <p:cNvSpPr/>
            <p:nvPr/>
          </p:nvSpPr>
          <p:spPr>
            <a:xfrm flipH="1">
              <a:off x="520700" y="3314700"/>
              <a:ext cx="1" cy="675059"/>
            </a:xfrm>
            <a:prstGeom prst="line">
              <a:avLst/>
            </a:prstGeom>
            <a:noFill/>
            <a:ln w="25400" cap="flat">
              <a:solidFill>
                <a:srgbClr val="EBEBEB"/>
              </a:solidFill>
              <a:prstDash val="solid"/>
              <a:miter lim="400000"/>
              <a:tailEnd type="triangle" w="med" len="med"/>
            </a:ln>
            <a:effectLst/>
          </p:spPr>
          <p:txBody>
            <a:bodyPr wrap="square" lIns="50800" tIns="50800" rIns="50800" bIns="50800" numCol="1" anchor="ctr">
              <a:noAutofit/>
            </a:bodyP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Helvetica"/>
                  <a:ea typeface="Helvetica"/>
                  <a:cs typeface="Helvetica"/>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sp>
          <p:nvSpPr>
            <p:cNvPr id="1042" name="Triangle"/>
            <p:cNvSpPr/>
            <p:nvPr/>
          </p:nvSpPr>
          <p:spPr>
            <a:xfrm rot="10800000">
              <a:off x="0" y="3556000"/>
              <a:ext cx="1028700" cy="533400"/>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043" name="Line"/>
            <p:cNvSpPr/>
            <p:nvPr/>
          </p:nvSpPr>
          <p:spPr>
            <a:xfrm flipV="1">
              <a:off x="520700" y="3327400"/>
              <a:ext cx="3093904" cy="13"/>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Helvetica"/>
                  <a:ea typeface="Helvetica"/>
                  <a:cs typeface="Helvetica"/>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sp>
          <p:nvSpPr>
            <p:cNvPr id="1044" name="Line"/>
            <p:cNvSpPr/>
            <p:nvPr/>
          </p:nvSpPr>
          <p:spPr>
            <a:xfrm>
              <a:off x="3594100" y="2298700"/>
              <a:ext cx="0" cy="1041400"/>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Helvetica"/>
                  <a:ea typeface="Helvetica"/>
                  <a:cs typeface="Helvetica"/>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sp>
          <p:nvSpPr>
            <p:cNvPr id="1045" name="Rectangle"/>
            <p:cNvSpPr/>
            <p:nvPr/>
          </p:nvSpPr>
          <p:spPr>
            <a:xfrm>
              <a:off x="-88887" y="0"/>
              <a:ext cx="6807188"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grpSp>
      <p:grpSp>
        <p:nvGrpSpPr>
          <p:cNvPr id="1054" name="Group"/>
          <p:cNvGrpSpPr/>
          <p:nvPr/>
        </p:nvGrpSpPr>
        <p:grpSpPr>
          <a:xfrm>
            <a:off x="12998448" y="10274300"/>
            <a:ext cx="8870952" cy="3175000"/>
            <a:chOff x="0" y="0"/>
            <a:chExt cx="8870951" cy="3175000"/>
          </a:xfrm>
        </p:grpSpPr>
        <p:grpSp>
          <p:nvGrpSpPr>
            <p:cNvPr id="1050" name="Group"/>
            <p:cNvGrpSpPr/>
            <p:nvPr/>
          </p:nvGrpSpPr>
          <p:grpSpPr>
            <a:xfrm>
              <a:off x="-1" y="0"/>
              <a:ext cx="1670053" cy="1860777"/>
              <a:chOff x="0" y="0"/>
              <a:chExt cx="1670051" cy="1860776"/>
            </a:xfrm>
          </p:grpSpPr>
          <p:sp>
            <p:nvSpPr>
              <p:cNvPr id="1047" name="Triangle"/>
              <p:cNvSpPr/>
              <p:nvPr/>
            </p:nvSpPr>
            <p:spPr>
              <a:xfrm rot="5400000">
                <a:off x="889001" y="1079726"/>
                <a:ext cx="1028701"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048" name="Line"/>
              <p:cNvSpPr/>
              <p:nvPr/>
            </p:nvSpPr>
            <p:spPr>
              <a:xfrm flipV="1">
                <a:off x="1" y="1409900"/>
                <a:ext cx="1346261" cy="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Helvetica"/>
                    <a:ea typeface="Helvetica"/>
                    <a:cs typeface="Helvetica"/>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sp>
            <p:nvSpPr>
              <p:cNvPr id="1049" name="Line"/>
              <p:cNvSpPr/>
              <p:nvPr/>
            </p:nvSpPr>
            <p:spPr>
              <a:xfrm flipH="1">
                <a:off x="-1" y="0"/>
                <a:ext cx="2" cy="14226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Helvetica"/>
                    <a:ea typeface="Helvetica"/>
                    <a:cs typeface="Helvetica"/>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grpSp>
        <p:grpSp>
          <p:nvGrpSpPr>
            <p:cNvPr id="1053" name="Group"/>
            <p:cNvGrpSpPr/>
            <p:nvPr/>
          </p:nvGrpSpPr>
          <p:grpSpPr>
            <a:xfrm>
              <a:off x="1936751" y="457200"/>
              <a:ext cx="6934201" cy="2717800"/>
              <a:chOff x="0" y="0"/>
              <a:chExt cx="6934200" cy="2717800"/>
            </a:xfrm>
          </p:grpSpPr>
          <p:sp>
            <p:nvSpPr>
              <p:cNvPr id="1051" name="Young Earth…"/>
              <p:cNvSpPr txBox="1"/>
              <p:nvPr/>
            </p:nvSpPr>
            <p:spPr>
              <a:xfrm>
                <a:off x="190500" y="165100"/>
                <a:ext cx="6654800" cy="25527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p>
                <a:pPr marL="0" marR="0" lvl="0" indent="0" algn="ctr" defTabSz="825500" rtl="0" eaLnBrk="1" fontAlgn="auto" latinLnBrk="0" hangingPunct="0">
                  <a:lnSpc>
                    <a:spcPct val="90000"/>
                  </a:lnSpc>
                  <a:spcBef>
                    <a:spcPts val="0"/>
                  </a:spcBef>
                  <a:spcAft>
                    <a:spcPts val="0"/>
                  </a:spcAft>
                  <a:buClrTx/>
                  <a:buSzTx/>
                  <a:buFontTx/>
                  <a:buNone/>
                  <a:tabLst/>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kumimoji="0" sz="72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DejaVu Sans Condensed"/>
                    <a:sym typeface="DejaVu Sans Condensed"/>
                  </a:rPr>
                  <a:t>Young Earth</a:t>
                </a:r>
              </a:p>
              <a:p>
                <a:pPr marL="0" marR="0" lvl="0" indent="0" algn="ctr" defTabSz="825500" rtl="0" eaLnBrk="1" fontAlgn="auto" latinLnBrk="0" hangingPunct="0">
                  <a:lnSpc>
                    <a:spcPct val="90000"/>
                  </a:lnSpc>
                  <a:spcBef>
                    <a:spcPts val="0"/>
                  </a:spcBef>
                  <a:spcAft>
                    <a:spcPts val="0"/>
                  </a:spcAft>
                  <a:buClrTx/>
                  <a:buSzTx/>
                  <a:buFontTx/>
                  <a:buNone/>
                  <a:tabLst/>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kumimoji="0" sz="7200" b="0" i="0" u="none" strike="noStrike" kern="0" cap="none" spc="0" normalizeH="0" baseline="0" noProof="0">
                    <a:ln>
                      <a:noFill/>
                    </a:ln>
                    <a:solidFill>
                      <a:srgbClr val="FFFFFF"/>
                    </a:solidFill>
                    <a:effectLst>
                      <a:outerShdw blurRad="50800" dist="38100" dir="5400000" rotWithShape="0">
                        <a:srgbClr val="000000">
                          <a:alpha val="40000"/>
                        </a:srgbClr>
                      </a:outerShdw>
                    </a:effectLst>
                    <a:uLnTx/>
                    <a:uFillTx/>
                    <a:latin typeface="DejaVu Sans Condensed"/>
                    <a:sym typeface="DejaVu Sans Condensed"/>
                  </a:rPr>
                  <a:t>Global Flood</a:t>
                </a:r>
              </a:p>
            </p:txBody>
          </p:sp>
          <p:sp>
            <p:nvSpPr>
              <p:cNvPr id="1052" name="Rectangle"/>
              <p:cNvSpPr/>
              <p:nvPr/>
            </p:nvSpPr>
            <p:spPr>
              <a:xfrm>
                <a:off x="0" y="0"/>
                <a:ext cx="6934200"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grpSp>
      </p:grpSp>
      <p:grpSp>
        <p:nvGrpSpPr>
          <p:cNvPr id="1062" name="Group"/>
          <p:cNvGrpSpPr/>
          <p:nvPr/>
        </p:nvGrpSpPr>
        <p:grpSpPr>
          <a:xfrm>
            <a:off x="1266094" y="10235973"/>
            <a:ext cx="9909967" cy="3302228"/>
            <a:chOff x="-798730" y="0"/>
            <a:chExt cx="9909966" cy="3302227"/>
          </a:xfrm>
        </p:grpSpPr>
        <p:grpSp>
          <p:nvGrpSpPr>
            <p:cNvPr id="1058" name="Group"/>
            <p:cNvGrpSpPr/>
            <p:nvPr/>
          </p:nvGrpSpPr>
          <p:grpSpPr>
            <a:xfrm>
              <a:off x="7403025" y="0"/>
              <a:ext cx="1708211" cy="1936977"/>
              <a:chOff x="0" y="0"/>
              <a:chExt cx="1708209" cy="1936976"/>
            </a:xfrm>
          </p:grpSpPr>
          <p:sp>
            <p:nvSpPr>
              <p:cNvPr id="1055" name="Triangle"/>
              <p:cNvSpPr/>
              <p:nvPr/>
            </p:nvSpPr>
            <p:spPr>
              <a:xfrm rot="16200000">
                <a:off x="-247650" y="1155926"/>
                <a:ext cx="1028700"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056" name="Line"/>
              <p:cNvSpPr/>
              <p:nvPr/>
            </p:nvSpPr>
            <p:spPr>
              <a:xfrm flipV="1">
                <a:off x="361950" y="1409900"/>
                <a:ext cx="1346260" cy="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Helvetica"/>
                    <a:ea typeface="Helvetica"/>
                    <a:cs typeface="Helvetica"/>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sp>
            <p:nvSpPr>
              <p:cNvPr id="1057" name="Line"/>
              <p:cNvSpPr/>
              <p:nvPr/>
            </p:nvSpPr>
            <p:spPr>
              <a:xfrm flipH="1">
                <a:off x="1708148" y="0"/>
                <a:ext cx="1" cy="14226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Helvetica"/>
                    <a:ea typeface="Helvetica"/>
                    <a:cs typeface="Helvetica"/>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grpSp>
        <p:grpSp>
          <p:nvGrpSpPr>
            <p:cNvPr id="1061" name="Group"/>
            <p:cNvGrpSpPr/>
            <p:nvPr/>
          </p:nvGrpSpPr>
          <p:grpSpPr>
            <a:xfrm>
              <a:off x="-798730" y="597126"/>
              <a:ext cx="7978513" cy="2705101"/>
              <a:chOff x="-798730" y="0"/>
              <a:chExt cx="7978512" cy="2705100"/>
            </a:xfrm>
          </p:grpSpPr>
          <p:sp>
            <p:nvSpPr>
              <p:cNvPr id="1059" name="Old Earth…"/>
              <p:cNvSpPr txBox="1"/>
              <p:nvPr/>
            </p:nvSpPr>
            <p:spPr>
              <a:xfrm>
                <a:off x="-611162" y="228600"/>
                <a:ext cx="7481475" cy="24765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p>
                <a:pPr marL="0" marR="0" lvl="0" indent="0" algn="ctr" defTabSz="825500" rtl="0" eaLnBrk="1" fontAlgn="auto" latinLnBrk="0" hangingPunct="0">
                  <a:lnSpc>
                    <a:spcPct val="80000"/>
                  </a:lnSpc>
                  <a:spcBef>
                    <a:spcPts val="0"/>
                  </a:spcBef>
                  <a:spcAft>
                    <a:spcPts val="0"/>
                  </a:spcAft>
                  <a:buClrTx/>
                  <a:buSzTx/>
                  <a:buFontTx/>
                  <a:buNone/>
                  <a:tabLst/>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kumimoji="0" sz="7200" b="0" i="0" u="none" strike="noStrike" kern="0" cap="none" spc="0" normalizeH="0" baseline="0" noProof="0" dirty="0">
                    <a:ln>
                      <a:noFill/>
                    </a:ln>
                    <a:solidFill>
                      <a:srgbClr val="FFFFFF"/>
                    </a:solidFill>
                    <a:effectLst>
                      <a:outerShdw blurRad="50800" dist="38100" dir="5400000" rotWithShape="0">
                        <a:srgbClr val="000000">
                          <a:alpha val="40000"/>
                        </a:srgbClr>
                      </a:outerShdw>
                    </a:effectLst>
                    <a:uLnTx/>
                    <a:uFillTx/>
                    <a:latin typeface="DejaVu Sans Condensed"/>
                    <a:sym typeface="DejaVu Sans Condensed"/>
                  </a:rPr>
                  <a:t>Old Earth</a:t>
                </a:r>
              </a:p>
              <a:p>
                <a:pPr marL="0" marR="0" lvl="0" indent="0" algn="ctr" defTabSz="825500" rtl="0" eaLnBrk="1" fontAlgn="auto" latinLnBrk="0" hangingPunct="0">
                  <a:lnSpc>
                    <a:spcPct val="70000"/>
                  </a:lnSpc>
                  <a:spcBef>
                    <a:spcPts val="0"/>
                  </a:spcBef>
                  <a:spcAft>
                    <a:spcPts val="0"/>
                  </a:spcAft>
                  <a:buClrTx/>
                  <a:buSzTx/>
                  <a:buFontTx/>
                  <a:buNone/>
                  <a:tabLst/>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kumimoji="0" sz="7200" b="0" i="0" u="none" strike="noStrike" kern="0" cap="none" spc="0" normalizeH="0" baseline="0" noProof="0" dirty="0">
                    <a:ln>
                      <a:noFill/>
                    </a:ln>
                    <a:solidFill>
                      <a:srgbClr val="FFFFFF"/>
                    </a:solidFill>
                    <a:effectLst>
                      <a:outerShdw blurRad="50800" dist="38100" dir="5400000" rotWithShape="0">
                        <a:srgbClr val="000000">
                          <a:alpha val="40000"/>
                        </a:srgbClr>
                      </a:outerShdw>
                    </a:effectLst>
                    <a:uLnTx/>
                    <a:uFillTx/>
                    <a:latin typeface="DejaVu Sans Condensed"/>
                    <a:sym typeface="DejaVu Sans Condensed"/>
                  </a:rPr>
                  <a:t>No Global Flood</a:t>
                </a:r>
              </a:p>
            </p:txBody>
          </p:sp>
          <p:sp>
            <p:nvSpPr>
              <p:cNvPr id="1060" name="Rectangle"/>
              <p:cNvSpPr/>
              <p:nvPr/>
            </p:nvSpPr>
            <p:spPr>
              <a:xfrm>
                <a:off x="-798730" y="0"/>
                <a:ext cx="7978512"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grpSp>
      </p:grpSp>
      <p:grpSp>
        <p:nvGrpSpPr>
          <p:cNvPr id="1076" name="Group"/>
          <p:cNvGrpSpPr/>
          <p:nvPr/>
        </p:nvGrpSpPr>
        <p:grpSpPr>
          <a:xfrm>
            <a:off x="2608384" y="584200"/>
            <a:ext cx="7005519" cy="4102106"/>
            <a:chOff x="-211016" y="0"/>
            <a:chExt cx="7005519" cy="4102105"/>
          </a:xfrm>
        </p:grpSpPr>
        <p:grpSp>
          <p:nvGrpSpPr>
            <p:cNvPr id="1074" name="Group"/>
            <p:cNvGrpSpPr/>
            <p:nvPr/>
          </p:nvGrpSpPr>
          <p:grpSpPr>
            <a:xfrm>
              <a:off x="73281" y="0"/>
              <a:ext cx="6721222" cy="4102105"/>
              <a:chOff x="-396618" y="0"/>
              <a:chExt cx="6721221" cy="4102104"/>
            </a:xfrm>
          </p:grpSpPr>
          <p:grpSp>
            <p:nvGrpSpPr>
              <p:cNvPr id="1071" name="Group"/>
              <p:cNvGrpSpPr/>
              <p:nvPr/>
            </p:nvGrpSpPr>
            <p:grpSpPr>
              <a:xfrm>
                <a:off x="12700" y="2285776"/>
                <a:ext cx="6311903" cy="1816328"/>
                <a:chOff x="12700" y="596292"/>
                <a:chExt cx="6311901" cy="1816325"/>
              </a:xfrm>
            </p:grpSpPr>
            <p:sp>
              <p:nvSpPr>
                <p:cNvPr id="1064" name="Line"/>
                <p:cNvSpPr/>
                <p:nvPr/>
              </p:nvSpPr>
              <p:spPr>
                <a:xfrm flipV="1">
                  <a:off x="12700" y="596292"/>
                  <a:ext cx="5948385" cy="135"/>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Helvetica"/>
                      <a:ea typeface="Helvetica"/>
                      <a:cs typeface="Helvetica"/>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sp>
              <p:nvSpPr>
                <p:cNvPr id="1067" name="Line"/>
                <p:cNvSpPr/>
                <p:nvPr/>
              </p:nvSpPr>
              <p:spPr>
                <a:xfrm flipH="1">
                  <a:off x="2743200" y="596516"/>
                  <a:ext cx="1" cy="1041401"/>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Helvetica"/>
                      <a:ea typeface="Helvetica"/>
                      <a:cs typeface="Helvetica"/>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sp>
              <p:nvSpPr>
                <p:cNvPr id="1068" name="Line"/>
                <p:cNvSpPr/>
                <p:nvPr/>
              </p:nvSpPr>
              <p:spPr>
                <a:xfrm flipV="1">
                  <a:off x="2735396" y="1637903"/>
                  <a:ext cx="3093905" cy="14"/>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Helvetica"/>
                      <a:ea typeface="Helvetica"/>
                      <a:cs typeface="Helvetica"/>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sp>
              <p:nvSpPr>
                <p:cNvPr id="1069" name="Line"/>
                <p:cNvSpPr/>
                <p:nvPr/>
              </p:nvSpPr>
              <p:spPr>
                <a:xfrm>
                  <a:off x="5816600" y="1637916"/>
                  <a:ext cx="1" cy="675060"/>
                </a:xfrm>
                <a:prstGeom prst="line">
                  <a:avLst/>
                </a:prstGeom>
                <a:noFill/>
                <a:ln w="25400" cap="flat">
                  <a:solidFill>
                    <a:srgbClr val="EBEBEB"/>
                  </a:solidFill>
                  <a:prstDash val="solid"/>
                  <a:miter lim="400000"/>
                  <a:tailEnd type="triangle" w="med" len="med"/>
                </a:ln>
                <a:effectLst/>
              </p:spPr>
              <p:txBody>
                <a:bodyPr wrap="square" lIns="50800" tIns="50800" rIns="50800" bIns="50800" numCol="1" anchor="ctr">
                  <a:noAutofit/>
                </a:bodyP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Helvetica"/>
                      <a:ea typeface="Helvetica"/>
                      <a:cs typeface="Helvetica"/>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sp>
              <p:nvSpPr>
                <p:cNvPr id="1070" name="Triangle"/>
                <p:cNvSpPr/>
                <p:nvPr/>
              </p:nvSpPr>
              <p:spPr>
                <a:xfrm rot="10800000">
                  <a:off x="5295900" y="1879216"/>
                  <a:ext cx="1028701"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grpSp>
          <p:sp>
            <p:nvSpPr>
              <p:cNvPr id="1073" name="Rectangle"/>
              <p:cNvSpPr/>
              <p:nvPr/>
            </p:nvSpPr>
            <p:spPr>
              <a:xfrm>
                <a:off x="-396618" y="0"/>
                <a:ext cx="6434003"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grpSp>
        <p:sp>
          <p:nvSpPr>
            <p:cNvPr id="1075" name="Anti-Biblical…"/>
            <p:cNvSpPr txBox="1"/>
            <p:nvPr/>
          </p:nvSpPr>
          <p:spPr>
            <a:xfrm>
              <a:off x="-211016" y="300902"/>
              <a:ext cx="6654800" cy="25527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p>
              <a:pPr marL="0" marR="0" lvl="0" indent="0" algn="ctr" defTabSz="825500" rtl="0" eaLnBrk="1" fontAlgn="auto" latinLnBrk="0" hangingPunct="0">
                <a:lnSpc>
                  <a:spcPct val="80000"/>
                </a:lnSpc>
                <a:spcBef>
                  <a:spcPts val="0"/>
                </a:spcBef>
                <a:spcAft>
                  <a:spcPts val="0"/>
                </a:spcAft>
                <a:buClrTx/>
                <a:buSzTx/>
                <a:buFontTx/>
                <a:buNone/>
                <a:tabLst/>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kumimoji="0" sz="7200" b="0" i="0" u="none" strike="noStrike" kern="0" cap="none" spc="0" normalizeH="0" baseline="0" noProof="0" dirty="0">
                  <a:ln>
                    <a:noFill/>
                  </a:ln>
                  <a:solidFill>
                    <a:srgbClr val="FFFFFF"/>
                  </a:solidFill>
                  <a:effectLst>
                    <a:outerShdw blurRad="50800" dist="38100" dir="5400000" rotWithShape="0">
                      <a:srgbClr val="000000">
                        <a:alpha val="40000"/>
                      </a:srgbClr>
                    </a:outerShdw>
                  </a:effectLst>
                  <a:uLnTx/>
                  <a:uFillTx/>
                  <a:latin typeface="DejaVu Sans Condensed"/>
                  <a:sym typeface="DejaVu Sans Condensed"/>
                </a:rPr>
                <a:t>Anti-Biblical</a:t>
              </a:r>
            </a:p>
            <a:p>
              <a:pPr marL="0" marR="0" lvl="0" indent="0" algn="ctr" defTabSz="825500" rtl="0" eaLnBrk="1" fontAlgn="auto" latinLnBrk="0" hangingPunct="0">
                <a:lnSpc>
                  <a:spcPct val="80000"/>
                </a:lnSpc>
                <a:spcBef>
                  <a:spcPts val="0"/>
                </a:spcBef>
                <a:spcAft>
                  <a:spcPts val="0"/>
                </a:spcAft>
                <a:buClrTx/>
                <a:buSzTx/>
                <a:buFontTx/>
                <a:buNone/>
                <a:tabLst/>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kumimoji="0" sz="7200" b="0" i="0" u="none" strike="noStrike" kern="0" cap="none" spc="0" normalizeH="0" baseline="0" noProof="0" dirty="0">
                  <a:ln>
                    <a:noFill/>
                  </a:ln>
                  <a:solidFill>
                    <a:srgbClr val="FFFFFF"/>
                  </a:solidFill>
                  <a:effectLst>
                    <a:outerShdw blurRad="50800" dist="38100" dir="5400000" rotWithShape="0">
                      <a:srgbClr val="000000">
                        <a:alpha val="40000"/>
                      </a:srgbClr>
                    </a:outerShdw>
                  </a:effectLst>
                  <a:uLnTx/>
                  <a:uFillTx/>
                  <a:latin typeface="DejaVu Sans Condensed"/>
                  <a:sym typeface="DejaVu Sans Condensed"/>
                </a:rPr>
                <a:t>Assumptions</a:t>
              </a:r>
            </a:p>
          </p:txBody>
        </p:sp>
      </p:grpSp>
    </p:spTree>
    <p:extLst>
      <p:ext uri="{BB962C8B-B14F-4D97-AF65-F5344CB8AC3E}">
        <p14:creationId xmlns:p14="http://schemas.microsoft.com/office/powerpoint/2010/main" val="74384954"/>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iterate>
                                    <p:tmAbs val="0"/>
                                  </p:iterate>
                                  <p:childTnLst>
                                    <p:set>
                                      <p:cBhvr>
                                        <p:cTn id="6" fill="hold"/>
                                        <p:tgtEl>
                                          <p:spTgt spid="1076"/>
                                        </p:tgtEl>
                                        <p:attrNameLst>
                                          <p:attrName>style.visibility</p:attrName>
                                        </p:attrNameLst>
                                      </p:cBhvr>
                                      <p:to>
                                        <p:strVal val="visible"/>
                                      </p:to>
                                    </p:set>
                                    <p:animEffect transition="in" filter="wipe(up)">
                                      <p:cBhvr>
                                        <p:cTn id="7" dur="500"/>
                                        <p:tgtEl>
                                          <p:spTgt spid="107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iterate>
                                    <p:tmAbs val="0"/>
                                  </p:iterate>
                                  <p:childTnLst>
                                    <p:set>
                                      <p:cBhvr>
                                        <p:cTn id="11" fill="hold"/>
                                        <p:tgtEl>
                                          <p:spTgt spid="1062"/>
                                        </p:tgtEl>
                                        <p:attrNameLst>
                                          <p:attrName>style.visibility</p:attrName>
                                        </p:attrNameLst>
                                      </p:cBhvr>
                                      <p:to>
                                        <p:strVal val="visible"/>
                                      </p:to>
                                    </p:set>
                                    <p:animEffect transition="in" filter="wipe(right)">
                                      <p:cBhvr>
                                        <p:cTn id="12" dur="500"/>
                                        <p:tgtEl>
                                          <p:spTgt spid="106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iterate>
                                    <p:tmAbs val="0"/>
                                  </p:iterate>
                                  <p:childTnLst>
                                    <p:set>
                                      <p:cBhvr>
                                        <p:cTn id="16" fill="hold"/>
                                        <p:tgtEl>
                                          <p:spTgt spid="1046"/>
                                        </p:tgtEl>
                                        <p:attrNameLst>
                                          <p:attrName>style.visibility</p:attrName>
                                        </p:attrNameLst>
                                      </p:cBhvr>
                                      <p:to>
                                        <p:strVal val="visible"/>
                                      </p:to>
                                    </p:set>
                                    <p:animEffect transition="in" filter="wipe(up)">
                                      <p:cBhvr>
                                        <p:cTn id="17" dur="500"/>
                                        <p:tgtEl>
                                          <p:spTgt spid="104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iterate>
                                    <p:tmAbs val="0"/>
                                  </p:iterate>
                                  <p:childTnLst>
                                    <p:set>
                                      <p:cBhvr>
                                        <p:cTn id="21" fill="hold"/>
                                        <p:tgtEl>
                                          <p:spTgt spid="1054"/>
                                        </p:tgtEl>
                                        <p:attrNameLst>
                                          <p:attrName>style.visibility</p:attrName>
                                        </p:attrNameLst>
                                      </p:cBhvr>
                                      <p:to>
                                        <p:strVal val="visible"/>
                                      </p:to>
                                    </p:set>
                                    <p:animEffect transition="in" filter="wipe(left)">
                                      <p:cBhvr>
                                        <p:cTn id="22" dur="500"/>
                                        <p:tgtEl>
                                          <p:spTgt spid="10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6" grpId="0" animBg="1" advAuto="0"/>
      <p:bldP spid="1054" grpId="0" animBg="1" advAuto="0"/>
      <p:bldP spid="1062" grpId="0" animBg="1" advAuto="0"/>
      <p:bldP spid="1076" grpId="0" animBg="1" advAuto="0"/>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9" name="121088266.jpg" descr="121088266.jpg"/>
          <p:cNvPicPr>
            <a:picLocks noChangeAspect="1"/>
          </p:cNvPicPr>
          <p:nvPr/>
        </p:nvPicPr>
        <p:blipFill>
          <a:blip r:embed="rId3"/>
          <a:stretch>
            <a:fillRect/>
          </a:stretch>
        </p:blipFill>
        <p:spPr>
          <a:xfrm>
            <a:off x="3901247" y="1903952"/>
            <a:ext cx="16586201" cy="10936808"/>
          </a:xfrm>
          <a:prstGeom prst="rect">
            <a:avLst/>
          </a:prstGeom>
          <a:ln w="25400">
            <a:solidFill>
              <a:srgbClr val="FFFFFF"/>
            </a:solidFill>
            <a:miter lim="400000"/>
          </a:ln>
        </p:spPr>
      </p:pic>
      <p:sp>
        <p:nvSpPr>
          <p:cNvPr id="1650" name="Millions of Years?"/>
          <p:cNvSpPr txBox="1"/>
          <p:nvPr/>
        </p:nvSpPr>
        <p:spPr>
          <a:xfrm>
            <a:off x="6718300" y="-533400"/>
            <a:ext cx="10947400" cy="24892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t>Millions of Years?</a:t>
            </a:r>
          </a:p>
        </p:txBody>
      </p:sp>
      <p:sp>
        <p:nvSpPr>
          <p:cNvPr id="1651" name="Noah’s Flood!"/>
          <p:cNvSpPr txBox="1"/>
          <p:nvPr/>
        </p:nvSpPr>
        <p:spPr>
          <a:xfrm>
            <a:off x="7848600" y="-533400"/>
            <a:ext cx="8686800" cy="24892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t>Noah’s Flood!</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6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xit" fill="hold" grpId="2" nodeType="clickEffect">
                                  <p:stCondLst>
                                    <p:cond delay="0"/>
                                  </p:stCondLst>
                                  <p:iterate>
                                    <p:tmAbs val="0"/>
                                  </p:iterate>
                                  <p:childTnLst>
                                    <p:animEffect transition="out" filter="dissolve">
                                      <p:cBhvr>
                                        <p:cTn id="10" dur="500" fill="hold"/>
                                        <p:tgtEl>
                                          <p:spTgt spid="1650"/>
                                        </p:tgtEl>
                                      </p:cBhvr>
                                    </p:animEffect>
                                    <p:set>
                                      <p:cBhvr>
                                        <p:cTn id="11" fill="hold">
                                          <p:stCondLst>
                                            <p:cond delay="499"/>
                                          </p:stCondLst>
                                        </p:cTn>
                                        <p:tgtEl>
                                          <p:spTgt spid="1650"/>
                                        </p:tgtEl>
                                        <p:attrNameLst>
                                          <p:attrName>style.visibility</p:attrName>
                                        </p:attrNameLst>
                                      </p:cBhvr>
                                      <p:to>
                                        <p:strVal val="hidden"/>
                                      </p:to>
                                    </p:set>
                                  </p:childTnLst>
                                </p:cTn>
                              </p:par>
                            </p:childTnLst>
                          </p:cTn>
                        </p:par>
                        <p:par>
                          <p:cTn id="12" fill="hold">
                            <p:stCondLst>
                              <p:cond delay="500"/>
                            </p:stCondLst>
                            <p:childTnLst>
                              <p:par>
                                <p:cTn id="13" presetID="9" presetClass="entr" fill="hold" grpId="3" nodeType="afterEffect">
                                  <p:stCondLst>
                                    <p:cond delay="0"/>
                                  </p:stCondLst>
                                  <p:iterate>
                                    <p:tmAbs val="0"/>
                                  </p:iterate>
                                  <p:childTnLst>
                                    <p:set>
                                      <p:cBhvr>
                                        <p:cTn id="14" fill="hold"/>
                                        <p:tgtEl>
                                          <p:spTgt spid="1651"/>
                                        </p:tgtEl>
                                        <p:attrNameLst>
                                          <p:attrName>style.visibility</p:attrName>
                                        </p:attrNameLst>
                                      </p:cBhvr>
                                      <p:to>
                                        <p:strVal val="visible"/>
                                      </p:to>
                                    </p:set>
                                    <p:animEffect transition="in" filter="dissolve">
                                      <p:cBhvr>
                                        <p:cTn id="15" dur="500"/>
                                        <p:tgtEl>
                                          <p:spTgt spid="1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0" grpId="1" animBg="1" advAuto="0"/>
      <p:bldP spid="1650" grpId="2" animBg="1" advAuto="0"/>
      <p:bldP spid="1651" grpId="3" animBg="1" advAuto="0"/>
    </p:bld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06D0E4-42C2-B7F1-CA91-C85A3CAA3830}"/>
            </a:ext>
          </a:extLst>
        </p:cNvPr>
        <p:cNvGrpSpPr/>
        <p:nvPr/>
      </p:nvGrpSpPr>
      <p:grpSpPr>
        <a:xfrm>
          <a:off x="0" y="0"/>
          <a:ext cx="0" cy="0"/>
          <a:chOff x="0" y="0"/>
          <a:chExt cx="0" cy="0"/>
        </a:xfrm>
      </p:grpSpPr>
      <p:pic>
        <p:nvPicPr>
          <p:cNvPr id="1665" name="Geologic TimescaleBlueBackground.jpg" descr="Geologic TimescaleBlueBackground.jpg">
            <a:extLst>
              <a:ext uri="{FF2B5EF4-FFF2-40B4-BE49-F238E27FC236}">
                <a16:creationId xmlns:a16="http://schemas.microsoft.com/office/drawing/2014/main" id="{BBF0D7E0-514B-ED96-E285-4B8414F3888A}"/>
              </a:ext>
            </a:extLst>
          </p:cNvPr>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1666" name="background!.png" descr="background!.png">
            <a:extLst>
              <a:ext uri="{FF2B5EF4-FFF2-40B4-BE49-F238E27FC236}">
                <a16:creationId xmlns:a16="http://schemas.microsoft.com/office/drawing/2014/main" id="{2A19135A-AD5B-A35B-6BBF-4D342C923914}"/>
              </a:ext>
            </a:extLst>
          </p:cNvPr>
          <p:cNvPicPr>
            <a:picLocks noChangeAspect="1"/>
          </p:cNvPicPr>
          <p:nvPr/>
        </p:nvPicPr>
        <p:blipFill>
          <a:blip r:embed="rId3"/>
          <a:stretch>
            <a:fillRect/>
          </a:stretch>
        </p:blipFill>
        <p:spPr>
          <a:xfrm>
            <a:off x="0" y="0"/>
            <a:ext cx="24384001" cy="13716001"/>
          </a:xfrm>
          <a:prstGeom prst="rect">
            <a:avLst/>
          </a:prstGeom>
          <a:ln w="12700">
            <a:miter lim="400000"/>
          </a:ln>
        </p:spPr>
      </p:pic>
      <p:sp>
        <p:nvSpPr>
          <p:cNvPr id="1667" name="ERA">
            <a:extLst>
              <a:ext uri="{FF2B5EF4-FFF2-40B4-BE49-F238E27FC236}">
                <a16:creationId xmlns:a16="http://schemas.microsoft.com/office/drawing/2014/main" id="{F260DA6F-EBEA-88E4-34B3-69D26BD095AF}"/>
              </a:ext>
            </a:extLst>
          </p:cNvPr>
          <p:cNvSpPr txBox="1"/>
          <p:nvPr/>
        </p:nvSpPr>
        <p:spPr>
          <a:xfrm>
            <a:off x="1377949" y="1389743"/>
            <a:ext cx="1384301" cy="81122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ERA</a:t>
            </a:r>
          </a:p>
        </p:txBody>
      </p:sp>
      <p:sp>
        <p:nvSpPr>
          <p:cNvPr id="1668" name="CENOZOIC…">
            <a:extLst>
              <a:ext uri="{FF2B5EF4-FFF2-40B4-BE49-F238E27FC236}">
                <a16:creationId xmlns:a16="http://schemas.microsoft.com/office/drawing/2014/main" id="{582B1BF7-22D9-CE4A-418D-4F04EB6D0257}"/>
              </a:ext>
            </a:extLst>
          </p:cNvPr>
          <p:cNvSpPr txBox="1"/>
          <p:nvPr/>
        </p:nvSpPr>
        <p:spPr>
          <a:xfrm>
            <a:off x="375974" y="2222500"/>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CENOZOIC</a:t>
            </a:r>
          </a:p>
          <a:p>
            <a:pPr>
              <a:defRPr sz="4000">
                <a:solidFill>
                  <a:srgbClr val="FFFFFF"/>
                </a:solidFill>
                <a:latin typeface="Helvetica Light"/>
                <a:ea typeface="Helvetica Light"/>
                <a:cs typeface="Helvetica Light"/>
                <a:sym typeface="Helvetica Light"/>
              </a:defRPr>
            </a:pPr>
            <a:r>
              <a:t>recent life</a:t>
            </a:r>
          </a:p>
        </p:txBody>
      </p:sp>
      <p:sp>
        <p:nvSpPr>
          <p:cNvPr id="1669" name="MESOZOIC…">
            <a:extLst>
              <a:ext uri="{FF2B5EF4-FFF2-40B4-BE49-F238E27FC236}">
                <a16:creationId xmlns:a16="http://schemas.microsoft.com/office/drawing/2014/main" id="{9C8E2200-1B07-7BBE-1649-2F8B2FE7ED44}"/>
              </a:ext>
            </a:extLst>
          </p:cNvPr>
          <p:cNvSpPr txBox="1"/>
          <p:nvPr/>
        </p:nvSpPr>
        <p:spPr>
          <a:xfrm>
            <a:off x="363274" y="4458133"/>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MESOZOIC</a:t>
            </a:r>
          </a:p>
          <a:p>
            <a:pPr>
              <a:defRPr sz="4000">
                <a:solidFill>
                  <a:srgbClr val="FFFFFF"/>
                </a:solidFill>
                <a:latin typeface="Helvetica Light"/>
                <a:ea typeface="Helvetica Light"/>
                <a:cs typeface="Helvetica Light"/>
                <a:sym typeface="Helvetica Light"/>
              </a:defRPr>
            </a:pPr>
            <a:r>
              <a:t>middle life</a:t>
            </a:r>
          </a:p>
        </p:txBody>
      </p:sp>
      <p:sp>
        <p:nvSpPr>
          <p:cNvPr id="1670" name="PALEOZOIC…">
            <a:extLst>
              <a:ext uri="{FF2B5EF4-FFF2-40B4-BE49-F238E27FC236}">
                <a16:creationId xmlns:a16="http://schemas.microsoft.com/office/drawing/2014/main" id="{748E8CE9-A878-C4E9-41BC-09EAA54BA0FB}"/>
              </a:ext>
            </a:extLst>
          </p:cNvPr>
          <p:cNvSpPr txBox="1"/>
          <p:nvPr/>
        </p:nvSpPr>
        <p:spPr>
          <a:xfrm>
            <a:off x="351844" y="10863895"/>
            <a:ext cx="380746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PALEOZOIC</a:t>
            </a:r>
          </a:p>
          <a:p>
            <a:pPr>
              <a:defRPr sz="4000">
                <a:solidFill>
                  <a:srgbClr val="FFFFFF"/>
                </a:solidFill>
                <a:latin typeface="Helvetica Light"/>
                <a:ea typeface="Helvetica Light"/>
                <a:cs typeface="Helvetica Light"/>
                <a:sym typeface="Helvetica Light"/>
              </a:defRPr>
            </a:pPr>
            <a:r>
              <a:t>middle life</a:t>
            </a:r>
          </a:p>
        </p:txBody>
      </p:sp>
      <p:sp>
        <p:nvSpPr>
          <p:cNvPr id="1671" name="PERIOD">
            <a:extLst>
              <a:ext uri="{FF2B5EF4-FFF2-40B4-BE49-F238E27FC236}">
                <a16:creationId xmlns:a16="http://schemas.microsoft.com/office/drawing/2014/main" id="{821134D6-9B2B-20A4-7CD0-9566655C5D70}"/>
              </a:ext>
            </a:extLst>
          </p:cNvPr>
          <p:cNvSpPr txBox="1"/>
          <p:nvPr/>
        </p:nvSpPr>
        <p:spPr>
          <a:xfrm>
            <a:off x="6997917" y="1389743"/>
            <a:ext cx="2407494" cy="81122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PERIOD</a:t>
            </a:r>
          </a:p>
        </p:txBody>
      </p:sp>
      <p:sp>
        <p:nvSpPr>
          <p:cNvPr id="1672" name="EPOCH">
            <a:extLst>
              <a:ext uri="{FF2B5EF4-FFF2-40B4-BE49-F238E27FC236}">
                <a16:creationId xmlns:a16="http://schemas.microsoft.com/office/drawing/2014/main" id="{E68C3E2A-4836-F0AE-1EB6-C5EFB802346A}"/>
              </a:ext>
            </a:extLst>
          </p:cNvPr>
          <p:cNvSpPr txBox="1"/>
          <p:nvPr/>
        </p:nvSpPr>
        <p:spPr>
          <a:xfrm>
            <a:off x="12408120" y="1389743"/>
            <a:ext cx="2196034" cy="81122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EPOCH</a:t>
            </a:r>
          </a:p>
        </p:txBody>
      </p:sp>
      <p:sp>
        <p:nvSpPr>
          <p:cNvPr id="1673" name="SUCCESSION OF LIFE">
            <a:extLst>
              <a:ext uri="{FF2B5EF4-FFF2-40B4-BE49-F238E27FC236}">
                <a16:creationId xmlns:a16="http://schemas.microsoft.com/office/drawing/2014/main" id="{E9AC6201-C0CA-4EB1-C5EC-AC8C747D075C}"/>
              </a:ext>
            </a:extLst>
          </p:cNvPr>
          <p:cNvSpPr txBox="1"/>
          <p:nvPr/>
        </p:nvSpPr>
        <p:spPr>
          <a:xfrm>
            <a:off x="16120152" y="1389743"/>
            <a:ext cx="6465541" cy="81122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SUCCESSION OF LIFE</a:t>
            </a:r>
          </a:p>
        </p:txBody>
      </p:sp>
      <p:sp>
        <p:nvSpPr>
          <p:cNvPr id="1674" name="QUATERNARY">
            <a:extLst>
              <a:ext uri="{FF2B5EF4-FFF2-40B4-BE49-F238E27FC236}">
                <a16:creationId xmlns:a16="http://schemas.microsoft.com/office/drawing/2014/main" id="{C9FA7089-9F6B-A730-7F2A-609E6AD82CF5}"/>
              </a:ext>
            </a:extLst>
          </p:cNvPr>
          <p:cNvSpPr txBox="1"/>
          <p:nvPr/>
        </p:nvSpPr>
        <p:spPr>
          <a:xfrm>
            <a:off x="4649174" y="2271790"/>
            <a:ext cx="34907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QUATERNARY</a:t>
            </a:r>
          </a:p>
        </p:txBody>
      </p:sp>
      <p:sp>
        <p:nvSpPr>
          <p:cNvPr id="1675" name="TERTIARY">
            <a:extLst>
              <a:ext uri="{FF2B5EF4-FFF2-40B4-BE49-F238E27FC236}">
                <a16:creationId xmlns:a16="http://schemas.microsoft.com/office/drawing/2014/main" id="{5A26D18E-3E82-AE7C-BF8B-DC41715B4741}"/>
              </a:ext>
            </a:extLst>
          </p:cNvPr>
          <p:cNvSpPr txBox="1"/>
          <p:nvPr/>
        </p:nvSpPr>
        <p:spPr>
          <a:xfrm>
            <a:off x="4719962" y="2984933"/>
            <a:ext cx="25095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TERTIARY</a:t>
            </a:r>
          </a:p>
        </p:txBody>
      </p:sp>
      <p:sp>
        <p:nvSpPr>
          <p:cNvPr id="1676" name="0-1 Million Years">
            <a:extLst>
              <a:ext uri="{FF2B5EF4-FFF2-40B4-BE49-F238E27FC236}">
                <a16:creationId xmlns:a16="http://schemas.microsoft.com/office/drawing/2014/main" id="{095720E0-16D4-0FF8-1569-4CF016D4CABD}"/>
              </a:ext>
            </a:extLst>
          </p:cNvPr>
          <p:cNvSpPr txBox="1"/>
          <p:nvPr/>
        </p:nvSpPr>
        <p:spPr>
          <a:xfrm>
            <a:off x="8491368" y="2246390"/>
            <a:ext cx="3866694"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0-1 Million Years</a:t>
            </a:r>
          </a:p>
        </p:txBody>
      </p:sp>
      <p:sp>
        <p:nvSpPr>
          <p:cNvPr id="1677" name="62 Million Years">
            <a:extLst>
              <a:ext uri="{FF2B5EF4-FFF2-40B4-BE49-F238E27FC236}">
                <a16:creationId xmlns:a16="http://schemas.microsoft.com/office/drawing/2014/main" id="{40702B7F-8CB6-8887-BB7A-3DC1B118D23A}"/>
              </a:ext>
            </a:extLst>
          </p:cNvPr>
          <p:cNvSpPr txBox="1"/>
          <p:nvPr/>
        </p:nvSpPr>
        <p:spPr>
          <a:xfrm>
            <a:off x="8573835" y="2984933"/>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62 Million Years</a:t>
            </a:r>
          </a:p>
        </p:txBody>
      </p:sp>
      <p:sp>
        <p:nvSpPr>
          <p:cNvPr id="1678" name="CRETACEOUS">
            <a:extLst>
              <a:ext uri="{FF2B5EF4-FFF2-40B4-BE49-F238E27FC236}">
                <a16:creationId xmlns:a16="http://schemas.microsoft.com/office/drawing/2014/main" id="{1303D3B2-ED8E-D786-6AD3-073EF2334CC2}"/>
              </a:ext>
            </a:extLst>
          </p:cNvPr>
          <p:cNvSpPr txBox="1"/>
          <p:nvPr/>
        </p:nvSpPr>
        <p:spPr>
          <a:xfrm>
            <a:off x="4643104" y="3980574"/>
            <a:ext cx="350859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CRETACEOUS</a:t>
            </a:r>
          </a:p>
        </p:txBody>
      </p:sp>
      <p:sp>
        <p:nvSpPr>
          <p:cNvPr id="1679" name="JURASSIC">
            <a:extLst>
              <a:ext uri="{FF2B5EF4-FFF2-40B4-BE49-F238E27FC236}">
                <a16:creationId xmlns:a16="http://schemas.microsoft.com/office/drawing/2014/main" id="{43BCAE96-3179-5501-F110-DE36480C0976}"/>
              </a:ext>
            </a:extLst>
          </p:cNvPr>
          <p:cNvSpPr txBox="1"/>
          <p:nvPr/>
        </p:nvSpPr>
        <p:spPr>
          <a:xfrm>
            <a:off x="4617525" y="4833417"/>
            <a:ext cx="261853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JURASSIC</a:t>
            </a:r>
          </a:p>
        </p:txBody>
      </p:sp>
      <p:sp>
        <p:nvSpPr>
          <p:cNvPr id="1680" name="72 Million Years">
            <a:extLst>
              <a:ext uri="{FF2B5EF4-FFF2-40B4-BE49-F238E27FC236}">
                <a16:creationId xmlns:a16="http://schemas.microsoft.com/office/drawing/2014/main" id="{9E273CE8-FC8F-0589-7394-5959A8C6E6E1}"/>
              </a:ext>
            </a:extLst>
          </p:cNvPr>
          <p:cNvSpPr txBox="1"/>
          <p:nvPr/>
        </p:nvSpPr>
        <p:spPr>
          <a:xfrm>
            <a:off x="8513181" y="403137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72 Million Years</a:t>
            </a:r>
          </a:p>
        </p:txBody>
      </p:sp>
      <p:sp>
        <p:nvSpPr>
          <p:cNvPr id="1681" name="46 Million Years">
            <a:extLst>
              <a:ext uri="{FF2B5EF4-FFF2-40B4-BE49-F238E27FC236}">
                <a16:creationId xmlns:a16="http://schemas.microsoft.com/office/drawing/2014/main" id="{FCE4FD53-35AA-6E00-6DEC-93379AA66D1D}"/>
              </a:ext>
            </a:extLst>
          </p:cNvPr>
          <p:cNvSpPr txBox="1"/>
          <p:nvPr/>
        </p:nvSpPr>
        <p:spPr>
          <a:xfrm>
            <a:off x="8513181" y="476991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46 Million Years</a:t>
            </a:r>
          </a:p>
        </p:txBody>
      </p:sp>
      <p:sp>
        <p:nvSpPr>
          <p:cNvPr id="1682" name="TRIASSIC">
            <a:extLst>
              <a:ext uri="{FF2B5EF4-FFF2-40B4-BE49-F238E27FC236}">
                <a16:creationId xmlns:a16="http://schemas.microsoft.com/office/drawing/2014/main" id="{65A7DAEE-C2E5-2683-1FDA-100DFCA48B1C}"/>
              </a:ext>
            </a:extLst>
          </p:cNvPr>
          <p:cNvSpPr txBox="1"/>
          <p:nvPr/>
        </p:nvSpPr>
        <p:spPr>
          <a:xfrm>
            <a:off x="4637413" y="5689359"/>
            <a:ext cx="24263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TRIASSIC</a:t>
            </a:r>
          </a:p>
        </p:txBody>
      </p:sp>
      <p:sp>
        <p:nvSpPr>
          <p:cNvPr id="1683" name="49 Million Years">
            <a:extLst>
              <a:ext uri="{FF2B5EF4-FFF2-40B4-BE49-F238E27FC236}">
                <a16:creationId xmlns:a16="http://schemas.microsoft.com/office/drawing/2014/main" id="{863A5E66-68AA-286F-AA8B-9DB0FCCB270F}"/>
              </a:ext>
            </a:extLst>
          </p:cNvPr>
          <p:cNvSpPr txBox="1"/>
          <p:nvPr/>
        </p:nvSpPr>
        <p:spPr>
          <a:xfrm>
            <a:off x="8462381" y="5676659"/>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49 Million Years</a:t>
            </a:r>
          </a:p>
        </p:txBody>
      </p:sp>
      <p:sp>
        <p:nvSpPr>
          <p:cNvPr id="1684" name="PERMIAN">
            <a:extLst>
              <a:ext uri="{FF2B5EF4-FFF2-40B4-BE49-F238E27FC236}">
                <a16:creationId xmlns:a16="http://schemas.microsoft.com/office/drawing/2014/main" id="{FF469424-5524-1975-6D75-71364770B1A5}"/>
              </a:ext>
            </a:extLst>
          </p:cNvPr>
          <p:cNvSpPr txBox="1"/>
          <p:nvPr/>
        </p:nvSpPr>
        <p:spPr>
          <a:xfrm>
            <a:off x="4652976" y="6646444"/>
            <a:ext cx="242586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PERMIAN</a:t>
            </a:r>
          </a:p>
        </p:txBody>
      </p:sp>
      <p:sp>
        <p:nvSpPr>
          <p:cNvPr id="1685" name="50 Million Years">
            <a:extLst>
              <a:ext uri="{FF2B5EF4-FFF2-40B4-BE49-F238E27FC236}">
                <a16:creationId xmlns:a16="http://schemas.microsoft.com/office/drawing/2014/main" id="{C6BC9A8A-6776-D637-11C8-8737957B0DAD}"/>
              </a:ext>
            </a:extLst>
          </p:cNvPr>
          <p:cNvSpPr txBox="1"/>
          <p:nvPr/>
        </p:nvSpPr>
        <p:spPr>
          <a:xfrm>
            <a:off x="8477696" y="663374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50 Million Years</a:t>
            </a:r>
          </a:p>
        </p:txBody>
      </p:sp>
      <p:sp>
        <p:nvSpPr>
          <p:cNvPr id="1686" name="PENNSYLVANIAN">
            <a:extLst>
              <a:ext uri="{FF2B5EF4-FFF2-40B4-BE49-F238E27FC236}">
                <a16:creationId xmlns:a16="http://schemas.microsoft.com/office/drawing/2014/main" id="{AFEBAC0F-6FF4-538F-524E-A5149BDA573E}"/>
              </a:ext>
            </a:extLst>
          </p:cNvPr>
          <p:cNvSpPr txBox="1"/>
          <p:nvPr/>
        </p:nvSpPr>
        <p:spPr>
          <a:xfrm>
            <a:off x="5403537" y="7683048"/>
            <a:ext cx="324726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PENNSYLVANIAN</a:t>
            </a:r>
          </a:p>
        </p:txBody>
      </p:sp>
      <p:sp>
        <p:nvSpPr>
          <p:cNvPr id="1687" name="30 Million Years">
            <a:extLst>
              <a:ext uri="{FF2B5EF4-FFF2-40B4-BE49-F238E27FC236}">
                <a16:creationId xmlns:a16="http://schemas.microsoft.com/office/drawing/2014/main" id="{8B1D3A1E-79D0-CB0B-57E1-4A4E722A04AD}"/>
              </a:ext>
            </a:extLst>
          </p:cNvPr>
          <p:cNvSpPr txBox="1"/>
          <p:nvPr/>
        </p:nvSpPr>
        <p:spPr>
          <a:xfrm>
            <a:off x="9279488" y="7683048"/>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30 Million Years</a:t>
            </a:r>
          </a:p>
        </p:txBody>
      </p:sp>
      <p:sp>
        <p:nvSpPr>
          <p:cNvPr id="1688" name="MISSISSIPPIAN">
            <a:extLst>
              <a:ext uri="{FF2B5EF4-FFF2-40B4-BE49-F238E27FC236}">
                <a16:creationId xmlns:a16="http://schemas.microsoft.com/office/drawing/2014/main" id="{A0A6C261-1BDB-01F9-A59F-A6BCE3777FDB}"/>
              </a:ext>
            </a:extLst>
          </p:cNvPr>
          <p:cNvSpPr txBox="1"/>
          <p:nvPr/>
        </p:nvSpPr>
        <p:spPr>
          <a:xfrm>
            <a:off x="5389028" y="8548371"/>
            <a:ext cx="2887219"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MISSISSIPPIAN</a:t>
            </a:r>
          </a:p>
        </p:txBody>
      </p:sp>
      <p:sp>
        <p:nvSpPr>
          <p:cNvPr id="1689" name="35 Million Years">
            <a:extLst>
              <a:ext uri="{FF2B5EF4-FFF2-40B4-BE49-F238E27FC236}">
                <a16:creationId xmlns:a16="http://schemas.microsoft.com/office/drawing/2014/main" id="{0FFD74AB-F70A-2B15-04F2-B8AD30F5AE1B}"/>
              </a:ext>
            </a:extLst>
          </p:cNvPr>
          <p:cNvSpPr txBox="1"/>
          <p:nvPr/>
        </p:nvSpPr>
        <p:spPr>
          <a:xfrm>
            <a:off x="9279488" y="8586471"/>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35 Million Years</a:t>
            </a:r>
          </a:p>
        </p:txBody>
      </p:sp>
      <p:sp>
        <p:nvSpPr>
          <p:cNvPr id="1690" name="DEVONIAN">
            <a:extLst>
              <a:ext uri="{FF2B5EF4-FFF2-40B4-BE49-F238E27FC236}">
                <a16:creationId xmlns:a16="http://schemas.microsoft.com/office/drawing/2014/main" id="{5661EBE3-1F9A-5685-7E2E-A3C7A23D4224}"/>
              </a:ext>
            </a:extLst>
          </p:cNvPr>
          <p:cNvSpPr txBox="1"/>
          <p:nvPr/>
        </p:nvSpPr>
        <p:spPr>
          <a:xfrm>
            <a:off x="4621112" y="9410037"/>
            <a:ext cx="27834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DEVONIAN</a:t>
            </a:r>
          </a:p>
        </p:txBody>
      </p:sp>
      <p:sp>
        <p:nvSpPr>
          <p:cNvPr id="1691" name="60 Million Years">
            <a:extLst>
              <a:ext uri="{FF2B5EF4-FFF2-40B4-BE49-F238E27FC236}">
                <a16:creationId xmlns:a16="http://schemas.microsoft.com/office/drawing/2014/main" id="{C29A0D3C-486E-0CDB-A419-9AC83591E17F}"/>
              </a:ext>
            </a:extLst>
          </p:cNvPr>
          <p:cNvSpPr txBox="1"/>
          <p:nvPr/>
        </p:nvSpPr>
        <p:spPr>
          <a:xfrm>
            <a:off x="8490396" y="939733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60 Million Years</a:t>
            </a:r>
          </a:p>
        </p:txBody>
      </p:sp>
      <p:sp>
        <p:nvSpPr>
          <p:cNvPr id="1692" name="SILURIAN">
            <a:extLst>
              <a:ext uri="{FF2B5EF4-FFF2-40B4-BE49-F238E27FC236}">
                <a16:creationId xmlns:a16="http://schemas.microsoft.com/office/drawing/2014/main" id="{8D90CFC6-D3C5-4F7A-E9E6-65E445D87571}"/>
              </a:ext>
            </a:extLst>
          </p:cNvPr>
          <p:cNvSpPr txBox="1"/>
          <p:nvPr/>
        </p:nvSpPr>
        <p:spPr>
          <a:xfrm>
            <a:off x="4645178" y="10316778"/>
            <a:ext cx="2481340"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SILURIAN</a:t>
            </a:r>
          </a:p>
        </p:txBody>
      </p:sp>
      <p:sp>
        <p:nvSpPr>
          <p:cNvPr id="1693" name="20 Million Years">
            <a:extLst>
              <a:ext uri="{FF2B5EF4-FFF2-40B4-BE49-F238E27FC236}">
                <a16:creationId xmlns:a16="http://schemas.microsoft.com/office/drawing/2014/main" id="{3BDA5B49-BEBA-38B2-F9D6-D9826FE02B0A}"/>
              </a:ext>
            </a:extLst>
          </p:cNvPr>
          <p:cNvSpPr txBox="1"/>
          <p:nvPr/>
        </p:nvSpPr>
        <p:spPr>
          <a:xfrm>
            <a:off x="8475081" y="10259798"/>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20 Million Years</a:t>
            </a:r>
          </a:p>
        </p:txBody>
      </p:sp>
      <p:sp>
        <p:nvSpPr>
          <p:cNvPr id="1694" name="ORDOVICIAN">
            <a:extLst>
              <a:ext uri="{FF2B5EF4-FFF2-40B4-BE49-F238E27FC236}">
                <a16:creationId xmlns:a16="http://schemas.microsoft.com/office/drawing/2014/main" id="{A58A6F9C-7042-382C-2457-44835B56933A}"/>
              </a:ext>
            </a:extLst>
          </p:cNvPr>
          <p:cNvSpPr txBox="1"/>
          <p:nvPr/>
        </p:nvSpPr>
        <p:spPr>
          <a:xfrm>
            <a:off x="4345725" y="11188620"/>
            <a:ext cx="33342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ORDOVICIAN</a:t>
            </a:r>
          </a:p>
        </p:txBody>
      </p:sp>
      <p:sp>
        <p:nvSpPr>
          <p:cNvPr id="1695" name="75 Million Years">
            <a:extLst>
              <a:ext uri="{FF2B5EF4-FFF2-40B4-BE49-F238E27FC236}">
                <a16:creationId xmlns:a16="http://schemas.microsoft.com/office/drawing/2014/main" id="{00F1BCA3-F577-F89C-9360-CD092BBE7673}"/>
              </a:ext>
            </a:extLst>
          </p:cNvPr>
          <p:cNvSpPr txBox="1"/>
          <p:nvPr/>
        </p:nvSpPr>
        <p:spPr>
          <a:xfrm>
            <a:off x="8475081" y="11188620"/>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75 Million Years</a:t>
            </a:r>
          </a:p>
        </p:txBody>
      </p:sp>
      <p:sp>
        <p:nvSpPr>
          <p:cNvPr id="1696" name="CAMBRIAN">
            <a:extLst>
              <a:ext uri="{FF2B5EF4-FFF2-40B4-BE49-F238E27FC236}">
                <a16:creationId xmlns:a16="http://schemas.microsoft.com/office/drawing/2014/main" id="{58E0902C-401C-5379-811D-115F25CADD17}"/>
              </a:ext>
            </a:extLst>
          </p:cNvPr>
          <p:cNvSpPr txBox="1"/>
          <p:nvPr/>
        </p:nvSpPr>
        <p:spPr>
          <a:xfrm>
            <a:off x="4593375" y="12053148"/>
            <a:ext cx="28389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CAMBRIAN</a:t>
            </a:r>
          </a:p>
        </p:txBody>
      </p:sp>
      <p:sp>
        <p:nvSpPr>
          <p:cNvPr id="1697" name="100 Million Years">
            <a:extLst>
              <a:ext uri="{FF2B5EF4-FFF2-40B4-BE49-F238E27FC236}">
                <a16:creationId xmlns:a16="http://schemas.microsoft.com/office/drawing/2014/main" id="{D1472FF8-2988-281F-769B-32CF86FE28D8}"/>
              </a:ext>
            </a:extLst>
          </p:cNvPr>
          <p:cNvSpPr txBox="1"/>
          <p:nvPr/>
        </p:nvSpPr>
        <p:spPr>
          <a:xfrm>
            <a:off x="8197688" y="12015048"/>
            <a:ext cx="3977145"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100 Million Years</a:t>
            </a:r>
          </a:p>
        </p:txBody>
      </p:sp>
      <p:sp>
        <p:nvSpPr>
          <p:cNvPr id="1698" name="CARBONIFEROUS">
            <a:extLst>
              <a:ext uri="{FF2B5EF4-FFF2-40B4-BE49-F238E27FC236}">
                <a16:creationId xmlns:a16="http://schemas.microsoft.com/office/drawing/2014/main" id="{2B8D5251-5969-D867-7A51-C58D530B55E8}"/>
              </a:ext>
            </a:extLst>
          </p:cNvPr>
          <p:cNvSpPr txBox="1"/>
          <p:nvPr/>
        </p:nvSpPr>
        <p:spPr>
          <a:xfrm rot="16200000">
            <a:off x="4111086" y="8067462"/>
            <a:ext cx="2081437" cy="609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1700" b="1">
                <a:solidFill>
                  <a:srgbClr val="FFFFFF"/>
                </a:solidFill>
                <a:latin typeface="Helvetica"/>
                <a:ea typeface="Helvetica"/>
                <a:cs typeface="Helvetica"/>
                <a:sym typeface="Helvetica"/>
              </a:defRPr>
            </a:lvl1pPr>
          </a:lstStyle>
          <a:p>
            <a:r>
              <a:t>CARBONIFEROUS</a:t>
            </a:r>
          </a:p>
        </p:txBody>
      </p:sp>
      <p:sp>
        <p:nvSpPr>
          <p:cNvPr id="1699" name="PRECAMBRIAN">
            <a:extLst>
              <a:ext uri="{FF2B5EF4-FFF2-40B4-BE49-F238E27FC236}">
                <a16:creationId xmlns:a16="http://schemas.microsoft.com/office/drawing/2014/main" id="{74B860C6-37DD-2B04-05C7-6FE458B4151F}"/>
              </a:ext>
            </a:extLst>
          </p:cNvPr>
          <p:cNvSpPr txBox="1"/>
          <p:nvPr/>
        </p:nvSpPr>
        <p:spPr>
          <a:xfrm>
            <a:off x="4125564" y="12840306"/>
            <a:ext cx="377456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PRECAMBRIAN</a:t>
            </a:r>
          </a:p>
        </p:txBody>
      </p:sp>
      <p:sp>
        <p:nvSpPr>
          <p:cNvPr id="1700" name="GEOLOGIC TIMESCALE">
            <a:extLst>
              <a:ext uri="{FF2B5EF4-FFF2-40B4-BE49-F238E27FC236}">
                <a16:creationId xmlns:a16="http://schemas.microsoft.com/office/drawing/2014/main" id="{012E5678-896D-2EC6-A607-C09CB86AA3E0}"/>
              </a:ext>
            </a:extLst>
          </p:cNvPr>
          <p:cNvSpPr txBox="1"/>
          <p:nvPr/>
        </p:nvSpPr>
        <p:spPr>
          <a:xfrm>
            <a:off x="6640214" y="235918"/>
            <a:ext cx="11103572" cy="120198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7900">
                <a:solidFill>
                  <a:srgbClr val="FFFFFF"/>
                </a:solidFill>
                <a:latin typeface="Times New Roman"/>
                <a:ea typeface="Times New Roman"/>
                <a:cs typeface="Times New Roman"/>
                <a:sym typeface="Times New Roman"/>
              </a:defRPr>
            </a:lvl1pPr>
          </a:lstStyle>
          <a:p>
            <a:r>
              <a:t>GEOLOGIC TIMESCALE</a:t>
            </a:r>
          </a:p>
        </p:txBody>
      </p:sp>
      <p:sp>
        <p:nvSpPr>
          <p:cNvPr id="1701" name="Recent…">
            <a:extLst>
              <a:ext uri="{FF2B5EF4-FFF2-40B4-BE49-F238E27FC236}">
                <a16:creationId xmlns:a16="http://schemas.microsoft.com/office/drawing/2014/main" id="{62D86AFC-87DD-1839-9681-ED6AABA621BB}"/>
              </a:ext>
            </a:extLst>
          </p:cNvPr>
          <p:cNvSpPr txBox="1"/>
          <p:nvPr/>
        </p:nvSpPr>
        <p:spPr>
          <a:xfrm>
            <a:off x="12697734" y="2052893"/>
            <a:ext cx="1770874" cy="9398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p>
            <a:pPr>
              <a:lnSpc>
                <a:spcPct val="60000"/>
              </a:lnSpc>
              <a:defRPr sz="2600">
                <a:solidFill>
                  <a:srgbClr val="FFFFFF"/>
                </a:solidFill>
              </a:defRPr>
            </a:pPr>
            <a:r>
              <a:t>Recent</a:t>
            </a:r>
          </a:p>
          <a:p>
            <a:pPr>
              <a:lnSpc>
                <a:spcPct val="60000"/>
              </a:lnSpc>
              <a:defRPr sz="2600">
                <a:solidFill>
                  <a:srgbClr val="FFFFFF"/>
                </a:solidFill>
              </a:defRPr>
            </a:pPr>
            <a:r>
              <a:t>Pleisto-</a:t>
            </a:r>
          </a:p>
          <a:p>
            <a:pPr>
              <a:lnSpc>
                <a:spcPct val="60000"/>
              </a:lnSpc>
              <a:defRPr sz="2600">
                <a:solidFill>
                  <a:srgbClr val="FFFFFF"/>
                </a:solidFill>
              </a:defRPr>
            </a:pPr>
            <a:r>
              <a:t>cene</a:t>
            </a:r>
          </a:p>
        </p:txBody>
      </p:sp>
      <p:sp>
        <p:nvSpPr>
          <p:cNvPr id="1702" name="Pliocene…">
            <a:extLst>
              <a:ext uri="{FF2B5EF4-FFF2-40B4-BE49-F238E27FC236}">
                <a16:creationId xmlns:a16="http://schemas.microsoft.com/office/drawing/2014/main" id="{7BAE58C1-E9EF-529F-4D26-0D37FA2F7AB2}"/>
              </a:ext>
            </a:extLst>
          </p:cNvPr>
          <p:cNvSpPr txBox="1"/>
          <p:nvPr/>
        </p:nvSpPr>
        <p:spPr>
          <a:xfrm>
            <a:off x="12709494" y="2853403"/>
            <a:ext cx="1770875" cy="95504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p>
            <a:pPr>
              <a:lnSpc>
                <a:spcPct val="60000"/>
              </a:lnSpc>
              <a:defRPr sz="2100">
                <a:solidFill>
                  <a:srgbClr val="FFFFFF"/>
                </a:solidFill>
              </a:defRPr>
            </a:pPr>
            <a:r>
              <a:t>Pliocene</a:t>
            </a:r>
          </a:p>
          <a:p>
            <a:pPr>
              <a:lnSpc>
                <a:spcPct val="60000"/>
              </a:lnSpc>
              <a:defRPr sz="2100">
                <a:solidFill>
                  <a:srgbClr val="FFFFFF"/>
                </a:solidFill>
              </a:defRPr>
            </a:pPr>
            <a:r>
              <a:t>Miocene</a:t>
            </a:r>
          </a:p>
          <a:p>
            <a:pPr>
              <a:lnSpc>
                <a:spcPct val="60000"/>
              </a:lnSpc>
              <a:defRPr sz="2100">
                <a:solidFill>
                  <a:srgbClr val="FFFFFF"/>
                </a:solidFill>
              </a:defRPr>
            </a:pPr>
            <a:r>
              <a:t>Oligocene</a:t>
            </a:r>
          </a:p>
          <a:p>
            <a:pPr>
              <a:lnSpc>
                <a:spcPct val="60000"/>
              </a:lnSpc>
              <a:defRPr sz="2100">
                <a:solidFill>
                  <a:srgbClr val="FFFFFF"/>
                </a:solidFill>
              </a:defRPr>
            </a:pPr>
            <a:r>
              <a:t>Eocene</a:t>
            </a:r>
          </a:p>
        </p:txBody>
      </p:sp>
      <p:pic>
        <p:nvPicPr>
          <p:cNvPr id="1712" name="Screen Shot 2012-10-17 at 12.32.12 AM.png" descr="Screen Shot 2012-10-17 at 12.32.12 AM.png">
            <a:extLst>
              <a:ext uri="{FF2B5EF4-FFF2-40B4-BE49-F238E27FC236}">
                <a16:creationId xmlns:a16="http://schemas.microsoft.com/office/drawing/2014/main" id="{8512236D-3A55-8341-A8A4-C97F8F675571}"/>
              </a:ext>
            </a:extLst>
          </p:cNvPr>
          <p:cNvPicPr>
            <a:picLocks noChangeAspect="1"/>
          </p:cNvPicPr>
          <p:nvPr/>
        </p:nvPicPr>
        <p:blipFill>
          <a:blip r:embed="rId4"/>
          <a:srcRect l="12569" t="19248" r="21041" b="18192"/>
          <a:stretch>
            <a:fillRect/>
          </a:stretch>
        </p:blipFill>
        <p:spPr>
          <a:xfrm>
            <a:off x="-8226407" y="2178049"/>
            <a:ext cx="20797215" cy="11595101"/>
          </a:xfrm>
          <a:prstGeom prst="rect">
            <a:avLst/>
          </a:prstGeom>
          <a:ln w="12700">
            <a:miter lim="400000"/>
          </a:ln>
        </p:spPr>
      </p:pic>
    </p:spTree>
    <p:extLst>
      <p:ext uri="{BB962C8B-B14F-4D97-AF65-F5344CB8AC3E}">
        <p14:creationId xmlns:p14="http://schemas.microsoft.com/office/powerpoint/2010/main" val="2729043931"/>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iterate>
                                    <p:tmAbs val="0"/>
                                  </p:iterate>
                                  <p:childTnLst>
                                    <p:set>
                                      <p:cBhvr>
                                        <p:cTn id="6" fill="hold"/>
                                        <p:tgtEl>
                                          <p:spTgt spid="1712"/>
                                        </p:tgtEl>
                                        <p:attrNameLst>
                                          <p:attrName>style.visibility</p:attrName>
                                        </p:attrNameLst>
                                      </p:cBhvr>
                                      <p:to>
                                        <p:strVal val="visible"/>
                                      </p:to>
                                    </p:set>
                                    <p:animEffect transition="in" filter="wipe(left)">
                                      <p:cBhvr>
                                        <p:cTn id="7" dur="750"/>
                                        <p:tgtEl>
                                          <p:spTgt spid="17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2" grpId="0" animBg="1" advAuto="0"/>
    </p:bld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762DE-7B34-2785-6197-B258CA73ACD7}"/>
            </a:ext>
          </a:extLst>
        </p:cNvPr>
        <p:cNvGrpSpPr/>
        <p:nvPr/>
      </p:nvGrpSpPr>
      <p:grpSpPr>
        <a:xfrm>
          <a:off x="0" y="0"/>
          <a:ext cx="0" cy="0"/>
          <a:chOff x="0" y="0"/>
          <a:chExt cx="0" cy="0"/>
        </a:xfrm>
      </p:grpSpPr>
      <p:pic>
        <p:nvPicPr>
          <p:cNvPr id="1665" name="Geologic TimescaleBlueBackground.jpg" descr="Geologic TimescaleBlueBackground.jpg">
            <a:extLst>
              <a:ext uri="{FF2B5EF4-FFF2-40B4-BE49-F238E27FC236}">
                <a16:creationId xmlns:a16="http://schemas.microsoft.com/office/drawing/2014/main" id="{0A02308C-0F74-C648-BD9A-BEC0C3BD16A9}"/>
              </a:ext>
            </a:extLst>
          </p:cNvPr>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1666" name="background!.png" descr="background!.png">
            <a:extLst>
              <a:ext uri="{FF2B5EF4-FFF2-40B4-BE49-F238E27FC236}">
                <a16:creationId xmlns:a16="http://schemas.microsoft.com/office/drawing/2014/main" id="{6CF2E516-AEB6-9FAC-D967-B169A4DD6EB2}"/>
              </a:ext>
            </a:extLst>
          </p:cNvPr>
          <p:cNvPicPr>
            <a:picLocks noChangeAspect="1"/>
          </p:cNvPicPr>
          <p:nvPr/>
        </p:nvPicPr>
        <p:blipFill>
          <a:blip r:embed="rId3"/>
          <a:stretch>
            <a:fillRect/>
          </a:stretch>
        </p:blipFill>
        <p:spPr>
          <a:xfrm>
            <a:off x="0" y="0"/>
            <a:ext cx="24384001" cy="13716001"/>
          </a:xfrm>
          <a:prstGeom prst="rect">
            <a:avLst/>
          </a:prstGeom>
          <a:ln w="12700">
            <a:miter lim="400000"/>
          </a:ln>
        </p:spPr>
      </p:pic>
      <p:sp>
        <p:nvSpPr>
          <p:cNvPr id="1667" name="ERA">
            <a:extLst>
              <a:ext uri="{FF2B5EF4-FFF2-40B4-BE49-F238E27FC236}">
                <a16:creationId xmlns:a16="http://schemas.microsoft.com/office/drawing/2014/main" id="{47CFC550-3F0E-E86D-BEE2-9E23A0603DBB}"/>
              </a:ext>
            </a:extLst>
          </p:cNvPr>
          <p:cNvSpPr txBox="1"/>
          <p:nvPr/>
        </p:nvSpPr>
        <p:spPr>
          <a:xfrm>
            <a:off x="1377949" y="1389743"/>
            <a:ext cx="1384301" cy="811226"/>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ERA</a:t>
            </a:r>
          </a:p>
        </p:txBody>
      </p:sp>
      <p:sp>
        <p:nvSpPr>
          <p:cNvPr id="1668" name="CENOZOIC…">
            <a:extLst>
              <a:ext uri="{FF2B5EF4-FFF2-40B4-BE49-F238E27FC236}">
                <a16:creationId xmlns:a16="http://schemas.microsoft.com/office/drawing/2014/main" id="{2F6E1247-945B-A608-B631-39856BDEFE71}"/>
              </a:ext>
            </a:extLst>
          </p:cNvPr>
          <p:cNvSpPr txBox="1"/>
          <p:nvPr/>
        </p:nvSpPr>
        <p:spPr>
          <a:xfrm>
            <a:off x="375974" y="2222500"/>
            <a:ext cx="3606801" cy="14732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CENOZOIC</a:t>
            </a:r>
          </a:p>
          <a:p>
            <a:pPr>
              <a:defRPr sz="4000">
                <a:solidFill>
                  <a:srgbClr val="FFFFFF"/>
                </a:solidFill>
                <a:latin typeface="Helvetica Light"/>
                <a:ea typeface="Helvetica Light"/>
                <a:cs typeface="Helvetica Light"/>
                <a:sym typeface="Helvetica Light"/>
              </a:defRPr>
            </a:pPr>
            <a:r>
              <a:t>recent life</a:t>
            </a:r>
          </a:p>
        </p:txBody>
      </p:sp>
      <p:sp>
        <p:nvSpPr>
          <p:cNvPr id="1669" name="MESOZOIC…">
            <a:extLst>
              <a:ext uri="{FF2B5EF4-FFF2-40B4-BE49-F238E27FC236}">
                <a16:creationId xmlns:a16="http://schemas.microsoft.com/office/drawing/2014/main" id="{0513924B-5B8E-ED47-5F7B-6D3E6490715D}"/>
              </a:ext>
            </a:extLst>
          </p:cNvPr>
          <p:cNvSpPr txBox="1"/>
          <p:nvPr/>
        </p:nvSpPr>
        <p:spPr>
          <a:xfrm>
            <a:off x="363274" y="4458133"/>
            <a:ext cx="3606801" cy="14732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MESOZOIC</a:t>
            </a:r>
          </a:p>
          <a:p>
            <a:pPr>
              <a:defRPr sz="4000">
                <a:solidFill>
                  <a:srgbClr val="FFFFFF"/>
                </a:solidFill>
                <a:latin typeface="Helvetica Light"/>
                <a:ea typeface="Helvetica Light"/>
                <a:cs typeface="Helvetica Light"/>
                <a:sym typeface="Helvetica Light"/>
              </a:defRPr>
            </a:pPr>
            <a:r>
              <a:t>middle life</a:t>
            </a:r>
          </a:p>
        </p:txBody>
      </p:sp>
      <p:sp>
        <p:nvSpPr>
          <p:cNvPr id="1670" name="PALEOZOIC…">
            <a:extLst>
              <a:ext uri="{FF2B5EF4-FFF2-40B4-BE49-F238E27FC236}">
                <a16:creationId xmlns:a16="http://schemas.microsoft.com/office/drawing/2014/main" id="{347385BB-9207-F516-7256-D2489FFEDCEA}"/>
              </a:ext>
            </a:extLst>
          </p:cNvPr>
          <p:cNvSpPr txBox="1"/>
          <p:nvPr/>
        </p:nvSpPr>
        <p:spPr>
          <a:xfrm>
            <a:off x="351844" y="10863895"/>
            <a:ext cx="3807461" cy="14732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PALEOZOIC</a:t>
            </a:r>
          </a:p>
          <a:p>
            <a:pPr>
              <a:defRPr sz="4000">
                <a:solidFill>
                  <a:srgbClr val="FFFFFF"/>
                </a:solidFill>
                <a:latin typeface="Helvetica Light"/>
                <a:ea typeface="Helvetica Light"/>
                <a:cs typeface="Helvetica Light"/>
                <a:sym typeface="Helvetica Light"/>
              </a:defRPr>
            </a:pPr>
            <a:r>
              <a:t>middle life</a:t>
            </a:r>
          </a:p>
        </p:txBody>
      </p:sp>
      <p:sp>
        <p:nvSpPr>
          <p:cNvPr id="1671" name="PERIOD">
            <a:extLst>
              <a:ext uri="{FF2B5EF4-FFF2-40B4-BE49-F238E27FC236}">
                <a16:creationId xmlns:a16="http://schemas.microsoft.com/office/drawing/2014/main" id="{1DA3200C-493B-EE23-A1EE-E4C465872D46}"/>
              </a:ext>
            </a:extLst>
          </p:cNvPr>
          <p:cNvSpPr txBox="1"/>
          <p:nvPr/>
        </p:nvSpPr>
        <p:spPr>
          <a:xfrm>
            <a:off x="6997917" y="1389743"/>
            <a:ext cx="2407494" cy="811226"/>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PERIOD</a:t>
            </a:r>
          </a:p>
        </p:txBody>
      </p:sp>
      <p:sp>
        <p:nvSpPr>
          <p:cNvPr id="1672" name="EPOCH">
            <a:extLst>
              <a:ext uri="{FF2B5EF4-FFF2-40B4-BE49-F238E27FC236}">
                <a16:creationId xmlns:a16="http://schemas.microsoft.com/office/drawing/2014/main" id="{4371BFFB-AB7F-9321-4901-A87900C8E834}"/>
              </a:ext>
            </a:extLst>
          </p:cNvPr>
          <p:cNvSpPr txBox="1"/>
          <p:nvPr/>
        </p:nvSpPr>
        <p:spPr>
          <a:xfrm>
            <a:off x="12408120" y="1389743"/>
            <a:ext cx="2196034" cy="811226"/>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EPOCH</a:t>
            </a:r>
          </a:p>
        </p:txBody>
      </p:sp>
      <p:sp>
        <p:nvSpPr>
          <p:cNvPr id="1673" name="SUCCESSION OF LIFE">
            <a:extLst>
              <a:ext uri="{FF2B5EF4-FFF2-40B4-BE49-F238E27FC236}">
                <a16:creationId xmlns:a16="http://schemas.microsoft.com/office/drawing/2014/main" id="{338B30E9-944E-71E6-8936-FE59C3C723BB}"/>
              </a:ext>
            </a:extLst>
          </p:cNvPr>
          <p:cNvSpPr txBox="1"/>
          <p:nvPr/>
        </p:nvSpPr>
        <p:spPr>
          <a:xfrm>
            <a:off x="16120152" y="1389743"/>
            <a:ext cx="6465541" cy="811226"/>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SUCCESSION OF LIFE</a:t>
            </a:r>
          </a:p>
        </p:txBody>
      </p:sp>
      <p:sp>
        <p:nvSpPr>
          <p:cNvPr id="1674" name="QUATERNARY">
            <a:extLst>
              <a:ext uri="{FF2B5EF4-FFF2-40B4-BE49-F238E27FC236}">
                <a16:creationId xmlns:a16="http://schemas.microsoft.com/office/drawing/2014/main" id="{0F0FDED9-CBD7-1143-0334-93F49B9A59E7}"/>
              </a:ext>
            </a:extLst>
          </p:cNvPr>
          <p:cNvSpPr txBox="1"/>
          <p:nvPr/>
        </p:nvSpPr>
        <p:spPr>
          <a:xfrm>
            <a:off x="4649174" y="2271790"/>
            <a:ext cx="3490761"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QUATERNARY</a:t>
            </a:r>
          </a:p>
        </p:txBody>
      </p:sp>
      <p:sp>
        <p:nvSpPr>
          <p:cNvPr id="1675" name="TERTIARY">
            <a:extLst>
              <a:ext uri="{FF2B5EF4-FFF2-40B4-BE49-F238E27FC236}">
                <a16:creationId xmlns:a16="http://schemas.microsoft.com/office/drawing/2014/main" id="{A249FA0F-C7E0-0BDF-F26A-184DECC7E775}"/>
              </a:ext>
            </a:extLst>
          </p:cNvPr>
          <p:cNvSpPr txBox="1"/>
          <p:nvPr/>
        </p:nvSpPr>
        <p:spPr>
          <a:xfrm>
            <a:off x="4719962" y="2984933"/>
            <a:ext cx="2509572"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TERTIARY</a:t>
            </a:r>
          </a:p>
        </p:txBody>
      </p:sp>
      <p:sp>
        <p:nvSpPr>
          <p:cNvPr id="1676" name="0-1 Million Years">
            <a:extLst>
              <a:ext uri="{FF2B5EF4-FFF2-40B4-BE49-F238E27FC236}">
                <a16:creationId xmlns:a16="http://schemas.microsoft.com/office/drawing/2014/main" id="{A64BF452-825D-CAE1-E240-8D4280C44DCA}"/>
              </a:ext>
            </a:extLst>
          </p:cNvPr>
          <p:cNvSpPr txBox="1"/>
          <p:nvPr/>
        </p:nvSpPr>
        <p:spPr>
          <a:xfrm>
            <a:off x="8491368" y="2246390"/>
            <a:ext cx="3866694"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0-1 Million Years</a:t>
            </a:r>
          </a:p>
        </p:txBody>
      </p:sp>
      <p:sp>
        <p:nvSpPr>
          <p:cNvPr id="1677" name="62 Million Years">
            <a:extLst>
              <a:ext uri="{FF2B5EF4-FFF2-40B4-BE49-F238E27FC236}">
                <a16:creationId xmlns:a16="http://schemas.microsoft.com/office/drawing/2014/main" id="{B7F1B04C-0281-D907-F1F2-6BEA65B4049A}"/>
              </a:ext>
            </a:extLst>
          </p:cNvPr>
          <p:cNvSpPr txBox="1"/>
          <p:nvPr/>
        </p:nvSpPr>
        <p:spPr>
          <a:xfrm>
            <a:off x="8573835" y="2984933"/>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62 Million Years</a:t>
            </a:r>
          </a:p>
        </p:txBody>
      </p:sp>
      <p:sp>
        <p:nvSpPr>
          <p:cNvPr id="1678" name="CRETACEOUS">
            <a:extLst>
              <a:ext uri="{FF2B5EF4-FFF2-40B4-BE49-F238E27FC236}">
                <a16:creationId xmlns:a16="http://schemas.microsoft.com/office/drawing/2014/main" id="{B4B26CDA-838C-DDAA-E2C3-D95B9A75DD32}"/>
              </a:ext>
            </a:extLst>
          </p:cNvPr>
          <p:cNvSpPr txBox="1"/>
          <p:nvPr/>
        </p:nvSpPr>
        <p:spPr>
          <a:xfrm>
            <a:off x="4643104" y="3980574"/>
            <a:ext cx="3508592"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CRETACEOUS</a:t>
            </a:r>
          </a:p>
        </p:txBody>
      </p:sp>
      <p:sp>
        <p:nvSpPr>
          <p:cNvPr id="1679" name="JURASSIC">
            <a:extLst>
              <a:ext uri="{FF2B5EF4-FFF2-40B4-BE49-F238E27FC236}">
                <a16:creationId xmlns:a16="http://schemas.microsoft.com/office/drawing/2014/main" id="{3D74FEB7-5160-5B2B-72BE-8DFD5C410AC5}"/>
              </a:ext>
            </a:extLst>
          </p:cNvPr>
          <p:cNvSpPr txBox="1"/>
          <p:nvPr/>
        </p:nvSpPr>
        <p:spPr>
          <a:xfrm>
            <a:off x="4617525" y="4833417"/>
            <a:ext cx="2618538"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JURASSIC</a:t>
            </a:r>
          </a:p>
        </p:txBody>
      </p:sp>
      <p:sp>
        <p:nvSpPr>
          <p:cNvPr id="1680" name="72 Million Years">
            <a:extLst>
              <a:ext uri="{FF2B5EF4-FFF2-40B4-BE49-F238E27FC236}">
                <a16:creationId xmlns:a16="http://schemas.microsoft.com/office/drawing/2014/main" id="{C060541F-6B87-76C3-CC30-07096F0FECDE}"/>
              </a:ext>
            </a:extLst>
          </p:cNvPr>
          <p:cNvSpPr txBox="1"/>
          <p:nvPr/>
        </p:nvSpPr>
        <p:spPr>
          <a:xfrm>
            <a:off x="8513181" y="4031374"/>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72 Million Years</a:t>
            </a:r>
          </a:p>
        </p:txBody>
      </p:sp>
      <p:sp>
        <p:nvSpPr>
          <p:cNvPr id="1681" name="46 Million Years">
            <a:extLst>
              <a:ext uri="{FF2B5EF4-FFF2-40B4-BE49-F238E27FC236}">
                <a16:creationId xmlns:a16="http://schemas.microsoft.com/office/drawing/2014/main" id="{9BCC4457-ABDF-484B-68EC-02538F09233C}"/>
              </a:ext>
            </a:extLst>
          </p:cNvPr>
          <p:cNvSpPr txBox="1"/>
          <p:nvPr/>
        </p:nvSpPr>
        <p:spPr>
          <a:xfrm>
            <a:off x="8513181" y="4769917"/>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46 Million Years</a:t>
            </a:r>
          </a:p>
        </p:txBody>
      </p:sp>
      <p:sp>
        <p:nvSpPr>
          <p:cNvPr id="1682" name="TRIASSIC">
            <a:extLst>
              <a:ext uri="{FF2B5EF4-FFF2-40B4-BE49-F238E27FC236}">
                <a16:creationId xmlns:a16="http://schemas.microsoft.com/office/drawing/2014/main" id="{63BA443E-2B7E-C867-DA8A-43DA11399B22}"/>
              </a:ext>
            </a:extLst>
          </p:cNvPr>
          <p:cNvSpPr txBox="1"/>
          <p:nvPr/>
        </p:nvSpPr>
        <p:spPr>
          <a:xfrm>
            <a:off x="4637413" y="5689359"/>
            <a:ext cx="2426361"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TRIASSIC</a:t>
            </a:r>
          </a:p>
        </p:txBody>
      </p:sp>
      <p:sp>
        <p:nvSpPr>
          <p:cNvPr id="1683" name="49 Million Years">
            <a:extLst>
              <a:ext uri="{FF2B5EF4-FFF2-40B4-BE49-F238E27FC236}">
                <a16:creationId xmlns:a16="http://schemas.microsoft.com/office/drawing/2014/main" id="{625FC6C0-E880-A25B-95F3-8EDD8728F946}"/>
              </a:ext>
            </a:extLst>
          </p:cNvPr>
          <p:cNvSpPr txBox="1"/>
          <p:nvPr/>
        </p:nvSpPr>
        <p:spPr>
          <a:xfrm>
            <a:off x="8462381" y="5676659"/>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49 Million Years</a:t>
            </a:r>
          </a:p>
        </p:txBody>
      </p:sp>
      <p:sp>
        <p:nvSpPr>
          <p:cNvPr id="1684" name="PERMIAN">
            <a:extLst>
              <a:ext uri="{FF2B5EF4-FFF2-40B4-BE49-F238E27FC236}">
                <a16:creationId xmlns:a16="http://schemas.microsoft.com/office/drawing/2014/main" id="{A5FD6CD5-5A55-42DB-D4DB-B9790F0763B9}"/>
              </a:ext>
            </a:extLst>
          </p:cNvPr>
          <p:cNvSpPr txBox="1"/>
          <p:nvPr/>
        </p:nvSpPr>
        <p:spPr>
          <a:xfrm>
            <a:off x="4652976" y="6646444"/>
            <a:ext cx="2425866"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PERMIAN</a:t>
            </a:r>
          </a:p>
        </p:txBody>
      </p:sp>
      <p:sp>
        <p:nvSpPr>
          <p:cNvPr id="1685" name="50 Million Years">
            <a:extLst>
              <a:ext uri="{FF2B5EF4-FFF2-40B4-BE49-F238E27FC236}">
                <a16:creationId xmlns:a16="http://schemas.microsoft.com/office/drawing/2014/main" id="{6CF9AA71-09A9-0632-FE7E-9752B6250601}"/>
              </a:ext>
            </a:extLst>
          </p:cNvPr>
          <p:cNvSpPr txBox="1"/>
          <p:nvPr/>
        </p:nvSpPr>
        <p:spPr>
          <a:xfrm>
            <a:off x="8477696" y="6633744"/>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50 Million Years</a:t>
            </a:r>
          </a:p>
        </p:txBody>
      </p:sp>
      <p:sp>
        <p:nvSpPr>
          <p:cNvPr id="1686" name="PENNSYLVANIAN">
            <a:extLst>
              <a:ext uri="{FF2B5EF4-FFF2-40B4-BE49-F238E27FC236}">
                <a16:creationId xmlns:a16="http://schemas.microsoft.com/office/drawing/2014/main" id="{F9B11B32-DB3F-CCC0-615A-71B30156BD2E}"/>
              </a:ext>
            </a:extLst>
          </p:cNvPr>
          <p:cNvSpPr txBox="1"/>
          <p:nvPr/>
        </p:nvSpPr>
        <p:spPr>
          <a:xfrm>
            <a:off x="5403537" y="7683048"/>
            <a:ext cx="3247264" cy="1016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PENNSYLVANIAN</a:t>
            </a:r>
          </a:p>
        </p:txBody>
      </p:sp>
      <p:sp>
        <p:nvSpPr>
          <p:cNvPr id="1687" name="30 Million Years">
            <a:extLst>
              <a:ext uri="{FF2B5EF4-FFF2-40B4-BE49-F238E27FC236}">
                <a16:creationId xmlns:a16="http://schemas.microsoft.com/office/drawing/2014/main" id="{EFF8FF33-FB70-7EB9-8E55-26E65970977D}"/>
              </a:ext>
            </a:extLst>
          </p:cNvPr>
          <p:cNvSpPr txBox="1"/>
          <p:nvPr/>
        </p:nvSpPr>
        <p:spPr>
          <a:xfrm>
            <a:off x="9279488" y="7683048"/>
            <a:ext cx="2873884" cy="1016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30 Million Years</a:t>
            </a:r>
          </a:p>
        </p:txBody>
      </p:sp>
      <p:sp>
        <p:nvSpPr>
          <p:cNvPr id="1688" name="MISSISSIPPIAN">
            <a:extLst>
              <a:ext uri="{FF2B5EF4-FFF2-40B4-BE49-F238E27FC236}">
                <a16:creationId xmlns:a16="http://schemas.microsoft.com/office/drawing/2014/main" id="{E16D5AC3-0074-D8A6-8002-5B1F774527EE}"/>
              </a:ext>
            </a:extLst>
          </p:cNvPr>
          <p:cNvSpPr txBox="1"/>
          <p:nvPr/>
        </p:nvSpPr>
        <p:spPr>
          <a:xfrm>
            <a:off x="5389028" y="8548371"/>
            <a:ext cx="2887219" cy="1016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MISSISSIPPIAN</a:t>
            </a:r>
          </a:p>
        </p:txBody>
      </p:sp>
      <p:sp>
        <p:nvSpPr>
          <p:cNvPr id="1689" name="35 Million Years">
            <a:extLst>
              <a:ext uri="{FF2B5EF4-FFF2-40B4-BE49-F238E27FC236}">
                <a16:creationId xmlns:a16="http://schemas.microsoft.com/office/drawing/2014/main" id="{607E1678-81F9-2B33-126A-F853AC6C775F}"/>
              </a:ext>
            </a:extLst>
          </p:cNvPr>
          <p:cNvSpPr txBox="1"/>
          <p:nvPr/>
        </p:nvSpPr>
        <p:spPr>
          <a:xfrm>
            <a:off x="9279488" y="8586471"/>
            <a:ext cx="2873884" cy="1016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35 Million Years</a:t>
            </a:r>
          </a:p>
        </p:txBody>
      </p:sp>
      <p:sp>
        <p:nvSpPr>
          <p:cNvPr id="1690" name="DEVONIAN">
            <a:extLst>
              <a:ext uri="{FF2B5EF4-FFF2-40B4-BE49-F238E27FC236}">
                <a16:creationId xmlns:a16="http://schemas.microsoft.com/office/drawing/2014/main" id="{9B4EE6F0-54B6-E40F-4149-55F7C7D9E669}"/>
              </a:ext>
            </a:extLst>
          </p:cNvPr>
          <p:cNvSpPr txBox="1"/>
          <p:nvPr/>
        </p:nvSpPr>
        <p:spPr>
          <a:xfrm>
            <a:off x="4621112" y="9410037"/>
            <a:ext cx="2783472"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DEVONIAN</a:t>
            </a:r>
          </a:p>
        </p:txBody>
      </p:sp>
      <p:sp>
        <p:nvSpPr>
          <p:cNvPr id="1691" name="60 Million Years">
            <a:extLst>
              <a:ext uri="{FF2B5EF4-FFF2-40B4-BE49-F238E27FC236}">
                <a16:creationId xmlns:a16="http://schemas.microsoft.com/office/drawing/2014/main" id="{89135860-2EE5-3B7D-D3AC-746D28E2507D}"/>
              </a:ext>
            </a:extLst>
          </p:cNvPr>
          <p:cNvSpPr txBox="1"/>
          <p:nvPr/>
        </p:nvSpPr>
        <p:spPr>
          <a:xfrm>
            <a:off x="8490396" y="9397337"/>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60 Million Years</a:t>
            </a:r>
          </a:p>
        </p:txBody>
      </p:sp>
      <p:sp>
        <p:nvSpPr>
          <p:cNvPr id="1692" name="SILURIAN">
            <a:extLst>
              <a:ext uri="{FF2B5EF4-FFF2-40B4-BE49-F238E27FC236}">
                <a16:creationId xmlns:a16="http://schemas.microsoft.com/office/drawing/2014/main" id="{451390AC-72E8-8D4E-05CC-FBD497D1FC96}"/>
              </a:ext>
            </a:extLst>
          </p:cNvPr>
          <p:cNvSpPr txBox="1"/>
          <p:nvPr/>
        </p:nvSpPr>
        <p:spPr>
          <a:xfrm>
            <a:off x="4645178" y="10316778"/>
            <a:ext cx="2481340"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SILURIAN</a:t>
            </a:r>
          </a:p>
        </p:txBody>
      </p:sp>
      <p:sp>
        <p:nvSpPr>
          <p:cNvPr id="1693" name="20 Million Years">
            <a:extLst>
              <a:ext uri="{FF2B5EF4-FFF2-40B4-BE49-F238E27FC236}">
                <a16:creationId xmlns:a16="http://schemas.microsoft.com/office/drawing/2014/main" id="{CDC25C0F-C812-E312-C28F-A2A087451B1D}"/>
              </a:ext>
            </a:extLst>
          </p:cNvPr>
          <p:cNvSpPr txBox="1"/>
          <p:nvPr/>
        </p:nvSpPr>
        <p:spPr>
          <a:xfrm>
            <a:off x="8475081" y="10259798"/>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20 Million Years</a:t>
            </a:r>
          </a:p>
        </p:txBody>
      </p:sp>
      <p:sp>
        <p:nvSpPr>
          <p:cNvPr id="1694" name="ORDOVICIAN">
            <a:extLst>
              <a:ext uri="{FF2B5EF4-FFF2-40B4-BE49-F238E27FC236}">
                <a16:creationId xmlns:a16="http://schemas.microsoft.com/office/drawing/2014/main" id="{DC760155-DDB8-E794-C862-CB3F5AE8CC25}"/>
              </a:ext>
            </a:extLst>
          </p:cNvPr>
          <p:cNvSpPr txBox="1"/>
          <p:nvPr/>
        </p:nvSpPr>
        <p:spPr>
          <a:xfrm>
            <a:off x="4345725" y="11188620"/>
            <a:ext cx="3334246"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ORDOVICIAN</a:t>
            </a:r>
          </a:p>
        </p:txBody>
      </p:sp>
      <p:sp>
        <p:nvSpPr>
          <p:cNvPr id="1695" name="75 Million Years">
            <a:extLst>
              <a:ext uri="{FF2B5EF4-FFF2-40B4-BE49-F238E27FC236}">
                <a16:creationId xmlns:a16="http://schemas.microsoft.com/office/drawing/2014/main" id="{B976E4B1-6C4B-558E-B721-32590CD972CA}"/>
              </a:ext>
            </a:extLst>
          </p:cNvPr>
          <p:cNvSpPr txBox="1"/>
          <p:nvPr/>
        </p:nvSpPr>
        <p:spPr>
          <a:xfrm>
            <a:off x="8475081" y="11188620"/>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75 Million Years</a:t>
            </a:r>
          </a:p>
        </p:txBody>
      </p:sp>
      <p:sp>
        <p:nvSpPr>
          <p:cNvPr id="1696" name="CAMBRIAN">
            <a:extLst>
              <a:ext uri="{FF2B5EF4-FFF2-40B4-BE49-F238E27FC236}">
                <a16:creationId xmlns:a16="http://schemas.microsoft.com/office/drawing/2014/main" id="{AB7B80C5-3C1C-205B-7AB9-58E6B811064B}"/>
              </a:ext>
            </a:extLst>
          </p:cNvPr>
          <p:cNvSpPr txBox="1"/>
          <p:nvPr/>
        </p:nvSpPr>
        <p:spPr>
          <a:xfrm>
            <a:off x="4593375" y="12053148"/>
            <a:ext cx="2838946"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CAMBRIAN</a:t>
            </a:r>
          </a:p>
        </p:txBody>
      </p:sp>
      <p:sp>
        <p:nvSpPr>
          <p:cNvPr id="1697" name="100 Million Years">
            <a:extLst>
              <a:ext uri="{FF2B5EF4-FFF2-40B4-BE49-F238E27FC236}">
                <a16:creationId xmlns:a16="http://schemas.microsoft.com/office/drawing/2014/main" id="{84E0D370-5217-3C33-75D0-145CFFAC299C}"/>
              </a:ext>
            </a:extLst>
          </p:cNvPr>
          <p:cNvSpPr txBox="1"/>
          <p:nvPr/>
        </p:nvSpPr>
        <p:spPr>
          <a:xfrm>
            <a:off x="8197688" y="12015048"/>
            <a:ext cx="3977145"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100 Million Years</a:t>
            </a:r>
          </a:p>
        </p:txBody>
      </p:sp>
      <p:sp>
        <p:nvSpPr>
          <p:cNvPr id="1698" name="CARBONIFEROUS">
            <a:extLst>
              <a:ext uri="{FF2B5EF4-FFF2-40B4-BE49-F238E27FC236}">
                <a16:creationId xmlns:a16="http://schemas.microsoft.com/office/drawing/2014/main" id="{E7809977-F49D-3EEE-88C3-75783C7F4A54}"/>
              </a:ext>
            </a:extLst>
          </p:cNvPr>
          <p:cNvSpPr txBox="1"/>
          <p:nvPr/>
        </p:nvSpPr>
        <p:spPr>
          <a:xfrm rot="16200000">
            <a:off x="4111086" y="8067462"/>
            <a:ext cx="2081437" cy="6096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1700" b="1">
                <a:solidFill>
                  <a:srgbClr val="FFFFFF"/>
                </a:solidFill>
                <a:latin typeface="Helvetica"/>
                <a:ea typeface="Helvetica"/>
                <a:cs typeface="Helvetica"/>
                <a:sym typeface="Helvetica"/>
              </a:defRPr>
            </a:lvl1pPr>
          </a:lstStyle>
          <a:p>
            <a:r>
              <a:t>CARBONIFEROUS</a:t>
            </a:r>
          </a:p>
        </p:txBody>
      </p:sp>
      <p:sp>
        <p:nvSpPr>
          <p:cNvPr id="1699" name="PRECAMBRIAN">
            <a:extLst>
              <a:ext uri="{FF2B5EF4-FFF2-40B4-BE49-F238E27FC236}">
                <a16:creationId xmlns:a16="http://schemas.microsoft.com/office/drawing/2014/main" id="{DFC42D7B-9F45-239C-42BB-DABF8DE0246D}"/>
              </a:ext>
            </a:extLst>
          </p:cNvPr>
          <p:cNvSpPr txBox="1"/>
          <p:nvPr/>
        </p:nvSpPr>
        <p:spPr>
          <a:xfrm>
            <a:off x="4125564" y="12840306"/>
            <a:ext cx="3774568"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PRECAMBRIAN</a:t>
            </a:r>
          </a:p>
        </p:txBody>
      </p:sp>
      <p:sp>
        <p:nvSpPr>
          <p:cNvPr id="1700" name="GEOLOGIC TIMESCALE">
            <a:extLst>
              <a:ext uri="{FF2B5EF4-FFF2-40B4-BE49-F238E27FC236}">
                <a16:creationId xmlns:a16="http://schemas.microsoft.com/office/drawing/2014/main" id="{47F05607-A3D6-C27A-9397-B34D54F57093}"/>
              </a:ext>
            </a:extLst>
          </p:cNvPr>
          <p:cNvSpPr txBox="1"/>
          <p:nvPr/>
        </p:nvSpPr>
        <p:spPr>
          <a:xfrm>
            <a:off x="6640214" y="235918"/>
            <a:ext cx="11103572" cy="120198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7900">
                <a:solidFill>
                  <a:srgbClr val="FFFFFF"/>
                </a:solidFill>
                <a:latin typeface="Times New Roman"/>
                <a:ea typeface="Times New Roman"/>
                <a:cs typeface="Times New Roman"/>
                <a:sym typeface="Times New Roman"/>
              </a:defRPr>
            </a:lvl1pPr>
          </a:lstStyle>
          <a:p>
            <a:r>
              <a:t>GEOLOGIC TIMESCALE</a:t>
            </a:r>
          </a:p>
        </p:txBody>
      </p:sp>
      <p:sp>
        <p:nvSpPr>
          <p:cNvPr id="1701" name="Recent…">
            <a:extLst>
              <a:ext uri="{FF2B5EF4-FFF2-40B4-BE49-F238E27FC236}">
                <a16:creationId xmlns:a16="http://schemas.microsoft.com/office/drawing/2014/main" id="{535F500A-201A-35FD-23CC-E46997491B87}"/>
              </a:ext>
            </a:extLst>
          </p:cNvPr>
          <p:cNvSpPr txBox="1"/>
          <p:nvPr/>
        </p:nvSpPr>
        <p:spPr>
          <a:xfrm>
            <a:off x="12697734" y="2052893"/>
            <a:ext cx="1770874" cy="939801"/>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spAutoFit/>
          </a:bodyPr>
          <a:lstStyle/>
          <a:p>
            <a:pPr>
              <a:lnSpc>
                <a:spcPct val="60000"/>
              </a:lnSpc>
              <a:defRPr sz="2600">
                <a:solidFill>
                  <a:srgbClr val="FFFFFF"/>
                </a:solidFill>
              </a:defRPr>
            </a:pPr>
            <a:r>
              <a:t>Recent</a:t>
            </a:r>
          </a:p>
          <a:p>
            <a:pPr>
              <a:lnSpc>
                <a:spcPct val="60000"/>
              </a:lnSpc>
              <a:defRPr sz="2600">
                <a:solidFill>
                  <a:srgbClr val="FFFFFF"/>
                </a:solidFill>
              </a:defRPr>
            </a:pPr>
            <a:r>
              <a:t>Pleisto-</a:t>
            </a:r>
          </a:p>
          <a:p>
            <a:pPr>
              <a:lnSpc>
                <a:spcPct val="60000"/>
              </a:lnSpc>
              <a:defRPr sz="2600">
                <a:solidFill>
                  <a:srgbClr val="FFFFFF"/>
                </a:solidFill>
              </a:defRPr>
            </a:pPr>
            <a:r>
              <a:t>cene</a:t>
            </a:r>
          </a:p>
        </p:txBody>
      </p:sp>
      <p:sp>
        <p:nvSpPr>
          <p:cNvPr id="1702" name="Pliocene…">
            <a:extLst>
              <a:ext uri="{FF2B5EF4-FFF2-40B4-BE49-F238E27FC236}">
                <a16:creationId xmlns:a16="http://schemas.microsoft.com/office/drawing/2014/main" id="{4AC37F2C-E5BE-0CCA-8C18-DF332EB3915A}"/>
              </a:ext>
            </a:extLst>
          </p:cNvPr>
          <p:cNvSpPr txBox="1"/>
          <p:nvPr/>
        </p:nvSpPr>
        <p:spPr>
          <a:xfrm>
            <a:off x="12709494" y="2853403"/>
            <a:ext cx="1770875" cy="955041"/>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spAutoFit/>
          </a:bodyPr>
          <a:lstStyle/>
          <a:p>
            <a:pPr>
              <a:lnSpc>
                <a:spcPct val="60000"/>
              </a:lnSpc>
              <a:defRPr sz="2100">
                <a:solidFill>
                  <a:srgbClr val="FFFFFF"/>
                </a:solidFill>
              </a:defRPr>
            </a:pPr>
            <a:r>
              <a:t>Pliocene</a:t>
            </a:r>
          </a:p>
          <a:p>
            <a:pPr>
              <a:lnSpc>
                <a:spcPct val="60000"/>
              </a:lnSpc>
              <a:defRPr sz="2100">
                <a:solidFill>
                  <a:srgbClr val="FFFFFF"/>
                </a:solidFill>
              </a:defRPr>
            </a:pPr>
            <a:r>
              <a:t>Miocene</a:t>
            </a:r>
          </a:p>
          <a:p>
            <a:pPr>
              <a:lnSpc>
                <a:spcPct val="60000"/>
              </a:lnSpc>
              <a:defRPr sz="2100">
                <a:solidFill>
                  <a:srgbClr val="FFFFFF"/>
                </a:solidFill>
              </a:defRPr>
            </a:pPr>
            <a:r>
              <a:t>Oligocene</a:t>
            </a:r>
          </a:p>
          <a:p>
            <a:pPr>
              <a:lnSpc>
                <a:spcPct val="60000"/>
              </a:lnSpc>
              <a:defRPr sz="2100">
                <a:solidFill>
                  <a:srgbClr val="FFFFFF"/>
                </a:solidFill>
              </a:defRPr>
            </a:pPr>
            <a:r>
              <a:t>Eocene</a:t>
            </a:r>
          </a:p>
        </p:txBody>
      </p:sp>
      <p:grpSp>
        <p:nvGrpSpPr>
          <p:cNvPr id="1711" name="Group">
            <a:extLst>
              <a:ext uri="{FF2B5EF4-FFF2-40B4-BE49-F238E27FC236}">
                <a16:creationId xmlns:a16="http://schemas.microsoft.com/office/drawing/2014/main" id="{13B8A162-8D52-B6D6-83A3-D259CE8BFD81}"/>
              </a:ext>
            </a:extLst>
          </p:cNvPr>
          <p:cNvGrpSpPr/>
          <p:nvPr/>
        </p:nvGrpSpPr>
        <p:grpSpPr>
          <a:xfrm>
            <a:off x="12598400" y="12636500"/>
            <a:ext cx="11887199" cy="1155700"/>
            <a:chOff x="0" y="0"/>
            <a:chExt cx="11887198" cy="1155700"/>
          </a:xfrm>
        </p:grpSpPr>
        <p:sp>
          <p:nvSpPr>
            <p:cNvPr id="1709" name="Rectangle">
              <a:extLst>
                <a:ext uri="{FF2B5EF4-FFF2-40B4-BE49-F238E27FC236}">
                  <a16:creationId xmlns:a16="http://schemas.microsoft.com/office/drawing/2014/main" id="{B1021BA0-1CE9-057D-FB67-CBC1A9FE76CA}"/>
                </a:ext>
              </a:extLst>
            </p:cNvPr>
            <p:cNvSpPr/>
            <p:nvPr/>
          </p:nvSpPr>
          <p:spPr>
            <a:xfrm>
              <a:off x="0" y="0"/>
              <a:ext cx="11887199" cy="1155700"/>
            </a:xfrm>
            <a:prstGeom prst="rect">
              <a:avLst/>
            </a:prstGeom>
            <a:solidFill>
              <a:srgbClr val="FFC785"/>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10" name="Pre-Flood deposits">
              <a:extLst>
                <a:ext uri="{FF2B5EF4-FFF2-40B4-BE49-F238E27FC236}">
                  <a16:creationId xmlns:a16="http://schemas.microsoft.com/office/drawing/2014/main" id="{67E8511D-7AD3-5074-4597-3EC5BD65F029}"/>
                </a:ext>
              </a:extLst>
            </p:cNvPr>
            <p:cNvSpPr txBox="1"/>
            <p:nvPr/>
          </p:nvSpPr>
          <p:spPr>
            <a:xfrm>
              <a:off x="486760" y="0"/>
              <a:ext cx="11144249" cy="96520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b">
              <a:noAutofit/>
            </a:bodyPr>
            <a:lstStyle>
              <a:lvl1pPr>
                <a:defRPr sz="7200">
                  <a:solidFill>
                    <a:srgbClr val="071E2E"/>
                  </a:solidFill>
                  <a:latin typeface="Quicksand"/>
                  <a:ea typeface="Quicksand"/>
                  <a:cs typeface="Quicksand"/>
                  <a:sym typeface="Quicksand"/>
                </a:defRPr>
              </a:lvl1pPr>
            </a:lstStyle>
            <a:p>
              <a:r>
                <a:t>Pre-Flood deposits</a:t>
              </a:r>
            </a:p>
          </p:txBody>
        </p:sp>
      </p:grpSp>
      <p:pic>
        <p:nvPicPr>
          <p:cNvPr id="1712" name="Screen Shot 2012-10-17 at 12.32.12 AM.png" descr="Screen Shot 2012-10-17 at 12.32.12 AM.png">
            <a:extLst>
              <a:ext uri="{FF2B5EF4-FFF2-40B4-BE49-F238E27FC236}">
                <a16:creationId xmlns:a16="http://schemas.microsoft.com/office/drawing/2014/main" id="{E6DB8979-AE08-D4A4-EE9B-9723D53782AF}"/>
              </a:ext>
            </a:extLst>
          </p:cNvPr>
          <p:cNvPicPr>
            <a:picLocks noChangeAspect="1"/>
          </p:cNvPicPr>
          <p:nvPr/>
        </p:nvPicPr>
        <p:blipFill>
          <a:blip r:embed="rId4"/>
          <a:srcRect l="12569" t="19248" r="21041" b="18192"/>
          <a:stretch>
            <a:fillRect/>
          </a:stretch>
        </p:blipFill>
        <p:spPr>
          <a:xfrm>
            <a:off x="-8226407" y="2178049"/>
            <a:ext cx="20797215" cy="11595101"/>
          </a:xfrm>
          <a:prstGeom prst="rect">
            <a:avLst/>
          </a:prstGeom>
          <a:ln w="12700">
            <a:miter lim="400000"/>
          </a:ln>
        </p:spPr>
      </p:pic>
    </p:spTree>
    <p:extLst>
      <p:ext uri="{BB962C8B-B14F-4D97-AF65-F5344CB8AC3E}">
        <p14:creationId xmlns:p14="http://schemas.microsoft.com/office/powerpoint/2010/main" val="2299522788"/>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1711"/>
                                        </p:tgtEl>
                                        <p:attrNameLst>
                                          <p:attrName>style.visibility</p:attrName>
                                        </p:attrNameLst>
                                      </p:cBhvr>
                                      <p:to>
                                        <p:strVal val="visible"/>
                                      </p:to>
                                    </p:set>
                                    <p:animEffect transition="in" filter="dissolve">
                                      <p:cBhvr>
                                        <p:cTn id="7" dur="500"/>
                                        <p:tgtEl>
                                          <p:spTgt spid="17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iterate>
                                    <p:tmAbs val="0"/>
                                  </p:iterate>
                                  <p:childTnLst>
                                    <p:set>
                                      <p:cBhvr>
                                        <p:cTn id="11" fill="hold"/>
                                        <p:tgtEl>
                                          <p:spTgt spid="1712"/>
                                        </p:tgtEl>
                                        <p:attrNameLst>
                                          <p:attrName>style.visibility</p:attrName>
                                        </p:attrNameLst>
                                      </p:cBhvr>
                                      <p:to>
                                        <p:strVal val="visible"/>
                                      </p:to>
                                    </p:set>
                                    <p:animEffect transition="in" filter="wipe(left)">
                                      <p:cBhvr>
                                        <p:cTn id="12" dur="750"/>
                                        <p:tgtEl>
                                          <p:spTgt spid="17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1" grpId="0" animBg="1" advAuto="0"/>
      <p:bldP spid="1712" grpId="0" animBg="1" advAuto="0"/>
    </p:bld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65" name="Geologic TimescaleBlueBackground.jpg" descr="Geologic TimescaleBlueBackground.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1666" name="background!.png" descr="background!.png"/>
          <p:cNvPicPr>
            <a:picLocks noChangeAspect="1"/>
          </p:cNvPicPr>
          <p:nvPr/>
        </p:nvPicPr>
        <p:blipFill>
          <a:blip r:embed="rId3"/>
          <a:stretch>
            <a:fillRect/>
          </a:stretch>
        </p:blipFill>
        <p:spPr>
          <a:xfrm>
            <a:off x="0" y="0"/>
            <a:ext cx="24384001" cy="13716001"/>
          </a:xfrm>
          <a:prstGeom prst="rect">
            <a:avLst/>
          </a:prstGeom>
          <a:ln w="12700">
            <a:miter lim="400000"/>
          </a:ln>
        </p:spPr>
      </p:pic>
      <p:sp>
        <p:nvSpPr>
          <p:cNvPr id="1667" name="ERA"/>
          <p:cNvSpPr txBox="1"/>
          <p:nvPr/>
        </p:nvSpPr>
        <p:spPr>
          <a:xfrm>
            <a:off x="1377949" y="1389743"/>
            <a:ext cx="1384301" cy="81122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ERA</a:t>
            </a:r>
          </a:p>
        </p:txBody>
      </p:sp>
      <p:sp>
        <p:nvSpPr>
          <p:cNvPr id="1668" name="CENOZOIC…"/>
          <p:cNvSpPr txBox="1"/>
          <p:nvPr/>
        </p:nvSpPr>
        <p:spPr>
          <a:xfrm>
            <a:off x="375974" y="2222500"/>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CENOZOIC</a:t>
            </a:r>
          </a:p>
          <a:p>
            <a:pPr>
              <a:defRPr sz="4000">
                <a:solidFill>
                  <a:srgbClr val="FFFFFF"/>
                </a:solidFill>
                <a:latin typeface="Helvetica Light"/>
                <a:ea typeface="Helvetica Light"/>
                <a:cs typeface="Helvetica Light"/>
                <a:sym typeface="Helvetica Light"/>
              </a:defRPr>
            </a:pPr>
            <a:r>
              <a:t>recent life</a:t>
            </a:r>
          </a:p>
        </p:txBody>
      </p:sp>
      <p:sp>
        <p:nvSpPr>
          <p:cNvPr id="1669" name="MESOZOIC…"/>
          <p:cNvSpPr txBox="1"/>
          <p:nvPr/>
        </p:nvSpPr>
        <p:spPr>
          <a:xfrm>
            <a:off x="363274" y="4458133"/>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MESOZOIC</a:t>
            </a:r>
          </a:p>
          <a:p>
            <a:pPr>
              <a:defRPr sz="4000">
                <a:solidFill>
                  <a:srgbClr val="FFFFFF"/>
                </a:solidFill>
                <a:latin typeface="Helvetica Light"/>
                <a:ea typeface="Helvetica Light"/>
                <a:cs typeface="Helvetica Light"/>
                <a:sym typeface="Helvetica Light"/>
              </a:defRPr>
            </a:pPr>
            <a:r>
              <a:t>middle life</a:t>
            </a:r>
          </a:p>
        </p:txBody>
      </p:sp>
      <p:sp>
        <p:nvSpPr>
          <p:cNvPr id="1670" name="PALEOZOIC…"/>
          <p:cNvSpPr txBox="1"/>
          <p:nvPr/>
        </p:nvSpPr>
        <p:spPr>
          <a:xfrm>
            <a:off x="351844" y="10863895"/>
            <a:ext cx="380746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PALEOZOIC</a:t>
            </a:r>
          </a:p>
          <a:p>
            <a:pPr>
              <a:defRPr sz="4000">
                <a:solidFill>
                  <a:srgbClr val="FFFFFF"/>
                </a:solidFill>
                <a:latin typeface="Helvetica Light"/>
                <a:ea typeface="Helvetica Light"/>
                <a:cs typeface="Helvetica Light"/>
                <a:sym typeface="Helvetica Light"/>
              </a:defRPr>
            </a:pPr>
            <a:r>
              <a:t>middle life</a:t>
            </a:r>
          </a:p>
        </p:txBody>
      </p:sp>
      <p:sp>
        <p:nvSpPr>
          <p:cNvPr id="1671" name="PERIOD"/>
          <p:cNvSpPr txBox="1"/>
          <p:nvPr/>
        </p:nvSpPr>
        <p:spPr>
          <a:xfrm>
            <a:off x="6997917" y="1389743"/>
            <a:ext cx="2407494" cy="81122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PERIOD</a:t>
            </a:r>
          </a:p>
        </p:txBody>
      </p:sp>
      <p:sp>
        <p:nvSpPr>
          <p:cNvPr id="1672" name="EPOCH"/>
          <p:cNvSpPr txBox="1"/>
          <p:nvPr/>
        </p:nvSpPr>
        <p:spPr>
          <a:xfrm>
            <a:off x="12408120" y="1389743"/>
            <a:ext cx="2196034" cy="81122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EPOCH</a:t>
            </a:r>
          </a:p>
        </p:txBody>
      </p:sp>
      <p:sp>
        <p:nvSpPr>
          <p:cNvPr id="1673" name="SUCCESSION OF LIFE"/>
          <p:cNvSpPr txBox="1"/>
          <p:nvPr/>
        </p:nvSpPr>
        <p:spPr>
          <a:xfrm>
            <a:off x="16120152" y="1389743"/>
            <a:ext cx="6465541" cy="81122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SUCCESSION OF LIFE</a:t>
            </a:r>
          </a:p>
        </p:txBody>
      </p:sp>
      <p:sp>
        <p:nvSpPr>
          <p:cNvPr id="1674" name="QUATERNARY"/>
          <p:cNvSpPr txBox="1"/>
          <p:nvPr/>
        </p:nvSpPr>
        <p:spPr>
          <a:xfrm>
            <a:off x="4649174" y="2271790"/>
            <a:ext cx="34907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QUATERNARY</a:t>
            </a:r>
          </a:p>
        </p:txBody>
      </p:sp>
      <p:sp>
        <p:nvSpPr>
          <p:cNvPr id="1675" name="TERTIARY"/>
          <p:cNvSpPr txBox="1"/>
          <p:nvPr/>
        </p:nvSpPr>
        <p:spPr>
          <a:xfrm>
            <a:off x="4719962" y="2984933"/>
            <a:ext cx="25095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TERTIARY</a:t>
            </a:r>
          </a:p>
        </p:txBody>
      </p:sp>
      <p:sp>
        <p:nvSpPr>
          <p:cNvPr id="1676" name="0-1 Million Years"/>
          <p:cNvSpPr txBox="1"/>
          <p:nvPr/>
        </p:nvSpPr>
        <p:spPr>
          <a:xfrm>
            <a:off x="8491368" y="2246390"/>
            <a:ext cx="3866694"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0-1 Million Years</a:t>
            </a:r>
          </a:p>
        </p:txBody>
      </p:sp>
      <p:sp>
        <p:nvSpPr>
          <p:cNvPr id="1677" name="62 Million Years"/>
          <p:cNvSpPr txBox="1"/>
          <p:nvPr/>
        </p:nvSpPr>
        <p:spPr>
          <a:xfrm>
            <a:off x="8573835" y="2984933"/>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62 Million Years</a:t>
            </a:r>
          </a:p>
        </p:txBody>
      </p:sp>
      <p:sp>
        <p:nvSpPr>
          <p:cNvPr id="1678" name="CRETACEOUS"/>
          <p:cNvSpPr txBox="1"/>
          <p:nvPr/>
        </p:nvSpPr>
        <p:spPr>
          <a:xfrm>
            <a:off x="4643104" y="3980574"/>
            <a:ext cx="350859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CRETACEOUS</a:t>
            </a:r>
          </a:p>
        </p:txBody>
      </p:sp>
      <p:sp>
        <p:nvSpPr>
          <p:cNvPr id="1679" name="JURASSIC"/>
          <p:cNvSpPr txBox="1"/>
          <p:nvPr/>
        </p:nvSpPr>
        <p:spPr>
          <a:xfrm>
            <a:off x="4617525" y="4833417"/>
            <a:ext cx="261853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JURASSIC</a:t>
            </a:r>
          </a:p>
        </p:txBody>
      </p:sp>
      <p:sp>
        <p:nvSpPr>
          <p:cNvPr id="1680" name="72 Million Years"/>
          <p:cNvSpPr txBox="1"/>
          <p:nvPr/>
        </p:nvSpPr>
        <p:spPr>
          <a:xfrm>
            <a:off x="8513181" y="403137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72 Million Years</a:t>
            </a:r>
          </a:p>
        </p:txBody>
      </p:sp>
      <p:sp>
        <p:nvSpPr>
          <p:cNvPr id="1681" name="46 Million Years"/>
          <p:cNvSpPr txBox="1"/>
          <p:nvPr/>
        </p:nvSpPr>
        <p:spPr>
          <a:xfrm>
            <a:off x="8513181" y="476991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46 Million Years</a:t>
            </a:r>
          </a:p>
        </p:txBody>
      </p:sp>
      <p:sp>
        <p:nvSpPr>
          <p:cNvPr id="1682" name="TRIASSIC"/>
          <p:cNvSpPr txBox="1"/>
          <p:nvPr/>
        </p:nvSpPr>
        <p:spPr>
          <a:xfrm>
            <a:off x="4637413" y="5689359"/>
            <a:ext cx="24263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TRIASSIC</a:t>
            </a:r>
          </a:p>
        </p:txBody>
      </p:sp>
      <p:sp>
        <p:nvSpPr>
          <p:cNvPr id="1683" name="49 Million Years"/>
          <p:cNvSpPr txBox="1"/>
          <p:nvPr/>
        </p:nvSpPr>
        <p:spPr>
          <a:xfrm>
            <a:off x="8462381" y="5676659"/>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49 Million Years</a:t>
            </a:r>
          </a:p>
        </p:txBody>
      </p:sp>
      <p:sp>
        <p:nvSpPr>
          <p:cNvPr id="1684" name="PERMIAN"/>
          <p:cNvSpPr txBox="1"/>
          <p:nvPr/>
        </p:nvSpPr>
        <p:spPr>
          <a:xfrm>
            <a:off x="4652976" y="6646444"/>
            <a:ext cx="242586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PERMIAN</a:t>
            </a:r>
          </a:p>
        </p:txBody>
      </p:sp>
      <p:sp>
        <p:nvSpPr>
          <p:cNvPr id="1685" name="50 Million Years"/>
          <p:cNvSpPr txBox="1"/>
          <p:nvPr/>
        </p:nvSpPr>
        <p:spPr>
          <a:xfrm>
            <a:off x="8477696" y="663374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50 Million Years</a:t>
            </a:r>
          </a:p>
        </p:txBody>
      </p:sp>
      <p:sp>
        <p:nvSpPr>
          <p:cNvPr id="1686" name="PENNSYLVANIAN"/>
          <p:cNvSpPr txBox="1"/>
          <p:nvPr/>
        </p:nvSpPr>
        <p:spPr>
          <a:xfrm>
            <a:off x="5403537" y="7683048"/>
            <a:ext cx="324726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PENNSYLVANIAN</a:t>
            </a:r>
          </a:p>
        </p:txBody>
      </p:sp>
      <p:sp>
        <p:nvSpPr>
          <p:cNvPr id="1687" name="30 Million Years"/>
          <p:cNvSpPr txBox="1"/>
          <p:nvPr/>
        </p:nvSpPr>
        <p:spPr>
          <a:xfrm>
            <a:off x="9279488" y="7683048"/>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30 Million Years</a:t>
            </a:r>
          </a:p>
        </p:txBody>
      </p:sp>
      <p:sp>
        <p:nvSpPr>
          <p:cNvPr id="1688" name="MISSISSIPPIAN"/>
          <p:cNvSpPr txBox="1"/>
          <p:nvPr/>
        </p:nvSpPr>
        <p:spPr>
          <a:xfrm>
            <a:off x="5389028" y="8548371"/>
            <a:ext cx="2887219"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MISSISSIPPIAN</a:t>
            </a:r>
          </a:p>
        </p:txBody>
      </p:sp>
      <p:sp>
        <p:nvSpPr>
          <p:cNvPr id="1689" name="35 Million Years"/>
          <p:cNvSpPr txBox="1"/>
          <p:nvPr/>
        </p:nvSpPr>
        <p:spPr>
          <a:xfrm>
            <a:off x="9279488" y="8586471"/>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35 Million Years</a:t>
            </a:r>
          </a:p>
        </p:txBody>
      </p:sp>
      <p:sp>
        <p:nvSpPr>
          <p:cNvPr id="1690" name="DEVONIAN"/>
          <p:cNvSpPr txBox="1"/>
          <p:nvPr/>
        </p:nvSpPr>
        <p:spPr>
          <a:xfrm>
            <a:off x="4621112" y="9410037"/>
            <a:ext cx="27834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DEVONIAN</a:t>
            </a:r>
          </a:p>
        </p:txBody>
      </p:sp>
      <p:sp>
        <p:nvSpPr>
          <p:cNvPr id="1691" name="60 Million Years"/>
          <p:cNvSpPr txBox="1"/>
          <p:nvPr/>
        </p:nvSpPr>
        <p:spPr>
          <a:xfrm>
            <a:off x="8490396" y="939733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60 Million Years</a:t>
            </a:r>
          </a:p>
        </p:txBody>
      </p:sp>
      <p:sp>
        <p:nvSpPr>
          <p:cNvPr id="1692" name="SILURIAN"/>
          <p:cNvSpPr txBox="1"/>
          <p:nvPr/>
        </p:nvSpPr>
        <p:spPr>
          <a:xfrm>
            <a:off x="4645178" y="10316778"/>
            <a:ext cx="2481340"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SILURIAN</a:t>
            </a:r>
          </a:p>
        </p:txBody>
      </p:sp>
      <p:sp>
        <p:nvSpPr>
          <p:cNvPr id="1693" name="20 Million Years"/>
          <p:cNvSpPr txBox="1"/>
          <p:nvPr/>
        </p:nvSpPr>
        <p:spPr>
          <a:xfrm>
            <a:off x="8475081" y="10259798"/>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20 Million Years</a:t>
            </a:r>
          </a:p>
        </p:txBody>
      </p:sp>
      <p:sp>
        <p:nvSpPr>
          <p:cNvPr id="1694" name="ORDOVICIAN"/>
          <p:cNvSpPr txBox="1"/>
          <p:nvPr/>
        </p:nvSpPr>
        <p:spPr>
          <a:xfrm>
            <a:off x="4345725" y="11188620"/>
            <a:ext cx="33342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ORDOVICIAN</a:t>
            </a:r>
          </a:p>
        </p:txBody>
      </p:sp>
      <p:sp>
        <p:nvSpPr>
          <p:cNvPr id="1695" name="75 Million Years"/>
          <p:cNvSpPr txBox="1"/>
          <p:nvPr/>
        </p:nvSpPr>
        <p:spPr>
          <a:xfrm>
            <a:off x="8475081" y="11188620"/>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75 Million Years</a:t>
            </a:r>
          </a:p>
        </p:txBody>
      </p:sp>
      <p:sp>
        <p:nvSpPr>
          <p:cNvPr id="1696" name="CAMBRIAN"/>
          <p:cNvSpPr txBox="1"/>
          <p:nvPr/>
        </p:nvSpPr>
        <p:spPr>
          <a:xfrm>
            <a:off x="4593375" y="12053148"/>
            <a:ext cx="28389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CAMBRIAN</a:t>
            </a:r>
          </a:p>
        </p:txBody>
      </p:sp>
      <p:sp>
        <p:nvSpPr>
          <p:cNvPr id="1697" name="100 Million Years"/>
          <p:cNvSpPr txBox="1"/>
          <p:nvPr/>
        </p:nvSpPr>
        <p:spPr>
          <a:xfrm>
            <a:off x="8197688" y="12015048"/>
            <a:ext cx="3977145"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100 Million Years</a:t>
            </a:r>
          </a:p>
        </p:txBody>
      </p:sp>
      <p:sp>
        <p:nvSpPr>
          <p:cNvPr id="1698" name="CARBONIFEROUS"/>
          <p:cNvSpPr txBox="1"/>
          <p:nvPr/>
        </p:nvSpPr>
        <p:spPr>
          <a:xfrm rot="16200000">
            <a:off x="4111086" y="8067462"/>
            <a:ext cx="2081437" cy="609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1700" b="1">
                <a:solidFill>
                  <a:srgbClr val="FFFFFF"/>
                </a:solidFill>
                <a:latin typeface="Helvetica"/>
                <a:ea typeface="Helvetica"/>
                <a:cs typeface="Helvetica"/>
                <a:sym typeface="Helvetica"/>
              </a:defRPr>
            </a:lvl1pPr>
          </a:lstStyle>
          <a:p>
            <a:r>
              <a:t>CARBONIFEROUS</a:t>
            </a:r>
          </a:p>
        </p:txBody>
      </p:sp>
      <p:sp>
        <p:nvSpPr>
          <p:cNvPr id="1699" name="PRECAMBRIAN"/>
          <p:cNvSpPr txBox="1"/>
          <p:nvPr/>
        </p:nvSpPr>
        <p:spPr>
          <a:xfrm>
            <a:off x="4125564" y="12840306"/>
            <a:ext cx="377456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PRECAMBRIAN</a:t>
            </a:r>
          </a:p>
        </p:txBody>
      </p:sp>
      <p:sp>
        <p:nvSpPr>
          <p:cNvPr id="1700" name="GEOLOGIC TIMESCALE"/>
          <p:cNvSpPr txBox="1"/>
          <p:nvPr/>
        </p:nvSpPr>
        <p:spPr>
          <a:xfrm>
            <a:off x="6640214" y="235918"/>
            <a:ext cx="11103572" cy="120198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7900">
                <a:solidFill>
                  <a:srgbClr val="FFFFFF"/>
                </a:solidFill>
                <a:latin typeface="Times New Roman"/>
                <a:ea typeface="Times New Roman"/>
                <a:cs typeface="Times New Roman"/>
                <a:sym typeface="Times New Roman"/>
              </a:defRPr>
            </a:lvl1pPr>
          </a:lstStyle>
          <a:p>
            <a:r>
              <a:t>GEOLOGIC TIMESCALE</a:t>
            </a:r>
          </a:p>
        </p:txBody>
      </p:sp>
      <p:sp>
        <p:nvSpPr>
          <p:cNvPr id="1701" name="Recent…"/>
          <p:cNvSpPr txBox="1"/>
          <p:nvPr/>
        </p:nvSpPr>
        <p:spPr>
          <a:xfrm>
            <a:off x="12697734" y="2052893"/>
            <a:ext cx="1770874" cy="9398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p>
            <a:pPr>
              <a:lnSpc>
                <a:spcPct val="60000"/>
              </a:lnSpc>
              <a:defRPr sz="2600">
                <a:solidFill>
                  <a:srgbClr val="FFFFFF"/>
                </a:solidFill>
              </a:defRPr>
            </a:pPr>
            <a:r>
              <a:t>Recent</a:t>
            </a:r>
          </a:p>
          <a:p>
            <a:pPr>
              <a:lnSpc>
                <a:spcPct val="60000"/>
              </a:lnSpc>
              <a:defRPr sz="2600">
                <a:solidFill>
                  <a:srgbClr val="FFFFFF"/>
                </a:solidFill>
              </a:defRPr>
            </a:pPr>
            <a:r>
              <a:t>Pleisto-</a:t>
            </a:r>
          </a:p>
          <a:p>
            <a:pPr>
              <a:lnSpc>
                <a:spcPct val="60000"/>
              </a:lnSpc>
              <a:defRPr sz="2600">
                <a:solidFill>
                  <a:srgbClr val="FFFFFF"/>
                </a:solidFill>
              </a:defRPr>
            </a:pPr>
            <a:r>
              <a:t>cene</a:t>
            </a:r>
          </a:p>
        </p:txBody>
      </p:sp>
      <p:sp>
        <p:nvSpPr>
          <p:cNvPr id="1702" name="Pliocene…"/>
          <p:cNvSpPr txBox="1"/>
          <p:nvPr/>
        </p:nvSpPr>
        <p:spPr>
          <a:xfrm>
            <a:off x="12709494" y="2853403"/>
            <a:ext cx="1770875" cy="95504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p>
            <a:pPr>
              <a:lnSpc>
                <a:spcPct val="60000"/>
              </a:lnSpc>
              <a:defRPr sz="2100">
                <a:solidFill>
                  <a:srgbClr val="FFFFFF"/>
                </a:solidFill>
              </a:defRPr>
            </a:pPr>
            <a:r>
              <a:t>Pliocene</a:t>
            </a:r>
          </a:p>
          <a:p>
            <a:pPr>
              <a:lnSpc>
                <a:spcPct val="60000"/>
              </a:lnSpc>
              <a:defRPr sz="2100">
                <a:solidFill>
                  <a:srgbClr val="FFFFFF"/>
                </a:solidFill>
              </a:defRPr>
            </a:pPr>
            <a:r>
              <a:t>Miocene</a:t>
            </a:r>
          </a:p>
          <a:p>
            <a:pPr>
              <a:lnSpc>
                <a:spcPct val="60000"/>
              </a:lnSpc>
              <a:defRPr sz="2100">
                <a:solidFill>
                  <a:srgbClr val="FFFFFF"/>
                </a:solidFill>
              </a:defRPr>
            </a:pPr>
            <a:r>
              <a:t>Oligocene</a:t>
            </a:r>
          </a:p>
          <a:p>
            <a:pPr>
              <a:lnSpc>
                <a:spcPct val="60000"/>
              </a:lnSpc>
              <a:defRPr sz="2100">
                <a:solidFill>
                  <a:srgbClr val="FFFFFF"/>
                </a:solidFill>
              </a:defRPr>
            </a:pPr>
            <a:r>
              <a:t>Eocene</a:t>
            </a:r>
          </a:p>
        </p:txBody>
      </p:sp>
      <p:grpSp>
        <p:nvGrpSpPr>
          <p:cNvPr id="1708" name="Group"/>
          <p:cNvGrpSpPr/>
          <p:nvPr/>
        </p:nvGrpSpPr>
        <p:grpSpPr>
          <a:xfrm>
            <a:off x="12598400" y="2171700"/>
            <a:ext cx="11887199" cy="1155700"/>
            <a:chOff x="0" y="0"/>
            <a:chExt cx="11887198" cy="1155700"/>
          </a:xfrm>
        </p:grpSpPr>
        <p:sp>
          <p:nvSpPr>
            <p:cNvPr id="1706" name="Rectangle"/>
            <p:cNvSpPr/>
            <p:nvPr/>
          </p:nvSpPr>
          <p:spPr>
            <a:xfrm>
              <a:off x="0" y="0"/>
              <a:ext cx="11887199" cy="1155700"/>
            </a:xfrm>
            <a:prstGeom prst="rect">
              <a:avLst/>
            </a:prstGeom>
            <a:solidFill>
              <a:srgbClr val="F4EDB7"/>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07" name="Post-Flood deposits"/>
            <p:cNvSpPr txBox="1"/>
            <p:nvPr/>
          </p:nvSpPr>
          <p:spPr>
            <a:xfrm>
              <a:off x="486760" y="101600"/>
              <a:ext cx="11144249" cy="9652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7200">
                  <a:solidFill>
                    <a:srgbClr val="071E2E"/>
                  </a:solidFill>
                  <a:latin typeface="Quicksand"/>
                  <a:ea typeface="Quicksand"/>
                  <a:cs typeface="Quicksand"/>
                  <a:sym typeface="Quicksand"/>
                </a:defRPr>
              </a:lvl1pPr>
            </a:lstStyle>
            <a:p>
              <a:r>
                <a:t>Post-Flood deposits</a:t>
              </a:r>
            </a:p>
          </p:txBody>
        </p:sp>
      </p:grpSp>
      <p:grpSp>
        <p:nvGrpSpPr>
          <p:cNvPr id="1711" name="Group"/>
          <p:cNvGrpSpPr/>
          <p:nvPr/>
        </p:nvGrpSpPr>
        <p:grpSpPr>
          <a:xfrm>
            <a:off x="12598400" y="12636500"/>
            <a:ext cx="11887199" cy="1155700"/>
            <a:chOff x="0" y="0"/>
            <a:chExt cx="11887198" cy="1155700"/>
          </a:xfrm>
        </p:grpSpPr>
        <p:sp>
          <p:nvSpPr>
            <p:cNvPr id="1709" name="Rectangle"/>
            <p:cNvSpPr/>
            <p:nvPr/>
          </p:nvSpPr>
          <p:spPr>
            <a:xfrm>
              <a:off x="0" y="0"/>
              <a:ext cx="11887199" cy="1155700"/>
            </a:xfrm>
            <a:prstGeom prst="rect">
              <a:avLst/>
            </a:prstGeom>
            <a:solidFill>
              <a:srgbClr val="FFC785"/>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10" name="Pre-Flood deposits"/>
            <p:cNvSpPr txBox="1"/>
            <p:nvPr/>
          </p:nvSpPr>
          <p:spPr>
            <a:xfrm>
              <a:off x="486760" y="0"/>
              <a:ext cx="11144249" cy="9652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7200">
                  <a:solidFill>
                    <a:srgbClr val="071E2E"/>
                  </a:solidFill>
                  <a:latin typeface="Quicksand"/>
                  <a:ea typeface="Quicksand"/>
                  <a:cs typeface="Quicksand"/>
                  <a:sym typeface="Quicksand"/>
                </a:defRPr>
              </a:lvl1pPr>
            </a:lstStyle>
            <a:p>
              <a:r>
                <a:t>Pre-Flood deposits</a:t>
              </a:r>
            </a:p>
          </p:txBody>
        </p:sp>
      </p:grpSp>
      <p:pic>
        <p:nvPicPr>
          <p:cNvPr id="1712" name="Screen Shot 2012-10-17 at 12.32.12 AM.png" descr="Screen Shot 2012-10-17 at 12.32.12 AM.png"/>
          <p:cNvPicPr>
            <a:picLocks noChangeAspect="1"/>
          </p:cNvPicPr>
          <p:nvPr/>
        </p:nvPicPr>
        <p:blipFill>
          <a:blip r:embed="rId4"/>
          <a:srcRect l="12569" t="19248" r="21041" b="18192"/>
          <a:stretch>
            <a:fillRect/>
          </a:stretch>
        </p:blipFill>
        <p:spPr>
          <a:xfrm>
            <a:off x="-8226407" y="2178049"/>
            <a:ext cx="20797215" cy="115951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2" nodeType="clickEffect">
                                  <p:stCondLst>
                                    <p:cond delay="0"/>
                                  </p:stCondLst>
                                  <p:iterate>
                                    <p:tmAbs val="0"/>
                                  </p:iterate>
                                  <p:childTnLst>
                                    <p:set>
                                      <p:cBhvr>
                                        <p:cTn id="6" fill="hold"/>
                                        <p:tgtEl>
                                          <p:spTgt spid="1711"/>
                                        </p:tgtEl>
                                        <p:attrNameLst>
                                          <p:attrName>style.visibility</p:attrName>
                                        </p:attrNameLst>
                                      </p:cBhvr>
                                      <p:to>
                                        <p:strVal val="visible"/>
                                      </p:to>
                                    </p:set>
                                    <p:animEffect transition="in" filter="dissolve">
                                      <p:cBhvr>
                                        <p:cTn id="7" dur="500"/>
                                        <p:tgtEl>
                                          <p:spTgt spid="1711"/>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3" nodeType="clickEffect">
                                  <p:stCondLst>
                                    <p:cond delay="0"/>
                                  </p:stCondLst>
                                  <p:iterate>
                                    <p:tmAbs val="0"/>
                                  </p:iterate>
                                  <p:childTnLst>
                                    <p:set>
                                      <p:cBhvr>
                                        <p:cTn id="11" fill="hold"/>
                                        <p:tgtEl>
                                          <p:spTgt spid="1708"/>
                                        </p:tgtEl>
                                        <p:attrNameLst>
                                          <p:attrName>style.visibility</p:attrName>
                                        </p:attrNameLst>
                                      </p:cBhvr>
                                      <p:to>
                                        <p:strVal val="visible"/>
                                      </p:to>
                                    </p:set>
                                    <p:animEffect transition="in" filter="dissolve">
                                      <p:cBhvr>
                                        <p:cTn id="12" dur="500"/>
                                        <p:tgtEl>
                                          <p:spTgt spid="170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4" nodeType="clickEffect">
                                  <p:stCondLst>
                                    <p:cond delay="0"/>
                                  </p:stCondLst>
                                  <p:iterate>
                                    <p:tmAbs val="0"/>
                                  </p:iterate>
                                  <p:childTnLst>
                                    <p:set>
                                      <p:cBhvr>
                                        <p:cTn id="16" fill="hold"/>
                                        <p:tgtEl>
                                          <p:spTgt spid="1712"/>
                                        </p:tgtEl>
                                        <p:attrNameLst>
                                          <p:attrName>style.visibility</p:attrName>
                                        </p:attrNameLst>
                                      </p:cBhvr>
                                      <p:to>
                                        <p:strVal val="visible"/>
                                      </p:to>
                                    </p:set>
                                    <p:animEffect transition="in" filter="wipe(left)">
                                      <p:cBhvr>
                                        <p:cTn id="17" dur="750"/>
                                        <p:tgtEl>
                                          <p:spTgt spid="17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08" grpId="3" animBg="1" advAuto="0"/>
      <p:bldP spid="1711" grpId="2" animBg="1" advAuto="0"/>
      <p:bldP spid="1712" grpId="4" animBg="1" advAuto="0"/>
    </p:bld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A3F3F8-7547-B512-7A46-8C2834B7FBB5}"/>
            </a:ext>
          </a:extLst>
        </p:cNvPr>
        <p:cNvGrpSpPr/>
        <p:nvPr/>
      </p:nvGrpSpPr>
      <p:grpSpPr>
        <a:xfrm>
          <a:off x="0" y="0"/>
          <a:ext cx="0" cy="0"/>
          <a:chOff x="0" y="0"/>
          <a:chExt cx="0" cy="0"/>
        </a:xfrm>
      </p:grpSpPr>
      <p:pic>
        <p:nvPicPr>
          <p:cNvPr id="1665" name="Geologic TimescaleBlueBackground.jpg" descr="Geologic TimescaleBlueBackground.jpg">
            <a:extLst>
              <a:ext uri="{FF2B5EF4-FFF2-40B4-BE49-F238E27FC236}">
                <a16:creationId xmlns:a16="http://schemas.microsoft.com/office/drawing/2014/main" id="{97CF6760-4E13-B006-F2D4-1CDE31DD2114}"/>
              </a:ext>
            </a:extLst>
          </p:cNvPr>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1666" name="background!.png" descr="background!.png">
            <a:extLst>
              <a:ext uri="{FF2B5EF4-FFF2-40B4-BE49-F238E27FC236}">
                <a16:creationId xmlns:a16="http://schemas.microsoft.com/office/drawing/2014/main" id="{59D80727-4E69-5F56-4080-6DF0B5E6DB1B}"/>
              </a:ext>
            </a:extLst>
          </p:cNvPr>
          <p:cNvPicPr>
            <a:picLocks noChangeAspect="1"/>
          </p:cNvPicPr>
          <p:nvPr/>
        </p:nvPicPr>
        <p:blipFill>
          <a:blip r:embed="rId3"/>
          <a:stretch>
            <a:fillRect/>
          </a:stretch>
        </p:blipFill>
        <p:spPr>
          <a:xfrm>
            <a:off x="0" y="0"/>
            <a:ext cx="24384001" cy="13716001"/>
          </a:xfrm>
          <a:prstGeom prst="rect">
            <a:avLst/>
          </a:prstGeom>
          <a:ln w="12700">
            <a:miter lim="400000"/>
          </a:ln>
        </p:spPr>
      </p:pic>
      <p:sp>
        <p:nvSpPr>
          <p:cNvPr id="1667" name="ERA">
            <a:extLst>
              <a:ext uri="{FF2B5EF4-FFF2-40B4-BE49-F238E27FC236}">
                <a16:creationId xmlns:a16="http://schemas.microsoft.com/office/drawing/2014/main" id="{F28ED284-1FA4-64C1-A12C-DEB9C33BDBDF}"/>
              </a:ext>
            </a:extLst>
          </p:cNvPr>
          <p:cNvSpPr txBox="1"/>
          <p:nvPr/>
        </p:nvSpPr>
        <p:spPr>
          <a:xfrm>
            <a:off x="1377949" y="1389743"/>
            <a:ext cx="1384301" cy="811226"/>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ERA</a:t>
            </a:r>
          </a:p>
        </p:txBody>
      </p:sp>
      <p:sp>
        <p:nvSpPr>
          <p:cNvPr id="1668" name="CENOZOIC…">
            <a:extLst>
              <a:ext uri="{FF2B5EF4-FFF2-40B4-BE49-F238E27FC236}">
                <a16:creationId xmlns:a16="http://schemas.microsoft.com/office/drawing/2014/main" id="{7871C2B0-8782-D75C-1026-775F701BE010}"/>
              </a:ext>
            </a:extLst>
          </p:cNvPr>
          <p:cNvSpPr txBox="1"/>
          <p:nvPr/>
        </p:nvSpPr>
        <p:spPr>
          <a:xfrm>
            <a:off x="375974" y="2222500"/>
            <a:ext cx="3606801" cy="14732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CENOZOIC</a:t>
            </a:r>
          </a:p>
          <a:p>
            <a:pPr>
              <a:defRPr sz="4000">
                <a:solidFill>
                  <a:srgbClr val="FFFFFF"/>
                </a:solidFill>
                <a:latin typeface="Helvetica Light"/>
                <a:ea typeface="Helvetica Light"/>
                <a:cs typeface="Helvetica Light"/>
                <a:sym typeface="Helvetica Light"/>
              </a:defRPr>
            </a:pPr>
            <a:r>
              <a:t>recent life</a:t>
            </a:r>
          </a:p>
        </p:txBody>
      </p:sp>
      <p:sp>
        <p:nvSpPr>
          <p:cNvPr id="1669" name="MESOZOIC…">
            <a:extLst>
              <a:ext uri="{FF2B5EF4-FFF2-40B4-BE49-F238E27FC236}">
                <a16:creationId xmlns:a16="http://schemas.microsoft.com/office/drawing/2014/main" id="{D03A0819-1A3B-2287-F745-D969261D1D8E}"/>
              </a:ext>
            </a:extLst>
          </p:cNvPr>
          <p:cNvSpPr txBox="1"/>
          <p:nvPr/>
        </p:nvSpPr>
        <p:spPr>
          <a:xfrm>
            <a:off x="363274" y="4458133"/>
            <a:ext cx="3606801" cy="14732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MESOZOIC</a:t>
            </a:r>
          </a:p>
          <a:p>
            <a:pPr>
              <a:defRPr sz="4000">
                <a:solidFill>
                  <a:srgbClr val="FFFFFF"/>
                </a:solidFill>
                <a:latin typeface="Helvetica Light"/>
                <a:ea typeface="Helvetica Light"/>
                <a:cs typeface="Helvetica Light"/>
                <a:sym typeface="Helvetica Light"/>
              </a:defRPr>
            </a:pPr>
            <a:r>
              <a:t>middle life</a:t>
            </a:r>
          </a:p>
        </p:txBody>
      </p:sp>
      <p:sp>
        <p:nvSpPr>
          <p:cNvPr id="1670" name="PALEOZOIC…">
            <a:extLst>
              <a:ext uri="{FF2B5EF4-FFF2-40B4-BE49-F238E27FC236}">
                <a16:creationId xmlns:a16="http://schemas.microsoft.com/office/drawing/2014/main" id="{D4187268-2551-036D-6766-C3B17535527F}"/>
              </a:ext>
            </a:extLst>
          </p:cNvPr>
          <p:cNvSpPr txBox="1"/>
          <p:nvPr/>
        </p:nvSpPr>
        <p:spPr>
          <a:xfrm>
            <a:off x="351844" y="10863895"/>
            <a:ext cx="3807461" cy="14732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PALEOZOIC</a:t>
            </a:r>
          </a:p>
          <a:p>
            <a:pPr>
              <a:defRPr sz="4000">
                <a:solidFill>
                  <a:srgbClr val="FFFFFF"/>
                </a:solidFill>
                <a:latin typeface="Helvetica Light"/>
                <a:ea typeface="Helvetica Light"/>
                <a:cs typeface="Helvetica Light"/>
                <a:sym typeface="Helvetica Light"/>
              </a:defRPr>
            </a:pPr>
            <a:r>
              <a:t>middle life</a:t>
            </a:r>
          </a:p>
        </p:txBody>
      </p:sp>
      <p:sp>
        <p:nvSpPr>
          <p:cNvPr id="1671" name="PERIOD">
            <a:extLst>
              <a:ext uri="{FF2B5EF4-FFF2-40B4-BE49-F238E27FC236}">
                <a16:creationId xmlns:a16="http://schemas.microsoft.com/office/drawing/2014/main" id="{9DD1ABC2-C52E-4213-2AC9-6BBB2141946A}"/>
              </a:ext>
            </a:extLst>
          </p:cNvPr>
          <p:cNvSpPr txBox="1"/>
          <p:nvPr/>
        </p:nvSpPr>
        <p:spPr>
          <a:xfrm>
            <a:off x="6997917" y="1389743"/>
            <a:ext cx="2407494" cy="811226"/>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PERIOD</a:t>
            </a:r>
          </a:p>
        </p:txBody>
      </p:sp>
      <p:sp>
        <p:nvSpPr>
          <p:cNvPr id="1672" name="EPOCH">
            <a:extLst>
              <a:ext uri="{FF2B5EF4-FFF2-40B4-BE49-F238E27FC236}">
                <a16:creationId xmlns:a16="http://schemas.microsoft.com/office/drawing/2014/main" id="{5AEFA569-99FB-6CB2-4DED-A675A03D6E8F}"/>
              </a:ext>
            </a:extLst>
          </p:cNvPr>
          <p:cNvSpPr txBox="1"/>
          <p:nvPr/>
        </p:nvSpPr>
        <p:spPr>
          <a:xfrm>
            <a:off x="12408120" y="1389743"/>
            <a:ext cx="2196034" cy="811226"/>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EPOCH</a:t>
            </a:r>
          </a:p>
        </p:txBody>
      </p:sp>
      <p:sp>
        <p:nvSpPr>
          <p:cNvPr id="1673" name="SUCCESSION OF LIFE">
            <a:extLst>
              <a:ext uri="{FF2B5EF4-FFF2-40B4-BE49-F238E27FC236}">
                <a16:creationId xmlns:a16="http://schemas.microsoft.com/office/drawing/2014/main" id="{80747561-7AE9-E5A4-31D7-B6BC69DE43A8}"/>
              </a:ext>
            </a:extLst>
          </p:cNvPr>
          <p:cNvSpPr txBox="1"/>
          <p:nvPr/>
        </p:nvSpPr>
        <p:spPr>
          <a:xfrm>
            <a:off x="16120152" y="1389743"/>
            <a:ext cx="6465541" cy="811226"/>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t>SUCCESSION OF LIFE</a:t>
            </a:r>
          </a:p>
        </p:txBody>
      </p:sp>
      <p:sp>
        <p:nvSpPr>
          <p:cNvPr id="1674" name="QUATERNARY">
            <a:extLst>
              <a:ext uri="{FF2B5EF4-FFF2-40B4-BE49-F238E27FC236}">
                <a16:creationId xmlns:a16="http://schemas.microsoft.com/office/drawing/2014/main" id="{28429CE5-F5DD-E916-127E-BD81C6EC0D20}"/>
              </a:ext>
            </a:extLst>
          </p:cNvPr>
          <p:cNvSpPr txBox="1"/>
          <p:nvPr/>
        </p:nvSpPr>
        <p:spPr>
          <a:xfrm>
            <a:off x="4649174" y="2271790"/>
            <a:ext cx="3490761"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QUATERNARY</a:t>
            </a:r>
          </a:p>
        </p:txBody>
      </p:sp>
      <p:sp>
        <p:nvSpPr>
          <p:cNvPr id="1675" name="TERTIARY">
            <a:extLst>
              <a:ext uri="{FF2B5EF4-FFF2-40B4-BE49-F238E27FC236}">
                <a16:creationId xmlns:a16="http://schemas.microsoft.com/office/drawing/2014/main" id="{A02597F0-F8D7-A3F7-6A83-925102B45E7A}"/>
              </a:ext>
            </a:extLst>
          </p:cNvPr>
          <p:cNvSpPr txBox="1"/>
          <p:nvPr/>
        </p:nvSpPr>
        <p:spPr>
          <a:xfrm>
            <a:off x="4719962" y="2984933"/>
            <a:ext cx="2509572"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TERTIARY</a:t>
            </a:r>
          </a:p>
        </p:txBody>
      </p:sp>
      <p:sp>
        <p:nvSpPr>
          <p:cNvPr id="1676" name="0-1 Million Years">
            <a:extLst>
              <a:ext uri="{FF2B5EF4-FFF2-40B4-BE49-F238E27FC236}">
                <a16:creationId xmlns:a16="http://schemas.microsoft.com/office/drawing/2014/main" id="{6DE44EE0-626C-D165-74E1-DEF61A77EAC1}"/>
              </a:ext>
            </a:extLst>
          </p:cNvPr>
          <p:cNvSpPr txBox="1"/>
          <p:nvPr/>
        </p:nvSpPr>
        <p:spPr>
          <a:xfrm>
            <a:off x="8491368" y="2246390"/>
            <a:ext cx="3866694"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0-1 Million Years</a:t>
            </a:r>
          </a:p>
        </p:txBody>
      </p:sp>
      <p:sp>
        <p:nvSpPr>
          <p:cNvPr id="1677" name="62 Million Years">
            <a:extLst>
              <a:ext uri="{FF2B5EF4-FFF2-40B4-BE49-F238E27FC236}">
                <a16:creationId xmlns:a16="http://schemas.microsoft.com/office/drawing/2014/main" id="{29FF2BF6-3D6F-15B1-2FD2-EBB416D7EC3A}"/>
              </a:ext>
            </a:extLst>
          </p:cNvPr>
          <p:cNvSpPr txBox="1"/>
          <p:nvPr/>
        </p:nvSpPr>
        <p:spPr>
          <a:xfrm>
            <a:off x="8573835" y="2984933"/>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62 Million Years</a:t>
            </a:r>
          </a:p>
        </p:txBody>
      </p:sp>
      <p:sp>
        <p:nvSpPr>
          <p:cNvPr id="1678" name="CRETACEOUS">
            <a:extLst>
              <a:ext uri="{FF2B5EF4-FFF2-40B4-BE49-F238E27FC236}">
                <a16:creationId xmlns:a16="http://schemas.microsoft.com/office/drawing/2014/main" id="{831F9C6D-FD89-08DD-131B-3E17EF16CE11}"/>
              </a:ext>
            </a:extLst>
          </p:cNvPr>
          <p:cNvSpPr txBox="1"/>
          <p:nvPr/>
        </p:nvSpPr>
        <p:spPr>
          <a:xfrm>
            <a:off x="4643104" y="3980574"/>
            <a:ext cx="3508592"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CRETACEOUS</a:t>
            </a:r>
          </a:p>
        </p:txBody>
      </p:sp>
      <p:sp>
        <p:nvSpPr>
          <p:cNvPr id="1679" name="JURASSIC">
            <a:extLst>
              <a:ext uri="{FF2B5EF4-FFF2-40B4-BE49-F238E27FC236}">
                <a16:creationId xmlns:a16="http://schemas.microsoft.com/office/drawing/2014/main" id="{26D94117-13DA-09F7-39CB-2FA8CC90A8CB}"/>
              </a:ext>
            </a:extLst>
          </p:cNvPr>
          <p:cNvSpPr txBox="1"/>
          <p:nvPr/>
        </p:nvSpPr>
        <p:spPr>
          <a:xfrm>
            <a:off x="4617525" y="4833417"/>
            <a:ext cx="2618538"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JURASSIC</a:t>
            </a:r>
          </a:p>
        </p:txBody>
      </p:sp>
      <p:sp>
        <p:nvSpPr>
          <p:cNvPr id="1680" name="72 Million Years">
            <a:extLst>
              <a:ext uri="{FF2B5EF4-FFF2-40B4-BE49-F238E27FC236}">
                <a16:creationId xmlns:a16="http://schemas.microsoft.com/office/drawing/2014/main" id="{7893B1B3-EA06-FE2D-DFF9-B5646D791992}"/>
              </a:ext>
            </a:extLst>
          </p:cNvPr>
          <p:cNvSpPr txBox="1"/>
          <p:nvPr/>
        </p:nvSpPr>
        <p:spPr>
          <a:xfrm>
            <a:off x="8513181" y="4031374"/>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72 Million Years</a:t>
            </a:r>
          </a:p>
        </p:txBody>
      </p:sp>
      <p:sp>
        <p:nvSpPr>
          <p:cNvPr id="1681" name="46 Million Years">
            <a:extLst>
              <a:ext uri="{FF2B5EF4-FFF2-40B4-BE49-F238E27FC236}">
                <a16:creationId xmlns:a16="http://schemas.microsoft.com/office/drawing/2014/main" id="{45E7D8D7-6E52-0477-258E-4DE33EC356AA}"/>
              </a:ext>
            </a:extLst>
          </p:cNvPr>
          <p:cNvSpPr txBox="1"/>
          <p:nvPr/>
        </p:nvSpPr>
        <p:spPr>
          <a:xfrm>
            <a:off x="8513181" y="4769917"/>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46 Million Years</a:t>
            </a:r>
          </a:p>
        </p:txBody>
      </p:sp>
      <p:sp>
        <p:nvSpPr>
          <p:cNvPr id="1682" name="TRIASSIC">
            <a:extLst>
              <a:ext uri="{FF2B5EF4-FFF2-40B4-BE49-F238E27FC236}">
                <a16:creationId xmlns:a16="http://schemas.microsoft.com/office/drawing/2014/main" id="{24088ABF-1DD8-B0CB-6BA1-7F7D85C6CDD6}"/>
              </a:ext>
            </a:extLst>
          </p:cNvPr>
          <p:cNvSpPr txBox="1"/>
          <p:nvPr/>
        </p:nvSpPr>
        <p:spPr>
          <a:xfrm>
            <a:off x="4637413" y="5689359"/>
            <a:ext cx="2426361"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TRIASSIC</a:t>
            </a:r>
          </a:p>
        </p:txBody>
      </p:sp>
      <p:sp>
        <p:nvSpPr>
          <p:cNvPr id="1683" name="49 Million Years">
            <a:extLst>
              <a:ext uri="{FF2B5EF4-FFF2-40B4-BE49-F238E27FC236}">
                <a16:creationId xmlns:a16="http://schemas.microsoft.com/office/drawing/2014/main" id="{7C10DD0B-969D-3440-6405-646F167724D1}"/>
              </a:ext>
            </a:extLst>
          </p:cNvPr>
          <p:cNvSpPr txBox="1"/>
          <p:nvPr/>
        </p:nvSpPr>
        <p:spPr>
          <a:xfrm>
            <a:off x="8462381" y="5676659"/>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49 Million Years</a:t>
            </a:r>
          </a:p>
        </p:txBody>
      </p:sp>
      <p:sp>
        <p:nvSpPr>
          <p:cNvPr id="1684" name="PERMIAN">
            <a:extLst>
              <a:ext uri="{FF2B5EF4-FFF2-40B4-BE49-F238E27FC236}">
                <a16:creationId xmlns:a16="http://schemas.microsoft.com/office/drawing/2014/main" id="{40297D1B-F560-4510-06DC-6533B3426E24}"/>
              </a:ext>
            </a:extLst>
          </p:cNvPr>
          <p:cNvSpPr txBox="1"/>
          <p:nvPr/>
        </p:nvSpPr>
        <p:spPr>
          <a:xfrm>
            <a:off x="4652976" y="6646444"/>
            <a:ext cx="2425866"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PERMIAN</a:t>
            </a:r>
          </a:p>
        </p:txBody>
      </p:sp>
      <p:sp>
        <p:nvSpPr>
          <p:cNvPr id="1685" name="50 Million Years">
            <a:extLst>
              <a:ext uri="{FF2B5EF4-FFF2-40B4-BE49-F238E27FC236}">
                <a16:creationId xmlns:a16="http://schemas.microsoft.com/office/drawing/2014/main" id="{648090D9-F2DC-C621-9E63-7D1D93029B3E}"/>
              </a:ext>
            </a:extLst>
          </p:cNvPr>
          <p:cNvSpPr txBox="1"/>
          <p:nvPr/>
        </p:nvSpPr>
        <p:spPr>
          <a:xfrm>
            <a:off x="8477696" y="6633744"/>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50 Million Years</a:t>
            </a:r>
          </a:p>
        </p:txBody>
      </p:sp>
      <p:sp>
        <p:nvSpPr>
          <p:cNvPr id="1686" name="PENNSYLVANIAN">
            <a:extLst>
              <a:ext uri="{FF2B5EF4-FFF2-40B4-BE49-F238E27FC236}">
                <a16:creationId xmlns:a16="http://schemas.microsoft.com/office/drawing/2014/main" id="{C0AB2D14-F6BD-4F8E-CF62-37038478E264}"/>
              </a:ext>
            </a:extLst>
          </p:cNvPr>
          <p:cNvSpPr txBox="1"/>
          <p:nvPr/>
        </p:nvSpPr>
        <p:spPr>
          <a:xfrm>
            <a:off x="5403537" y="7683048"/>
            <a:ext cx="3247264" cy="1016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PENNSYLVANIAN</a:t>
            </a:r>
          </a:p>
        </p:txBody>
      </p:sp>
      <p:sp>
        <p:nvSpPr>
          <p:cNvPr id="1687" name="30 Million Years">
            <a:extLst>
              <a:ext uri="{FF2B5EF4-FFF2-40B4-BE49-F238E27FC236}">
                <a16:creationId xmlns:a16="http://schemas.microsoft.com/office/drawing/2014/main" id="{2E8837CF-3AE3-B51A-691E-FDD6C349823C}"/>
              </a:ext>
            </a:extLst>
          </p:cNvPr>
          <p:cNvSpPr txBox="1"/>
          <p:nvPr/>
        </p:nvSpPr>
        <p:spPr>
          <a:xfrm>
            <a:off x="9279488" y="7683048"/>
            <a:ext cx="2873884" cy="1016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30 Million Years</a:t>
            </a:r>
          </a:p>
        </p:txBody>
      </p:sp>
      <p:sp>
        <p:nvSpPr>
          <p:cNvPr id="1688" name="MISSISSIPPIAN">
            <a:extLst>
              <a:ext uri="{FF2B5EF4-FFF2-40B4-BE49-F238E27FC236}">
                <a16:creationId xmlns:a16="http://schemas.microsoft.com/office/drawing/2014/main" id="{BDF24690-7E26-C717-D172-3C6E99F32128}"/>
              </a:ext>
            </a:extLst>
          </p:cNvPr>
          <p:cNvSpPr txBox="1"/>
          <p:nvPr/>
        </p:nvSpPr>
        <p:spPr>
          <a:xfrm>
            <a:off x="5389028" y="8548371"/>
            <a:ext cx="2887219" cy="1016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MISSISSIPPIAN</a:t>
            </a:r>
          </a:p>
        </p:txBody>
      </p:sp>
      <p:sp>
        <p:nvSpPr>
          <p:cNvPr id="1689" name="35 Million Years">
            <a:extLst>
              <a:ext uri="{FF2B5EF4-FFF2-40B4-BE49-F238E27FC236}">
                <a16:creationId xmlns:a16="http://schemas.microsoft.com/office/drawing/2014/main" id="{3DDEFC8D-4D29-65A1-B2BC-6C0A67257CEE}"/>
              </a:ext>
            </a:extLst>
          </p:cNvPr>
          <p:cNvSpPr txBox="1"/>
          <p:nvPr/>
        </p:nvSpPr>
        <p:spPr>
          <a:xfrm>
            <a:off x="9279488" y="8586471"/>
            <a:ext cx="2873884" cy="1016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35 Million Years</a:t>
            </a:r>
          </a:p>
        </p:txBody>
      </p:sp>
      <p:sp>
        <p:nvSpPr>
          <p:cNvPr id="1690" name="DEVONIAN">
            <a:extLst>
              <a:ext uri="{FF2B5EF4-FFF2-40B4-BE49-F238E27FC236}">
                <a16:creationId xmlns:a16="http://schemas.microsoft.com/office/drawing/2014/main" id="{D8720154-E29E-95C9-CA2D-63C660D0A422}"/>
              </a:ext>
            </a:extLst>
          </p:cNvPr>
          <p:cNvSpPr txBox="1"/>
          <p:nvPr/>
        </p:nvSpPr>
        <p:spPr>
          <a:xfrm>
            <a:off x="4621112" y="9410037"/>
            <a:ext cx="2783472"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DEVONIAN</a:t>
            </a:r>
          </a:p>
        </p:txBody>
      </p:sp>
      <p:sp>
        <p:nvSpPr>
          <p:cNvPr id="1691" name="60 Million Years">
            <a:extLst>
              <a:ext uri="{FF2B5EF4-FFF2-40B4-BE49-F238E27FC236}">
                <a16:creationId xmlns:a16="http://schemas.microsoft.com/office/drawing/2014/main" id="{D9EBD63C-7279-F1DC-2B2A-389B74CC2E2A}"/>
              </a:ext>
            </a:extLst>
          </p:cNvPr>
          <p:cNvSpPr txBox="1"/>
          <p:nvPr/>
        </p:nvSpPr>
        <p:spPr>
          <a:xfrm>
            <a:off x="8490396" y="9397337"/>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60 Million Years</a:t>
            </a:r>
          </a:p>
        </p:txBody>
      </p:sp>
      <p:sp>
        <p:nvSpPr>
          <p:cNvPr id="1692" name="SILURIAN">
            <a:extLst>
              <a:ext uri="{FF2B5EF4-FFF2-40B4-BE49-F238E27FC236}">
                <a16:creationId xmlns:a16="http://schemas.microsoft.com/office/drawing/2014/main" id="{38488B23-5B94-D2B6-8E55-ADEAA90CE0EC}"/>
              </a:ext>
            </a:extLst>
          </p:cNvPr>
          <p:cNvSpPr txBox="1"/>
          <p:nvPr/>
        </p:nvSpPr>
        <p:spPr>
          <a:xfrm>
            <a:off x="4645178" y="10316778"/>
            <a:ext cx="2481340"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SILURIAN</a:t>
            </a:r>
          </a:p>
        </p:txBody>
      </p:sp>
      <p:sp>
        <p:nvSpPr>
          <p:cNvPr id="1693" name="20 Million Years">
            <a:extLst>
              <a:ext uri="{FF2B5EF4-FFF2-40B4-BE49-F238E27FC236}">
                <a16:creationId xmlns:a16="http://schemas.microsoft.com/office/drawing/2014/main" id="{1DFEACFD-6434-BEE0-0247-33ABD062F47F}"/>
              </a:ext>
            </a:extLst>
          </p:cNvPr>
          <p:cNvSpPr txBox="1"/>
          <p:nvPr/>
        </p:nvSpPr>
        <p:spPr>
          <a:xfrm>
            <a:off x="8475081" y="10259798"/>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20 Million Years</a:t>
            </a:r>
          </a:p>
        </p:txBody>
      </p:sp>
      <p:sp>
        <p:nvSpPr>
          <p:cNvPr id="1694" name="ORDOVICIAN">
            <a:extLst>
              <a:ext uri="{FF2B5EF4-FFF2-40B4-BE49-F238E27FC236}">
                <a16:creationId xmlns:a16="http://schemas.microsoft.com/office/drawing/2014/main" id="{A15E1EDB-BE02-46C7-9A85-379BBAAAEAFB}"/>
              </a:ext>
            </a:extLst>
          </p:cNvPr>
          <p:cNvSpPr txBox="1"/>
          <p:nvPr/>
        </p:nvSpPr>
        <p:spPr>
          <a:xfrm>
            <a:off x="4345725" y="11188620"/>
            <a:ext cx="3334246"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ORDOVICIAN</a:t>
            </a:r>
          </a:p>
        </p:txBody>
      </p:sp>
      <p:sp>
        <p:nvSpPr>
          <p:cNvPr id="1695" name="75 Million Years">
            <a:extLst>
              <a:ext uri="{FF2B5EF4-FFF2-40B4-BE49-F238E27FC236}">
                <a16:creationId xmlns:a16="http://schemas.microsoft.com/office/drawing/2014/main" id="{E504A2FA-EC0C-FF9D-8164-7F9F6792ACFE}"/>
              </a:ext>
            </a:extLst>
          </p:cNvPr>
          <p:cNvSpPr txBox="1"/>
          <p:nvPr/>
        </p:nvSpPr>
        <p:spPr>
          <a:xfrm>
            <a:off x="8475081" y="11188620"/>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75 Million Years</a:t>
            </a:r>
          </a:p>
        </p:txBody>
      </p:sp>
      <p:sp>
        <p:nvSpPr>
          <p:cNvPr id="1696" name="CAMBRIAN">
            <a:extLst>
              <a:ext uri="{FF2B5EF4-FFF2-40B4-BE49-F238E27FC236}">
                <a16:creationId xmlns:a16="http://schemas.microsoft.com/office/drawing/2014/main" id="{C557CC65-559E-5078-526A-AAF93EEE4446}"/>
              </a:ext>
            </a:extLst>
          </p:cNvPr>
          <p:cNvSpPr txBox="1"/>
          <p:nvPr/>
        </p:nvSpPr>
        <p:spPr>
          <a:xfrm>
            <a:off x="4593375" y="12053148"/>
            <a:ext cx="2838946"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CAMBRIAN</a:t>
            </a:r>
          </a:p>
        </p:txBody>
      </p:sp>
      <p:sp>
        <p:nvSpPr>
          <p:cNvPr id="1697" name="100 Million Years">
            <a:extLst>
              <a:ext uri="{FF2B5EF4-FFF2-40B4-BE49-F238E27FC236}">
                <a16:creationId xmlns:a16="http://schemas.microsoft.com/office/drawing/2014/main" id="{A55C5039-8775-681C-C074-46249E5D4E48}"/>
              </a:ext>
            </a:extLst>
          </p:cNvPr>
          <p:cNvSpPr txBox="1"/>
          <p:nvPr/>
        </p:nvSpPr>
        <p:spPr>
          <a:xfrm>
            <a:off x="8197688" y="12015048"/>
            <a:ext cx="3977145"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100 Million Years</a:t>
            </a:r>
          </a:p>
        </p:txBody>
      </p:sp>
      <p:sp>
        <p:nvSpPr>
          <p:cNvPr id="1698" name="CARBONIFEROUS">
            <a:extLst>
              <a:ext uri="{FF2B5EF4-FFF2-40B4-BE49-F238E27FC236}">
                <a16:creationId xmlns:a16="http://schemas.microsoft.com/office/drawing/2014/main" id="{9F2F8DAE-A5FA-37D0-72B7-4B32CA214BA0}"/>
              </a:ext>
            </a:extLst>
          </p:cNvPr>
          <p:cNvSpPr txBox="1"/>
          <p:nvPr/>
        </p:nvSpPr>
        <p:spPr>
          <a:xfrm rot="16200000">
            <a:off x="4111086" y="8067462"/>
            <a:ext cx="2081437" cy="6096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1700" b="1">
                <a:solidFill>
                  <a:srgbClr val="FFFFFF"/>
                </a:solidFill>
                <a:latin typeface="Helvetica"/>
                <a:ea typeface="Helvetica"/>
                <a:cs typeface="Helvetica"/>
                <a:sym typeface="Helvetica"/>
              </a:defRPr>
            </a:lvl1pPr>
          </a:lstStyle>
          <a:p>
            <a:r>
              <a:t>CARBONIFEROUS</a:t>
            </a:r>
          </a:p>
        </p:txBody>
      </p:sp>
      <p:sp>
        <p:nvSpPr>
          <p:cNvPr id="1699" name="PRECAMBRIAN">
            <a:extLst>
              <a:ext uri="{FF2B5EF4-FFF2-40B4-BE49-F238E27FC236}">
                <a16:creationId xmlns:a16="http://schemas.microsoft.com/office/drawing/2014/main" id="{3A622008-FF01-08F8-A860-88756EBA91E6}"/>
              </a:ext>
            </a:extLst>
          </p:cNvPr>
          <p:cNvSpPr txBox="1"/>
          <p:nvPr/>
        </p:nvSpPr>
        <p:spPr>
          <a:xfrm>
            <a:off x="4125564" y="12840306"/>
            <a:ext cx="3774568"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PRECAMBRIAN</a:t>
            </a:r>
          </a:p>
        </p:txBody>
      </p:sp>
      <p:sp>
        <p:nvSpPr>
          <p:cNvPr id="1700" name="GEOLOGIC TIMESCALE">
            <a:extLst>
              <a:ext uri="{FF2B5EF4-FFF2-40B4-BE49-F238E27FC236}">
                <a16:creationId xmlns:a16="http://schemas.microsoft.com/office/drawing/2014/main" id="{C65993E6-85D0-A884-B4F0-F7AA521DB105}"/>
              </a:ext>
            </a:extLst>
          </p:cNvPr>
          <p:cNvSpPr txBox="1"/>
          <p:nvPr/>
        </p:nvSpPr>
        <p:spPr>
          <a:xfrm>
            <a:off x="6640214" y="235918"/>
            <a:ext cx="11103572" cy="120198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7900">
                <a:solidFill>
                  <a:srgbClr val="FFFFFF"/>
                </a:solidFill>
                <a:latin typeface="Times New Roman"/>
                <a:ea typeface="Times New Roman"/>
                <a:cs typeface="Times New Roman"/>
                <a:sym typeface="Times New Roman"/>
              </a:defRPr>
            </a:lvl1pPr>
          </a:lstStyle>
          <a:p>
            <a:r>
              <a:t>GEOLOGIC TIMESCALE</a:t>
            </a:r>
          </a:p>
        </p:txBody>
      </p:sp>
      <p:sp>
        <p:nvSpPr>
          <p:cNvPr id="1701" name="Recent…">
            <a:extLst>
              <a:ext uri="{FF2B5EF4-FFF2-40B4-BE49-F238E27FC236}">
                <a16:creationId xmlns:a16="http://schemas.microsoft.com/office/drawing/2014/main" id="{058306AB-3A38-217E-9C84-F421E9A63533}"/>
              </a:ext>
            </a:extLst>
          </p:cNvPr>
          <p:cNvSpPr txBox="1"/>
          <p:nvPr/>
        </p:nvSpPr>
        <p:spPr>
          <a:xfrm>
            <a:off x="12697734" y="2052893"/>
            <a:ext cx="1770874" cy="939801"/>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spAutoFit/>
          </a:bodyPr>
          <a:lstStyle/>
          <a:p>
            <a:pPr>
              <a:lnSpc>
                <a:spcPct val="60000"/>
              </a:lnSpc>
              <a:defRPr sz="2600">
                <a:solidFill>
                  <a:srgbClr val="FFFFFF"/>
                </a:solidFill>
              </a:defRPr>
            </a:pPr>
            <a:r>
              <a:t>Recent</a:t>
            </a:r>
          </a:p>
          <a:p>
            <a:pPr>
              <a:lnSpc>
                <a:spcPct val="60000"/>
              </a:lnSpc>
              <a:defRPr sz="2600">
                <a:solidFill>
                  <a:srgbClr val="FFFFFF"/>
                </a:solidFill>
              </a:defRPr>
            </a:pPr>
            <a:r>
              <a:t>Pleisto-</a:t>
            </a:r>
          </a:p>
          <a:p>
            <a:pPr>
              <a:lnSpc>
                <a:spcPct val="60000"/>
              </a:lnSpc>
              <a:defRPr sz="2600">
                <a:solidFill>
                  <a:srgbClr val="FFFFFF"/>
                </a:solidFill>
              </a:defRPr>
            </a:pPr>
            <a:r>
              <a:t>cene</a:t>
            </a:r>
          </a:p>
        </p:txBody>
      </p:sp>
      <p:sp>
        <p:nvSpPr>
          <p:cNvPr id="1702" name="Pliocene…">
            <a:extLst>
              <a:ext uri="{FF2B5EF4-FFF2-40B4-BE49-F238E27FC236}">
                <a16:creationId xmlns:a16="http://schemas.microsoft.com/office/drawing/2014/main" id="{8A5FBA16-DE62-8E73-BFB2-262BD15BD903}"/>
              </a:ext>
            </a:extLst>
          </p:cNvPr>
          <p:cNvSpPr txBox="1"/>
          <p:nvPr/>
        </p:nvSpPr>
        <p:spPr>
          <a:xfrm>
            <a:off x="12709494" y="2853403"/>
            <a:ext cx="1770875" cy="955041"/>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spAutoFit/>
          </a:bodyPr>
          <a:lstStyle/>
          <a:p>
            <a:pPr>
              <a:lnSpc>
                <a:spcPct val="60000"/>
              </a:lnSpc>
              <a:defRPr sz="2100">
                <a:solidFill>
                  <a:srgbClr val="FFFFFF"/>
                </a:solidFill>
              </a:defRPr>
            </a:pPr>
            <a:r>
              <a:t>Pliocene</a:t>
            </a:r>
          </a:p>
          <a:p>
            <a:pPr>
              <a:lnSpc>
                <a:spcPct val="60000"/>
              </a:lnSpc>
              <a:defRPr sz="2100">
                <a:solidFill>
                  <a:srgbClr val="FFFFFF"/>
                </a:solidFill>
              </a:defRPr>
            </a:pPr>
            <a:r>
              <a:t>Miocene</a:t>
            </a:r>
          </a:p>
          <a:p>
            <a:pPr>
              <a:lnSpc>
                <a:spcPct val="60000"/>
              </a:lnSpc>
              <a:defRPr sz="2100">
                <a:solidFill>
                  <a:srgbClr val="FFFFFF"/>
                </a:solidFill>
              </a:defRPr>
            </a:pPr>
            <a:r>
              <a:t>Oligocene</a:t>
            </a:r>
          </a:p>
          <a:p>
            <a:pPr>
              <a:lnSpc>
                <a:spcPct val="60000"/>
              </a:lnSpc>
              <a:defRPr sz="2100">
                <a:solidFill>
                  <a:srgbClr val="FFFFFF"/>
                </a:solidFill>
              </a:defRPr>
            </a:pPr>
            <a:r>
              <a:t>Eocene</a:t>
            </a:r>
          </a:p>
        </p:txBody>
      </p:sp>
      <p:grpSp>
        <p:nvGrpSpPr>
          <p:cNvPr id="1705" name="Group">
            <a:extLst>
              <a:ext uri="{FF2B5EF4-FFF2-40B4-BE49-F238E27FC236}">
                <a16:creationId xmlns:a16="http://schemas.microsoft.com/office/drawing/2014/main" id="{65F95634-219B-85F9-DBC8-9CE4B18B7EA5}"/>
              </a:ext>
            </a:extLst>
          </p:cNvPr>
          <p:cNvGrpSpPr/>
          <p:nvPr/>
        </p:nvGrpSpPr>
        <p:grpSpPr>
          <a:xfrm>
            <a:off x="12598400" y="3302000"/>
            <a:ext cx="11785600" cy="9372600"/>
            <a:chOff x="0" y="0"/>
            <a:chExt cx="11785600" cy="9372600"/>
          </a:xfrm>
        </p:grpSpPr>
        <p:sp>
          <p:nvSpPr>
            <p:cNvPr id="1703" name="Rectangle">
              <a:extLst>
                <a:ext uri="{FF2B5EF4-FFF2-40B4-BE49-F238E27FC236}">
                  <a16:creationId xmlns:a16="http://schemas.microsoft.com/office/drawing/2014/main" id="{1DA20C51-E785-1CA6-415F-D8EB67F9B9A6}"/>
                </a:ext>
              </a:extLst>
            </p:cNvPr>
            <p:cNvSpPr/>
            <p:nvPr/>
          </p:nvSpPr>
          <p:spPr>
            <a:xfrm>
              <a:off x="0" y="0"/>
              <a:ext cx="11785600" cy="9372600"/>
            </a:xfrm>
            <a:prstGeom prst="rect">
              <a:avLst/>
            </a:prstGeom>
            <a:solidFill>
              <a:srgbClr val="3D515C"/>
            </a:solidFill>
            <a:ln w="12700" cap="flat">
              <a:noFill/>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04" name="Flood deposits">
              <a:extLst>
                <a:ext uri="{FF2B5EF4-FFF2-40B4-BE49-F238E27FC236}">
                  <a16:creationId xmlns:a16="http://schemas.microsoft.com/office/drawing/2014/main" id="{AE9A28DE-6B34-84AC-D577-EBA4B999A4CA}"/>
                </a:ext>
              </a:extLst>
            </p:cNvPr>
            <p:cNvSpPr txBox="1"/>
            <p:nvPr/>
          </p:nvSpPr>
          <p:spPr>
            <a:xfrm>
              <a:off x="1498600" y="2921000"/>
              <a:ext cx="8788400" cy="2489200"/>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square" lIns="0" tIns="0" rIns="0" bIns="0" numCol="1" anchor="b">
              <a:noAutofit/>
            </a:bodyPr>
            <a:lstStyle>
              <a:lvl1pPr>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t>Flood deposits</a:t>
              </a:r>
            </a:p>
          </p:txBody>
        </p:sp>
      </p:grpSp>
      <p:grpSp>
        <p:nvGrpSpPr>
          <p:cNvPr id="1708" name="Group">
            <a:extLst>
              <a:ext uri="{FF2B5EF4-FFF2-40B4-BE49-F238E27FC236}">
                <a16:creationId xmlns:a16="http://schemas.microsoft.com/office/drawing/2014/main" id="{CECB24D4-E401-7ECF-F271-D02B49322363}"/>
              </a:ext>
            </a:extLst>
          </p:cNvPr>
          <p:cNvGrpSpPr/>
          <p:nvPr/>
        </p:nvGrpSpPr>
        <p:grpSpPr>
          <a:xfrm>
            <a:off x="12598400" y="2171700"/>
            <a:ext cx="11887199" cy="1155700"/>
            <a:chOff x="0" y="0"/>
            <a:chExt cx="11887198" cy="1155700"/>
          </a:xfrm>
        </p:grpSpPr>
        <p:sp>
          <p:nvSpPr>
            <p:cNvPr id="1706" name="Rectangle">
              <a:extLst>
                <a:ext uri="{FF2B5EF4-FFF2-40B4-BE49-F238E27FC236}">
                  <a16:creationId xmlns:a16="http://schemas.microsoft.com/office/drawing/2014/main" id="{EA1D7E9C-1659-AB26-5809-3A97892D03D8}"/>
                </a:ext>
              </a:extLst>
            </p:cNvPr>
            <p:cNvSpPr/>
            <p:nvPr/>
          </p:nvSpPr>
          <p:spPr>
            <a:xfrm>
              <a:off x="0" y="0"/>
              <a:ext cx="11887199" cy="1155700"/>
            </a:xfrm>
            <a:prstGeom prst="rect">
              <a:avLst/>
            </a:prstGeom>
            <a:solidFill>
              <a:srgbClr val="F4EDB7"/>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07" name="Post-Flood deposits">
              <a:extLst>
                <a:ext uri="{FF2B5EF4-FFF2-40B4-BE49-F238E27FC236}">
                  <a16:creationId xmlns:a16="http://schemas.microsoft.com/office/drawing/2014/main" id="{7C63D2AD-23F1-83E7-932A-2C9B4591E5E2}"/>
                </a:ext>
              </a:extLst>
            </p:cNvPr>
            <p:cNvSpPr txBox="1"/>
            <p:nvPr/>
          </p:nvSpPr>
          <p:spPr>
            <a:xfrm>
              <a:off x="486760" y="101600"/>
              <a:ext cx="11144249" cy="96520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b">
              <a:noAutofit/>
            </a:bodyPr>
            <a:lstStyle>
              <a:lvl1pPr>
                <a:defRPr sz="7200">
                  <a:solidFill>
                    <a:srgbClr val="071E2E"/>
                  </a:solidFill>
                  <a:latin typeface="Quicksand"/>
                  <a:ea typeface="Quicksand"/>
                  <a:cs typeface="Quicksand"/>
                  <a:sym typeface="Quicksand"/>
                </a:defRPr>
              </a:lvl1pPr>
            </a:lstStyle>
            <a:p>
              <a:r>
                <a:t>Post-Flood deposits</a:t>
              </a:r>
            </a:p>
          </p:txBody>
        </p:sp>
      </p:grpSp>
      <p:grpSp>
        <p:nvGrpSpPr>
          <p:cNvPr id="1711" name="Group">
            <a:extLst>
              <a:ext uri="{FF2B5EF4-FFF2-40B4-BE49-F238E27FC236}">
                <a16:creationId xmlns:a16="http://schemas.microsoft.com/office/drawing/2014/main" id="{E0AC34C2-15BA-1A5D-F9D4-FE6B9E3EA356}"/>
              </a:ext>
            </a:extLst>
          </p:cNvPr>
          <p:cNvGrpSpPr/>
          <p:nvPr/>
        </p:nvGrpSpPr>
        <p:grpSpPr>
          <a:xfrm>
            <a:off x="12598400" y="12636500"/>
            <a:ext cx="11887199" cy="1155700"/>
            <a:chOff x="0" y="0"/>
            <a:chExt cx="11887198" cy="1155700"/>
          </a:xfrm>
        </p:grpSpPr>
        <p:sp>
          <p:nvSpPr>
            <p:cNvPr id="1709" name="Rectangle">
              <a:extLst>
                <a:ext uri="{FF2B5EF4-FFF2-40B4-BE49-F238E27FC236}">
                  <a16:creationId xmlns:a16="http://schemas.microsoft.com/office/drawing/2014/main" id="{2BB6561A-69C8-C06A-17FA-950200411A3E}"/>
                </a:ext>
              </a:extLst>
            </p:cNvPr>
            <p:cNvSpPr/>
            <p:nvPr/>
          </p:nvSpPr>
          <p:spPr>
            <a:xfrm>
              <a:off x="0" y="0"/>
              <a:ext cx="11887199" cy="1155700"/>
            </a:xfrm>
            <a:prstGeom prst="rect">
              <a:avLst/>
            </a:prstGeom>
            <a:solidFill>
              <a:srgbClr val="FFC785"/>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10" name="Pre-Flood deposits">
              <a:extLst>
                <a:ext uri="{FF2B5EF4-FFF2-40B4-BE49-F238E27FC236}">
                  <a16:creationId xmlns:a16="http://schemas.microsoft.com/office/drawing/2014/main" id="{9D8C8325-FD56-9145-0E2D-E170E4A398E1}"/>
                </a:ext>
              </a:extLst>
            </p:cNvPr>
            <p:cNvSpPr txBox="1"/>
            <p:nvPr/>
          </p:nvSpPr>
          <p:spPr>
            <a:xfrm>
              <a:off x="486760" y="0"/>
              <a:ext cx="11144249" cy="96520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b">
              <a:noAutofit/>
            </a:bodyPr>
            <a:lstStyle>
              <a:lvl1pPr>
                <a:defRPr sz="7200">
                  <a:solidFill>
                    <a:srgbClr val="071E2E"/>
                  </a:solidFill>
                  <a:latin typeface="Quicksand"/>
                  <a:ea typeface="Quicksand"/>
                  <a:cs typeface="Quicksand"/>
                  <a:sym typeface="Quicksand"/>
                </a:defRPr>
              </a:lvl1pPr>
            </a:lstStyle>
            <a:p>
              <a:r>
                <a:t>Pre-Flood deposits</a:t>
              </a:r>
            </a:p>
          </p:txBody>
        </p:sp>
      </p:grpSp>
      <p:pic>
        <p:nvPicPr>
          <p:cNvPr id="1712" name="Screen Shot 2012-10-17 at 12.32.12 AM.png" descr="Screen Shot 2012-10-17 at 12.32.12 AM.png">
            <a:extLst>
              <a:ext uri="{FF2B5EF4-FFF2-40B4-BE49-F238E27FC236}">
                <a16:creationId xmlns:a16="http://schemas.microsoft.com/office/drawing/2014/main" id="{8683A4CA-2E6B-C48D-5652-2A0DCEF35A40}"/>
              </a:ext>
            </a:extLst>
          </p:cNvPr>
          <p:cNvPicPr>
            <a:picLocks noChangeAspect="1"/>
          </p:cNvPicPr>
          <p:nvPr/>
        </p:nvPicPr>
        <p:blipFill>
          <a:blip r:embed="rId4"/>
          <a:srcRect l="12569" t="19248" r="21041" b="18192"/>
          <a:stretch>
            <a:fillRect/>
          </a:stretch>
        </p:blipFill>
        <p:spPr>
          <a:xfrm>
            <a:off x="-8226407" y="2178049"/>
            <a:ext cx="20797215" cy="11595101"/>
          </a:xfrm>
          <a:prstGeom prst="rect">
            <a:avLst/>
          </a:prstGeom>
          <a:ln w="12700">
            <a:miter lim="400000"/>
          </a:ln>
        </p:spPr>
      </p:pic>
    </p:spTree>
    <p:extLst>
      <p:ext uri="{BB962C8B-B14F-4D97-AF65-F5344CB8AC3E}">
        <p14:creationId xmlns:p14="http://schemas.microsoft.com/office/powerpoint/2010/main" val="2387892833"/>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iterate>
                                    <p:tmAbs val="0"/>
                                  </p:iterate>
                                  <p:childTnLst>
                                    <p:set>
                                      <p:cBhvr>
                                        <p:cTn id="6" fill="hold"/>
                                        <p:tgtEl>
                                          <p:spTgt spid="1705"/>
                                        </p:tgtEl>
                                        <p:attrNameLst>
                                          <p:attrName>style.visibility</p:attrName>
                                        </p:attrNameLst>
                                      </p:cBhvr>
                                      <p:to>
                                        <p:strVal val="visible"/>
                                      </p:to>
                                    </p:set>
                                    <p:anim calcmode="lin" valueType="num">
                                      <p:cBhvr>
                                        <p:cTn id="7" dur="500" fill="hold"/>
                                        <p:tgtEl>
                                          <p:spTgt spid="1705"/>
                                        </p:tgtEl>
                                        <p:attrNameLst>
                                          <p:attrName>ppt_w</p:attrName>
                                        </p:attrNameLst>
                                      </p:cBhvr>
                                      <p:tavLst>
                                        <p:tav tm="0">
                                          <p:val>
                                            <p:fltVal val="0"/>
                                          </p:val>
                                        </p:tav>
                                        <p:tav tm="100000">
                                          <p:val>
                                            <p:strVal val="#ppt_w"/>
                                          </p:val>
                                        </p:tav>
                                      </p:tavLst>
                                    </p:anim>
                                    <p:anim calcmode="lin" valueType="num">
                                      <p:cBhvr>
                                        <p:cTn id="8" dur="500" fill="hold"/>
                                        <p:tgtEl>
                                          <p:spTgt spid="1705"/>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fill="hold" grpId="0" nodeType="clickEffect">
                                  <p:stCondLst>
                                    <p:cond delay="0"/>
                                  </p:stCondLst>
                                  <p:iterate>
                                    <p:tmAbs val="0"/>
                                  </p:iterate>
                                  <p:childTnLst>
                                    <p:set>
                                      <p:cBhvr>
                                        <p:cTn id="12" fill="hold"/>
                                        <p:tgtEl>
                                          <p:spTgt spid="1711"/>
                                        </p:tgtEl>
                                        <p:attrNameLst>
                                          <p:attrName>style.visibility</p:attrName>
                                        </p:attrNameLst>
                                      </p:cBhvr>
                                      <p:to>
                                        <p:strVal val="visible"/>
                                      </p:to>
                                    </p:set>
                                    <p:animEffect transition="in" filter="dissolve">
                                      <p:cBhvr>
                                        <p:cTn id="13" dur="500"/>
                                        <p:tgtEl>
                                          <p:spTgt spid="1711"/>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fill="hold" grpId="0" nodeType="clickEffect">
                                  <p:stCondLst>
                                    <p:cond delay="0"/>
                                  </p:stCondLst>
                                  <p:iterate>
                                    <p:tmAbs val="0"/>
                                  </p:iterate>
                                  <p:childTnLst>
                                    <p:set>
                                      <p:cBhvr>
                                        <p:cTn id="17" fill="hold"/>
                                        <p:tgtEl>
                                          <p:spTgt spid="1708"/>
                                        </p:tgtEl>
                                        <p:attrNameLst>
                                          <p:attrName>style.visibility</p:attrName>
                                        </p:attrNameLst>
                                      </p:cBhvr>
                                      <p:to>
                                        <p:strVal val="visible"/>
                                      </p:to>
                                    </p:set>
                                    <p:animEffect transition="in" filter="dissolve">
                                      <p:cBhvr>
                                        <p:cTn id="18" dur="500"/>
                                        <p:tgtEl>
                                          <p:spTgt spid="1708"/>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iterate>
                                    <p:tmAbs val="0"/>
                                  </p:iterate>
                                  <p:childTnLst>
                                    <p:set>
                                      <p:cBhvr>
                                        <p:cTn id="22" fill="hold"/>
                                        <p:tgtEl>
                                          <p:spTgt spid="1712"/>
                                        </p:tgtEl>
                                        <p:attrNameLst>
                                          <p:attrName>style.visibility</p:attrName>
                                        </p:attrNameLst>
                                      </p:cBhvr>
                                      <p:to>
                                        <p:strVal val="visible"/>
                                      </p:to>
                                    </p:set>
                                    <p:animEffect transition="in" filter="wipe(left)">
                                      <p:cBhvr>
                                        <p:cTn id="23" dur="750"/>
                                        <p:tgtEl>
                                          <p:spTgt spid="17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05" grpId="0" animBg="1" advAuto="0"/>
      <p:bldP spid="1708" grpId="0" animBg="1" advAuto="0"/>
      <p:bldP spid="1711" grpId="0" animBg="1" advAuto="0"/>
      <p:bldP spid="1712" grpId="0" animBg="1" advAuto="0"/>
    </p:bld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4" name="fossil record.png" descr="fossil record.png"/>
          <p:cNvPicPr>
            <a:picLocks noChangeAspect="1"/>
          </p:cNvPicPr>
          <p:nvPr/>
        </p:nvPicPr>
        <p:blipFill>
          <a:blip r:embed="rId2"/>
          <a:stretch>
            <a:fillRect/>
          </a:stretch>
        </p:blipFill>
        <p:spPr>
          <a:xfrm>
            <a:off x="14923820" y="913397"/>
            <a:ext cx="5486401" cy="6350001"/>
          </a:xfrm>
          <a:prstGeom prst="rect">
            <a:avLst/>
          </a:prstGeom>
          <a:ln w="12700">
            <a:miter lim="400000"/>
          </a:ln>
        </p:spPr>
      </p:pic>
      <p:pic>
        <p:nvPicPr>
          <p:cNvPr id="1715" name="fossil record.png" descr="fossil record.png"/>
          <p:cNvPicPr>
            <a:picLocks noChangeAspect="1"/>
          </p:cNvPicPr>
          <p:nvPr/>
        </p:nvPicPr>
        <p:blipFill>
          <a:blip r:embed="rId2"/>
          <a:stretch>
            <a:fillRect/>
          </a:stretch>
        </p:blipFill>
        <p:spPr>
          <a:xfrm>
            <a:off x="4459020" y="6413483"/>
            <a:ext cx="5486401" cy="6350001"/>
          </a:xfrm>
          <a:prstGeom prst="rect">
            <a:avLst/>
          </a:prstGeom>
          <a:ln w="12700">
            <a:miter lim="400000"/>
          </a:ln>
        </p:spPr>
      </p:pic>
      <p:pic>
        <p:nvPicPr>
          <p:cNvPr id="1716" name="droppedImage.pdf" descr="droppedImage.pdf"/>
          <p:cNvPicPr>
            <a:picLocks noChangeAspect="1"/>
          </p:cNvPicPr>
          <p:nvPr/>
        </p:nvPicPr>
        <p:blipFill>
          <a:blip r:embed="rId3"/>
          <a:stretch>
            <a:fillRect/>
          </a:stretch>
        </p:blipFill>
        <p:spPr>
          <a:xfrm>
            <a:off x="3200400" y="952500"/>
            <a:ext cx="8003641" cy="5499101"/>
          </a:xfrm>
          <a:prstGeom prst="rect">
            <a:avLst/>
          </a:prstGeom>
          <a:ln w="12700">
            <a:miter lim="400000"/>
          </a:ln>
        </p:spPr>
      </p:pic>
      <p:sp>
        <p:nvSpPr>
          <p:cNvPr id="1717" name="DEATH…"/>
          <p:cNvSpPr txBox="1"/>
          <p:nvPr/>
        </p:nvSpPr>
        <p:spPr>
          <a:xfrm>
            <a:off x="5578647" y="6743683"/>
            <a:ext cx="3652020" cy="5689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4600" b="1">
                <a:solidFill>
                  <a:srgbClr val="971817"/>
                </a:solidFill>
                <a:latin typeface="Helvetica"/>
                <a:ea typeface="Helvetica"/>
                <a:cs typeface="Helvetica"/>
                <a:sym typeface="Helvetica"/>
              </a:defRPr>
            </a:pPr>
            <a:r>
              <a:t>DEATH</a:t>
            </a:r>
          </a:p>
          <a:p>
            <a:pPr>
              <a:defRPr sz="4600" b="1">
                <a:solidFill>
                  <a:srgbClr val="971817"/>
                </a:solidFill>
                <a:latin typeface="Helvetica"/>
                <a:ea typeface="Helvetica"/>
                <a:cs typeface="Helvetica"/>
                <a:sym typeface="Helvetica"/>
              </a:defRPr>
            </a:pPr>
            <a:r>
              <a:t>PAIN</a:t>
            </a:r>
          </a:p>
          <a:p>
            <a:pPr>
              <a:defRPr sz="4600" b="1">
                <a:solidFill>
                  <a:srgbClr val="971817"/>
                </a:solidFill>
                <a:latin typeface="Helvetica"/>
                <a:ea typeface="Helvetica"/>
                <a:cs typeface="Helvetica"/>
                <a:sym typeface="Helvetica"/>
              </a:defRPr>
            </a:pPr>
            <a:r>
              <a:t>KILLING</a:t>
            </a:r>
          </a:p>
          <a:p>
            <a:pPr>
              <a:defRPr sz="4600" b="1">
                <a:solidFill>
                  <a:srgbClr val="971817"/>
                </a:solidFill>
                <a:latin typeface="Helvetica"/>
                <a:ea typeface="Helvetica"/>
                <a:cs typeface="Helvetica"/>
                <a:sym typeface="Helvetica"/>
              </a:defRPr>
            </a:pPr>
            <a:r>
              <a:t>DISEASE</a:t>
            </a:r>
          </a:p>
          <a:p>
            <a:pPr>
              <a:defRPr sz="4600" b="1">
                <a:solidFill>
                  <a:srgbClr val="971817"/>
                </a:solidFill>
                <a:latin typeface="Helvetica"/>
                <a:ea typeface="Helvetica"/>
                <a:cs typeface="Helvetica"/>
                <a:sym typeface="Helvetica"/>
              </a:defRPr>
            </a:pPr>
            <a:r>
              <a:t>THORNS</a:t>
            </a:r>
          </a:p>
          <a:p>
            <a:pPr>
              <a:defRPr sz="4600" b="1">
                <a:solidFill>
                  <a:srgbClr val="971817"/>
                </a:solidFill>
                <a:latin typeface="Helvetica"/>
                <a:ea typeface="Helvetica"/>
                <a:cs typeface="Helvetica"/>
                <a:sym typeface="Helvetica"/>
              </a:defRPr>
            </a:pPr>
            <a:r>
              <a:t>STRUGGLE</a:t>
            </a:r>
          </a:p>
          <a:p>
            <a:pPr>
              <a:defRPr sz="4600" b="1">
                <a:solidFill>
                  <a:srgbClr val="971817"/>
                </a:solidFill>
                <a:latin typeface="Helvetica"/>
                <a:ea typeface="Helvetica"/>
                <a:cs typeface="Helvetica"/>
                <a:sym typeface="Helvetica"/>
              </a:defRPr>
            </a:pPr>
            <a:r>
              <a:t>SUFFERING</a:t>
            </a:r>
          </a:p>
          <a:p>
            <a:pPr>
              <a:defRPr sz="4600" b="1">
                <a:solidFill>
                  <a:srgbClr val="971817"/>
                </a:solidFill>
                <a:latin typeface="Helvetica"/>
                <a:ea typeface="Helvetica"/>
                <a:cs typeface="Helvetica"/>
                <a:sym typeface="Helvetica"/>
              </a:defRPr>
            </a:pPr>
            <a:r>
              <a:t>EXTINCTION</a:t>
            </a:r>
          </a:p>
        </p:txBody>
      </p:sp>
      <p:sp>
        <p:nvSpPr>
          <p:cNvPr id="1718" name="DEATH…"/>
          <p:cNvSpPr txBox="1"/>
          <p:nvPr/>
        </p:nvSpPr>
        <p:spPr>
          <a:xfrm>
            <a:off x="16059743" y="1454150"/>
            <a:ext cx="3652020" cy="5689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4600" b="1">
                <a:solidFill>
                  <a:srgbClr val="971817"/>
                </a:solidFill>
                <a:latin typeface="Helvetica"/>
                <a:ea typeface="Helvetica"/>
                <a:cs typeface="Helvetica"/>
                <a:sym typeface="Helvetica"/>
              </a:defRPr>
            </a:pPr>
            <a:r>
              <a:t>DEATH</a:t>
            </a:r>
          </a:p>
          <a:p>
            <a:pPr>
              <a:defRPr sz="4600" b="1">
                <a:solidFill>
                  <a:srgbClr val="971817"/>
                </a:solidFill>
                <a:latin typeface="Helvetica"/>
                <a:ea typeface="Helvetica"/>
                <a:cs typeface="Helvetica"/>
                <a:sym typeface="Helvetica"/>
              </a:defRPr>
            </a:pPr>
            <a:r>
              <a:t>PAIN</a:t>
            </a:r>
          </a:p>
          <a:p>
            <a:pPr>
              <a:defRPr sz="4600" b="1">
                <a:solidFill>
                  <a:srgbClr val="971817"/>
                </a:solidFill>
                <a:latin typeface="Helvetica"/>
                <a:ea typeface="Helvetica"/>
                <a:cs typeface="Helvetica"/>
                <a:sym typeface="Helvetica"/>
              </a:defRPr>
            </a:pPr>
            <a:r>
              <a:t>KILLING</a:t>
            </a:r>
          </a:p>
          <a:p>
            <a:pPr>
              <a:defRPr sz="4600" b="1">
                <a:solidFill>
                  <a:srgbClr val="971817"/>
                </a:solidFill>
                <a:latin typeface="Helvetica"/>
                <a:ea typeface="Helvetica"/>
                <a:cs typeface="Helvetica"/>
                <a:sym typeface="Helvetica"/>
              </a:defRPr>
            </a:pPr>
            <a:r>
              <a:t>DISEASE</a:t>
            </a:r>
          </a:p>
          <a:p>
            <a:pPr>
              <a:defRPr sz="4600" b="1">
                <a:solidFill>
                  <a:srgbClr val="971817"/>
                </a:solidFill>
                <a:latin typeface="Helvetica"/>
                <a:ea typeface="Helvetica"/>
                <a:cs typeface="Helvetica"/>
                <a:sym typeface="Helvetica"/>
              </a:defRPr>
            </a:pPr>
            <a:r>
              <a:t>THORNS</a:t>
            </a:r>
          </a:p>
          <a:p>
            <a:pPr>
              <a:defRPr sz="4600" b="1">
                <a:solidFill>
                  <a:srgbClr val="971817"/>
                </a:solidFill>
                <a:latin typeface="Helvetica"/>
                <a:ea typeface="Helvetica"/>
                <a:cs typeface="Helvetica"/>
                <a:sym typeface="Helvetica"/>
              </a:defRPr>
            </a:pPr>
            <a:r>
              <a:t>STRUGGLE</a:t>
            </a:r>
          </a:p>
          <a:p>
            <a:pPr>
              <a:defRPr sz="4600" b="1">
                <a:solidFill>
                  <a:srgbClr val="971817"/>
                </a:solidFill>
                <a:latin typeface="Helvetica"/>
                <a:ea typeface="Helvetica"/>
                <a:cs typeface="Helvetica"/>
                <a:sym typeface="Helvetica"/>
              </a:defRPr>
            </a:pPr>
            <a:r>
              <a:t>SUFFERING</a:t>
            </a:r>
          </a:p>
          <a:p>
            <a:pPr>
              <a:defRPr sz="4600" b="1">
                <a:solidFill>
                  <a:srgbClr val="971817"/>
                </a:solidFill>
                <a:latin typeface="Helvetica"/>
                <a:ea typeface="Helvetica"/>
                <a:cs typeface="Helvetica"/>
                <a:sym typeface="Helvetica"/>
              </a:defRPr>
            </a:pPr>
            <a:r>
              <a:t>EXTINCTION</a:t>
            </a:r>
          </a:p>
        </p:txBody>
      </p:sp>
      <p:sp>
        <p:nvSpPr>
          <p:cNvPr id="1719" name="MILLIONS OF YEARS"/>
          <p:cNvSpPr txBox="1"/>
          <p:nvPr/>
        </p:nvSpPr>
        <p:spPr>
          <a:xfrm rot="16200000">
            <a:off x="294992" y="9423399"/>
            <a:ext cx="6043589" cy="8001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600" b="1">
                <a:solidFill>
                  <a:srgbClr val="E8A433"/>
                </a:solidFill>
                <a:latin typeface="Helvetica"/>
                <a:ea typeface="Helvetica"/>
                <a:cs typeface="Helvetica"/>
                <a:sym typeface="Helvetica"/>
              </a:defRPr>
            </a:lvl1pPr>
          </a:lstStyle>
          <a:p>
            <a:r>
              <a:t>MILLIONS OF YEARS</a:t>
            </a:r>
          </a:p>
        </p:txBody>
      </p:sp>
      <p:sp>
        <p:nvSpPr>
          <p:cNvPr id="1720" name="FOSSIL…"/>
          <p:cNvSpPr txBox="1"/>
          <p:nvPr/>
        </p:nvSpPr>
        <p:spPr>
          <a:xfrm>
            <a:off x="4576654" y="6435344"/>
            <a:ext cx="1172960" cy="845312"/>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lnSpc>
                <a:spcPct val="70000"/>
              </a:lnSpc>
              <a:defRPr sz="3100" b="1">
                <a:solidFill>
                  <a:srgbClr val="FFFFFF"/>
                </a:solidFill>
                <a:latin typeface="Myriad Pro Condensed"/>
                <a:ea typeface="Myriad Pro Condensed"/>
                <a:cs typeface="Myriad Pro Condensed"/>
                <a:sym typeface="Myriad Pro Condensed"/>
              </a:defRPr>
            </a:pPr>
            <a:r>
              <a:t>FOSSIL</a:t>
            </a:r>
          </a:p>
          <a:p>
            <a:pPr>
              <a:lnSpc>
                <a:spcPct val="70000"/>
              </a:lnSpc>
              <a:defRPr sz="3100" b="1">
                <a:solidFill>
                  <a:srgbClr val="FFFFFF"/>
                </a:solidFill>
                <a:latin typeface="Myriad Pro Condensed"/>
                <a:ea typeface="Myriad Pro Condensed"/>
                <a:cs typeface="Myriad Pro Condensed"/>
                <a:sym typeface="Myriad Pro Condensed"/>
              </a:defRPr>
            </a:pPr>
            <a:r>
              <a:t>RECORD</a:t>
            </a:r>
          </a:p>
        </p:txBody>
      </p:sp>
      <p:sp>
        <p:nvSpPr>
          <p:cNvPr id="1721" name="FOSSIL…"/>
          <p:cNvSpPr txBox="1"/>
          <p:nvPr/>
        </p:nvSpPr>
        <p:spPr>
          <a:xfrm>
            <a:off x="14923820" y="1006413"/>
            <a:ext cx="1172960" cy="845313"/>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lnSpc>
                <a:spcPct val="70000"/>
              </a:lnSpc>
              <a:defRPr sz="3100" b="1">
                <a:solidFill>
                  <a:srgbClr val="FFFFFF"/>
                </a:solidFill>
                <a:latin typeface="Myriad Pro Condensed"/>
                <a:ea typeface="Myriad Pro Condensed"/>
                <a:cs typeface="Myriad Pro Condensed"/>
                <a:sym typeface="Myriad Pro Condensed"/>
              </a:defRPr>
            </a:pPr>
            <a:r>
              <a:t>FOSSIL</a:t>
            </a:r>
          </a:p>
          <a:p>
            <a:pPr>
              <a:lnSpc>
                <a:spcPct val="70000"/>
              </a:lnSpc>
              <a:defRPr sz="3100" b="1">
                <a:solidFill>
                  <a:srgbClr val="FFFFFF"/>
                </a:solidFill>
                <a:latin typeface="Myriad Pro Condensed"/>
                <a:ea typeface="Myriad Pro Condensed"/>
                <a:cs typeface="Myriad Pro Condensed"/>
                <a:sym typeface="Myriad Pro Condensed"/>
              </a:defRPr>
            </a:pPr>
            <a:r>
              <a:t>RECORD</a:t>
            </a:r>
          </a:p>
        </p:txBody>
      </p:sp>
      <p:pic>
        <p:nvPicPr>
          <p:cNvPr id="1722" name="image53.jpg" descr="image53.jpg"/>
          <p:cNvPicPr>
            <a:picLocks noChangeAspect="1"/>
          </p:cNvPicPr>
          <p:nvPr/>
        </p:nvPicPr>
        <p:blipFill>
          <a:blip r:embed="rId4"/>
          <a:srcRect l="4977" t="9151" r="13595" b="19557"/>
          <a:stretch>
            <a:fillRect/>
          </a:stretch>
        </p:blipFill>
        <p:spPr>
          <a:xfrm>
            <a:off x="13898493" y="7239000"/>
            <a:ext cx="7536886" cy="5498967"/>
          </a:xfrm>
          <a:prstGeom prst="rect">
            <a:avLst/>
          </a:prstGeom>
          <a:ln w="12700">
            <a:miter lim="400000"/>
          </a:ln>
        </p:spPr>
      </p:pic>
    </p:spTree>
  </p:cSld>
  <p:clrMapOvr>
    <a:masterClrMapping/>
  </p:clrMapOvr>
  <p:transition spd="med"/>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5DA860-F96D-42F6-58EA-D2C82BC6F60B}"/>
            </a:ext>
          </a:extLst>
        </p:cNvPr>
        <p:cNvGrpSpPr/>
        <p:nvPr/>
      </p:nvGrpSpPr>
      <p:grpSpPr>
        <a:xfrm>
          <a:off x="0" y="0"/>
          <a:ext cx="0" cy="0"/>
          <a:chOff x="0" y="0"/>
          <a:chExt cx="0" cy="0"/>
        </a:xfrm>
      </p:grpSpPr>
      <p:pic>
        <p:nvPicPr>
          <p:cNvPr id="1714" name="fossil record.png" descr="fossil record.png">
            <a:extLst>
              <a:ext uri="{FF2B5EF4-FFF2-40B4-BE49-F238E27FC236}">
                <a16:creationId xmlns:a16="http://schemas.microsoft.com/office/drawing/2014/main" id="{1D03C2CD-4FC8-82A1-61C4-C567A18D09D1}"/>
              </a:ext>
            </a:extLst>
          </p:cNvPr>
          <p:cNvPicPr>
            <a:picLocks noChangeAspect="1"/>
          </p:cNvPicPr>
          <p:nvPr/>
        </p:nvPicPr>
        <p:blipFill>
          <a:blip r:embed="rId2"/>
          <a:stretch>
            <a:fillRect/>
          </a:stretch>
        </p:blipFill>
        <p:spPr>
          <a:xfrm>
            <a:off x="14923820" y="913397"/>
            <a:ext cx="5486401" cy="6350001"/>
          </a:xfrm>
          <a:prstGeom prst="rect">
            <a:avLst/>
          </a:prstGeom>
          <a:ln w="12700">
            <a:miter lim="400000"/>
          </a:ln>
        </p:spPr>
      </p:pic>
      <p:pic>
        <p:nvPicPr>
          <p:cNvPr id="1715" name="fossil record.png" descr="fossil record.png">
            <a:extLst>
              <a:ext uri="{FF2B5EF4-FFF2-40B4-BE49-F238E27FC236}">
                <a16:creationId xmlns:a16="http://schemas.microsoft.com/office/drawing/2014/main" id="{6A98EF12-A74E-AAA8-ADE7-2EBA1D650AE2}"/>
              </a:ext>
            </a:extLst>
          </p:cNvPr>
          <p:cNvPicPr>
            <a:picLocks noChangeAspect="1"/>
          </p:cNvPicPr>
          <p:nvPr/>
        </p:nvPicPr>
        <p:blipFill>
          <a:blip r:embed="rId2"/>
          <a:stretch>
            <a:fillRect/>
          </a:stretch>
        </p:blipFill>
        <p:spPr>
          <a:xfrm>
            <a:off x="4459020" y="6413483"/>
            <a:ext cx="5486401" cy="6350001"/>
          </a:xfrm>
          <a:prstGeom prst="rect">
            <a:avLst/>
          </a:prstGeom>
          <a:ln w="12700">
            <a:miter lim="400000"/>
          </a:ln>
        </p:spPr>
      </p:pic>
      <p:pic>
        <p:nvPicPr>
          <p:cNvPr id="1716" name="droppedImage.pdf" descr="droppedImage.pdf">
            <a:extLst>
              <a:ext uri="{FF2B5EF4-FFF2-40B4-BE49-F238E27FC236}">
                <a16:creationId xmlns:a16="http://schemas.microsoft.com/office/drawing/2014/main" id="{74C07B24-D170-6E5A-BA31-AF7D7AF1D955}"/>
              </a:ext>
            </a:extLst>
          </p:cNvPr>
          <p:cNvPicPr>
            <a:picLocks noChangeAspect="1"/>
          </p:cNvPicPr>
          <p:nvPr/>
        </p:nvPicPr>
        <p:blipFill>
          <a:blip r:embed="rId3"/>
          <a:stretch>
            <a:fillRect/>
          </a:stretch>
        </p:blipFill>
        <p:spPr>
          <a:xfrm>
            <a:off x="3200400" y="952500"/>
            <a:ext cx="8003641" cy="5499101"/>
          </a:xfrm>
          <a:prstGeom prst="rect">
            <a:avLst/>
          </a:prstGeom>
          <a:ln w="12700">
            <a:miter lim="400000"/>
          </a:ln>
        </p:spPr>
      </p:pic>
      <p:sp>
        <p:nvSpPr>
          <p:cNvPr id="1717" name="DEATH…">
            <a:extLst>
              <a:ext uri="{FF2B5EF4-FFF2-40B4-BE49-F238E27FC236}">
                <a16:creationId xmlns:a16="http://schemas.microsoft.com/office/drawing/2014/main" id="{3D436E5E-AF7A-70D0-3D52-97824B1E35F9}"/>
              </a:ext>
            </a:extLst>
          </p:cNvPr>
          <p:cNvSpPr txBox="1"/>
          <p:nvPr/>
        </p:nvSpPr>
        <p:spPr>
          <a:xfrm>
            <a:off x="5578647" y="6743683"/>
            <a:ext cx="3652020" cy="56896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4600" b="1">
                <a:solidFill>
                  <a:srgbClr val="971817"/>
                </a:solidFill>
                <a:latin typeface="Helvetica"/>
                <a:ea typeface="Helvetica"/>
                <a:cs typeface="Helvetica"/>
                <a:sym typeface="Helvetica"/>
              </a:defRPr>
            </a:pPr>
            <a:r>
              <a:t>DEATH</a:t>
            </a:r>
          </a:p>
          <a:p>
            <a:pPr>
              <a:defRPr sz="4600" b="1">
                <a:solidFill>
                  <a:srgbClr val="971817"/>
                </a:solidFill>
                <a:latin typeface="Helvetica"/>
                <a:ea typeface="Helvetica"/>
                <a:cs typeface="Helvetica"/>
                <a:sym typeface="Helvetica"/>
              </a:defRPr>
            </a:pPr>
            <a:r>
              <a:t>PAIN</a:t>
            </a:r>
          </a:p>
          <a:p>
            <a:pPr>
              <a:defRPr sz="4600" b="1">
                <a:solidFill>
                  <a:srgbClr val="971817"/>
                </a:solidFill>
                <a:latin typeface="Helvetica"/>
                <a:ea typeface="Helvetica"/>
                <a:cs typeface="Helvetica"/>
                <a:sym typeface="Helvetica"/>
              </a:defRPr>
            </a:pPr>
            <a:r>
              <a:t>KILLING</a:t>
            </a:r>
          </a:p>
          <a:p>
            <a:pPr>
              <a:defRPr sz="4600" b="1">
                <a:solidFill>
                  <a:srgbClr val="971817"/>
                </a:solidFill>
                <a:latin typeface="Helvetica"/>
                <a:ea typeface="Helvetica"/>
                <a:cs typeface="Helvetica"/>
                <a:sym typeface="Helvetica"/>
              </a:defRPr>
            </a:pPr>
            <a:r>
              <a:t>DISEASE</a:t>
            </a:r>
          </a:p>
          <a:p>
            <a:pPr>
              <a:defRPr sz="4600" b="1">
                <a:solidFill>
                  <a:srgbClr val="971817"/>
                </a:solidFill>
                <a:latin typeface="Helvetica"/>
                <a:ea typeface="Helvetica"/>
                <a:cs typeface="Helvetica"/>
                <a:sym typeface="Helvetica"/>
              </a:defRPr>
            </a:pPr>
            <a:r>
              <a:t>THORNS</a:t>
            </a:r>
          </a:p>
          <a:p>
            <a:pPr>
              <a:defRPr sz="4600" b="1">
                <a:solidFill>
                  <a:srgbClr val="971817"/>
                </a:solidFill>
                <a:latin typeface="Helvetica"/>
                <a:ea typeface="Helvetica"/>
                <a:cs typeface="Helvetica"/>
                <a:sym typeface="Helvetica"/>
              </a:defRPr>
            </a:pPr>
            <a:r>
              <a:t>STRUGGLE</a:t>
            </a:r>
          </a:p>
          <a:p>
            <a:pPr>
              <a:defRPr sz="4600" b="1">
                <a:solidFill>
                  <a:srgbClr val="971817"/>
                </a:solidFill>
                <a:latin typeface="Helvetica"/>
                <a:ea typeface="Helvetica"/>
                <a:cs typeface="Helvetica"/>
                <a:sym typeface="Helvetica"/>
              </a:defRPr>
            </a:pPr>
            <a:r>
              <a:t>SUFFERING</a:t>
            </a:r>
          </a:p>
          <a:p>
            <a:pPr>
              <a:defRPr sz="4600" b="1">
                <a:solidFill>
                  <a:srgbClr val="971817"/>
                </a:solidFill>
                <a:latin typeface="Helvetica"/>
                <a:ea typeface="Helvetica"/>
                <a:cs typeface="Helvetica"/>
                <a:sym typeface="Helvetica"/>
              </a:defRPr>
            </a:pPr>
            <a:r>
              <a:t>EXTINCTION</a:t>
            </a:r>
          </a:p>
        </p:txBody>
      </p:sp>
      <p:sp>
        <p:nvSpPr>
          <p:cNvPr id="1718" name="DEATH…">
            <a:extLst>
              <a:ext uri="{FF2B5EF4-FFF2-40B4-BE49-F238E27FC236}">
                <a16:creationId xmlns:a16="http://schemas.microsoft.com/office/drawing/2014/main" id="{67812375-CFA9-A353-E1B4-4FA076BA838D}"/>
              </a:ext>
            </a:extLst>
          </p:cNvPr>
          <p:cNvSpPr txBox="1"/>
          <p:nvPr/>
        </p:nvSpPr>
        <p:spPr>
          <a:xfrm>
            <a:off x="16059743" y="1454150"/>
            <a:ext cx="3652020" cy="56896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4600" b="1">
                <a:solidFill>
                  <a:srgbClr val="971817"/>
                </a:solidFill>
                <a:latin typeface="Helvetica"/>
                <a:ea typeface="Helvetica"/>
                <a:cs typeface="Helvetica"/>
                <a:sym typeface="Helvetica"/>
              </a:defRPr>
            </a:pPr>
            <a:r>
              <a:t>DEATH</a:t>
            </a:r>
          </a:p>
          <a:p>
            <a:pPr>
              <a:defRPr sz="4600" b="1">
                <a:solidFill>
                  <a:srgbClr val="971817"/>
                </a:solidFill>
                <a:latin typeface="Helvetica"/>
                <a:ea typeface="Helvetica"/>
                <a:cs typeface="Helvetica"/>
                <a:sym typeface="Helvetica"/>
              </a:defRPr>
            </a:pPr>
            <a:r>
              <a:t>PAIN</a:t>
            </a:r>
          </a:p>
          <a:p>
            <a:pPr>
              <a:defRPr sz="4600" b="1">
                <a:solidFill>
                  <a:srgbClr val="971817"/>
                </a:solidFill>
                <a:latin typeface="Helvetica"/>
                <a:ea typeface="Helvetica"/>
                <a:cs typeface="Helvetica"/>
                <a:sym typeface="Helvetica"/>
              </a:defRPr>
            </a:pPr>
            <a:r>
              <a:t>KILLING</a:t>
            </a:r>
          </a:p>
          <a:p>
            <a:pPr>
              <a:defRPr sz="4600" b="1">
                <a:solidFill>
                  <a:srgbClr val="971817"/>
                </a:solidFill>
                <a:latin typeface="Helvetica"/>
                <a:ea typeface="Helvetica"/>
                <a:cs typeface="Helvetica"/>
                <a:sym typeface="Helvetica"/>
              </a:defRPr>
            </a:pPr>
            <a:r>
              <a:t>DISEASE</a:t>
            </a:r>
          </a:p>
          <a:p>
            <a:pPr>
              <a:defRPr sz="4600" b="1">
                <a:solidFill>
                  <a:srgbClr val="971817"/>
                </a:solidFill>
                <a:latin typeface="Helvetica"/>
                <a:ea typeface="Helvetica"/>
                <a:cs typeface="Helvetica"/>
                <a:sym typeface="Helvetica"/>
              </a:defRPr>
            </a:pPr>
            <a:r>
              <a:t>THORNS</a:t>
            </a:r>
          </a:p>
          <a:p>
            <a:pPr>
              <a:defRPr sz="4600" b="1">
                <a:solidFill>
                  <a:srgbClr val="971817"/>
                </a:solidFill>
                <a:latin typeface="Helvetica"/>
                <a:ea typeface="Helvetica"/>
                <a:cs typeface="Helvetica"/>
                <a:sym typeface="Helvetica"/>
              </a:defRPr>
            </a:pPr>
            <a:r>
              <a:t>STRUGGLE</a:t>
            </a:r>
          </a:p>
          <a:p>
            <a:pPr>
              <a:defRPr sz="4600" b="1">
                <a:solidFill>
                  <a:srgbClr val="971817"/>
                </a:solidFill>
                <a:latin typeface="Helvetica"/>
                <a:ea typeface="Helvetica"/>
                <a:cs typeface="Helvetica"/>
                <a:sym typeface="Helvetica"/>
              </a:defRPr>
            </a:pPr>
            <a:r>
              <a:t>SUFFERING</a:t>
            </a:r>
          </a:p>
          <a:p>
            <a:pPr>
              <a:defRPr sz="4600" b="1">
                <a:solidFill>
                  <a:srgbClr val="971817"/>
                </a:solidFill>
                <a:latin typeface="Helvetica"/>
                <a:ea typeface="Helvetica"/>
                <a:cs typeface="Helvetica"/>
                <a:sym typeface="Helvetica"/>
              </a:defRPr>
            </a:pPr>
            <a:r>
              <a:t>EXTINCTION</a:t>
            </a:r>
          </a:p>
        </p:txBody>
      </p:sp>
      <p:sp>
        <p:nvSpPr>
          <p:cNvPr id="1719" name="MILLIONS OF YEARS">
            <a:extLst>
              <a:ext uri="{FF2B5EF4-FFF2-40B4-BE49-F238E27FC236}">
                <a16:creationId xmlns:a16="http://schemas.microsoft.com/office/drawing/2014/main" id="{5DF297D4-67D6-6327-FC10-4E7CD4DDB617}"/>
              </a:ext>
            </a:extLst>
          </p:cNvPr>
          <p:cNvSpPr txBox="1"/>
          <p:nvPr/>
        </p:nvSpPr>
        <p:spPr>
          <a:xfrm rot="16200000">
            <a:off x="294992" y="9423399"/>
            <a:ext cx="6043589" cy="8001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4600" b="1">
                <a:solidFill>
                  <a:srgbClr val="E8A433"/>
                </a:solidFill>
                <a:latin typeface="Helvetica"/>
                <a:ea typeface="Helvetica"/>
                <a:cs typeface="Helvetica"/>
                <a:sym typeface="Helvetica"/>
              </a:defRPr>
            </a:lvl1pPr>
          </a:lstStyle>
          <a:p>
            <a:r>
              <a:t>MILLIONS OF YEARS</a:t>
            </a:r>
          </a:p>
        </p:txBody>
      </p:sp>
      <p:sp>
        <p:nvSpPr>
          <p:cNvPr id="1720" name="FOSSIL…">
            <a:extLst>
              <a:ext uri="{FF2B5EF4-FFF2-40B4-BE49-F238E27FC236}">
                <a16:creationId xmlns:a16="http://schemas.microsoft.com/office/drawing/2014/main" id="{CFA5A2A7-24AE-3802-C02B-E60D192EF909}"/>
              </a:ext>
            </a:extLst>
          </p:cNvPr>
          <p:cNvSpPr txBox="1"/>
          <p:nvPr/>
        </p:nvSpPr>
        <p:spPr>
          <a:xfrm>
            <a:off x="4576654" y="6435344"/>
            <a:ext cx="1172960" cy="845312"/>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lnSpc>
                <a:spcPct val="70000"/>
              </a:lnSpc>
              <a:defRPr sz="3100" b="1">
                <a:solidFill>
                  <a:srgbClr val="FFFFFF"/>
                </a:solidFill>
                <a:latin typeface="Myriad Pro Condensed"/>
                <a:ea typeface="Myriad Pro Condensed"/>
                <a:cs typeface="Myriad Pro Condensed"/>
                <a:sym typeface="Myriad Pro Condensed"/>
              </a:defRPr>
            </a:pPr>
            <a:r>
              <a:t>FOSSIL</a:t>
            </a:r>
          </a:p>
          <a:p>
            <a:pPr>
              <a:lnSpc>
                <a:spcPct val="70000"/>
              </a:lnSpc>
              <a:defRPr sz="3100" b="1">
                <a:solidFill>
                  <a:srgbClr val="FFFFFF"/>
                </a:solidFill>
                <a:latin typeface="Myriad Pro Condensed"/>
                <a:ea typeface="Myriad Pro Condensed"/>
                <a:cs typeface="Myriad Pro Condensed"/>
                <a:sym typeface="Myriad Pro Condensed"/>
              </a:defRPr>
            </a:pPr>
            <a:r>
              <a:t>RECORD</a:t>
            </a:r>
          </a:p>
        </p:txBody>
      </p:sp>
      <p:sp>
        <p:nvSpPr>
          <p:cNvPr id="1721" name="FOSSIL…">
            <a:extLst>
              <a:ext uri="{FF2B5EF4-FFF2-40B4-BE49-F238E27FC236}">
                <a16:creationId xmlns:a16="http://schemas.microsoft.com/office/drawing/2014/main" id="{2466F9DD-EE33-5488-A4BA-8E2CB5004EE1}"/>
              </a:ext>
            </a:extLst>
          </p:cNvPr>
          <p:cNvSpPr txBox="1"/>
          <p:nvPr/>
        </p:nvSpPr>
        <p:spPr>
          <a:xfrm>
            <a:off x="14923820" y="1006413"/>
            <a:ext cx="1172960" cy="845313"/>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lnSpc>
                <a:spcPct val="70000"/>
              </a:lnSpc>
              <a:defRPr sz="3100" b="1">
                <a:solidFill>
                  <a:srgbClr val="FFFFFF"/>
                </a:solidFill>
                <a:latin typeface="Myriad Pro Condensed"/>
                <a:ea typeface="Myriad Pro Condensed"/>
                <a:cs typeface="Myriad Pro Condensed"/>
                <a:sym typeface="Myriad Pro Condensed"/>
              </a:defRPr>
            </a:pPr>
            <a:r>
              <a:t>FOSSIL</a:t>
            </a:r>
          </a:p>
          <a:p>
            <a:pPr>
              <a:lnSpc>
                <a:spcPct val="70000"/>
              </a:lnSpc>
              <a:defRPr sz="3100" b="1">
                <a:solidFill>
                  <a:srgbClr val="FFFFFF"/>
                </a:solidFill>
                <a:latin typeface="Myriad Pro Condensed"/>
                <a:ea typeface="Myriad Pro Condensed"/>
                <a:cs typeface="Myriad Pro Condensed"/>
                <a:sym typeface="Myriad Pro Condensed"/>
              </a:defRPr>
            </a:pPr>
            <a:r>
              <a:t>RECORD</a:t>
            </a:r>
          </a:p>
        </p:txBody>
      </p:sp>
      <p:pic>
        <p:nvPicPr>
          <p:cNvPr id="1722" name="image53.jpg" descr="image53.jpg">
            <a:extLst>
              <a:ext uri="{FF2B5EF4-FFF2-40B4-BE49-F238E27FC236}">
                <a16:creationId xmlns:a16="http://schemas.microsoft.com/office/drawing/2014/main" id="{391F6536-98F6-9685-EC07-EB839086CBB4}"/>
              </a:ext>
            </a:extLst>
          </p:cNvPr>
          <p:cNvPicPr>
            <a:picLocks noChangeAspect="1"/>
          </p:cNvPicPr>
          <p:nvPr/>
        </p:nvPicPr>
        <p:blipFill>
          <a:blip r:embed="rId4"/>
          <a:srcRect l="4977" t="9151" r="13595" b="19557"/>
          <a:stretch>
            <a:fillRect/>
          </a:stretch>
        </p:blipFill>
        <p:spPr>
          <a:xfrm>
            <a:off x="13898493" y="7239000"/>
            <a:ext cx="7536886" cy="5498967"/>
          </a:xfrm>
          <a:prstGeom prst="rect">
            <a:avLst/>
          </a:prstGeom>
          <a:ln w="12700">
            <a:miter lim="400000"/>
          </a:ln>
        </p:spPr>
      </p:pic>
      <p:sp>
        <p:nvSpPr>
          <p:cNvPr id="1723" name="“Very  Good”">
            <a:extLst>
              <a:ext uri="{FF2B5EF4-FFF2-40B4-BE49-F238E27FC236}">
                <a16:creationId xmlns:a16="http://schemas.microsoft.com/office/drawing/2014/main" id="{605C3273-78D0-59BE-EB72-959B73F77EE4}"/>
              </a:ext>
            </a:extLst>
          </p:cNvPr>
          <p:cNvSpPr/>
          <p:nvPr/>
        </p:nvSpPr>
        <p:spPr>
          <a:xfrm rot="20460000">
            <a:off x="5641004" y="8374832"/>
            <a:ext cx="3535167" cy="2427302"/>
          </a:xfrm>
          <a:prstGeom prst="rect">
            <a:avLst/>
          </a:prstGeom>
          <a:blipFill>
            <a:blip r:embed="rId5"/>
          </a:blipFill>
          <a:ln w="12700">
            <a:miter lim="400000"/>
          </a:ln>
          <a:extLst>
            <a:ext uri="{C572A759-6A51-4108-AA02-DFA0A04FC94B}">
              <ma14:wrappingTextBoxFlag xmlns:ma14="http://schemas.microsoft.com/office/mac/drawingml/2011/main" xmlns="" val="1"/>
            </a:ext>
          </a:extLst>
        </p:spPr>
        <p:txBody>
          <a:bodyPr lIns="50800" tIns="50800" rIns="50800" bIns="50800" anchor="ctr"/>
          <a:lstStyle>
            <a:lvl1pPr defTabSz="584200">
              <a:defRPr sz="6500" b="1">
                <a:effectLst>
                  <a:outerShdw blurRad="38100" dist="12700" dir="5400000" rotWithShape="0">
                    <a:srgbClr val="000000">
                      <a:alpha val="50000"/>
                    </a:srgbClr>
                  </a:outerShdw>
                </a:effectLst>
                <a:latin typeface="Arial"/>
                <a:ea typeface="Arial"/>
                <a:cs typeface="Arial"/>
                <a:sym typeface="Arial"/>
              </a:defRPr>
            </a:lvl1pPr>
          </a:lstStyle>
          <a:p>
            <a:r>
              <a:t>“Very  Good”</a:t>
            </a:r>
          </a:p>
        </p:txBody>
      </p:sp>
      <p:sp>
        <p:nvSpPr>
          <p:cNvPr id="1724" name="Noah’s Flood">
            <a:extLst>
              <a:ext uri="{FF2B5EF4-FFF2-40B4-BE49-F238E27FC236}">
                <a16:creationId xmlns:a16="http://schemas.microsoft.com/office/drawing/2014/main" id="{92A6036A-C72F-2314-48D2-1F9AE4AC5C77}"/>
              </a:ext>
            </a:extLst>
          </p:cNvPr>
          <p:cNvSpPr/>
          <p:nvPr/>
        </p:nvSpPr>
        <p:spPr>
          <a:xfrm rot="20460000">
            <a:off x="16003869" y="3037372"/>
            <a:ext cx="3535168" cy="2427302"/>
          </a:xfrm>
          <a:prstGeom prst="rect">
            <a:avLst/>
          </a:prstGeom>
          <a:blipFill>
            <a:blip r:embed="rId6"/>
          </a:blipFill>
          <a:ln w="12700">
            <a:miter lim="400000"/>
          </a:ln>
          <a:extLst>
            <a:ext uri="{C572A759-6A51-4108-AA02-DFA0A04FC94B}">
              <ma14:wrappingTextBoxFlag xmlns:ma14="http://schemas.microsoft.com/office/mac/drawingml/2011/main" xmlns="" val="1"/>
            </a:ext>
          </a:extLst>
        </p:spPr>
        <p:txBody>
          <a:bodyPr lIns="50800" tIns="50800" rIns="50800" bIns="50800" anchor="ctr"/>
          <a:lstStyle>
            <a:lvl1pPr defTabSz="584200">
              <a:defRPr sz="6500" b="1">
                <a:solidFill>
                  <a:srgbClr val="FFFFFF"/>
                </a:solidFill>
                <a:effectLst>
                  <a:outerShdw blurRad="38100" dist="12700" dir="5400000" rotWithShape="0">
                    <a:srgbClr val="000000">
                      <a:alpha val="50000"/>
                    </a:srgbClr>
                  </a:outerShdw>
                </a:effectLst>
                <a:latin typeface="Arial"/>
                <a:ea typeface="Arial"/>
                <a:cs typeface="Arial"/>
                <a:sym typeface="Arial"/>
              </a:defRPr>
            </a:lvl1pPr>
          </a:lstStyle>
          <a:p>
            <a:r>
              <a:t>Noah’s Flood</a:t>
            </a:r>
          </a:p>
        </p:txBody>
      </p:sp>
    </p:spTree>
    <p:extLst>
      <p:ext uri="{BB962C8B-B14F-4D97-AF65-F5344CB8AC3E}">
        <p14:creationId xmlns:p14="http://schemas.microsoft.com/office/powerpoint/2010/main" val="1949710638"/>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1723"/>
                                        </p:tgtEl>
                                        <p:attrNameLst>
                                          <p:attrName>style.visibility</p:attrName>
                                        </p:attrNameLst>
                                      </p:cBhvr>
                                      <p:to>
                                        <p:strVal val="visible"/>
                                      </p:to>
                                    </p:set>
                                    <p:animEffect transition="in" filter="dissolve">
                                      <p:cBhvr>
                                        <p:cTn id="7" dur="499"/>
                                        <p:tgtEl>
                                          <p:spTgt spid="172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0" nodeType="clickEffect">
                                  <p:stCondLst>
                                    <p:cond delay="0"/>
                                  </p:stCondLst>
                                  <p:iterate>
                                    <p:tmAbs val="0"/>
                                  </p:iterate>
                                  <p:childTnLst>
                                    <p:set>
                                      <p:cBhvr>
                                        <p:cTn id="11" fill="hold"/>
                                        <p:tgtEl>
                                          <p:spTgt spid="1724"/>
                                        </p:tgtEl>
                                        <p:attrNameLst>
                                          <p:attrName>style.visibility</p:attrName>
                                        </p:attrNameLst>
                                      </p:cBhvr>
                                      <p:to>
                                        <p:strVal val="visible"/>
                                      </p:to>
                                    </p:set>
                                    <p:animEffect transition="in" filter="dissolve">
                                      <p:cBhvr>
                                        <p:cTn id="12" dur="499"/>
                                        <p:tgtEl>
                                          <p:spTgt spid="17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3" grpId="0" animBg="1" advAuto="0"/>
      <p:bldP spid="1724" grpId="0" animBg="1" advAuto="0"/>
    </p:bld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D12909-D6CC-B2EE-553E-388CD853CA65}"/>
            </a:ext>
          </a:extLst>
        </p:cNvPr>
        <p:cNvGrpSpPr/>
        <p:nvPr/>
      </p:nvGrpSpPr>
      <p:grpSpPr>
        <a:xfrm>
          <a:off x="0" y="0"/>
          <a:ext cx="0" cy="0"/>
          <a:chOff x="0" y="0"/>
          <a:chExt cx="0" cy="0"/>
        </a:xfrm>
      </p:grpSpPr>
      <p:pic>
        <p:nvPicPr>
          <p:cNvPr id="1714" name="fossil record.png" descr="fossil record.png">
            <a:extLst>
              <a:ext uri="{FF2B5EF4-FFF2-40B4-BE49-F238E27FC236}">
                <a16:creationId xmlns:a16="http://schemas.microsoft.com/office/drawing/2014/main" id="{8D325FA6-7021-7D16-A7BF-D5D86B55D73A}"/>
              </a:ext>
            </a:extLst>
          </p:cNvPr>
          <p:cNvPicPr>
            <a:picLocks noChangeAspect="1"/>
          </p:cNvPicPr>
          <p:nvPr/>
        </p:nvPicPr>
        <p:blipFill>
          <a:blip r:embed="rId2"/>
          <a:stretch>
            <a:fillRect/>
          </a:stretch>
        </p:blipFill>
        <p:spPr>
          <a:xfrm>
            <a:off x="14923820" y="913397"/>
            <a:ext cx="5486401" cy="6350001"/>
          </a:xfrm>
          <a:prstGeom prst="rect">
            <a:avLst/>
          </a:prstGeom>
          <a:ln w="12700">
            <a:miter lim="400000"/>
          </a:ln>
        </p:spPr>
      </p:pic>
      <p:pic>
        <p:nvPicPr>
          <p:cNvPr id="1715" name="fossil record.png" descr="fossil record.png">
            <a:extLst>
              <a:ext uri="{FF2B5EF4-FFF2-40B4-BE49-F238E27FC236}">
                <a16:creationId xmlns:a16="http://schemas.microsoft.com/office/drawing/2014/main" id="{90AC98BC-C3B3-9997-FF4A-11F9002B9AC3}"/>
              </a:ext>
            </a:extLst>
          </p:cNvPr>
          <p:cNvPicPr>
            <a:picLocks noChangeAspect="1"/>
          </p:cNvPicPr>
          <p:nvPr/>
        </p:nvPicPr>
        <p:blipFill>
          <a:blip r:embed="rId2"/>
          <a:stretch>
            <a:fillRect/>
          </a:stretch>
        </p:blipFill>
        <p:spPr>
          <a:xfrm>
            <a:off x="4459020" y="6413483"/>
            <a:ext cx="5486401" cy="6350001"/>
          </a:xfrm>
          <a:prstGeom prst="rect">
            <a:avLst/>
          </a:prstGeom>
          <a:ln w="12700">
            <a:miter lim="400000"/>
          </a:ln>
        </p:spPr>
      </p:pic>
      <p:pic>
        <p:nvPicPr>
          <p:cNvPr id="1716" name="droppedImage.pdf" descr="droppedImage.pdf">
            <a:extLst>
              <a:ext uri="{FF2B5EF4-FFF2-40B4-BE49-F238E27FC236}">
                <a16:creationId xmlns:a16="http://schemas.microsoft.com/office/drawing/2014/main" id="{A8D4F3B2-94B1-D9BC-8D0B-D51ADAE7E5B4}"/>
              </a:ext>
            </a:extLst>
          </p:cNvPr>
          <p:cNvPicPr>
            <a:picLocks noChangeAspect="1"/>
          </p:cNvPicPr>
          <p:nvPr/>
        </p:nvPicPr>
        <p:blipFill>
          <a:blip r:embed="rId3"/>
          <a:stretch>
            <a:fillRect/>
          </a:stretch>
        </p:blipFill>
        <p:spPr>
          <a:xfrm>
            <a:off x="3200400" y="952500"/>
            <a:ext cx="8003641" cy="5499101"/>
          </a:xfrm>
          <a:prstGeom prst="rect">
            <a:avLst/>
          </a:prstGeom>
          <a:ln w="12700">
            <a:miter lim="400000"/>
          </a:ln>
        </p:spPr>
      </p:pic>
      <p:sp>
        <p:nvSpPr>
          <p:cNvPr id="1717" name="DEATH…">
            <a:extLst>
              <a:ext uri="{FF2B5EF4-FFF2-40B4-BE49-F238E27FC236}">
                <a16:creationId xmlns:a16="http://schemas.microsoft.com/office/drawing/2014/main" id="{9CAB9F6F-54AF-C96D-1865-7B844D20933E}"/>
              </a:ext>
            </a:extLst>
          </p:cNvPr>
          <p:cNvSpPr txBox="1"/>
          <p:nvPr/>
        </p:nvSpPr>
        <p:spPr>
          <a:xfrm>
            <a:off x="5578647" y="6743683"/>
            <a:ext cx="3652020" cy="56896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4600" b="1">
                <a:solidFill>
                  <a:srgbClr val="971817"/>
                </a:solidFill>
                <a:latin typeface="Helvetica"/>
                <a:ea typeface="Helvetica"/>
                <a:cs typeface="Helvetica"/>
                <a:sym typeface="Helvetica"/>
              </a:defRPr>
            </a:pPr>
            <a:r>
              <a:t>DEATH</a:t>
            </a:r>
          </a:p>
          <a:p>
            <a:pPr>
              <a:defRPr sz="4600" b="1">
                <a:solidFill>
                  <a:srgbClr val="971817"/>
                </a:solidFill>
                <a:latin typeface="Helvetica"/>
                <a:ea typeface="Helvetica"/>
                <a:cs typeface="Helvetica"/>
                <a:sym typeface="Helvetica"/>
              </a:defRPr>
            </a:pPr>
            <a:r>
              <a:t>PAIN</a:t>
            </a:r>
          </a:p>
          <a:p>
            <a:pPr>
              <a:defRPr sz="4600" b="1">
                <a:solidFill>
                  <a:srgbClr val="971817"/>
                </a:solidFill>
                <a:latin typeface="Helvetica"/>
                <a:ea typeface="Helvetica"/>
                <a:cs typeface="Helvetica"/>
                <a:sym typeface="Helvetica"/>
              </a:defRPr>
            </a:pPr>
            <a:r>
              <a:t>KILLING</a:t>
            </a:r>
          </a:p>
          <a:p>
            <a:pPr>
              <a:defRPr sz="4600" b="1">
                <a:solidFill>
                  <a:srgbClr val="971817"/>
                </a:solidFill>
                <a:latin typeface="Helvetica"/>
                <a:ea typeface="Helvetica"/>
                <a:cs typeface="Helvetica"/>
                <a:sym typeface="Helvetica"/>
              </a:defRPr>
            </a:pPr>
            <a:r>
              <a:t>DISEASE</a:t>
            </a:r>
          </a:p>
          <a:p>
            <a:pPr>
              <a:defRPr sz="4600" b="1">
                <a:solidFill>
                  <a:srgbClr val="971817"/>
                </a:solidFill>
                <a:latin typeface="Helvetica"/>
                <a:ea typeface="Helvetica"/>
                <a:cs typeface="Helvetica"/>
                <a:sym typeface="Helvetica"/>
              </a:defRPr>
            </a:pPr>
            <a:r>
              <a:t>THORNS</a:t>
            </a:r>
          </a:p>
          <a:p>
            <a:pPr>
              <a:defRPr sz="4600" b="1">
                <a:solidFill>
                  <a:srgbClr val="971817"/>
                </a:solidFill>
                <a:latin typeface="Helvetica"/>
                <a:ea typeface="Helvetica"/>
                <a:cs typeface="Helvetica"/>
                <a:sym typeface="Helvetica"/>
              </a:defRPr>
            </a:pPr>
            <a:r>
              <a:t>STRUGGLE</a:t>
            </a:r>
          </a:p>
          <a:p>
            <a:pPr>
              <a:defRPr sz="4600" b="1">
                <a:solidFill>
                  <a:srgbClr val="971817"/>
                </a:solidFill>
                <a:latin typeface="Helvetica"/>
                <a:ea typeface="Helvetica"/>
                <a:cs typeface="Helvetica"/>
                <a:sym typeface="Helvetica"/>
              </a:defRPr>
            </a:pPr>
            <a:r>
              <a:t>SUFFERING</a:t>
            </a:r>
          </a:p>
          <a:p>
            <a:pPr>
              <a:defRPr sz="4600" b="1">
                <a:solidFill>
                  <a:srgbClr val="971817"/>
                </a:solidFill>
                <a:latin typeface="Helvetica"/>
                <a:ea typeface="Helvetica"/>
                <a:cs typeface="Helvetica"/>
                <a:sym typeface="Helvetica"/>
              </a:defRPr>
            </a:pPr>
            <a:r>
              <a:t>EXTINCTION</a:t>
            </a:r>
          </a:p>
        </p:txBody>
      </p:sp>
      <p:sp>
        <p:nvSpPr>
          <p:cNvPr id="1718" name="DEATH…">
            <a:extLst>
              <a:ext uri="{FF2B5EF4-FFF2-40B4-BE49-F238E27FC236}">
                <a16:creationId xmlns:a16="http://schemas.microsoft.com/office/drawing/2014/main" id="{CA2681FF-83A5-A831-164E-9A28FC8C1099}"/>
              </a:ext>
            </a:extLst>
          </p:cNvPr>
          <p:cNvSpPr txBox="1"/>
          <p:nvPr/>
        </p:nvSpPr>
        <p:spPr>
          <a:xfrm>
            <a:off x="16059743" y="1454150"/>
            <a:ext cx="3652020" cy="56896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4600" b="1">
                <a:solidFill>
                  <a:srgbClr val="971817"/>
                </a:solidFill>
                <a:latin typeface="Helvetica"/>
                <a:ea typeface="Helvetica"/>
                <a:cs typeface="Helvetica"/>
                <a:sym typeface="Helvetica"/>
              </a:defRPr>
            </a:pPr>
            <a:r>
              <a:t>DEATH</a:t>
            </a:r>
          </a:p>
          <a:p>
            <a:pPr>
              <a:defRPr sz="4600" b="1">
                <a:solidFill>
                  <a:srgbClr val="971817"/>
                </a:solidFill>
                <a:latin typeface="Helvetica"/>
                <a:ea typeface="Helvetica"/>
                <a:cs typeface="Helvetica"/>
                <a:sym typeface="Helvetica"/>
              </a:defRPr>
            </a:pPr>
            <a:r>
              <a:t>PAIN</a:t>
            </a:r>
          </a:p>
          <a:p>
            <a:pPr>
              <a:defRPr sz="4600" b="1">
                <a:solidFill>
                  <a:srgbClr val="971817"/>
                </a:solidFill>
                <a:latin typeface="Helvetica"/>
                <a:ea typeface="Helvetica"/>
                <a:cs typeface="Helvetica"/>
                <a:sym typeface="Helvetica"/>
              </a:defRPr>
            </a:pPr>
            <a:r>
              <a:t>KILLING</a:t>
            </a:r>
          </a:p>
          <a:p>
            <a:pPr>
              <a:defRPr sz="4600" b="1">
                <a:solidFill>
                  <a:srgbClr val="971817"/>
                </a:solidFill>
                <a:latin typeface="Helvetica"/>
                <a:ea typeface="Helvetica"/>
                <a:cs typeface="Helvetica"/>
                <a:sym typeface="Helvetica"/>
              </a:defRPr>
            </a:pPr>
            <a:r>
              <a:t>DISEASE</a:t>
            </a:r>
          </a:p>
          <a:p>
            <a:pPr>
              <a:defRPr sz="4600" b="1">
                <a:solidFill>
                  <a:srgbClr val="971817"/>
                </a:solidFill>
                <a:latin typeface="Helvetica"/>
                <a:ea typeface="Helvetica"/>
                <a:cs typeface="Helvetica"/>
                <a:sym typeface="Helvetica"/>
              </a:defRPr>
            </a:pPr>
            <a:r>
              <a:t>THORNS</a:t>
            </a:r>
          </a:p>
          <a:p>
            <a:pPr>
              <a:defRPr sz="4600" b="1">
                <a:solidFill>
                  <a:srgbClr val="971817"/>
                </a:solidFill>
                <a:latin typeface="Helvetica"/>
                <a:ea typeface="Helvetica"/>
                <a:cs typeface="Helvetica"/>
                <a:sym typeface="Helvetica"/>
              </a:defRPr>
            </a:pPr>
            <a:r>
              <a:t>STRUGGLE</a:t>
            </a:r>
          </a:p>
          <a:p>
            <a:pPr>
              <a:defRPr sz="4600" b="1">
                <a:solidFill>
                  <a:srgbClr val="971817"/>
                </a:solidFill>
                <a:latin typeface="Helvetica"/>
                <a:ea typeface="Helvetica"/>
                <a:cs typeface="Helvetica"/>
                <a:sym typeface="Helvetica"/>
              </a:defRPr>
            </a:pPr>
            <a:r>
              <a:t>SUFFERING</a:t>
            </a:r>
          </a:p>
          <a:p>
            <a:pPr>
              <a:defRPr sz="4600" b="1">
                <a:solidFill>
                  <a:srgbClr val="971817"/>
                </a:solidFill>
                <a:latin typeface="Helvetica"/>
                <a:ea typeface="Helvetica"/>
                <a:cs typeface="Helvetica"/>
                <a:sym typeface="Helvetica"/>
              </a:defRPr>
            </a:pPr>
            <a:r>
              <a:t>EXTINCTION</a:t>
            </a:r>
          </a:p>
        </p:txBody>
      </p:sp>
      <p:sp>
        <p:nvSpPr>
          <p:cNvPr id="1719" name="MILLIONS OF YEARS">
            <a:extLst>
              <a:ext uri="{FF2B5EF4-FFF2-40B4-BE49-F238E27FC236}">
                <a16:creationId xmlns:a16="http://schemas.microsoft.com/office/drawing/2014/main" id="{3E90E65C-4C2A-6EFF-7313-5C471D0475A3}"/>
              </a:ext>
            </a:extLst>
          </p:cNvPr>
          <p:cNvSpPr txBox="1"/>
          <p:nvPr/>
        </p:nvSpPr>
        <p:spPr>
          <a:xfrm rot="16200000">
            <a:off x="294992" y="9423399"/>
            <a:ext cx="6043589" cy="8001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4600" b="1">
                <a:solidFill>
                  <a:srgbClr val="E8A433"/>
                </a:solidFill>
                <a:latin typeface="Helvetica"/>
                <a:ea typeface="Helvetica"/>
                <a:cs typeface="Helvetica"/>
                <a:sym typeface="Helvetica"/>
              </a:defRPr>
            </a:lvl1pPr>
          </a:lstStyle>
          <a:p>
            <a:r>
              <a:t>MILLIONS OF YEARS</a:t>
            </a:r>
          </a:p>
        </p:txBody>
      </p:sp>
      <p:sp>
        <p:nvSpPr>
          <p:cNvPr id="1720" name="FOSSIL…">
            <a:extLst>
              <a:ext uri="{FF2B5EF4-FFF2-40B4-BE49-F238E27FC236}">
                <a16:creationId xmlns:a16="http://schemas.microsoft.com/office/drawing/2014/main" id="{D862D25E-2C52-C2E6-A0CE-0304F5F0769C}"/>
              </a:ext>
            </a:extLst>
          </p:cNvPr>
          <p:cNvSpPr txBox="1"/>
          <p:nvPr/>
        </p:nvSpPr>
        <p:spPr>
          <a:xfrm>
            <a:off x="4576654" y="6435344"/>
            <a:ext cx="1172960" cy="845312"/>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lnSpc>
                <a:spcPct val="70000"/>
              </a:lnSpc>
              <a:defRPr sz="3100" b="1">
                <a:solidFill>
                  <a:srgbClr val="FFFFFF"/>
                </a:solidFill>
                <a:latin typeface="Myriad Pro Condensed"/>
                <a:ea typeface="Myriad Pro Condensed"/>
                <a:cs typeface="Myriad Pro Condensed"/>
                <a:sym typeface="Myriad Pro Condensed"/>
              </a:defRPr>
            </a:pPr>
            <a:r>
              <a:t>FOSSIL</a:t>
            </a:r>
          </a:p>
          <a:p>
            <a:pPr>
              <a:lnSpc>
                <a:spcPct val="70000"/>
              </a:lnSpc>
              <a:defRPr sz="3100" b="1">
                <a:solidFill>
                  <a:srgbClr val="FFFFFF"/>
                </a:solidFill>
                <a:latin typeface="Myriad Pro Condensed"/>
                <a:ea typeface="Myriad Pro Condensed"/>
                <a:cs typeface="Myriad Pro Condensed"/>
                <a:sym typeface="Myriad Pro Condensed"/>
              </a:defRPr>
            </a:pPr>
            <a:r>
              <a:t>RECORD</a:t>
            </a:r>
          </a:p>
        </p:txBody>
      </p:sp>
      <p:sp>
        <p:nvSpPr>
          <p:cNvPr id="1721" name="FOSSIL…">
            <a:extLst>
              <a:ext uri="{FF2B5EF4-FFF2-40B4-BE49-F238E27FC236}">
                <a16:creationId xmlns:a16="http://schemas.microsoft.com/office/drawing/2014/main" id="{336C3689-175B-EF49-68EF-F5E3E9DFD459}"/>
              </a:ext>
            </a:extLst>
          </p:cNvPr>
          <p:cNvSpPr txBox="1"/>
          <p:nvPr/>
        </p:nvSpPr>
        <p:spPr>
          <a:xfrm>
            <a:off x="14923820" y="1006413"/>
            <a:ext cx="1172960" cy="845313"/>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lnSpc>
                <a:spcPct val="70000"/>
              </a:lnSpc>
              <a:defRPr sz="3100" b="1">
                <a:solidFill>
                  <a:srgbClr val="FFFFFF"/>
                </a:solidFill>
                <a:latin typeface="Myriad Pro Condensed"/>
                <a:ea typeface="Myriad Pro Condensed"/>
                <a:cs typeface="Myriad Pro Condensed"/>
                <a:sym typeface="Myriad Pro Condensed"/>
              </a:defRPr>
            </a:pPr>
            <a:r>
              <a:t>FOSSIL</a:t>
            </a:r>
          </a:p>
          <a:p>
            <a:pPr>
              <a:lnSpc>
                <a:spcPct val="70000"/>
              </a:lnSpc>
              <a:defRPr sz="3100" b="1">
                <a:solidFill>
                  <a:srgbClr val="FFFFFF"/>
                </a:solidFill>
                <a:latin typeface="Myriad Pro Condensed"/>
                <a:ea typeface="Myriad Pro Condensed"/>
                <a:cs typeface="Myriad Pro Condensed"/>
                <a:sym typeface="Myriad Pro Condensed"/>
              </a:defRPr>
            </a:pPr>
            <a:r>
              <a:t>RECORD</a:t>
            </a:r>
          </a:p>
        </p:txBody>
      </p:sp>
      <p:pic>
        <p:nvPicPr>
          <p:cNvPr id="1722" name="image53.jpg" descr="image53.jpg">
            <a:extLst>
              <a:ext uri="{FF2B5EF4-FFF2-40B4-BE49-F238E27FC236}">
                <a16:creationId xmlns:a16="http://schemas.microsoft.com/office/drawing/2014/main" id="{602982C9-6FD9-5801-7FF4-9DDA2DD22F54}"/>
              </a:ext>
            </a:extLst>
          </p:cNvPr>
          <p:cNvPicPr>
            <a:picLocks noChangeAspect="1"/>
          </p:cNvPicPr>
          <p:nvPr/>
        </p:nvPicPr>
        <p:blipFill>
          <a:blip r:embed="rId4"/>
          <a:srcRect l="4977" t="9151" r="13595" b="19557"/>
          <a:stretch>
            <a:fillRect/>
          </a:stretch>
        </p:blipFill>
        <p:spPr>
          <a:xfrm>
            <a:off x="13898493" y="7239000"/>
            <a:ext cx="7536886" cy="5498967"/>
          </a:xfrm>
          <a:prstGeom prst="rect">
            <a:avLst/>
          </a:prstGeom>
          <a:ln w="12700">
            <a:miter lim="400000"/>
          </a:ln>
        </p:spPr>
      </p:pic>
      <p:sp>
        <p:nvSpPr>
          <p:cNvPr id="1723" name="“Very  Good”">
            <a:extLst>
              <a:ext uri="{FF2B5EF4-FFF2-40B4-BE49-F238E27FC236}">
                <a16:creationId xmlns:a16="http://schemas.microsoft.com/office/drawing/2014/main" id="{991EB53E-F2A8-9320-E6CA-FEE8519985B9}"/>
              </a:ext>
            </a:extLst>
          </p:cNvPr>
          <p:cNvSpPr/>
          <p:nvPr/>
        </p:nvSpPr>
        <p:spPr>
          <a:xfrm rot="20460000">
            <a:off x="5641004" y="8374832"/>
            <a:ext cx="3535167" cy="2427302"/>
          </a:xfrm>
          <a:prstGeom prst="rect">
            <a:avLst/>
          </a:prstGeom>
          <a:blipFill>
            <a:blip r:embed="rId5"/>
          </a:blipFill>
          <a:ln w="12700">
            <a:miter lim="400000"/>
          </a:ln>
          <a:extLst>
            <a:ext uri="{C572A759-6A51-4108-AA02-DFA0A04FC94B}">
              <ma14:wrappingTextBoxFlag xmlns:ma14="http://schemas.microsoft.com/office/mac/drawingml/2011/main" xmlns="" val="1"/>
            </a:ext>
          </a:extLst>
        </p:spPr>
        <p:txBody>
          <a:bodyPr lIns="50800" tIns="50800" rIns="50800" bIns="50800" anchor="ctr"/>
          <a:lstStyle>
            <a:lvl1pPr defTabSz="584200">
              <a:defRPr sz="6500" b="1">
                <a:effectLst>
                  <a:outerShdw blurRad="38100" dist="12700" dir="5400000" rotWithShape="0">
                    <a:srgbClr val="000000">
                      <a:alpha val="50000"/>
                    </a:srgbClr>
                  </a:outerShdw>
                </a:effectLst>
                <a:latin typeface="Arial"/>
                <a:ea typeface="Arial"/>
                <a:cs typeface="Arial"/>
                <a:sym typeface="Arial"/>
              </a:defRPr>
            </a:lvl1pPr>
          </a:lstStyle>
          <a:p>
            <a:r>
              <a:t>“Very  Good”</a:t>
            </a:r>
          </a:p>
        </p:txBody>
      </p:sp>
      <p:sp>
        <p:nvSpPr>
          <p:cNvPr id="1724" name="Noah’s Flood">
            <a:extLst>
              <a:ext uri="{FF2B5EF4-FFF2-40B4-BE49-F238E27FC236}">
                <a16:creationId xmlns:a16="http://schemas.microsoft.com/office/drawing/2014/main" id="{9E79ED2B-F55D-BC12-FC2B-3D886396A86B}"/>
              </a:ext>
            </a:extLst>
          </p:cNvPr>
          <p:cNvSpPr/>
          <p:nvPr/>
        </p:nvSpPr>
        <p:spPr>
          <a:xfrm rot="20460000">
            <a:off x="16003869" y="3037372"/>
            <a:ext cx="3535168" cy="2427302"/>
          </a:xfrm>
          <a:prstGeom prst="rect">
            <a:avLst/>
          </a:prstGeom>
          <a:blipFill>
            <a:blip r:embed="rId6"/>
          </a:blipFill>
          <a:ln w="12700">
            <a:miter lim="400000"/>
          </a:ln>
          <a:extLst>
            <a:ext uri="{C572A759-6A51-4108-AA02-DFA0A04FC94B}">
              <ma14:wrappingTextBoxFlag xmlns:ma14="http://schemas.microsoft.com/office/mac/drawingml/2011/main" xmlns="" val="1"/>
            </a:ext>
          </a:extLst>
        </p:spPr>
        <p:txBody>
          <a:bodyPr lIns="50800" tIns="50800" rIns="50800" bIns="50800" anchor="ctr"/>
          <a:lstStyle>
            <a:lvl1pPr defTabSz="584200">
              <a:defRPr sz="6500" b="1">
                <a:solidFill>
                  <a:srgbClr val="FFFFFF"/>
                </a:solidFill>
                <a:effectLst>
                  <a:outerShdw blurRad="38100" dist="12700" dir="5400000" rotWithShape="0">
                    <a:srgbClr val="000000">
                      <a:alpha val="50000"/>
                    </a:srgbClr>
                  </a:outerShdw>
                </a:effectLst>
                <a:latin typeface="Arial"/>
                <a:ea typeface="Arial"/>
                <a:cs typeface="Arial"/>
                <a:sym typeface="Arial"/>
              </a:defRPr>
            </a:lvl1pPr>
          </a:lstStyle>
          <a:p>
            <a:r>
              <a:t>Noah’s Flood</a:t>
            </a:r>
          </a:p>
        </p:txBody>
      </p:sp>
      <p:pic>
        <p:nvPicPr>
          <p:cNvPr id="1725" name="droppedImage.pdf" descr="droppedImage.pdf">
            <a:extLst>
              <a:ext uri="{FF2B5EF4-FFF2-40B4-BE49-F238E27FC236}">
                <a16:creationId xmlns:a16="http://schemas.microsoft.com/office/drawing/2014/main" id="{3BBFC9BE-E11F-169F-4E0F-E1A1B9CAB73E}"/>
              </a:ext>
            </a:extLst>
          </p:cNvPr>
          <p:cNvPicPr>
            <a:picLocks noChangeAspect="1"/>
          </p:cNvPicPr>
          <p:nvPr/>
        </p:nvPicPr>
        <p:blipFill>
          <a:blip r:embed="rId7"/>
          <a:stretch>
            <a:fillRect/>
          </a:stretch>
        </p:blipFill>
        <p:spPr>
          <a:xfrm>
            <a:off x="14590380" y="850900"/>
            <a:ext cx="6127880" cy="6413501"/>
          </a:xfrm>
          <a:prstGeom prst="rect">
            <a:avLst/>
          </a:prstGeom>
          <a:ln w="12700">
            <a:miter lim="400000"/>
          </a:ln>
        </p:spPr>
      </p:pic>
      <p:pic>
        <p:nvPicPr>
          <p:cNvPr id="1726" name="droppedImage.pdf" descr="droppedImage.pdf">
            <a:extLst>
              <a:ext uri="{FF2B5EF4-FFF2-40B4-BE49-F238E27FC236}">
                <a16:creationId xmlns:a16="http://schemas.microsoft.com/office/drawing/2014/main" id="{3597DAE8-2ED4-5EF4-4C98-F5A56984FABA}"/>
              </a:ext>
            </a:extLst>
          </p:cNvPr>
          <p:cNvPicPr>
            <a:picLocks noChangeAspect="1"/>
          </p:cNvPicPr>
          <p:nvPr/>
        </p:nvPicPr>
        <p:blipFill>
          <a:blip r:embed="rId8"/>
          <a:stretch>
            <a:fillRect/>
          </a:stretch>
        </p:blipFill>
        <p:spPr>
          <a:xfrm>
            <a:off x="4125502" y="6407133"/>
            <a:ext cx="6153437" cy="6388101"/>
          </a:xfrm>
          <a:prstGeom prst="rect">
            <a:avLst/>
          </a:prstGeom>
          <a:ln w="12700">
            <a:miter lim="400000"/>
          </a:ln>
        </p:spPr>
      </p:pic>
    </p:spTree>
    <p:extLst>
      <p:ext uri="{BB962C8B-B14F-4D97-AF65-F5344CB8AC3E}">
        <p14:creationId xmlns:p14="http://schemas.microsoft.com/office/powerpoint/2010/main" val="1817755703"/>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1723"/>
                                        </p:tgtEl>
                                        <p:attrNameLst>
                                          <p:attrName>style.visibility</p:attrName>
                                        </p:attrNameLst>
                                      </p:cBhvr>
                                      <p:to>
                                        <p:strVal val="visible"/>
                                      </p:to>
                                    </p:set>
                                    <p:animEffect transition="in" filter="dissolve">
                                      <p:cBhvr>
                                        <p:cTn id="7" dur="499"/>
                                        <p:tgtEl>
                                          <p:spTgt spid="172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0" nodeType="clickEffect">
                                  <p:stCondLst>
                                    <p:cond delay="0"/>
                                  </p:stCondLst>
                                  <p:iterate>
                                    <p:tmAbs val="0"/>
                                  </p:iterate>
                                  <p:childTnLst>
                                    <p:set>
                                      <p:cBhvr>
                                        <p:cTn id="11" fill="hold"/>
                                        <p:tgtEl>
                                          <p:spTgt spid="1724"/>
                                        </p:tgtEl>
                                        <p:attrNameLst>
                                          <p:attrName>style.visibility</p:attrName>
                                        </p:attrNameLst>
                                      </p:cBhvr>
                                      <p:to>
                                        <p:strVal val="visible"/>
                                      </p:to>
                                    </p:set>
                                    <p:animEffect transition="in" filter="dissolve">
                                      <p:cBhvr>
                                        <p:cTn id="12" dur="499"/>
                                        <p:tgtEl>
                                          <p:spTgt spid="172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grpId="0" nodeType="clickEffect">
                                  <p:stCondLst>
                                    <p:cond delay="0"/>
                                  </p:stCondLst>
                                  <p:iterate>
                                    <p:tmAbs val="0"/>
                                  </p:iterate>
                                  <p:childTnLst>
                                    <p:set>
                                      <p:cBhvr>
                                        <p:cTn id="16" fill="hold"/>
                                        <p:tgtEl>
                                          <p:spTgt spid="1725"/>
                                        </p:tgtEl>
                                        <p:attrNameLst>
                                          <p:attrName>style.visibility</p:attrName>
                                        </p:attrNameLst>
                                      </p:cBhvr>
                                      <p:to>
                                        <p:strVal val="visible"/>
                                      </p:to>
                                    </p:set>
                                    <p:anim calcmode="lin" valueType="num">
                                      <p:cBhvr>
                                        <p:cTn id="17" dur="500" fill="hold"/>
                                        <p:tgtEl>
                                          <p:spTgt spid="1725"/>
                                        </p:tgtEl>
                                        <p:attrNameLst>
                                          <p:attrName>ppt_x</p:attrName>
                                        </p:attrNameLst>
                                      </p:cBhvr>
                                      <p:tavLst>
                                        <p:tav tm="0">
                                          <p:val>
                                            <p:strVal val="#ppt_x"/>
                                          </p:val>
                                        </p:tav>
                                        <p:tav tm="100000">
                                          <p:val>
                                            <p:strVal val="#ppt_x"/>
                                          </p:val>
                                        </p:tav>
                                      </p:tavLst>
                                    </p:anim>
                                    <p:anim calcmode="lin" valueType="num">
                                      <p:cBhvr>
                                        <p:cTn id="18" dur="500" fill="hold"/>
                                        <p:tgtEl>
                                          <p:spTgt spid="1725"/>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9" presetClass="exit" fill="hold" grpId="1" nodeType="clickEffect">
                                  <p:stCondLst>
                                    <p:cond delay="0"/>
                                  </p:stCondLst>
                                  <p:iterate>
                                    <p:tmAbs val="0"/>
                                  </p:iterate>
                                  <p:childTnLst>
                                    <p:animEffect transition="out" filter="dissolve">
                                      <p:cBhvr>
                                        <p:cTn id="22" dur="500" fill="hold"/>
                                        <p:tgtEl>
                                          <p:spTgt spid="1725"/>
                                        </p:tgtEl>
                                      </p:cBhvr>
                                    </p:animEffect>
                                    <p:set>
                                      <p:cBhvr>
                                        <p:cTn id="23" fill="hold">
                                          <p:stCondLst>
                                            <p:cond delay="499"/>
                                          </p:stCondLst>
                                        </p:cTn>
                                        <p:tgtEl>
                                          <p:spTgt spid="1725"/>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2" presetClass="entr" presetSubtype="1" fill="hold" grpId="0" nodeType="clickEffect">
                                  <p:stCondLst>
                                    <p:cond delay="0"/>
                                  </p:stCondLst>
                                  <p:iterate>
                                    <p:tmAbs val="0"/>
                                  </p:iterate>
                                  <p:childTnLst>
                                    <p:set>
                                      <p:cBhvr>
                                        <p:cTn id="27" fill="hold"/>
                                        <p:tgtEl>
                                          <p:spTgt spid="1726"/>
                                        </p:tgtEl>
                                        <p:attrNameLst>
                                          <p:attrName>style.visibility</p:attrName>
                                        </p:attrNameLst>
                                      </p:cBhvr>
                                      <p:to>
                                        <p:strVal val="visible"/>
                                      </p:to>
                                    </p:set>
                                    <p:anim calcmode="lin" valueType="num">
                                      <p:cBhvr>
                                        <p:cTn id="28" dur="500" fill="hold"/>
                                        <p:tgtEl>
                                          <p:spTgt spid="1726"/>
                                        </p:tgtEl>
                                        <p:attrNameLst>
                                          <p:attrName>ppt_x</p:attrName>
                                        </p:attrNameLst>
                                      </p:cBhvr>
                                      <p:tavLst>
                                        <p:tav tm="0">
                                          <p:val>
                                            <p:strVal val="#ppt_x"/>
                                          </p:val>
                                        </p:tav>
                                        <p:tav tm="100000">
                                          <p:val>
                                            <p:strVal val="#ppt_x"/>
                                          </p:val>
                                        </p:tav>
                                      </p:tavLst>
                                    </p:anim>
                                    <p:anim calcmode="lin" valueType="num">
                                      <p:cBhvr>
                                        <p:cTn id="29" dur="500" fill="hold"/>
                                        <p:tgtEl>
                                          <p:spTgt spid="172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3" grpId="0" animBg="1" advAuto="0"/>
      <p:bldP spid="1724" grpId="0" animBg="1" advAuto="0"/>
      <p:bldP spid="1725" grpId="0" animBg="1" advAuto="0"/>
      <p:bldP spid="1725" grpId="1" animBg="1" advAuto="0"/>
      <p:bldP spid="1726" grpId="0" animBg="1" advAuto="0"/>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8" name="Romans 1:21–22"/>
          <p:cNvSpPr txBox="1">
            <a:spLocks noGrp="1"/>
          </p:cNvSpPr>
          <p:nvPr>
            <p:ph type="title"/>
          </p:nvPr>
        </p:nvSpPr>
        <p:spPr>
          <a:prstGeom prst="rect">
            <a:avLst/>
          </a:prstGeom>
        </p:spPr>
        <p:txBody>
          <a:bodyPr/>
          <a:lstStyle/>
          <a:p>
            <a:r>
              <a:rPr dirty="0">
                <a:latin typeface="+mn-lt"/>
              </a:rPr>
              <a:t>Romans 1:21</a:t>
            </a:r>
            <a:r>
              <a:rPr sz="9500" dirty="0">
                <a:latin typeface="+mn-lt"/>
              </a:rPr>
              <a:t>–22</a:t>
            </a:r>
          </a:p>
        </p:txBody>
      </p:sp>
      <p:sp>
        <p:nvSpPr>
          <p:cNvPr id="1729" name="21 For even though they knew God, they did not honor Him as God, or give thanks, but they became futile in their speculations, and their foolish heart was darkened. 22 Professing to be wise, they became fools."/>
          <p:cNvSpPr txBox="1">
            <a:spLocks noGrp="1"/>
          </p:cNvSpPr>
          <p:nvPr>
            <p:ph type="body" idx="1"/>
          </p:nvPr>
        </p:nvSpPr>
        <p:spPr>
          <a:xfrm>
            <a:off x="2413000" y="3073400"/>
            <a:ext cx="19519900" cy="8839200"/>
          </a:xfrm>
          <a:prstGeom prst="rect">
            <a:avLst/>
          </a:prstGeom>
        </p:spPr>
        <p:txBody>
          <a:bodyPr/>
          <a:lstStyle/>
          <a:p>
            <a:r>
              <a:rPr sz="3600"/>
              <a:t>21</a:t>
            </a:r>
            <a:r>
              <a:t> For even though they knew God, they did not honor Him as God, or give thanks, but they became </a:t>
            </a:r>
            <a:r>
              <a:rPr>
                <a:solidFill>
                  <a:srgbClr val="FFFB00"/>
                </a:solidFill>
              </a:rPr>
              <a:t>futile in their speculations</a:t>
            </a:r>
            <a:r>
              <a:t>, and their </a:t>
            </a:r>
            <a:r>
              <a:rPr>
                <a:solidFill>
                  <a:srgbClr val="FFFB00"/>
                </a:solidFill>
              </a:rPr>
              <a:t>foolish heart was darkened</a:t>
            </a:r>
            <a:r>
              <a:t>. </a:t>
            </a:r>
            <a:r>
              <a:rPr sz="3600"/>
              <a:t>22</a:t>
            </a:r>
            <a:r>
              <a:t> Professing to be wise, </a:t>
            </a:r>
            <a:r>
              <a:rPr>
                <a:solidFill>
                  <a:srgbClr val="FFFB00"/>
                </a:solidFill>
              </a:rPr>
              <a:t>they became fools</a:t>
            </a:r>
            <a:r>
              <a:t>.</a:t>
            </a:r>
          </a:p>
        </p:txBody>
      </p:sp>
    </p:spTree>
  </p:cSld>
  <p:clrMapOvr>
    <a:masterClrMapping/>
  </p:clrMapOvr>
  <p:transition spd="med"/>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1" name="“We have allowed ourselves to be brainwashed . . . ”"/>
          <p:cNvSpPr txBox="1">
            <a:spLocks noGrp="1"/>
          </p:cNvSpPr>
          <p:nvPr>
            <p:ph type="ctrTitle"/>
          </p:nvPr>
        </p:nvSpPr>
        <p:spPr>
          <a:xfrm>
            <a:off x="2463800" y="2940037"/>
            <a:ext cx="14188003" cy="2984501"/>
          </a:xfrm>
          <a:prstGeom prst="rect">
            <a:avLst/>
          </a:prstGeom>
        </p:spPr>
        <p:txBody>
          <a:bodyPr/>
          <a:lstStyle>
            <a:lvl1pPr>
              <a:defRPr sz="8400"/>
            </a:lvl1pPr>
          </a:lstStyle>
          <a:p>
            <a:r>
              <a:t>“We have allowed ourselves to be brainwashed . . . ”</a:t>
            </a:r>
          </a:p>
        </p:txBody>
      </p:sp>
      <p:sp>
        <p:nvSpPr>
          <p:cNvPr id="2232" name="Derek Ager:"/>
          <p:cNvSpPr txBox="1"/>
          <p:nvPr/>
        </p:nvSpPr>
        <p:spPr>
          <a:xfrm>
            <a:off x="2384584" y="1781730"/>
            <a:ext cx="12014201" cy="129385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lvl1pPr marL="40640" marR="40640" algn="l" defTabSz="914400">
              <a:buFont typeface="Arial"/>
              <a:defRPr sz="7200">
                <a:solidFill>
                  <a:srgbClr val="FFFFFF"/>
                </a:solidFill>
                <a:uFill>
                  <a:solidFill>
                    <a:srgbClr val="FFFFFF"/>
                  </a:solidFill>
                </a:uFill>
                <a:latin typeface="+mn-lt"/>
                <a:ea typeface="+mn-ea"/>
                <a:cs typeface="+mn-cs"/>
                <a:sym typeface="Helvetica"/>
              </a:defRPr>
            </a:lvl1pPr>
          </a:lstStyle>
          <a:p>
            <a:r>
              <a:t>Derek Ager:</a:t>
            </a:r>
          </a:p>
        </p:txBody>
      </p:sp>
      <p:pic>
        <p:nvPicPr>
          <p:cNvPr id="2233" name="Ager, Derek.jpg" descr="Ager, Derek.jpg"/>
          <p:cNvPicPr>
            <a:picLocks/>
          </p:cNvPicPr>
          <p:nvPr/>
        </p:nvPicPr>
        <p:blipFill>
          <a:blip r:embed="rId2"/>
          <a:stretch>
            <a:fillRect/>
          </a:stretch>
        </p:blipFill>
        <p:spPr>
          <a:xfrm>
            <a:off x="16764000" y="1854873"/>
            <a:ext cx="5143500" cy="5613401"/>
          </a:xfrm>
          <a:prstGeom prst="rect">
            <a:avLst/>
          </a:prstGeom>
          <a:ln w="25400">
            <a:solidFill>
              <a:srgbClr val="FFFFFF"/>
            </a:solidFill>
            <a:miter lim="400000"/>
          </a:ln>
          <a:effectLst>
            <a:reflection stA="16917" endPos="40000" dir="5400000" sy="-100000" algn="bl" rotWithShape="0"/>
          </a:effectLst>
        </p:spPr>
      </p:pic>
      <p:sp>
        <p:nvSpPr>
          <p:cNvPr id="2234" name="Not only brainwashing has occurred, but also censorship of creationist views."/>
          <p:cNvSpPr txBox="1"/>
          <p:nvPr/>
        </p:nvSpPr>
        <p:spPr>
          <a:xfrm>
            <a:off x="2480409" y="8602512"/>
            <a:ext cx="19423181" cy="2984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pPr algn="l">
              <a:defRPr sz="8400">
                <a:solidFill>
                  <a:srgbClr val="FFFFFF"/>
                </a:solidFill>
                <a:effectLst>
                  <a:outerShdw blurRad="50800" dist="38100" dir="5400000" rotWithShape="0">
                    <a:srgbClr val="000000">
                      <a:alpha val="40000"/>
                    </a:srgbClr>
                  </a:outerShdw>
                </a:effectLst>
                <a:latin typeface="+mn-lt"/>
                <a:ea typeface="+mn-ea"/>
                <a:cs typeface="+mn-cs"/>
                <a:sym typeface="Helvetica"/>
              </a:defRPr>
            </a:pPr>
            <a:r>
              <a:t>Not only </a:t>
            </a:r>
            <a:r>
              <a:rPr>
                <a:solidFill>
                  <a:srgbClr val="FFFB00"/>
                </a:solidFill>
              </a:rPr>
              <a:t>brainwashing</a:t>
            </a:r>
            <a:r>
              <a:t> has occurred, but also </a:t>
            </a:r>
            <a:r>
              <a:rPr>
                <a:solidFill>
                  <a:srgbClr val="FFFB00"/>
                </a:solidFill>
              </a:rPr>
              <a:t>censorship</a:t>
            </a:r>
            <a:r>
              <a:t> of creationist views.</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2234"/>
                                        </p:tgtEl>
                                        <p:attrNameLst>
                                          <p:attrName>style.visibility</p:attrName>
                                        </p:attrNameLst>
                                      </p:cBhvr>
                                      <p:to>
                                        <p:strVal val="visible"/>
                                      </p:to>
                                    </p:set>
                                    <p:animEffect transition="in" filter="fade">
                                      <p:cBhvr>
                                        <p:cTn id="7" dur="500"/>
                                        <p:tgtEl>
                                          <p:spTgt spid="22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4" grpId="0" animBg="1" advAuto="0"/>
    </p:bld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6" name="1830-33"/>
          <p:cNvSpPr txBox="1">
            <a:spLocks noGrp="1"/>
          </p:cNvSpPr>
          <p:nvPr>
            <p:ph type="title" idx="4294967295"/>
          </p:nvPr>
        </p:nvSpPr>
        <p:spPr>
          <a:xfrm>
            <a:off x="8060436" y="6053875"/>
            <a:ext cx="3230564" cy="982066"/>
          </a:xfrm>
          <a:prstGeom prst="rect">
            <a:avLst/>
          </a:prstGeom>
          <a:effectLst>
            <a:outerShdw blurRad="50800" dist="38100" dir="5400000" rotWithShape="0">
              <a:srgbClr val="000000">
                <a:alpha val="40000"/>
              </a:srgbClr>
            </a:outerShdw>
          </a:effectLst>
        </p:spPr>
        <p:txBody>
          <a:bodyPr/>
          <a:lstStyle>
            <a:lvl1pPr>
              <a:defRPr sz="6000">
                <a:solidFill>
                  <a:srgbClr val="FEFCDC"/>
                </a:solidFill>
              </a:defRPr>
            </a:lvl1pPr>
          </a:lstStyle>
          <a:p>
            <a:pPr>
              <a:defRPr>
                <a:effectLst/>
              </a:defRPr>
            </a:pPr>
            <a:r>
              <a:t>1830-33</a:t>
            </a:r>
          </a:p>
        </p:txBody>
      </p:sp>
      <p:pic>
        <p:nvPicPr>
          <p:cNvPr id="2237" name="Darwin, Charles.jpg" descr="Darwin, Charles.jpg"/>
          <p:cNvPicPr>
            <a:picLocks noChangeAspect="1"/>
          </p:cNvPicPr>
          <p:nvPr/>
        </p:nvPicPr>
        <p:blipFill>
          <a:blip r:embed="rId2"/>
          <a:stretch>
            <a:fillRect/>
          </a:stretch>
        </p:blipFill>
        <p:spPr>
          <a:xfrm>
            <a:off x="18057854" y="3002587"/>
            <a:ext cx="3810001" cy="4762501"/>
          </a:xfrm>
          <a:prstGeom prst="rect">
            <a:avLst/>
          </a:prstGeom>
          <a:ln w="25400">
            <a:solidFill>
              <a:srgbClr val="FFFFFF"/>
            </a:solidFill>
            <a:miter lim="400000"/>
          </a:ln>
        </p:spPr>
      </p:pic>
      <p:grpSp>
        <p:nvGrpSpPr>
          <p:cNvPr id="2242" name="Group"/>
          <p:cNvGrpSpPr/>
          <p:nvPr/>
        </p:nvGrpSpPr>
        <p:grpSpPr>
          <a:xfrm>
            <a:off x="4288558" y="1606231"/>
            <a:ext cx="7038160" cy="10545502"/>
            <a:chOff x="0" y="0"/>
            <a:chExt cx="7038159" cy="10545500"/>
          </a:xfrm>
        </p:grpSpPr>
        <p:pic>
          <p:nvPicPr>
            <p:cNvPr id="2238" name="Lyell, Charles.jpg" descr="Lyell, Charles.jpg"/>
            <p:cNvPicPr>
              <a:picLocks noChangeAspect="1"/>
            </p:cNvPicPr>
            <p:nvPr/>
          </p:nvPicPr>
          <p:blipFill>
            <a:blip r:embed="rId3"/>
            <a:srcRect b="24349"/>
            <a:stretch>
              <a:fillRect/>
            </a:stretch>
          </p:blipFill>
          <p:spPr>
            <a:xfrm>
              <a:off x="3736159" y="0"/>
              <a:ext cx="3205134" cy="3692153"/>
            </a:xfrm>
            <a:prstGeom prst="rect">
              <a:avLst/>
            </a:prstGeom>
            <a:ln w="38100" cap="flat">
              <a:solidFill>
                <a:srgbClr val="461B04"/>
              </a:solidFill>
              <a:prstDash val="solid"/>
              <a:miter lim="400000"/>
            </a:ln>
            <a:effectLst/>
          </p:spPr>
        </p:pic>
        <p:pic>
          <p:nvPicPr>
            <p:cNvPr id="2239" name="Principles of Geology vol 1.jpg" descr="Principles of Geology vol 1.jpg"/>
            <p:cNvPicPr>
              <a:picLocks/>
            </p:cNvPicPr>
            <p:nvPr/>
          </p:nvPicPr>
          <p:blipFill>
            <a:blip r:embed="rId4"/>
            <a:stretch>
              <a:fillRect/>
            </a:stretch>
          </p:blipFill>
          <p:spPr>
            <a:xfrm>
              <a:off x="0" y="0"/>
              <a:ext cx="3302000" cy="5080001"/>
            </a:xfrm>
            <a:prstGeom prst="rect">
              <a:avLst/>
            </a:prstGeom>
            <a:ln w="25400" cap="flat">
              <a:solidFill>
                <a:srgbClr val="461B04"/>
              </a:solidFill>
              <a:prstDash val="solid"/>
              <a:miter lim="400000"/>
            </a:ln>
            <a:effectLst/>
          </p:spPr>
        </p:pic>
        <p:pic>
          <p:nvPicPr>
            <p:cNvPr id="2240" name="Principles of Geology vol 2.jpg" descr="Principles of Geology vol 2.jpg"/>
            <p:cNvPicPr>
              <a:picLocks noChangeAspect="1"/>
            </p:cNvPicPr>
            <p:nvPr/>
          </p:nvPicPr>
          <p:blipFill>
            <a:blip r:embed="rId5"/>
            <a:stretch>
              <a:fillRect/>
            </a:stretch>
          </p:blipFill>
          <p:spPr>
            <a:xfrm>
              <a:off x="0" y="5442408"/>
              <a:ext cx="3302000" cy="5103093"/>
            </a:xfrm>
            <a:prstGeom prst="rect">
              <a:avLst/>
            </a:prstGeom>
            <a:ln w="25400" cap="flat">
              <a:solidFill>
                <a:srgbClr val="461B04"/>
              </a:solidFill>
              <a:prstDash val="solid"/>
              <a:miter lim="400000"/>
            </a:ln>
            <a:effectLst/>
          </p:spPr>
        </p:pic>
        <p:pic>
          <p:nvPicPr>
            <p:cNvPr id="2241" name="Principles of Geology vol 3.jpeg" descr="Principles of Geology vol 3.jpeg"/>
            <p:cNvPicPr>
              <a:picLocks/>
            </p:cNvPicPr>
            <p:nvPr/>
          </p:nvPicPr>
          <p:blipFill>
            <a:blip r:embed="rId6"/>
            <a:stretch>
              <a:fillRect/>
            </a:stretch>
          </p:blipFill>
          <p:spPr>
            <a:xfrm>
              <a:off x="3736159" y="5442408"/>
              <a:ext cx="3302001" cy="5103093"/>
            </a:xfrm>
            <a:prstGeom prst="rect">
              <a:avLst/>
            </a:prstGeom>
            <a:ln w="25400" cap="flat">
              <a:solidFill>
                <a:srgbClr val="461B04"/>
              </a:solidFill>
              <a:prstDash val="solid"/>
              <a:miter lim="400000"/>
            </a:ln>
            <a:effectLst/>
          </p:spPr>
        </p:pic>
      </p:grpSp>
      <p:pic>
        <p:nvPicPr>
          <p:cNvPr id="2243" name="Origin of Species book.jpg" descr="Origin of Species book.jpg"/>
          <p:cNvPicPr>
            <a:picLocks noChangeAspect="1"/>
          </p:cNvPicPr>
          <p:nvPr/>
        </p:nvPicPr>
        <p:blipFill>
          <a:blip r:embed="rId7"/>
          <a:stretch>
            <a:fillRect/>
          </a:stretch>
        </p:blipFill>
        <p:spPr>
          <a:xfrm>
            <a:off x="13059830" y="3002587"/>
            <a:ext cx="4687733" cy="7752789"/>
          </a:xfrm>
          <a:prstGeom prst="rect">
            <a:avLst/>
          </a:prstGeom>
          <a:ln w="25400">
            <a:solidFill>
              <a:srgbClr val="461B04"/>
            </a:solidFill>
            <a:miter lim="400000"/>
          </a:ln>
        </p:spPr>
      </p:pic>
      <p:sp>
        <p:nvSpPr>
          <p:cNvPr id="2244" name="1859"/>
          <p:cNvSpPr txBox="1"/>
          <p:nvPr/>
        </p:nvSpPr>
        <p:spPr>
          <a:xfrm>
            <a:off x="12689168" y="10755375"/>
            <a:ext cx="5429058" cy="1290112"/>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lvl1pPr>
              <a:defRPr sz="6000">
                <a:solidFill>
                  <a:srgbClr val="FEFCDC"/>
                </a:solidFill>
                <a:latin typeface="+mn-lt"/>
                <a:ea typeface="+mn-ea"/>
                <a:cs typeface="+mn-cs"/>
                <a:sym typeface="Helvetica"/>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sz="6000" b="0" i="0" u="none" strike="noStrike" kern="0" cap="none" spc="0" normalizeH="0" baseline="0" noProof="0">
                <a:ln>
                  <a:noFill/>
                </a:ln>
                <a:solidFill>
                  <a:srgbClr val="FEFCDC"/>
                </a:solidFill>
                <a:effectLst/>
                <a:uLnTx/>
                <a:uFillTx/>
                <a:latin typeface="Helvetica"/>
                <a:sym typeface="Helvetica"/>
              </a:rPr>
              <a:t>1859</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2242"/>
                                        </p:tgtEl>
                                        <p:attrNameLst>
                                          <p:attrName>style.visibility</p:attrName>
                                        </p:attrNameLst>
                                      </p:cBhvr>
                                      <p:to>
                                        <p:strVal val="visible"/>
                                      </p:to>
                                    </p:set>
                                    <p:animEffect transition="in" filter="fade">
                                      <p:cBhvr>
                                        <p:cTn id="7" dur="1000"/>
                                        <p:tgtEl>
                                          <p:spTgt spid="2242"/>
                                        </p:tgtEl>
                                      </p:cBhvr>
                                    </p:animEffect>
                                  </p:childTnLst>
                                </p:cTn>
                              </p:par>
                            </p:childTnLst>
                          </p:cTn>
                        </p:par>
                        <p:par>
                          <p:cTn id="8" fill="hold">
                            <p:stCondLst>
                              <p:cond delay="1000"/>
                            </p:stCondLst>
                            <p:childTnLst>
                              <p:par>
                                <p:cTn id="9" presetID="10" presetClass="entr" fill="hold" grpId="0" nodeType="afterEffect">
                                  <p:stCondLst>
                                    <p:cond delay="0"/>
                                  </p:stCondLst>
                                  <p:iterate>
                                    <p:tmAbs val="0"/>
                                  </p:iterate>
                                  <p:childTnLst>
                                    <p:set>
                                      <p:cBhvr>
                                        <p:cTn id="10" fill="hold"/>
                                        <p:tgtEl>
                                          <p:spTgt spid="2236"/>
                                        </p:tgtEl>
                                        <p:attrNameLst>
                                          <p:attrName>style.visibility</p:attrName>
                                        </p:attrNameLst>
                                      </p:cBhvr>
                                      <p:to>
                                        <p:strVal val="visible"/>
                                      </p:to>
                                    </p:set>
                                    <p:animEffect transition="in" filter="fade">
                                      <p:cBhvr>
                                        <p:cTn id="11" dur="1000"/>
                                        <p:tgtEl>
                                          <p:spTgt spid="22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6" grpId="0" animBg="1" advAuto="0"/>
      <p:bldP spid="2242" grpId="0" animBg="1" advAuto="0"/>
    </p:bld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6" name="“From a superficial reading of Genesis 1,…"/>
          <p:cNvSpPr txBox="1">
            <a:spLocks noGrp="1"/>
          </p:cNvSpPr>
          <p:nvPr>
            <p:ph type="ctrTitle"/>
          </p:nvPr>
        </p:nvSpPr>
        <p:spPr>
          <a:xfrm>
            <a:off x="2089107" y="1384300"/>
            <a:ext cx="16382916" cy="5832582"/>
          </a:xfrm>
          <a:prstGeom prst="rect">
            <a:avLst/>
          </a:prstGeom>
        </p:spPr>
        <p:txBody>
          <a:bodyPr/>
          <a:lstStyle/>
          <a:p>
            <a:pPr>
              <a:defRPr sz="6400"/>
            </a:pPr>
            <a:r>
              <a:t>“From a superficial reading of Genesis 1, </a:t>
            </a:r>
          </a:p>
          <a:p>
            <a:pPr>
              <a:defRPr sz="6400"/>
            </a:pPr>
            <a:r>
              <a:t>the impression would seem to be that the </a:t>
            </a:r>
          </a:p>
          <a:p>
            <a:pPr>
              <a:defRPr sz="6400"/>
            </a:pPr>
            <a:r>
              <a:t>entire creative process took place in six </a:t>
            </a:r>
          </a:p>
          <a:p>
            <a:pPr>
              <a:defRPr sz="6400"/>
            </a:pPr>
            <a:r>
              <a:t>twenty-four-hour days. If this was the true </a:t>
            </a:r>
          </a:p>
          <a:p>
            <a:pPr>
              <a:defRPr sz="6400"/>
            </a:pPr>
            <a:r>
              <a:t>intent of the Hebrew author (a questionable deduction, as will be presently shown), </a:t>
            </a:r>
          </a:p>
        </p:txBody>
      </p:sp>
      <p:sp>
        <p:nvSpPr>
          <p:cNvPr id="2247" name="Gleason Archer, A Survey of Old Testament Introduction (Chicago, IL: Moody Press, 1994), p. 196."/>
          <p:cNvSpPr txBox="1">
            <a:spLocks noGrp="1"/>
          </p:cNvSpPr>
          <p:nvPr>
            <p:ph type="subTitle" sz="quarter" idx="1"/>
          </p:nvPr>
        </p:nvSpPr>
        <p:spPr>
          <a:xfrm>
            <a:off x="2089107" y="11112500"/>
            <a:ext cx="19519901" cy="1689100"/>
          </a:xfrm>
          <a:prstGeom prst="rect">
            <a:avLst/>
          </a:prstGeom>
        </p:spPr>
        <p:txBody>
          <a:bodyPr anchor="t"/>
          <a:lstStyle/>
          <a:p>
            <a:pPr>
              <a:defRPr sz="4800"/>
            </a:pPr>
            <a:r>
              <a:t>Gleason Archer, </a:t>
            </a:r>
            <a:r>
              <a:rPr i="1"/>
              <a:t>A Survey of Old Testament Introduction</a:t>
            </a:r>
            <a:r>
              <a:t> (Chicago, IL: Moody Press, 1994), p. 196. </a:t>
            </a:r>
          </a:p>
        </p:txBody>
      </p:sp>
      <p:sp>
        <p:nvSpPr>
          <p:cNvPr id="2248" name="this seems to run counter to modern scientific research, which indicates that the planet Earth was created several billion years ago.”"/>
          <p:cNvSpPr txBox="1"/>
          <p:nvPr/>
        </p:nvSpPr>
        <p:spPr>
          <a:xfrm>
            <a:off x="2025607" y="7045814"/>
            <a:ext cx="19494501" cy="4051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marL="40640" marR="40640" lvl="0" indent="0" algn="l" defTabSz="914400" rtl="0" eaLnBrk="1" fontAlgn="auto" latinLnBrk="0" hangingPunct="0">
              <a:lnSpc>
                <a:spcPct val="90000"/>
              </a:lnSpc>
              <a:spcBef>
                <a:spcPts val="700"/>
              </a:spcBef>
              <a:spcAft>
                <a:spcPts val="0"/>
              </a:spcAft>
              <a:buClr>
                <a:srgbClr val="FFFB00"/>
              </a:buClr>
              <a:buSzTx/>
              <a:buFont typeface="Arial"/>
              <a:buNone/>
              <a:tabLst/>
              <a:defRPr sz="7200">
                <a:solidFill>
                  <a:srgbClr val="F4EDB7"/>
                </a:solidFill>
                <a:uFill>
                  <a:solidFill>
                    <a:srgbClr val="F4EDB7"/>
                  </a:solidFill>
                </a:uFill>
                <a:latin typeface="+mn-lt"/>
                <a:ea typeface="+mn-ea"/>
                <a:cs typeface="+mn-cs"/>
                <a:sym typeface="Helvetica"/>
              </a:defRPr>
            </a:pPr>
            <a:r>
              <a:rPr kumimoji="0" sz="7200" b="0" i="0" u="none" strike="noStrike" kern="0" cap="none" spc="0" normalizeH="0" baseline="0" noProof="0">
                <a:ln>
                  <a:noFill/>
                </a:ln>
                <a:solidFill>
                  <a:srgbClr val="FFFB00"/>
                </a:solidFill>
                <a:effectLst/>
                <a:uLnTx/>
                <a:uFill>
                  <a:solidFill>
                    <a:srgbClr val="FFFB00"/>
                  </a:solidFill>
                </a:uFill>
                <a:latin typeface="Helvetica"/>
                <a:sym typeface="Helvetica"/>
              </a:rPr>
              <a:t>this seems to run counter to modern scientific</a:t>
            </a:r>
            <a:r>
              <a:rPr kumimoji="0" sz="7200" b="0" i="0" u="none" strike="noStrike" kern="0" cap="none" spc="0" normalizeH="0" baseline="0" noProof="0">
                <a:ln>
                  <a:noFill/>
                </a:ln>
                <a:solidFill>
                  <a:srgbClr val="F4EDB7"/>
                </a:solidFill>
                <a:effectLst/>
                <a:uLnTx/>
                <a:uFill>
                  <a:solidFill>
                    <a:srgbClr val="F4EDB7"/>
                  </a:solidFill>
                </a:uFill>
                <a:latin typeface="Helvetica"/>
                <a:sym typeface="Helvetica"/>
              </a:rPr>
              <a:t> research, </a:t>
            </a:r>
            <a:r>
              <a:rPr kumimoji="0" sz="7200" b="0" i="0" u="none" strike="noStrike" kern="0" cap="none" spc="0" normalizeH="0" baseline="0" noProof="0">
                <a:ln>
                  <a:noFill/>
                </a:ln>
                <a:solidFill>
                  <a:srgbClr val="FFFB00"/>
                </a:solidFill>
                <a:effectLst/>
                <a:uLnTx/>
                <a:uFill>
                  <a:solidFill>
                    <a:srgbClr val="FFFB00"/>
                  </a:solidFill>
                </a:uFill>
                <a:latin typeface="Helvetica"/>
                <a:sym typeface="Helvetica"/>
              </a:rPr>
              <a:t>which indicates that the planet Earth was created several billion years ago</a:t>
            </a:r>
            <a:r>
              <a:rPr kumimoji="0" sz="7200" b="0" i="0" u="none" strike="noStrike" kern="0" cap="none" spc="0" normalizeH="0" baseline="0" noProof="0">
                <a:ln>
                  <a:noFill/>
                </a:ln>
                <a:solidFill>
                  <a:srgbClr val="F4EDB7"/>
                </a:solidFill>
                <a:effectLst/>
                <a:uLnTx/>
                <a:uFill>
                  <a:solidFill>
                    <a:srgbClr val="F4EDB7"/>
                  </a:solidFill>
                </a:uFill>
                <a:latin typeface="Helvetica"/>
                <a:sym typeface="Helvetica"/>
              </a:rPr>
              <a:t>.”</a:t>
            </a:r>
          </a:p>
        </p:txBody>
      </p:sp>
      <p:sp>
        <p:nvSpPr>
          <p:cNvPr id="2249" name="research"/>
          <p:cNvSpPr txBox="1"/>
          <p:nvPr/>
        </p:nvSpPr>
        <p:spPr>
          <a:xfrm>
            <a:off x="2049350" y="8425422"/>
            <a:ext cx="4110793" cy="11938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marL="40640" marR="40640" algn="l" defTabSz="914400">
              <a:lnSpc>
                <a:spcPct val="90000"/>
              </a:lnSpc>
              <a:spcBef>
                <a:spcPts val="700"/>
              </a:spcBef>
              <a:buClr>
                <a:srgbClr val="FFFB00"/>
              </a:buClr>
              <a:buFont typeface="Arial"/>
              <a:defRPr sz="7200">
                <a:solidFill>
                  <a:srgbClr val="F6A029"/>
                </a:solidFill>
                <a:uFill>
                  <a:solidFill>
                    <a:srgbClr val="F6A029"/>
                  </a:solidFill>
                </a:uFill>
                <a:latin typeface="+mn-lt"/>
                <a:ea typeface="+mn-ea"/>
                <a:cs typeface="+mn-cs"/>
                <a:sym typeface="Helvetica"/>
              </a:defRPr>
            </a:lvl1pPr>
          </a:lstStyle>
          <a:p>
            <a:pPr marL="40640" marR="40640" lvl="0" indent="0" algn="l" defTabSz="914400" rtl="0" eaLnBrk="1" fontAlgn="auto" latinLnBrk="0" hangingPunct="0">
              <a:lnSpc>
                <a:spcPct val="90000"/>
              </a:lnSpc>
              <a:spcBef>
                <a:spcPts val="700"/>
              </a:spcBef>
              <a:spcAft>
                <a:spcPts val="0"/>
              </a:spcAft>
              <a:buClr>
                <a:srgbClr val="FFFB00"/>
              </a:buClr>
              <a:buSzTx/>
              <a:buFont typeface="Arial"/>
              <a:buNone/>
              <a:tabLst/>
              <a:defRPr/>
            </a:pPr>
            <a:r>
              <a:rPr kumimoji="0" sz="7200" b="0" i="0" u="none" strike="noStrike" kern="0" cap="none" spc="0" normalizeH="0" baseline="0" noProof="0" dirty="0">
                <a:ln>
                  <a:noFill/>
                </a:ln>
                <a:solidFill>
                  <a:srgbClr val="F6A029"/>
                </a:solidFill>
                <a:effectLst/>
                <a:uLnTx/>
                <a:uFill>
                  <a:solidFill>
                    <a:srgbClr val="F6A029"/>
                  </a:solidFill>
                </a:uFill>
                <a:latin typeface="Helvetica"/>
                <a:sym typeface="Helvetica"/>
              </a:rPr>
              <a:t>research</a:t>
            </a:r>
          </a:p>
        </p:txBody>
      </p:sp>
      <p:sp>
        <p:nvSpPr>
          <p:cNvPr id="2250" name="Line"/>
          <p:cNvSpPr/>
          <p:nvPr/>
        </p:nvSpPr>
        <p:spPr>
          <a:xfrm flipV="1">
            <a:off x="2049350" y="9502933"/>
            <a:ext cx="4076358" cy="1990"/>
          </a:xfrm>
          <a:prstGeom prst="line">
            <a:avLst/>
          </a:prstGeom>
          <a:ln w="101600">
            <a:solidFill>
              <a:srgbClr val="FFFFFF"/>
            </a:solidFill>
            <a:miter lim="400000"/>
          </a:ln>
        </p:spPr>
        <p:txBody>
          <a:bodyPr lIns="50800" tIns="50800" rIns="50800" bIns="50800" anchor="ct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mn-lt"/>
                <a:ea typeface="+mn-ea"/>
                <a:cs typeface="+mn-cs"/>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pic>
        <p:nvPicPr>
          <p:cNvPr id="2251" name="Archer, Gleason.jpg" descr="Archer, Gleason.jpg"/>
          <p:cNvPicPr>
            <a:picLocks/>
          </p:cNvPicPr>
          <p:nvPr/>
        </p:nvPicPr>
        <p:blipFill>
          <a:blip r:embed="rId3"/>
          <a:stretch>
            <a:fillRect/>
          </a:stretch>
        </p:blipFill>
        <p:spPr>
          <a:xfrm>
            <a:off x="18574473" y="1455130"/>
            <a:ext cx="3949701" cy="5397501"/>
          </a:xfrm>
          <a:prstGeom prst="rect">
            <a:avLst/>
          </a:prstGeom>
          <a:ln w="25400">
            <a:solidFill>
              <a:srgbClr val="FFFFFF"/>
            </a:solidFill>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2248"/>
                                        </p:tgtEl>
                                        <p:attrNameLst>
                                          <p:attrName>style.visibility</p:attrName>
                                        </p:attrNameLst>
                                      </p:cBhvr>
                                      <p:to>
                                        <p:strVal val="visible"/>
                                      </p:to>
                                    </p:set>
                                    <p:animEffect transition="in" filter="fade">
                                      <p:cBhvr>
                                        <p:cTn id="7" dur="500"/>
                                        <p:tgtEl>
                                          <p:spTgt spid="224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iterate>
                                    <p:tmAbs val="0"/>
                                  </p:iterate>
                                  <p:childTnLst>
                                    <p:set>
                                      <p:cBhvr>
                                        <p:cTn id="11" fill="hold"/>
                                        <p:tgtEl>
                                          <p:spTgt spid="2249"/>
                                        </p:tgtEl>
                                        <p:attrNameLst>
                                          <p:attrName>style.visibility</p:attrName>
                                        </p:attrNameLst>
                                      </p:cBhvr>
                                      <p:to>
                                        <p:strVal val="visible"/>
                                      </p:to>
                                    </p:set>
                                    <p:animEffect transition="in" filter="wipe(left)">
                                      <p:cBhvr>
                                        <p:cTn id="12" dur="500"/>
                                        <p:tgtEl>
                                          <p:spTgt spid="2249"/>
                                        </p:tgtEl>
                                      </p:cBhvr>
                                    </p:animEffect>
                                  </p:childTnLst>
                                </p:cTn>
                              </p:par>
                            </p:childTnLst>
                          </p:cTn>
                        </p:par>
                        <p:par>
                          <p:cTn id="13" fill="hold">
                            <p:stCondLst>
                              <p:cond delay="500"/>
                            </p:stCondLst>
                            <p:childTnLst>
                              <p:par>
                                <p:cTn id="14" presetID="22" presetClass="entr" presetSubtype="8" fill="hold" grpId="0" nodeType="afterEffect">
                                  <p:stCondLst>
                                    <p:cond delay="0"/>
                                  </p:stCondLst>
                                  <p:iterate>
                                    <p:tmAbs val="0"/>
                                  </p:iterate>
                                  <p:childTnLst>
                                    <p:set>
                                      <p:cBhvr>
                                        <p:cTn id="15" fill="hold"/>
                                        <p:tgtEl>
                                          <p:spTgt spid="2250"/>
                                        </p:tgtEl>
                                        <p:attrNameLst>
                                          <p:attrName>style.visibility</p:attrName>
                                        </p:attrNameLst>
                                      </p:cBhvr>
                                      <p:to>
                                        <p:strVal val="visible"/>
                                      </p:to>
                                    </p:set>
                                    <p:animEffect transition="in" filter="wipe(left)">
                                      <p:cBhvr>
                                        <p:cTn id="16" dur="500"/>
                                        <p:tgtEl>
                                          <p:spTgt spid="2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48" grpId="0" animBg="1" advAuto="0"/>
      <p:bldP spid="2249" grpId="0" animBg="1" advAuto="0"/>
      <p:bldP spid="2250" grpId="0" animBg="1" advAuto="0"/>
    </p:bld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6" name="rocklayers.png" descr="rocklayers.png"/>
          <p:cNvPicPr>
            <a:picLocks noChangeAspect="1"/>
          </p:cNvPicPr>
          <p:nvPr/>
        </p:nvPicPr>
        <p:blipFill>
          <a:blip r:embed="rId2"/>
          <a:stretch>
            <a:fillRect/>
          </a:stretch>
        </p:blipFill>
        <p:spPr>
          <a:xfrm>
            <a:off x="4191000" y="838200"/>
            <a:ext cx="16002000" cy="12039600"/>
          </a:xfrm>
          <a:prstGeom prst="rect">
            <a:avLst/>
          </a:prstGeom>
          <a:ln w="12700">
            <a:miter lim="400000"/>
          </a:ln>
        </p:spPr>
      </p:pic>
      <p:sp>
        <p:nvSpPr>
          <p:cNvPr id="1747" name="ROCK…"/>
          <p:cNvSpPr txBox="1"/>
          <p:nvPr/>
        </p:nvSpPr>
        <p:spPr>
          <a:xfrm>
            <a:off x="10092385" y="2335296"/>
            <a:ext cx="4199230" cy="5689601"/>
          </a:xfrm>
          <a:prstGeom prst="rect">
            <a:avLst/>
          </a:prstGeom>
          <a:ln w="12700">
            <a:miter lim="400000"/>
          </a:ln>
          <a:effectLst>
            <a:outerShdw blurRad="38100" dist="68184" dir="2700000" rotWithShape="0">
              <a:srgbClr val="000000"/>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7700" b="1">
                <a:solidFill>
                  <a:srgbClr val="FFFFFF"/>
                </a:solidFill>
                <a:latin typeface="Arial Narrow"/>
                <a:ea typeface="Arial Narrow"/>
                <a:cs typeface="Arial Narrow"/>
                <a:sym typeface="Arial Narrow"/>
              </a:defRPr>
            </a:pPr>
            <a:r>
              <a:rPr dirty="0"/>
              <a:t>ROCK </a:t>
            </a:r>
          </a:p>
          <a:p>
            <a:pPr>
              <a:defRPr sz="7700" b="1">
                <a:solidFill>
                  <a:srgbClr val="FFFFFF"/>
                </a:solidFill>
                <a:latin typeface="Arial Narrow"/>
                <a:ea typeface="Arial Narrow"/>
                <a:cs typeface="Arial Narrow"/>
                <a:sym typeface="Arial Narrow"/>
              </a:defRPr>
            </a:pPr>
            <a:r>
              <a:rPr dirty="0"/>
              <a:t>LAYERS</a:t>
            </a:r>
          </a:p>
          <a:p>
            <a:pPr>
              <a:defRPr sz="7700" b="1">
                <a:solidFill>
                  <a:srgbClr val="FFFFFF"/>
                </a:solidFill>
                <a:latin typeface="Arial Narrow"/>
                <a:ea typeface="Arial Narrow"/>
                <a:cs typeface="Arial Narrow"/>
                <a:sym typeface="Arial Narrow"/>
              </a:defRPr>
            </a:pPr>
            <a:endParaRPr dirty="0"/>
          </a:p>
          <a:p>
            <a:pPr>
              <a:defRPr sz="7700" b="1">
                <a:solidFill>
                  <a:srgbClr val="FFFFFF"/>
                </a:solidFill>
                <a:latin typeface="Arial Narrow"/>
                <a:ea typeface="Arial Narrow"/>
                <a:cs typeface="Arial Narrow"/>
                <a:sym typeface="Arial Narrow"/>
              </a:defRPr>
            </a:pPr>
            <a:r>
              <a:rPr dirty="0"/>
              <a:t>MILLIONS</a:t>
            </a:r>
          </a:p>
          <a:p>
            <a:pPr>
              <a:defRPr sz="7700" b="1">
                <a:solidFill>
                  <a:srgbClr val="FFFFFF"/>
                </a:solidFill>
                <a:latin typeface="Arial Narrow"/>
                <a:ea typeface="Arial Narrow"/>
                <a:cs typeface="Arial Narrow"/>
                <a:sym typeface="Arial Narrow"/>
              </a:defRPr>
            </a:pPr>
            <a:r>
              <a:rPr dirty="0"/>
              <a:t>OF YEARS</a:t>
            </a:r>
          </a:p>
        </p:txBody>
      </p:sp>
      <p:sp>
        <p:nvSpPr>
          <p:cNvPr id="1748" name="I’LL JUST…"/>
          <p:cNvSpPr txBox="1"/>
          <p:nvPr/>
        </p:nvSpPr>
        <p:spPr>
          <a:xfrm>
            <a:off x="16091946" y="1561042"/>
            <a:ext cx="3275410" cy="2248137"/>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3000" b="1">
                <a:latin typeface="Arial"/>
                <a:ea typeface="Arial"/>
                <a:cs typeface="Arial"/>
                <a:sym typeface="Arial"/>
              </a:defRPr>
            </a:pPr>
            <a:r>
              <a:t>I’LL JUST </a:t>
            </a:r>
          </a:p>
          <a:p>
            <a:pPr>
              <a:defRPr sz="3000" b="1">
                <a:latin typeface="Arial"/>
                <a:ea typeface="Arial"/>
                <a:cs typeface="Arial"/>
                <a:sym typeface="Arial"/>
              </a:defRPr>
            </a:pPr>
            <a:r>
              <a:t>ACCEPT THE </a:t>
            </a:r>
          </a:p>
          <a:p>
            <a:pPr>
              <a:defRPr sz="3000" b="1">
                <a:latin typeface="Arial"/>
                <a:ea typeface="Arial"/>
                <a:cs typeface="Arial"/>
                <a:sym typeface="Arial"/>
              </a:defRPr>
            </a:pPr>
            <a:r>
              <a:t>MILLIONS OF</a:t>
            </a:r>
          </a:p>
          <a:p>
            <a:pPr>
              <a:defRPr sz="3000" b="1">
                <a:latin typeface="Arial"/>
                <a:ea typeface="Arial"/>
                <a:cs typeface="Arial"/>
                <a:sym typeface="Arial"/>
              </a:defRPr>
            </a:pPr>
            <a:r>
              <a:t>YEARS &amp; ADD IT</a:t>
            </a:r>
          </a:p>
          <a:p>
            <a:pPr>
              <a:defRPr sz="3000" b="1">
                <a:latin typeface="Arial"/>
                <a:ea typeface="Arial"/>
                <a:cs typeface="Arial"/>
                <a:sym typeface="Arial"/>
              </a:defRPr>
            </a:pPr>
            <a:r>
              <a:t>TO THE BIBLE!</a:t>
            </a:r>
          </a:p>
        </p:txBody>
      </p:sp>
      <p:sp>
        <p:nvSpPr>
          <p:cNvPr id="1749" name="THE BIBLE…"/>
          <p:cNvSpPr txBox="1"/>
          <p:nvPr/>
        </p:nvSpPr>
        <p:spPr>
          <a:xfrm>
            <a:off x="4469926" y="1332027"/>
            <a:ext cx="4994077" cy="2934767"/>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2800" b="1">
                <a:latin typeface="Arial"/>
                <a:ea typeface="Arial"/>
                <a:cs typeface="Arial"/>
                <a:sym typeface="Arial"/>
              </a:defRPr>
            </a:pPr>
            <a:r>
              <a:t>THE BIBLE</a:t>
            </a:r>
          </a:p>
          <a:p>
            <a:pPr>
              <a:defRPr sz="2800" b="1">
                <a:latin typeface="Arial"/>
                <a:ea typeface="Arial"/>
                <a:cs typeface="Arial"/>
                <a:sym typeface="Arial"/>
              </a:defRPr>
            </a:pPr>
            <a:r>
              <a:t>IS NOT TRUE! THESE </a:t>
            </a:r>
          </a:p>
          <a:p>
            <a:pPr>
              <a:defRPr sz="2800" b="1">
                <a:latin typeface="Arial"/>
                <a:ea typeface="Arial"/>
                <a:cs typeface="Arial"/>
                <a:sym typeface="Arial"/>
              </a:defRPr>
            </a:pPr>
            <a:r>
              <a:t>ROCK LAYERS SHOW THAT</a:t>
            </a:r>
          </a:p>
          <a:p>
            <a:pPr>
              <a:defRPr sz="2800" b="1">
                <a:latin typeface="Arial"/>
                <a:ea typeface="Arial"/>
                <a:cs typeface="Arial"/>
                <a:sym typeface="Arial"/>
              </a:defRPr>
            </a:pPr>
            <a:r>
              <a:t>THE EARTH IS MILLIONS </a:t>
            </a:r>
          </a:p>
          <a:p>
            <a:pPr>
              <a:defRPr sz="2800" b="1">
                <a:latin typeface="Arial"/>
                <a:ea typeface="Arial"/>
                <a:cs typeface="Arial"/>
                <a:sym typeface="Arial"/>
              </a:defRPr>
            </a:pPr>
            <a:r>
              <a:t>OF YEARS OLD! YOU </a:t>
            </a:r>
          </a:p>
          <a:p>
            <a:pPr>
              <a:defRPr sz="2800" b="1">
                <a:latin typeface="Arial"/>
                <a:ea typeface="Arial"/>
                <a:cs typeface="Arial"/>
                <a:sym typeface="Arial"/>
              </a:defRPr>
            </a:pPr>
            <a:r>
              <a:t>HAVE TO BELIEVE ME!</a:t>
            </a:r>
          </a:p>
          <a:p>
            <a:pPr>
              <a:defRPr sz="2800" b="1">
                <a:latin typeface="Arial"/>
                <a:ea typeface="Arial"/>
                <a:cs typeface="Arial"/>
                <a:sym typeface="Arial"/>
              </a:defRPr>
            </a:pPr>
            <a:r>
              <a:t>I AM A SCIENTIST!</a:t>
            </a:r>
          </a:p>
        </p:txBody>
      </p:sp>
      <p:sp>
        <p:nvSpPr>
          <p:cNvPr id="1750" name="Line"/>
          <p:cNvSpPr/>
          <p:nvPr/>
        </p:nvSpPr>
        <p:spPr>
          <a:xfrm>
            <a:off x="10399479" y="5180096"/>
            <a:ext cx="3585043" cy="1"/>
          </a:xfrm>
          <a:prstGeom prst="line">
            <a:avLst/>
          </a:prstGeom>
          <a:ln w="177800">
            <a:solidFill>
              <a:srgbClr val="FFFFFF"/>
            </a:solidFill>
            <a:miter lim="400000"/>
          </a:ln>
          <a:effectLst>
            <a:outerShdw dist="80884" dir="5400000" rotWithShape="0">
              <a:srgbClr val="000000"/>
            </a:outerShdw>
          </a:effectLst>
        </p:spPr>
        <p:txBody>
          <a:bodyPr lIns="50800" tIns="50800" rIns="50800" bIns="50800" anchor="ctr"/>
          <a:lstStyle/>
          <a:p>
            <a:pPr>
              <a:defRPr sz="3200">
                <a:latin typeface="Helvetica Light"/>
                <a:ea typeface="Helvetica Light"/>
                <a:cs typeface="Helvetica Light"/>
                <a:sym typeface="Helvetica Light"/>
              </a:defRPr>
            </a:pPr>
            <a:endParaRPr/>
          </a:p>
        </p:txBody>
      </p:sp>
      <p:sp>
        <p:nvSpPr>
          <p:cNvPr id="1751" name="Scientist"/>
          <p:cNvSpPr txBox="1"/>
          <p:nvPr/>
        </p:nvSpPr>
        <p:spPr>
          <a:xfrm>
            <a:off x="5295352" y="11472495"/>
            <a:ext cx="3343226" cy="1028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6100" b="1">
                <a:latin typeface="Helvetica"/>
                <a:ea typeface="Helvetica"/>
                <a:cs typeface="Helvetica"/>
                <a:sym typeface="Helvetica"/>
              </a:defRPr>
            </a:lvl1pPr>
          </a:lstStyle>
          <a:p>
            <a:r>
              <a:t>Scientist</a:t>
            </a:r>
          </a:p>
        </p:txBody>
      </p:sp>
      <p:sp>
        <p:nvSpPr>
          <p:cNvPr id="1752" name="Theologian"/>
          <p:cNvSpPr txBox="1"/>
          <p:nvPr/>
        </p:nvSpPr>
        <p:spPr>
          <a:xfrm>
            <a:off x="14036919" y="11472495"/>
            <a:ext cx="4245783" cy="1028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6100" b="1">
                <a:latin typeface="Helvetica"/>
                <a:ea typeface="Helvetica"/>
                <a:cs typeface="Helvetica"/>
                <a:sym typeface="Helvetica"/>
              </a:defRPr>
            </a:lvl1pPr>
          </a:lstStyle>
          <a:p>
            <a:r>
              <a:t>Theologian</a:t>
            </a:r>
          </a:p>
        </p:txBody>
      </p:sp>
    </p:spTree>
    <p:extLst>
      <p:ext uri="{BB962C8B-B14F-4D97-AF65-F5344CB8AC3E}">
        <p14:creationId xmlns:p14="http://schemas.microsoft.com/office/powerpoint/2010/main" val="743267218"/>
      </p:ext>
    </p:extLst>
  </p:cSld>
  <p:clrMapOvr>
    <a:masterClrMapping/>
  </p:clrMapOvr>
  <p:transition spd="med"/>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4" name="professor.png" descr="professor.png"/>
          <p:cNvPicPr>
            <a:picLocks noChangeAspect="1"/>
          </p:cNvPicPr>
          <p:nvPr/>
        </p:nvPicPr>
        <p:blipFill>
          <a:blip r:embed="rId2"/>
          <a:stretch>
            <a:fillRect/>
          </a:stretch>
        </p:blipFill>
        <p:spPr>
          <a:xfrm>
            <a:off x="4953000" y="920750"/>
            <a:ext cx="14478000" cy="11874500"/>
          </a:xfrm>
          <a:prstGeom prst="rect">
            <a:avLst/>
          </a:prstGeom>
          <a:ln w="12700">
            <a:miter lim="400000"/>
          </a:ln>
        </p:spPr>
      </p:pic>
      <p:sp>
        <p:nvSpPr>
          <p:cNvPr id="1755" name="The issue really…"/>
          <p:cNvSpPr txBox="1"/>
          <p:nvPr/>
        </p:nvSpPr>
        <p:spPr>
          <a:xfrm>
            <a:off x="5047352" y="1586667"/>
            <a:ext cx="11251252" cy="4249929"/>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a:lnSpc>
                <a:spcPct val="70000"/>
              </a:lnSpc>
              <a:defRPr sz="11700">
                <a:solidFill>
                  <a:srgbClr val="FFFFFF"/>
                </a:solidFill>
                <a:latin typeface="Myriad Pro"/>
                <a:ea typeface="Myriad Pro"/>
                <a:cs typeface="Myriad Pro"/>
                <a:sym typeface="Myriad Pro"/>
              </a:defRPr>
            </a:pPr>
            <a:r>
              <a:t>The </a:t>
            </a:r>
            <a:r>
              <a:rPr sz="10000">
                <a:latin typeface="MyriadPro-Black"/>
                <a:ea typeface="MyriadPro-Black"/>
                <a:cs typeface="MyriadPro-Black"/>
                <a:sym typeface="MyriadPro-Black"/>
              </a:rPr>
              <a:t>issue</a:t>
            </a:r>
            <a:r>
              <a:t> really </a:t>
            </a:r>
          </a:p>
          <a:p>
            <a:pPr>
              <a:lnSpc>
                <a:spcPct val="70000"/>
              </a:lnSpc>
              <a:defRPr sz="11700">
                <a:solidFill>
                  <a:srgbClr val="FFFFFF"/>
                </a:solidFill>
                <a:latin typeface="Myriad Pro"/>
                <a:ea typeface="Myriad Pro"/>
                <a:cs typeface="Myriad Pro"/>
                <a:sym typeface="Myriad Pro"/>
              </a:defRPr>
            </a:pPr>
            <a:r>
              <a:t>is </a:t>
            </a:r>
            <a:r>
              <a:rPr b="1"/>
              <a:t>NOT</a:t>
            </a:r>
            <a:r>
              <a:rPr>
                <a:latin typeface="Myriad Pro Black"/>
                <a:ea typeface="Myriad Pro Black"/>
                <a:cs typeface="Myriad Pro Black"/>
                <a:sym typeface="Myriad Pro Black"/>
              </a:rPr>
              <a:t> </a:t>
            </a:r>
          </a:p>
          <a:p>
            <a:pPr>
              <a:lnSpc>
                <a:spcPct val="80000"/>
              </a:lnSpc>
              <a:defRPr sz="11700">
                <a:solidFill>
                  <a:srgbClr val="FFFFFF"/>
                </a:solidFill>
                <a:latin typeface="Myriad Pro"/>
                <a:ea typeface="Myriad Pro"/>
                <a:cs typeface="Myriad Pro"/>
                <a:sym typeface="Myriad Pro"/>
              </a:defRPr>
            </a:pPr>
            <a:r>
              <a:t>science!</a:t>
            </a:r>
          </a:p>
        </p:txBody>
      </p:sp>
    </p:spTree>
  </p:cSld>
  <p:clrMapOvr>
    <a:masterClrMapping/>
  </p:clrMapOvr>
  <p:transition spd="med"/>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EF5799-FB73-C694-D1F5-332147B62FB9}"/>
            </a:ext>
          </a:extLst>
        </p:cNvPr>
        <p:cNvGrpSpPr/>
        <p:nvPr/>
      </p:nvGrpSpPr>
      <p:grpSpPr>
        <a:xfrm>
          <a:off x="0" y="0"/>
          <a:ext cx="0" cy="0"/>
          <a:chOff x="0" y="0"/>
          <a:chExt cx="0" cy="0"/>
        </a:xfrm>
      </p:grpSpPr>
      <p:pic>
        <p:nvPicPr>
          <p:cNvPr id="1757" name="glasses.png" descr="glasses.png">
            <a:extLst>
              <a:ext uri="{FF2B5EF4-FFF2-40B4-BE49-F238E27FC236}">
                <a16:creationId xmlns:a16="http://schemas.microsoft.com/office/drawing/2014/main" id="{BBC248F2-FBD0-A6D8-865E-BBA80300D6EC}"/>
              </a:ext>
            </a:extLst>
          </p:cNvPr>
          <p:cNvPicPr>
            <a:picLocks noChangeAspect="1"/>
          </p:cNvPicPr>
          <p:nvPr/>
        </p:nvPicPr>
        <p:blipFill>
          <a:blip r:embed="rId2"/>
          <a:stretch>
            <a:fillRect/>
          </a:stretch>
        </p:blipFill>
        <p:spPr>
          <a:xfrm>
            <a:off x="4229100" y="6639582"/>
            <a:ext cx="15925800" cy="6134101"/>
          </a:xfrm>
          <a:prstGeom prst="rect">
            <a:avLst/>
          </a:prstGeom>
          <a:ln w="12700">
            <a:miter lim="400000"/>
          </a:ln>
        </p:spPr>
      </p:pic>
      <p:pic>
        <p:nvPicPr>
          <p:cNvPr id="1758" name="pic1.png" descr="pic1.png">
            <a:extLst>
              <a:ext uri="{FF2B5EF4-FFF2-40B4-BE49-F238E27FC236}">
                <a16:creationId xmlns:a16="http://schemas.microsoft.com/office/drawing/2014/main" id="{0F315E33-555F-90FE-C1AA-9900C1ADC469}"/>
              </a:ext>
            </a:extLst>
          </p:cNvPr>
          <p:cNvPicPr>
            <a:picLocks noChangeAspect="1"/>
          </p:cNvPicPr>
          <p:nvPr/>
        </p:nvPicPr>
        <p:blipFill>
          <a:blip r:embed="rId3"/>
          <a:stretch>
            <a:fillRect/>
          </a:stretch>
        </p:blipFill>
        <p:spPr>
          <a:xfrm>
            <a:off x="0" y="-3111215"/>
            <a:ext cx="24384001" cy="13716001"/>
          </a:xfrm>
          <a:prstGeom prst="rect">
            <a:avLst/>
          </a:prstGeom>
          <a:ln w="12700">
            <a:miter lim="400000"/>
          </a:ln>
        </p:spPr>
      </p:pic>
      <p:sp>
        <p:nvSpPr>
          <p:cNvPr id="1759" name="God’s Word…">
            <a:extLst>
              <a:ext uri="{FF2B5EF4-FFF2-40B4-BE49-F238E27FC236}">
                <a16:creationId xmlns:a16="http://schemas.microsoft.com/office/drawing/2014/main" id="{3D10EA34-5093-1602-8F1B-AB9C621EFB94}"/>
              </a:ext>
            </a:extLst>
          </p:cNvPr>
          <p:cNvSpPr txBox="1"/>
          <p:nvPr/>
        </p:nvSpPr>
        <p:spPr>
          <a:xfrm>
            <a:off x="9376122" y="991316"/>
            <a:ext cx="5125803" cy="2032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lnSpc>
                <a:spcPct val="90000"/>
              </a:lnSpc>
              <a:defRPr sz="6700" b="1">
                <a:latin typeface="Helvetica"/>
                <a:ea typeface="Helvetica"/>
                <a:cs typeface="Helvetica"/>
                <a:sym typeface="Helvetica"/>
              </a:defRPr>
            </a:pPr>
            <a:r>
              <a:t>God’s Word</a:t>
            </a:r>
          </a:p>
          <a:p>
            <a:pPr>
              <a:lnSpc>
                <a:spcPct val="90000"/>
              </a:lnSpc>
              <a:defRPr sz="6700" b="1">
                <a:latin typeface="Helvetica"/>
                <a:ea typeface="Helvetica"/>
                <a:cs typeface="Helvetica"/>
                <a:sym typeface="Helvetica"/>
              </a:defRPr>
            </a:pPr>
            <a:r>
              <a:t>Is Truth</a:t>
            </a:r>
          </a:p>
        </p:txBody>
      </p:sp>
      <p:sp>
        <p:nvSpPr>
          <p:cNvPr id="1760" name="Biblical Glasses">
            <a:extLst>
              <a:ext uri="{FF2B5EF4-FFF2-40B4-BE49-F238E27FC236}">
                <a16:creationId xmlns:a16="http://schemas.microsoft.com/office/drawing/2014/main" id="{0CFACFB6-B621-D1AE-1B77-92DC32A1CA0F}"/>
              </a:ext>
            </a:extLst>
          </p:cNvPr>
          <p:cNvSpPr txBox="1"/>
          <p:nvPr/>
        </p:nvSpPr>
        <p:spPr>
          <a:xfrm>
            <a:off x="8618289" y="5666757"/>
            <a:ext cx="6641469" cy="11176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6700" b="1">
                <a:latin typeface="Helvetica"/>
                <a:ea typeface="Helvetica"/>
                <a:cs typeface="Helvetica"/>
                <a:sym typeface="Helvetica"/>
              </a:defRPr>
            </a:lvl1pPr>
          </a:lstStyle>
          <a:p>
            <a:r>
              <a:t>Biblical Glasses</a:t>
            </a:r>
          </a:p>
        </p:txBody>
      </p:sp>
      <p:sp>
        <p:nvSpPr>
          <p:cNvPr id="1761" name="Man Decides…">
            <a:extLst>
              <a:ext uri="{FF2B5EF4-FFF2-40B4-BE49-F238E27FC236}">
                <a16:creationId xmlns:a16="http://schemas.microsoft.com/office/drawing/2014/main" id="{E9B3DD4B-A688-B05B-2CE2-F9719C80C647}"/>
              </a:ext>
            </a:extLst>
          </p:cNvPr>
          <p:cNvSpPr txBox="1"/>
          <p:nvPr/>
        </p:nvSpPr>
        <p:spPr>
          <a:xfrm>
            <a:off x="9162773" y="6953972"/>
            <a:ext cx="5552500" cy="2032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lnSpc>
                <a:spcPct val="90000"/>
              </a:lnSpc>
              <a:defRPr sz="6700" b="1">
                <a:latin typeface="Helvetica"/>
                <a:ea typeface="Helvetica"/>
                <a:cs typeface="Helvetica"/>
                <a:sym typeface="Helvetica"/>
              </a:defRPr>
            </a:pPr>
            <a:r>
              <a:t>Man Decides</a:t>
            </a:r>
          </a:p>
          <a:p>
            <a:pPr>
              <a:lnSpc>
                <a:spcPct val="90000"/>
              </a:lnSpc>
              <a:defRPr sz="6700" b="1">
                <a:latin typeface="Helvetica"/>
                <a:ea typeface="Helvetica"/>
                <a:cs typeface="Helvetica"/>
                <a:sym typeface="Helvetica"/>
              </a:defRPr>
            </a:pPr>
            <a:r>
              <a:t>“Truth”</a:t>
            </a:r>
          </a:p>
        </p:txBody>
      </p:sp>
      <p:sp>
        <p:nvSpPr>
          <p:cNvPr id="1762" name="Millions…">
            <a:extLst>
              <a:ext uri="{FF2B5EF4-FFF2-40B4-BE49-F238E27FC236}">
                <a16:creationId xmlns:a16="http://schemas.microsoft.com/office/drawing/2014/main" id="{D37A518F-71FB-A28F-E2B7-C72AAAFAF660}"/>
              </a:ext>
            </a:extLst>
          </p:cNvPr>
          <p:cNvSpPr txBox="1"/>
          <p:nvPr/>
        </p:nvSpPr>
        <p:spPr>
          <a:xfrm>
            <a:off x="13355066" y="9155586"/>
            <a:ext cx="2857501" cy="17526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5400" b="1">
                <a:solidFill>
                  <a:srgbClr val="FFFFFF"/>
                </a:solidFill>
                <a:latin typeface="Helvetica"/>
                <a:ea typeface="Helvetica"/>
                <a:cs typeface="Helvetica"/>
                <a:sym typeface="Helvetica"/>
              </a:defRPr>
            </a:pPr>
            <a:r>
              <a:t>Millions</a:t>
            </a:r>
          </a:p>
          <a:p>
            <a:pPr>
              <a:defRPr sz="5400" b="1">
                <a:solidFill>
                  <a:srgbClr val="FFFFFF"/>
                </a:solidFill>
                <a:latin typeface="Helvetica"/>
                <a:ea typeface="Helvetica"/>
                <a:cs typeface="Helvetica"/>
                <a:sym typeface="Helvetica"/>
              </a:defRPr>
            </a:pPr>
            <a:r>
              <a:t>of Years</a:t>
            </a:r>
          </a:p>
        </p:txBody>
      </p:sp>
      <p:sp>
        <p:nvSpPr>
          <p:cNvPr id="1763" name="Millions…">
            <a:extLst>
              <a:ext uri="{FF2B5EF4-FFF2-40B4-BE49-F238E27FC236}">
                <a16:creationId xmlns:a16="http://schemas.microsoft.com/office/drawing/2014/main" id="{6254BC21-884E-68F6-0196-15A5FF551F51}"/>
              </a:ext>
            </a:extLst>
          </p:cNvPr>
          <p:cNvSpPr txBox="1"/>
          <p:nvPr/>
        </p:nvSpPr>
        <p:spPr>
          <a:xfrm>
            <a:off x="8081082" y="9155586"/>
            <a:ext cx="2857501" cy="17526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5400" b="1">
                <a:solidFill>
                  <a:srgbClr val="FFFFFF"/>
                </a:solidFill>
                <a:latin typeface="Helvetica"/>
                <a:ea typeface="Helvetica"/>
                <a:cs typeface="Helvetica"/>
                <a:sym typeface="Helvetica"/>
              </a:defRPr>
            </a:pPr>
            <a:r>
              <a:t>Millions</a:t>
            </a:r>
          </a:p>
          <a:p>
            <a:pPr>
              <a:defRPr sz="5400" b="1">
                <a:solidFill>
                  <a:srgbClr val="FFFFFF"/>
                </a:solidFill>
                <a:latin typeface="Helvetica"/>
                <a:ea typeface="Helvetica"/>
                <a:cs typeface="Helvetica"/>
                <a:sym typeface="Helvetica"/>
              </a:defRPr>
            </a:pPr>
            <a:r>
              <a:t>of Years</a:t>
            </a:r>
          </a:p>
        </p:txBody>
      </p:sp>
      <p:sp>
        <p:nvSpPr>
          <p:cNvPr id="1764" name="Evolutionary Glasses">
            <a:extLst>
              <a:ext uri="{FF2B5EF4-FFF2-40B4-BE49-F238E27FC236}">
                <a16:creationId xmlns:a16="http://schemas.microsoft.com/office/drawing/2014/main" id="{CFBEFF13-11F5-71DA-B5D8-702403CFF3C8}"/>
              </a:ext>
            </a:extLst>
          </p:cNvPr>
          <p:cNvSpPr txBox="1"/>
          <p:nvPr/>
        </p:nvSpPr>
        <p:spPr>
          <a:xfrm>
            <a:off x="7807641" y="11438517"/>
            <a:ext cx="8768718" cy="11176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6700" b="1">
                <a:solidFill>
                  <a:srgbClr val="FFFFFF"/>
                </a:solidFill>
                <a:latin typeface="Helvetica"/>
                <a:ea typeface="Helvetica"/>
                <a:cs typeface="Helvetica"/>
                <a:sym typeface="Helvetica"/>
              </a:defRPr>
            </a:lvl1pPr>
          </a:lstStyle>
          <a:p>
            <a:r>
              <a:t>Evolutionary Glasses</a:t>
            </a:r>
          </a:p>
        </p:txBody>
      </p:sp>
    </p:spTree>
    <p:extLst>
      <p:ext uri="{BB962C8B-B14F-4D97-AF65-F5344CB8AC3E}">
        <p14:creationId xmlns:p14="http://schemas.microsoft.com/office/powerpoint/2010/main" val="3608825502"/>
      </p:ext>
    </p:extLst>
  </p:cSld>
  <p:clrMapOvr>
    <a:masterClrMapping/>
  </p:clrMapOvr>
  <p:transition spd="med"/>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6" name="What is our final authority?"/>
          <p:cNvSpPr txBox="1">
            <a:spLocks noGrp="1"/>
          </p:cNvSpPr>
          <p:nvPr>
            <p:ph type="title"/>
          </p:nvPr>
        </p:nvSpPr>
        <p:spPr>
          <a:xfrm>
            <a:off x="1778000" y="292100"/>
            <a:ext cx="20828000" cy="2489200"/>
          </a:xfrm>
          <a:prstGeom prst="rect">
            <a:avLst/>
          </a:prstGeom>
        </p:spPr>
        <p:txBody>
          <a:bodyPr/>
          <a:lstStyle>
            <a:lvl1pPr>
              <a:defRPr sz="11000">
                <a:latin typeface="+mn-lt"/>
                <a:ea typeface="+mn-ea"/>
                <a:cs typeface="+mn-cs"/>
                <a:sym typeface="DejaVu Sans Condensed"/>
              </a:defRPr>
            </a:lvl1pPr>
          </a:lstStyle>
          <a:p>
            <a:r>
              <a:t>What is our final authority?</a:t>
            </a:r>
          </a:p>
        </p:txBody>
      </p:sp>
      <p:sp>
        <p:nvSpPr>
          <p:cNvPr id="1767" name="Infallible Word              of our holy God"/>
          <p:cNvSpPr txBox="1">
            <a:spLocks noGrp="1"/>
          </p:cNvSpPr>
          <p:nvPr>
            <p:ph type="body" sz="quarter" idx="1"/>
          </p:nvPr>
        </p:nvSpPr>
        <p:spPr>
          <a:xfrm>
            <a:off x="1638300" y="3378200"/>
            <a:ext cx="8470900" cy="3124200"/>
          </a:xfrm>
          <a:prstGeom prst="rect">
            <a:avLst/>
          </a:prstGeom>
        </p:spPr>
        <p:txBody>
          <a:bodyPr/>
          <a:lstStyle/>
          <a:p>
            <a:pPr algn="ctr" defTabSz="817244">
              <a:lnSpc>
                <a:spcPct val="90000"/>
              </a:lnSpc>
              <a:buSzTx/>
              <a:buNone/>
              <a:defRPr sz="8514">
                <a:effectLst>
                  <a:outerShdw blurRad="50292" dist="37719" dir="5400000" rotWithShape="0">
                    <a:srgbClr val="000000">
                      <a:alpha val="40000"/>
                    </a:srgbClr>
                  </a:outerShdw>
                </a:effectLst>
              </a:defRPr>
            </a:pPr>
            <a:r>
              <a:rPr>
                <a:solidFill>
                  <a:srgbClr val="FFFB00"/>
                </a:solidFill>
              </a:rPr>
              <a:t>Infallible</a:t>
            </a:r>
            <a:r>
              <a:t> Word              of our </a:t>
            </a:r>
            <a:r>
              <a:rPr>
                <a:solidFill>
                  <a:srgbClr val="FFFB00"/>
                </a:solidFill>
              </a:rPr>
              <a:t>holy</a:t>
            </a:r>
            <a:r>
              <a:t> God</a:t>
            </a:r>
          </a:p>
        </p:txBody>
      </p:sp>
      <p:grpSp>
        <p:nvGrpSpPr>
          <p:cNvPr id="1771" name="Group"/>
          <p:cNvGrpSpPr/>
          <p:nvPr/>
        </p:nvGrpSpPr>
        <p:grpSpPr>
          <a:xfrm>
            <a:off x="10358762" y="3327400"/>
            <a:ext cx="11878939" cy="9060062"/>
            <a:chOff x="338462" y="0"/>
            <a:chExt cx="11878938" cy="9060061"/>
          </a:xfrm>
        </p:grpSpPr>
        <p:sp>
          <p:nvSpPr>
            <p:cNvPr id="1768" name="Fallible opinions of sinful men"/>
            <p:cNvSpPr txBox="1"/>
            <p:nvPr/>
          </p:nvSpPr>
          <p:spPr>
            <a:xfrm>
              <a:off x="2413399" y="0"/>
              <a:ext cx="9804001" cy="35941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p>
              <a:pPr>
                <a:lnSpc>
                  <a:spcPct val="90000"/>
                </a:lnSpc>
                <a:defRPr sz="86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a:solidFill>
                    <a:srgbClr val="F6A029"/>
                  </a:solidFill>
                </a:rPr>
                <a:t>Fallible</a:t>
              </a:r>
              <a:r>
                <a:t> opinions of </a:t>
              </a:r>
              <a:r>
                <a:rPr>
                  <a:solidFill>
                    <a:srgbClr val="F6A029"/>
                  </a:solidFill>
                </a:rPr>
                <a:t>sinful</a:t>
              </a:r>
              <a:r>
                <a:t> men</a:t>
              </a:r>
            </a:p>
          </p:txBody>
        </p:sp>
        <p:sp>
          <p:nvSpPr>
            <p:cNvPr id="1769" name="OR"/>
            <p:cNvSpPr txBox="1"/>
            <p:nvPr/>
          </p:nvSpPr>
          <p:spPr>
            <a:xfrm>
              <a:off x="338462" y="3688508"/>
              <a:ext cx="2844801" cy="2489201"/>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10400">
                  <a:solidFill>
                    <a:srgbClr val="F4EDB7"/>
                  </a:solidFill>
                  <a:effectLst>
                    <a:outerShdw blurRad="50800" dist="38100" dir="5400000" rotWithShape="0">
                      <a:srgbClr val="000000">
                        <a:alpha val="40000"/>
                      </a:srgbClr>
                    </a:outerShdw>
                  </a:effectLst>
                  <a:latin typeface="+mn-lt"/>
                  <a:ea typeface="+mn-ea"/>
                  <a:cs typeface="+mn-cs"/>
                  <a:sym typeface="DejaVu Sans Condensed"/>
                </a:defRPr>
              </a:lvl1pPr>
            </a:lstStyle>
            <a:p>
              <a:r>
                <a:t>OR</a:t>
              </a:r>
            </a:p>
          </p:txBody>
        </p:sp>
        <p:pic>
          <p:nvPicPr>
            <p:cNvPr id="1770" name="Geology textbook.jpg" descr="Geology textbook.jpg"/>
            <p:cNvPicPr>
              <a:picLocks noChangeAspect="1"/>
            </p:cNvPicPr>
            <p:nvPr/>
          </p:nvPicPr>
          <p:blipFill>
            <a:blip r:embed="rId2"/>
            <a:stretch>
              <a:fillRect/>
            </a:stretch>
          </p:blipFill>
          <p:spPr>
            <a:xfrm>
              <a:off x="4976666" y="2948169"/>
              <a:ext cx="4815430" cy="6111892"/>
            </a:xfrm>
            <a:prstGeom prst="rect">
              <a:avLst/>
            </a:prstGeom>
            <a:ln w="25400" cap="flat">
              <a:solidFill>
                <a:srgbClr val="FFFFFF"/>
              </a:solidFill>
              <a:prstDash val="solid"/>
              <a:miter lim="400000"/>
            </a:ln>
            <a:effectLst/>
          </p:spPr>
        </p:pic>
      </p:grpSp>
      <p:pic>
        <p:nvPicPr>
          <p:cNvPr id="1772" name="HolyBible.tiff" descr="HolyBible.tiff"/>
          <p:cNvPicPr>
            <a:picLocks noChangeAspect="1"/>
          </p:cNvPicPr>
          <p:nvPr/>
        </p:nvPicPr>
        <p:blipFill>
          <a:blip r:embed="rId3"/>
          <a:srcRect l="11877" t="5933" r="11877" b="16139"/>
          <a:stretch>
            <a:fillRect/>
          </a:stretch>
        </p:blipFill>
        <p:spPr>
          <a:xfrm>
            <a:off x="4266362" y="6294960"/>
            <a:ext cx="3989476" cy="6116241"/>
          </a:xfrm>
          <a:prstGeom prst="rect">
            <a:avLst/>
          </a:prstGeom>
          <a:ln w="25400">
            <a:solidFill>
              <a:srgbClr val="FFFFFF"/>
            </a:solidFill>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 presetClass="entr" presetSubtype="2" fill="hold" grpId="1" nodeType="clickEffect">
                                  <p:stCondLst>
                                    <p:cond delay="0"/>
                                  </p:stCondLst>
                                  <p:iterate>
                                    <p:tmAbs val="0"/>
                                  </p:iterate>
                                  <p:childTnLst>
                                    <p:set>
                                      <p:cBhvr>
                                        <p:cTn id="6" fill="hold"/>
                                        <p:tgtEl>
                                          <p:spTgt spid="1771"/>
                                        </p:tgtEl>
                                        <p:attrNameLst>
                                          <p:attrName>style.visibility</p:attrName>
                                        </p:attrNameLst>
                                      </p:cBhvr>
                                      <p:to>
                                        <p:strVal val="visible"/>
                                      </p:to>
                                    </p:set>
                                    <p:anim calcmode="lin" valueType="num">
                                      <p:cBhvr>
                                        <p:cTn id="7" dur="499" fill="hold"/>
                                        <p:tgtEl>
                                          <p:spTgt spid="1771"/>
                                        </p:tgtEl>
                                        <p:attrNameLst>
                                          <p:attrName>ppt_x</p:attrName>
                                        </p:attrNameLst>
                                      </p:cBhvr>
                                      <p:tavLst>
                                        <p:tav tm="0">
                                          <p:val>
                                            <p:strVal val="1+#ppt_w/2"/>
                                          </p:val>
                                        </p:tav>
                                        <p:tav tm="100000">
                                          <p:val>
                                            <p:strVal val="#ppt_x"/>
                                          </p:val>
                                        </p:tav>
                                      </p:tavLst>
                                    </p:anim>
                                    <p:anim calcmode="lin" valueType="num">
                                      <p:cBhvr>
                                        <p:cTn id="8" dur="499" fill="hold"/>
                                        <p:tgtEl>
                                          <p:spTgt spid="177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71" grpId="1" animBg="1" advAuto="0"/>
    </p:bldLst>
  </p:timing>
</p:sld>
</file>

<file path=ppt/slides/slide16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290" name="Genesis 1-11"/>
          <p:cNvSpPr txBox="1"/>
          <p:nvPr/>
        </p:nvSpPr>
        <p:spPr>
          <a:xfrm rot="21420000">
            <a:off x="9051031" y="6580214"/>
            <a:ext cx="1894613" cy="9931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lnSpc>
                <a:spcPct val="80000"/>
              </a:lnSpc>
              <a:defRPr sz="3400" b="1">
                <a:latin typeface="Arial Narrow"/>
                <a:ea typeface="Arial Narrow"/>
                <a:cs typeface="Arial Narrow"/>
                <a:sym typeface="Arial Narrow"/>
              </a:defRPr>
            </a:lvl1pPr>
          </a:lstStyle>
          <a:p>
            <a:pPr marL="0" marR="0" lvl="0" indent="0" algn="ctr" defTabSz="825500" rtl="0" eaLnBrk="1" fontAlgn="auto" latinLnBrk="0" hangingPunct="0">
              <a:lnSpc>
                <a:spcPct val="80000"/>
              </a:lnSpc>
              <a:spcBef>
                <a:spcPts val="0"/>
              </a:spcBef>
              <a:spcAft>
                <a:spcPts val="0"/>
              </a:spcAft>
              <a:buClrTx/>
              <a:buSzTx/>
              <a:buFontTx/>
              <a:buNone/>
              <a:tabLst/>
              <a:defRPr/>
            </a:pPr>
            <a:r>
              <a:rPr kumimoji="0" sz="3400" b="1" i="0" u="none" strike="noStrike" kern="0" cap="none" spc="0" normalizeH="0" baseline="0" noProof="0">
                <a:ln>
                  <a:noFill/>
                </a:ln>
                <a:solidFill>
                  <a:srgbClr val="000000"/>
                </a:solidFill>
                <a:effectLst/>
                <a:uLnTx/>
                <a:uFillTx/>
                <a:latin typeface="Arial Narrow"/>
                <a:cs typeface="Arial Narrow"/>
                <a:sym typeface="Arial Narrow"/>
              </a:rPr>
              <a:t>Genesis 1-11</a:t>
            </a:r>
          </a:p>
        </p:txBody>
      </p:sp>
      <p:sp>
        <p:nvSpPr>
          <p:cNvPr id="2291" name="www.EvidenceToday.org"/>
          <p:cNvSpPr txBox="1"/>
          <p:nvPr/>
        </p:nvSpPr>
        <p:spPr>
          <a:xfrm>
            <a:off x="7920377" y="395552"/>
            <a:ext cx="8978420" cy="130292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l" defTabSz="457200">
              <a:defRPr sz="7800">
                <a:solidFill>
                  <a:srgbClr val="FFFFFF"/>
                </a:solidFill>
                <a:latin typeface="+mn-lt"/>
                <a:ea typeface="+mn-ea"/>
                <a:cs typeface="+mn-cs"/>
                <a:sym typeface="Helvetica"/>
              </a:defRPr>
            </a:lvl1pPr>
          </a:lstStyle>
          <a:p>
            <a:pPr marL="0" marR="0" lvl="0" indent="0" algn="l" defTabSz="457200" rtl="0" eaLnBrk="1" fontAlgn="auto" latinLnBrk="0" hangingPunct="0">
              <a:lnSpc>
                <a:spcPct val="100000"/>
              </a:lnSpc>
              <a:spcBef>
                <a:spcPts val="0"/>
              </a:spcBef>
              <a:spcAft>
                <a:spcPts val="0"/>
              </a:spcAft>
              <a:buClrTx/>
              <a:buSzTx/>
              <a:buFontTx/>
              <a:buNone/>
              <a:tabLst/>
              <a:defRPr/>
            </a:pPr>
            <a:r>
              <a:rPr kumimoji="0" sz="7800" b="0" i="0" u="none" strike="noStrike" kern="0" cap="none" spc="0" normalizeH="0" baseline="0" noProof="0" dirty="0" err="1">
                <a:ln>
                  <a:noFill/>
                </a:ln>
                <a:solidFill>
                  <a:srgbClr val="FFFFFF"/>
                </a:solidFill>
                <a:effectLst/>
                <a:uLnTx/>
                <a:uFillTx/>
                <a:latin typeface="Helvetica"/>
                <a:sym typeface="Helvetica"/>
              </a:rPr>
              <a:t>EvidenceToday.org</a:t>
            </a:r>
            <a:r>
              <a:rPr kumimoji="0" sz="7800" b="0" i="0" u="none" strike="noStrike" kern="0" cap="none" spc="0" normalizeH="0" baseline="0" noProof="0" dirty="0">
                <a:ln>
                  <a:noFill/>
                </a:ln>
                <a:solidFill>
                  <a:srgbClr val="FFFFFF"/>
                </a:solidFill>
                <a:effectLst/>
                <a:uLnTx/>
                <a:uFillTx/>
                <a:latin typeface="Helvetica"/>
                <a:sym typeface="Helvetica"/>
              </a:rPr>
              <a:t> </a:t>
            </a:r>
          </a:p>
        </p:txBody>
      </p:sp>
      <p:pic>
        <p:nvPicPr>
          <p:cNvPr id="2292" name="Screen Shot 2018-08-26 at 4.07.07 PM.png" descr="Screen Shot 2018-08-26 at 4.07.07 PM.png"/>
          <p:cNvPicPr>
            <a:picLocks noChangeAspect="1"/>
          </p:cNvPicPr>
          <p:nvPr/>
        </p:nvPicPr>
        <p:blipFill>
          <a:blip r:embed="rId2"/>
          <a:stretch>
            <a:fillRect/>
          </a:stretch>
        </p:blipFill>
        <p:spPr>
          <a:xfrm>
            <a:off x="2379475" y="1882683"/>
            <a:ext cx="19625050" cy="11003448"/>
          </a:xfrm>
          <a:prstGeom prst="rect">
            <a:avLst/>
          </a:prstGeom>
          <a:ln w="12700">
            <a:miter lim="400000"/>
          </a:ln>
        </p:spPr>
      </p:pic>
    </p:spTree>
  </p:cSld>
  <p:clrMapOvr>
    <a:masterClrMapping/>
  </p:clrMapOvr>
  <p:transition spd="med"/>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94" name="Nagy book.jpg" descr="Nagy book.jpg"/>
          <p:cNvPicPr>
            <a:picLocks/>
          </p:cNvPicPr>
          <p:nvPr/>
        </p:nvPicPr>
        <p:blipFill>
          <a:blip r:embed="rId2"/>
          <a:stretch>
            <a:fillRect/>
          </a:stretch>
        </p:blipFill>
        <p:spPr>
          <a:xfrm>
            <a:off x="4890319" y="1480873"/>
            <a:ext cx="14603362" cy="10069248"/>
          </a:xfrm>
          <a:prstGeom prst="rect">
            <a:avLst/>
          </a:prstGeom>
          <a:effectLst>
            <a:reflection stA="50000" endPos="40000" dir="5400000" sy="-100000" algn="bl" rotWithShape="0"/>
          </a:effectLst>
        </p:spPr>
      </p:pic>
    </p:spTree>
  </p:cSld>
  <p:clrMapOvr>
    <a:masterClrMapping/>
  </p:clrMapOvr>
  <p:transition spd="med"/>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4" name="Line"/>
          <p:cNvSpPr/>
          <p:nvPr/>
        </p:nvSpPr>
        <p:spPr>
          <a:xfrm>
            <a:off x="-50800" y="12700"/>
            <a:ext cx="24409400" cy="0"/>
          </a:xfrm>
          <a:prstGeom prst="line">
            <a:avLst/>
          </a:prstGeom>
          <a:ln w="63500">
            <a:solidFill>
              <a:srgbClr val="7A7A7A"/>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795" name="Line"/>
          <p:cNvSpPr/>
          <p:nvPr/>
        </p:nvSpPr>
        <p:spPr>
          <a:xfrm>
            <a:off x="-12700" y="13690600"/>
            <a:ext cx="24409400" cy="0"/>
          </a:xfrm>
          <a:prstGeom prst="line">
            <a:avLst/>
          </a:prstGeom>
          <a:ln w="63500">
            <a:solidFill>
              <a:srgbClr val="7A7A7A"/>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pic>
        <p:nvPicPr>
          <p:cNvPr id="1796" name="1400_Website_MobileFriendly_Slide.jpg" descr="1400_Website_MobileFriendly_Slide.jpg"/>
          <p:cNvPicPr>
            <a:picLocks noChangeAspect="1"/>
          </p:cNvPicPr>
          <p:nvPr/>
        </p:nvPicPr>
        <p:blipFill>
          <a:blip r:embed="rId2"/>
          <a:stretch>
            <a:fillRect/>
          </a:stretch>
        </p:blipFill>
        <p:spPr>
          <a:xfrm>
            <a:off x="0" y="0"/>
            <a:ext cx="24384000" cy="13716000"/>
          </a:xfrm>
          <a:prstGeom prst="rect">
            <a:avLst/>
          </a:prstGeom>
          <a:ln w="12700">
            <a:miter lim="400000"/>
          </a:ln>
        </p:spPr>
      </p:pic>
    </p:spTree>
  </p:cSld>
  <p:clrMapOvr>
    <a:masterClrMapping/>
  </p:clrMapOvr>
  <p:transition spd="med"/>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transition spd="med"/>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7" name="Rectangle 1026"/>
          <p:cNvSpPr>
            <a:spLocks noGrp="1" noChangeArrowheads="1"/>
          </p:cNvSpPr>
          <p:nvPr>
            <p:ph type="ctrTitle"/>
          </p:nvPr>
        </p:nvSpPr>
        <p:spPr>
          <a:xfrm>
            <a:off x="0" y="12344400"/>
            <a:ext cx="24384000" cy="1371600"/>
          </a:xfrm>
        </p:spPr>
        <p:txBody>
          <a:bodyPr/>
          <a:lstStyle/>
          <a:p>
            <a:pPr eaLnBrk="1" hangingPunct="1">
              <a:defRPr/>
            </a:pPr>
            <a:r>
              <a:rPr lang="en-US" sz="6600" b="1" dirty="0">
                <a:solidFill>
                  <a:srgbClr val="FFFFFF"/>
                </a:solidFill>
                <a:latin typeface="Arial" charset="0"/>
                <a:ea typeface="ＭＳ Ｐゴシック" charset="0"/>
              </a:rPr>
              <a:t>Critical Issues in the OT • BibleStudyDownloads.org</a:t>
            </a:r>
            <a:endParaRPr lang="en-US" sz="2000" b="1" dirty="0">
              <a:solidFill>
                <a:srgbClr val="FFFFFF"/>
              </a:solidFill>
              <a:latin typeface="Arial" charset="0"/>
              <a:ea typeface="ＭＳ Ｐゴシック" charset="0"/>
            </a:endParaRPr>
          </a:p>
        </p:txBody>
      </p:sp>
      <p:sp>
        <p:nvSpPr>
          <p:cNvPr id="99331" name="Rectangle 1026"/>
          <p:cNvSpPr txBox="1">
            <a:spLocks noChangeArrowheads="1"/>
          </p:cNvSpPr>
          <p:nvPr/>
        </p:nvSpPr>
        <p:spPr bwMode="auto">
          <a:xfrm>
            <a:off x="0" y="-143088"/>
            <a:ext cx="24384000" cy="1371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243829" tIns="121914" rIns="243829" bIns="121914" anchor="ct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defTabSz="2438278" eaLnBrk="1" fontAlgn="base" hangingPunct="1">
              <a:spcBef>
                <a:spcPct val="0"/>
              </a:spcBef>
              <a:spcAft>
                <a:spcPct val="0"/>
              </a:spcAft>
            </a:pPr>
            <a:r>
              <a:rPr lang="en-US" sz="9600" b="1" kern="1200">
                <a:solidFill>
                  <a:srgbClr val="FFFFFF"/>
                </a:solidFill>
                <a:latin typeface="Arial" charset="0"/>
                <a:cs typeface="Arial" charset="0"/>
              </a:rPr>
              <a:t>Get this presentation for free!</a:t>
            </a:r>
            <a:endParaRPr lang="en-US" sz="3200" b="1" kern="1200">
              <a:solidFill>
                <a:srgbClr val="FFFFFF"/>
              </a:solidFill>
              <a:latin typeface="Arial" charset="0"/>
              <a:cs typeface="Arial" charset="0"/>
            </a:endParaRPr>
          </a:p>
        </p:txBody>
      </p:sp>
      <p:pic>
        <p:nvPicPr>
          <p:cNvPr id="8" name="Picture 7" descr="Screen Shot 2016-02-02 at 5.41.18 PM.png"/>
          <p:cNvPicPr>
            <a:picLocks noChangeAspect="1"/>
          </p:cNvPicPr>
          <p:nvPr/>
        </p:nvPicPr>
        <p:blipFill rotWithShape="1">
          <a:blip r:embed="rId3">
            <a:extLst>
              <a:ext uri="{28A0092B-C50C-407E-A947-70E740481C1C}">
                <a14:useLocalDpi xmlns:a14="http://schemas.microsoft.com/office/drawing/2010/main" val="0"/>
              </a:ext>
            </a:extLst>
          </a:blip>
          <a:srcRect t="2841"/>
          <a:stretch/>
        </p:blipFill>
        <p:spPr>
          <a:xfrm>
            <a:off x="-117791" y="1273963"/>
            <a:ext cx="24619592" cy="11300091"/>
          </a:xfrm>
          <a:prstGeom prst="rect">
            <a:avLst/>
          </a:prstGeom>
        </p:spPr>
      </p:pic>
      <p:pic>
        <p:nvPicPr>
          <p:cNvPr id="9" name="Picture 8" descr="Screen Shot 2016-02-02 at 5.42.03 P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9262" y="4444680"/>
            <a:ext cx="16408565" cy="6967189"/>
          </a:xfrm>
          <a:prstGeom prst="rect">
            <a:avLst/>
          </a:prstGeom>
        </p:spPr>
      </p:pic>
    </p:spTree>
    <p:extLst>
      <p:ext uri="{BB962C8B-B14F-4D97-AF65-F5344CB8AC3E}">
        <p14:creationId xmlns:p14="http://schemas.microsoft.com/office/powerpoint/2010/main" val="25523280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8" accel="50000" decel="50000" fill="hold" nodeType="afterEffect">
                                  <p:stCondLst>
                                    <p:cond delay="3000"/>
                                  </p:stCondLst>
                                  <p:childTnLst>
                                    <p:anim calcmode="lin" valueType="num">
                                      <p:cBhvr additive="base">
                                        <p:cTn id="6" dur="2000"/>
                                        <p:tgtEl>
                                          <p:spTgt spid="9"/>
                                        </p:tgtEl>
                                        <p:attrNameLst>
                                          <p:attrName>ppt_x</p:attrName>
                                        </p:attrNameLst>
                                      </p:cBhvr>
                                      <p:tavLst>
                                        <p:tav tm="0">
                                          <p:val>
                                            <p:strVal val="ppt_x"/>
                                          </p:val>
                                        </p:tav>
                                        <p:tav tm="100000">
                                          <p:val>
                                            <p:strVal val="0-ppt_w/2"/>
                                          </p:val>
                                        </p:tav>
                                      </p:tavLst>
                                    </p:anim>
                                    <p:anim calcmode="lin" valueType="num">
                                      <p:cBhvr additive="base">
                                        <p:cTn id="7" dur="2000"/>
                                        <p:tgtEl>
                                          <p:spTgt spid="9"/>
                                        </p:tgtEl>
                                        <p:attrNameLst>
                                          <p:attrName>ppt_y</p:attrName>
                                        </p:attrNameLst>
                                      </p:cBhvr>
                                      <p:tavLst>
                                        <p:tav tm="0">
                                          <p:val>
                                            <p:strVal val="ppt_y"/>
                                          </p:val>
                                        </p:tav>
                                        <p:tav tm="100000">
                                          <p:val>
                                            <p:strVal val="ppt_y"/>
                                          </p:val>
                                        </p:tav>
                                      </p:tavLst>
                                    </p:anim>
                                    <p:set>
                                      <p:cBhvr>
                                        <p:cTn id="8" dur="1" fill="hold">
                                          <p:stCondLst>
                                            <p:cond delay="1999"/>
                                          </p:stCondLst>
                                        </p:cTn>
                                        <p:tgtEl>
                                          <p:spTgt spid="9"/>
                                        </p:tgtEl>
                                        <p:attrNameLst>
                                          <p:attrName>style.visibility</p:attrName>
                                        </p:attrNameLst>
                                      </p:cBhvr>
                                      <p:to>
                                        <p:strVal val="hidden"/>
                                      </p:to>
                                    </p:set>
                                  </p:childTnLst>
                                </p:cTn>
                              </p:par>
                            </p:childTnLst>
                          </p:cTn>
                        </p:par>
                        <p:par>
                          <p:cTn id="9" fill="hold">
                            <p:stCondLst>
                              <p:cond delay="5000"/>
                            </p:stCondLst>
                            <p:childTnLst>
                              <p:par>
                                <p:cTn id="10" presetID="2" presetClass="entr" presetSubtype="2" fill="remove" nodeType="afterEffect">
                                  <p:stCondLst>
                                    <p:cond delay="300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1000" fill="hold"/>
                                        <p:tgtEl>
                                          <p:spTgt spid="9"/>
                                        </p:tgtEl>
                                        <p:attrNameLst>
                                          <p:attrName>ppt_x</p:attrName>
                                        </p:attrNameLst>
                                      </p:cBhvr>
                                      <p:tavLst>
                                        <p:tav tm="0">
                                          <p:val>
                                            <p:strVal val="1+#ppt_w/2"/>
                                          </p:val>
                                        </p:tav>
                                        <p:tav tm="100000">
                                          <p:val>
                                            <p:strVal val="#ppt_x"/>
                                          </p:val>
                                        </p:tav>
                                      </p:tavLst>
                                    </p:anim>
                                    <p:anim calcmode="lin" valueType="num">
                                      <p:cBhvr additive="base">
                                        <p:cTn id="13" dur="10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4.xml.rels><?xml version="1.0" encoding="UTF-8" standalone="yes"?>
<Relationships xmlns="http://schemas.openxmlformats.org/package/2006/relationships"><Relationship Id="rId1" Type="http://schemas.openxmlformats.org/officeDocument/2006/relationships/image" Target="../media/image19.png"/></Relationships>
</file>

<file path=ppt/theme/_rels/theme5.xml.rels><?xml version="1.0" encoding="UTF-8" standalone="yes"?>
<Relationships xmlns="http://schemas.openxmlformats.org/package/2006/relationships"><Relationship Id="rId1" Type="http://schemas.openxmlformats.org/officeDocument/2006/relationships/image" Target="../media/image19.png"/></Relationships>
</file>

<file path=ppt/theme/_rels/theme6.xml.rels><?xml version="1.0" encoding="UTF-8" standalone="yes"?>
<Relationships xmlns="http://schemas.openxmlformats.org/package/2006/relationships"><Relationship Id="rId1" Type="http://schemas.openxmlformats.org/officeDocument/2006/relationships/image" Target="../media/image19.png"/></Relationships>
</file>

<file path=ppt/theme/_rels/theme7.xml.rels><?xml version="1.0" encoding="UTF-8" standalone="yes"?>
<Relationships xmlns="http://schemas.openxmlformats.org/package/2006/relationships"><Relationship Id="rId1" Type="http://schemas.openxmlformats.org/officeDocument/2006/relationships/image" Target="../media/image19.png"/></Relationships>
</file>

<file path=ppt/theme/_rels/theme8.xml.rels><?xml version="1.0" encoding="UTF-8" standalone="yes"?>
<Relationships xmlns="http://schemas.openxmlformats.org/package/2006/relationships"><Relationship Id="rId1" Type="http://schemas.openxmlformats.org/officeDocument/2006/relationships/image" Target="../media/image19.png"/></Relationships>
</file>

<file path=ppt/theme/_rels/theme9.xml.rels><?xml version="1.0" encoding="UTF-8" standalone="yes"?>
<Relationships xmlns="http://schemas.openxmlformats.org/package/2006/relationships"><Relationship Id="rId1" Type="http://schemas.openxmlformats.org/officeDocument/2006/relationships/image" Target="../media/image19.png"/></Relationships>
</file>

<file path=ppt/theme/_rels/theme10.xml.rels><?xml version="1.0" encoding="UTF-8" standalone="yes"?>
<Relationships xmlns="http://schemas.openxmlformats.org/package/2006/relationships"><Relationship Id="rId1" Type="http://schemas.openxmlformats.org/officeDocument/2006/relationships/image" Target="../media/image19.png"/></Relationships>
</file>

<file path=ppt/theme/_rels/theme11.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DejaVu Sans Condensed"/>
        <a:ea typeface="DejaVu Sans Condensed"/>
        <a:cs typeface="DejaVu Sans Condensed"/>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Black">
  <a:themeElements>
    <a:clrScheme name="Black">
      <a:dk1>
        <a:srgbClr val="000000"/>
      </a:dk1>
      <a:lt1>
        <a:srgbClr val="FFFFFF"/>
      </a:lt1>
      <a:dk2>
        <a:srgbClr val="434343"/>
      </a:dk2>
      <a:lt2>
        <a:srgbClr val="A9A9A9"/>
      </a:lt2>
      <a:accent1>
        <a:srgbClr val="0076BA"/>
      </a:accent1>
      <a:accent2>
        <a:srgbClr val="00A89D"/>
      </a:accent2>
      <a:accent3>
        <a:srgbClr val="1DB100"/>
      </a:accent3>
      <a:accent4>
        <a:srgbClr val="F8BA00"/>
      </a:accent4>
      <a:accent5>
        <a:srgbClr val="EE220C"/>
      </a:accent5>
      <a:accent6>
        <a:srgbClr val="CB297B"/>
      </a:accent6>
      <a:hlink>
        <a:srgbClr val="0000FF"/>
      </a:hlink>
      <a:folHlink>
        <a:srgbClr val="FF00FF"/>
      </a:folHlink>
    </a:clrScheme>
    <a:fontScheme name="Black">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Blac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lumOff val="13529"/>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FFFFFF"/>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3.xml><?xml version="1.0" encoding="utf-8"?>
<a:theme xmlns:a="http://schemas.openxmlformats.org/drawingml/2006/main" name="Orbit">
  <a:themeElements>
    <a:clrScheme name="Orbit 10">
      <a:dk1>
        <a:srgbClr val="000000"/>
      </a:dk1>
      <a:lt1>
        <a:srgbClr val="FFFFFF"/>
      </a:lt1>
      <a:dk2>
        <a:srgbClr val="000000"/>
      </a:dk2>
      <a:lt2>
        <a:srgbClr val="FFFFFF"/>
      </a:lt2>
      <a:accent1>
        <a:srgbClr val="3333CC"/>
      </a:accent1>
      <a:accent2>
        <a:srgbClr val="666699"/>
      </a:accent2>
      <a:accent3>
        <a:srgbClr val="AAAAAA"/>
      </a:accent3>
      <a:accent4>
        <a:srgbClr val="DADADA"/>
      </a:accent4>
      <a:accent5>
        <a:srgbClr val="ADADE2"/>
      </a:accent5>
      <a:accent6>
        <a:srgbClr val="5C5C8A"/>
      </a:accent6>
      <a:hlink>
        <a:srgbClr val="FFFFCC"/>
      </a:hlink>
      <a:folHlink>
        <a:srgbClr val="FFCC66"/>
      </a:folHlink>
    </a:clrScheme>
    <a:fontScheme name="Orbi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1"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1" charset="0"/>
          </a:defRPr>
        </a:defPPr>
      </a:lstStyle>
    </a:lnDef>
  </a:objectDefaults>
  <a:extraClrSchemeLst>
    <a:extraClrScheme>
      <a:clrScheme name="Orbit 1">
        <a:dk1>
          <a:srgbClr val="010199"/>
        </a:dk1>
        <a:lt1>
          <a:srgbClr val="FFFFFF"/>
        </a:lt1>
        <a:dk2>
          <a:srgbClr val="000000"/>
        </a:dk2>
        <a:lt2>
          <a:srgbClr val="B2B2B2"/>
        </a:lt2>
        <a:accent1>
          <a:srgbClr val="3399FF"/>
        </a:accent1>
        <a:accent2>
          <a:srgbClr val="666699"/>
        </a:accent2>
        <a:accent3>
          <a:srgbClr val="AAAAAA"/>
        </a:accent3>
        <a:accent4>
          <a:srgbClr val="DADADA"/>
        </a:accent4>
        <a:accent5>
          <a:srgbClr val="ADCAFF"/>
        </a:accent5>
        <a:accent6>
          <a:srgbClr val="5C5C8A"/>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Orbit 2">
        <a:dk1>
          <a:srgbClr val="008000"/>
        </a:dk1>
        <a:lt1>
          <a:srgbClr val="FFFFFF"/>
        </a:lt1>
        <a:dk2>
          <a:srgbClr val="003300"/>
        </a:dk2>
        <a:lt2>
          <a:srgbClr val="C0C0C0"/>
        </a:lt2>
        <a:accent1>
          <a:srgbClr val="99CC00"/>
        </a:accent1>
        <a:accent2>
          <a:srgbClr val="527C3A"/>
        </a:accent2>
        <a:accent3>
          <a:srgbClr val="AAADAA"/>
        </a:accent3>
        <a:accent4>
          <a:srgbClr val="DADADA"/>
        </a:accent4>
        <a:accent5>
          <a:srgbClr val="CAE2AA"/>
        </a:accent5>
        <a:accent6>
          <a:srgbClr val="497034"/>
        </a:accent6>
        <a:hlink>
          <a:srgbClr val="33CC33"/>
        </a:hlink>
        <a:folHlink>
          <a:srgbClr val="C1FF83"/>
        </a:folHlink>
      </a:clrScheme>
      <a:clrMap bg1="dk2" tx1="lt1" bg2="dk1" tx2="lt2" accent1="accent1" accent2="accent2" accent3="accent3" accent4="accent4" accent5="accent5" accent6="accent6" hlink="hlink" folHlink="folHlink"/>
    </a:extraClrScheme>
    <a:extraClrScheme>
      <a:clrScheme name="Orbit 3">
        <a:dk1>
          <a:srgbClr val="000066"/>
        </a:dk1>
        <a:lt1>
          <a:srgbClr val="FFFFFF"/>
        </a:lt1>
        <a:dk2>
          <a:srgbClr val="000099"/>
        </a:dk2>
        <a:lt2>
          <a:srgbClr val="9FBFFF"/>
        </a:lt2>
        <a:accent1>
          <a:srgbClr val="0099CC"/>
        </a:accent1>
        <a:accent2>
          <a:srgbClr val="00CC66"/>
        </a:accent2>
        <a:accent3>
          <a:srgbClr val="AAAACA"/>
        </a:accent3>
        <a:accent4>
          <a:srgbClr val="DADADA"/>
        </a:accent4>
        <a:accent5>
          <a:srgbClr val="AACAE2"/>
        </a:accent5>
        <a:accent6>
          <a:srgbClr val="00B95C"/>
        </a:accent6>
        <a:hlink>
          <a:srgbClr val="00FFFF"/>
        </a:hlink>
        <a:folHlink>
          <a:srgbClr val="CDE6FF"/>
        </a:folHlink>
      </a:clrScheme>
      <a:clrMap bg1="dk2" tx1="lt1" bg2="dk1" tx2="lt2" accent1="accent1" accent2="accent2" accent3="accent3" accent4="accent4" accent5="accent5" accent6="accent6" hlink="hlink" folHlink="folHlink"/>
    </a:extraClrScheme>
    <a:extraClrScheme>
      <a:clrScheme name="Orbit 4">
        <a:dk1>
          <a:srgbClr val="00ACA8"/>
        </a:dk1>
        <a:lt1>
          <a:srgbClr val="FFFFFF"/>
        </a:lt1>
        <a:dk2>
          <a:srgbClr val="006666"/>
        </a:dk2>
        <a:lt2>
          <a:srgbClr val="FFFF99"/>
        </a:lt2>
        <a:accent1>
          <a:srgbClr val="0099CC"/>
        </a:accent1>
        <a:accent2>
          <a:srgbClr val="6D6FC7"/>
        </a:accent2>
        <a:accent3>
          <a:srgbClr val="AAB8B8"/>
        </a:accent3>
        <a:accent4>
          <a:srgbClr val="DADADA"/>
        </a:accent4>
        <a:accent5>
          <a:srgbClr val="AACAE2"/>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rbit 5">
        <a:dk1>
          <a:srgbClr val="BA0023"/>
        </a:dk1>
        <a:lt1>
          <a:srgbClr val="FFFFFF"/>
        </a:lt1>
        <a:dk2>
          <a:srgbClr val="800000"/>
        </a:dk2>
        <a:lt2>
          <a:srgbClr val="FFFF99"/>
        </a:lt2>
        <a:accent1>
          <a:srgbClr val="FF6600"/>
        </a:accent1>
        <a:accent2>
          <a:srgbClr val="C5543D"/>
        </a:accent2>
        <a:accent3>
          <a:srgbClr val="C0AAAA"/>
        </a:accent3>
        <a:accent4>
          <a:srgbClr val="DADADA"/>
        </a:accent4>
        <a:accent5>
          <a:srgbClr val="FFB8AA"/>
        </a:accent5>
        <a:accent6>
          <a:srgbClr val="B24B36"/>
        </a:accent6>
        <a:hlink>
          <a:srgbClr val="FFFF00"/>
        </a:hlink>
        <a:folHlink>
          <a:srgbClr val="FF9900"/>
        </a:folHlink>
      </a:clrScheme>
      <a:clrMap bg1="dk2" tx1="lt1" bg2="dk1" tx2="lt2" accent1="accent1" accent2="accent2" accent3="accent3" accent4="accent4" accent5="accent5" accent6="accent6" hlink="hlink" folHlink="folHlink"/>
    </a:extraClrScheme>
    <a:extraClrScheme>
      <a:clrScheme name="Orbit 6">
        <a:dk1>
          <a:srgbClr val="6D776E"/>
        </a:dk1>
        <a:lt1>
          <a:srgbClr val="FFFFFF"/>
        </a:lt1>
        <a:dk2>
          <a:srgbClr val="575863"/>
        </a:dk2>
        <a:lt2>
          <a:srgbClr val="DDDDDD"/>
        </a:lt2>
        <a:accent1>
          <a:srgbClr val="0099CC"/>
        </a:accent1>
        <a:accent2>
          <a:srgbClr val="939EA9"/>
        </a:accent2>
        <a:accent3>
          <a:srgbClr val="B4B4B7"/>
        </a:accent3>
        <a:accent4>
          <a:srgbClr val="DADADA"/>
        </a:accent4>
        <a:accent5>
          <a:srgbClr val="AACAE2"/>
        </a:accent5>
        <a:accent6>
          <a:srgbClr val="858F99"/>
        </a:accent6>
        <a:hlink>
          <a:srgbClr val="FFCC00"/>
        </a:hlink>
        <a:folHlink>
          <a:srgbClr val="BD8949"/>
        </a:folHlink>
      </a:clrScheme>
      <a:clrMap bg1="dk2" tx1="lt1" bg2="dk1" tx2="lt2" accent1="accent1" accent2="accent2" accent3="accent3" accent4="accent4" accent5="accent5" accent6="accent6" hlink="hlink" folHlink="folHlink"/>
    </a:extraClrScheme>
    <a:extraClrScheme>
      <a:clrScheme name="Orbit 7">
        <a:dk1>
          <a:srgbClr val="A28A84"/>
        </a:dk1>
        <a:lt1>
          <a:srgbClr val="FFFFFF"/>
        </a:lt1>
        <a:dk2>
          <a:srgbClr val="765E58"/>
        </a:dk2>
        <a:lt2>
          <a:srgbClr val="DDDDDD"/>
        </a:lt2>
        <a:accent1>
          <a:srgbClr val="CC6600"/>
        </a:accent1>
        <a:accent2>
          <a:srgbClr val="CC9900"/>
        </a:accent2>
        <a:accent3>
          <a:srgbClr val="BDB6B4"/>
        </a:accent3>
        <a:accent4>
          <a:srgbClr val="DADADA"/>
        </a:accent4>
        <a:accent5>
          <a:srgbClr val="E2B8AA"/>
        </a:accent5>
        <a:accent6>
          <a:srgbClr val="B98A00"/>
        </a:accent6>
        <a:hlink>
          <a:srgbClr val="FFCC00"/>
        </a:hlink>
        <a:folHlink>
          <a:srgbClr val="FFFFBD"/>
        </a:folHlink>
      </a:clrScheme>
      <a:clrMap bg1="dk2" tx1="lt1" bg2="dk1" tx2="lt2" accent1="accent1" accent2="accent2" accent3="accent3" accent4="accent4" accent5="accent5" accent6="accent6" hlink="hlink" folHlink="folHlink"/>
    </a:extraClrScheme>
    <a:extraClrScheme>
      <a:clrScheme name="Orbit 8">
        <a:dk1>
          <a:srgbClr val="000000"/>
        </a:dk1>
        <a:lt1>
          <a:srgbClr val="C5D9ED"/>
        </a:lt1>
        <a:dk2>
          <a:srgbClr val="000000"/>
        </a:dk2>
        <a:lt2>
          <a:srgbClr val="FFFFFF"/>
        </a:lt2>
        <a:accent1>
          <a:srgbClr val="F3F6FF"/>
        </a:accent1>
        <a:accent2>
          <a:srgbClr val="33CCCC"/>
        </a:accent2>
        <a:accent3>
          <a:srgbClr val="DFE9F4"/>
        </a:accent3>
        <a:accent4>
          <a:srgbClr val="000000"/>
        </a:accent4>
        <a:accent5>
          <a:srgbClr val="F8FAFF"/>
        </a:accent5>
        <a:accent6>
          <a:srgbClr val="2DB9B9"/>
        </a:accent6>
        <a:hlink>
          <a:srgbClr val="0000FF"/>
        </a:hlink>
        <a:folHlink>
          <a:srgbClr val="006699"/>
        </a:folHlink>
      </a:clrScheme>
      <a:clrMap bg1="lt1" tx1="dk1" bg2="lt2" tx2="dk2" accent1="accent1" accent2="accent2" accent3="accent3" accent4="accent4" accent5="accent5" accent6="accent6" hlink="hlink" folHlink="folHlink"/>
    </a:extraClrScheme>
    <a:extraClrScheme>
      <a:clrScheme name="Orbit 9">
        <a:dk1>
          <a:srgbClr val="FFFFFF"/>
        </a:dk1>
        <a:lt1>
          <a:srgbClr val="FFFFFF"/>
        </a:lt1>
        <a:dk2>
          <a:srgbClr val="AAAAC6"/>
        </a:dk2>
        <a:lt2>
          <a:srgbClr val="FFFFCC"/>
        </a:lt2>
        <a:accent1>
          <a:srgbClr val="66667E"/>
        </a:accent1>
        <a:accent2>
          <a:srgbClr val="629157"/>
        </a:accent2>
        <a:accent3>
          <a:srgbClr val="D2D2DF"/>
        </a:accent3>
        <a:accent4>
          <a:srgbClr val="DADADA"/>
        </a:accent4>
        <a:accent5>
          <a:srgbClr val="B8B8C0"/>
        </a:accent5>
        <a:accent6>
          <a:srgbClr val="58834E"/>
        </a:accent6>
        <a:hlink>
          <a:srgbClr val="6600CC"/>
        </a:hlink>
        <a:folHlink>
          <a:srgbClr val="3399FF"/>
        </a:folHlink>
      </a:clrScheme>
      <a:clrMap bg1="dk2" tx1="lt1" bg2="dk1" tx2="lt2" accent1="accent1" accent2="accent2" accent3="accent3" accent4="accent4" accent5="accent5" accent6="accent6" hlink="hlink" folHlink="folHlink"/>
    </a:extraClrScheme>
    <a:extraClrScheme>
      <a:clrScheme name="Orbit 10">
        <a:dk1>
          <a:srgbClr val="000000"/>
        </a:dk1>
        <a:lt1>
          <a:srgbClr val="FFFFFF"/>
        </a:lt1>
        <a:dk2>
          <a:srgbClr val="000000"/>
        </a:dk2>
        <a:lt2>
          <a:srgbClr val="FFFFFF"/>
        </a:lt2>
        <a:accent1>
          <a:srgbClr val="3333CC"/>
        </a:accent1>
        <a:accent2>
          <a:srgbClr val="666699"/>
        </a:accent2>
        <a:accent3>
          <a:srgbClr val="AAAAAA"/>
        </a:accent3>
        <a:accent4>
          <a:srgbClr val="DADADA"/>
        </a:accent4>
        <a:accent5>
          <a:srgbClr val="ADADE2"/>
        </a:accent5>
        <a:accent6>
          <a:srgbClr val="5C5C8A"/>
        </a:accent6>
        <a:hlink>
          <a:srgbClr val="FFFFCC"/>
        </a:hlink>
        <a:folHlink>
          <a:srgbClr val="FFCC66"/>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5.xml><?xml version="1.0" encoding="utf-8"?>
<a:theme xmlns:a="http://schemas.openxmlformats.org/drawingml/2006/main" name="3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6.xml><?xml version="1.0" encoding="utf-8"?>
<a:theme xmlns:a="http://schemas.openxmlformats.org/drawingml/2006/main" name="4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7.xml><?xml version="1.0" encoding="utf-8"?>
<a:theme xmlns:a="http://schemas.openxmlformats.org/drawingml/2006/main" name="5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8.xml><?xml version="1.0" encoding="utf-8"?>
<a:theme xmlns:a="http://schemas.openxmlformats.org/drawingml/2006/main" name="6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9.xml><?xml version="1.0" encoding="utf-8"?>
<a:theme xmlns:a="http://schemas.openxmlformats.org/drawingml/2006/main" name="7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0.xml><?xml version="1.0" encoding="utf-8"?>
<a:theme xmlns:a="http://schemas.openxmlformats.org/drawingml/2006/main" name="9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1.xml><?xml version="1.0" encoding="utf-8"?>
<a:theme xmlns:a="http://schemas.openxmlformats.org/drawingml/2006/main" name="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DejaVu Sans Condensed"/>
        <a:ea typeface="DejaVu Sans Condensed"/>
        <a:cs typeface="DejaVu Sans Condensed"/>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Override1.xml><?xml version="1.0" encoding="utf-8"?>
<a:themeOverride xmlns:a="http://schemas.openxmlformats.org/drawingml/2006/main">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themeOverride>
</file>

<file path=ppt/theme/themeOverride2.xml><?xml version="1.0" encoding="utf-8"?>
<a:themeOverride xmlns:a="http://schemas.openxmlformats.org/drawingml/2006/main">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themeOverride>
</file>

<file path=docProps/app.xml><?xml version="1.0" encoding="utf-8"?>
<Properties xmlns="http://schemas.openxmlformats.org/officeDocument/2006/extended-properties" xmlns:vt="http://schemas.openxmlformats.org/officeDocument/2006/docPropsVTypes">
  <TotalTime>5882</TotalTime>
  <Words>11377</Words>
  <Application>Microsoft Macintosh PowerPoint</Application>
  <PresentationFormat>Custom</PresentationFormat>
  <Paragraphs>1144</Paragraphs>
  <Slides>165</Slides>
  <Notes>97</Notes>
  <HiddenSlides>0</HiddenSlides>
  <MMClips>0</MMClips>
  <ScaleCrop>false</ScaleCrop>
  <HeadingPairs>
    <vt:vector size="6" baseType="variant">
      <vt:variant>
        <vt:lpstr>Fonts Used</vt:lpstr>
      </vt:variant>
      <vt:variant>
        <vt:i4>29</vt:i4>
      </vt:variant>
      <vt:variant>
        <vt:lpstr>Theme</vt:lpstr>
      </vt:variant>
      <vt:variant>
        <vt:i4>10</vt:i4>
      </vt:variant>
      <vt:variant>
        <vt:lpstr>Slide Titles</vt:lpstr>
      </vt:variant>
      <vt:variant>
        <vt:i4>165</vt:i4>
      </vt:variant>
    </vt:vector>
  </HeadingPairs>
  <TitlesOfParts>
    <vt:vector size="204" baseType="lpstr">
      <vt:lpstr>DejaVu Sans</vt:lpstr>
      <vt:lpstr>DejaVu Sans Condensed</vt:lpstr>
      <vt:lpstr>DejaVu Sans Condensed Oblique</vt:lpstr>
      <vt:lpstr>Geared Slab Extrabold</vt:lpstr>
      <vt:lpstr>GoudyTwenty</vt:lpstr>
      <vt:lpstr>Mensch Bold Inline</vt:lpstr>
      <vt:lpstr>Mensch Regular</vt:lpstr>
      <vt:lpstr>Mensch Thin</vt:lpstr>
      <vt:lpstr>ＭＳ Ｐゴシック</vt:lpstr>
      <vt:lpstr>Myriad Pro Black</vt:lpstr>
      <vt:lpstr>MyriadPro-Black</vt:lpstr>
      <vt:lpstr>Oleo Script</vt:lpstr>
      <vt:lpstr>Quicksand</vt:lpstr>
      <vt:lpstr>Arial</vt:lpstr>
      <vt:lpstr>Arial Black</vt:lpstr>
      <vt:lpstr>Arial Narrow</vt:lpstr>
      <vt:lpstr>Avenir</vt:lpstr>
      <vt:lpstr>Calibri</vt:lpstr>
      <vt:lpstr>Calibri Light</vt:lpstr>
      <vt:lpstr>Candara</vt:lpstr>
      <vt:lpstr>Gill Sans</vt:lpstr>
      <vt:lpstr>Helvetica</vt:lpstr>
      <vt:lpstr>Helvetica Light</vt:lpstr>
      <vt:lpstr>Helvetica Neue</vt:lpstr>
      <vt:lpstr>Helvetica Neue Light</vt:lpstr>
      <vt:lpstr>Helvetica Neue Medium</vt:lpstr>
      <vt:lpstr>Lucida Grande</vt:lpstr>
      <vt:lpstr>Times New Roman</vt:lpstr>
      <vt:lpstr>Wingdings</vt:lpstr>
      <vt:lpstr>New_Template8</vt:lpstr>
      <vt:lpstr>Black</vt:lpstr>
      <vt:lpstr>Orbit</vt:lpstr>
      <vt:lpstr>2_New_Template8</vt:lpstr>
      <vt:lpstr>3_New_Template8</vt:lpstr>
      <vt:lpstr>4_New_Template8</vt:lpstr>
      <vt:lpstr>5_New_Template8</vt:lpstr>
      <vt:lpstr>6_New_Template8</vt:lpstr>
      <vt:lpstr>7_New_Template8</vt:lpstr>
      <vt:lpstr>9_New_Template8</vt:lpstr>
      <vt:lpstr>Noah’s Flood</vt:lpstr>
      <vt:lpstr>When &amp; how was this all formed?</vt:lpstr>
      <vt:lpstr>PowerPoint Presentation</vt:lpstr>
      <vt:lpstr>Four Views of the Flood</vt:lpstr>
      <vt:lpstr>PURPOSE</vt:lpstr>
      <vt:lpstr>Genesis 6:7, 13</vt:lpstr>
      <vt:lpstr>PowerPoint Presentation</vt:lpstr>
      <vt:lpstr>PURPOSE</vt:lpstr>
      <vt:lpstr>Genesis 7:1–3</vt:lpstr>
      <vt:lpstr>PowerPoint Presentation</vt:lpstr>
      <vt:lpstr>PowerPoint Presentation</vt:lpstr>
      <vt:lpstr>Ark Encounter</vt:lpstr>
      <vt:lpstr>PowerPoint Presentation</vt:lpstr>
      <vt:lpstr>Kingdom Phylum Class Order Family Genus Species</vt:lpstr>
      <vt:lpstr>PowerPoint Presentation</vt:lpstr>
      <vt:lpstr>PowerPoint Presentation</vt:lpstr>
      <vt:lpstr>PowerPoint Presentation</vt:lpstr>
      <vt:lpstr>Wild Cats</vt:lpstr>
      <vt:lpstr>PowerPoint Presentation</vt:lpstr>
      <vt:lpstr>PowerPoint Presentation</vt:lpstr>
      <vt:lpstr>PowerPoint Presentation</vt:lpstr>
      <vt:lpstr>PowerPoint Presentation</vt:lpstr>
      <vt:lpstr>PowerPoint Presentation</vt:lpstr>
      <vt:lpstr>CHARACTER</vt:lpstr>
      <vt:lpstr>PowerPoint Presentation</vt:lpstr>
      <vt:lpstr>Genesis 7:11</vt:lpstr>
      <vt:lpstr>PowerPoint Presentation</vt:lpstr>
      <vt:lpstr>Genesis 7:11</vt:lpstr>
      <vt:lpstr>PowerPoint Presentation</vt:lpstr>
      <vt:lpstr>Tsunami in Japan, March 2011</vt:lpstr>
      <vt:lpstr>Tsunami in Japan, March 2011</vt:lpstr>
      <vt:lpstr>PowerPoint Presentation</vt:lpstr>
      <vt:lpstr>DEPTH</vt:lpstr>
      <vt:lpstr>Genesis 7:19–20</vt:lpstr>
      <vt:lpstr>PowerPoint Presentation</vt:lpstr>
      <vt:lpstr>PowerPoint Presentation</vt:lpstr>
      <vt:lpstr>Rainbow promise</vt:lpstr>
      <vt:lpstr>Billions of dead things</vt:lpstr>
      <vt:lpstr>PowerPoint Presentation</vt:lpstr>
      <vt:lpstr>PowerPoint Presentation</vt:lpstr>
      <vt:lpstr>PowerPoint Presentation</vt:lpstr>
      <vt:lpstr>PowerPoint Presentation</vt:lpstr>
      <vt:lpstr>PowerPoint Presentation</vt:lpstr>
      <vt:lpstr>“My excuse for this lengthy and amateur digression into history is that I have been trying to show how I think geology got into the hands of the theoreticians  [i.e., uniformitarians] who were  conditioned by the social and  political history of their day more  than by observations in the field.”</vt:lpstr>
      <vt:lpstr>“In other words, we have allowed ourselves to be brain-washed into avoiding any interpretation of the past that involves extreme and what might be termed ‘catastrophic’ processes.”</vt:lpstr>
      <vt:lpstr>“Gradualism was never ‘proved from  the rocks’ by Lyell and Darwin, but was  rather imposed as a bias upon nature.  …[It] has had a profoundly negative  impact by stifling hypotheses and by  closing the minds of a profession  toward reasonable empirical alternatives to the dogma of gradualism. … Lyell won with rhetoric what he could not carry with data.”</vt:lpstr>
      <vt:lpstr>What’s missing?</vt:lpstr>
      <vt:lpstr>A.</vt:lpstr>
      <vt:lpstr>Nothing is missing!</vt:lpstr>
      <vt:lpstr>“This has usually been interpreted as the basal conglomerate of a diachronous transgressive sea.  It has been suggested, with very little fossil evidence, that this conglomerate spans three to five ammonite zones and therefore up to five million years in time. </vt:lpstr>
      <vt:lpstr>“This has usually been interpreted as the basal conglomerate of a diachronous transgressive sea.  It has been suggested, with very little fossil evidence, that this conglomerate spans three to five ammonite zones and therefore up to five million years in time. </vt:lpstr>
      <vt:lpstr>“We are rewriting geohistory. ... We live in an age of neocatastrophism.  Surely what we know as geohistory originates not within rocks but within the minds of human observers. As a creation of the human intellect, our geohistories may owe more than is commonly supposed to processes acting within our own cerebra.”</vt:lpstr>
      <vt:lpstr>PowerPoint Presentation</vt:lpstr>
      <vt:lpstr>PowerPoint Presentation</vt:lpstr>
      <vt:lpstr>PowerPoint Presentation</vt:lpstr>
      <vt:lpstr>PowerPoint Presentation</vt:lpstr>
      <vt:lpstr>“Fossilization is a process that can take any-thing from a few hours to millions of years. ... </vt:lpstr>
      <vt:lpstr>Ichthyosaur giving birth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“No organism wholly soft can be preserved” [in the fossil record].</vt:lpstr>
      <vt:lpstr>Fossilized worm (China)</vt:lpstr>
      <vt:lpstr>PowerPoint Presentation</vt:lpstr>
      <vt:lpstr>PowerPoint Presentation</vt:lpstr>
      <vt:lpstr>PowerPoint Presentation</vt:lpstr>
      <vt:lpstr>PowerPoint Presentation</vt:lpstr>
      <vt:lpstr>PowerPoint Presentation</vt:lpstr>
      <vt:lpstr>Rapid Deposition</vt:lpstr>
      <vt:lpstr>PowerPoint Presentation</vt:lpstr>
      <vt:lpstr>PowerPoint Presentation</vt:lpstr>
      <vt:lpstr>PowerPoint Presentation</vt:lpstr>
      <vt:lpstr>PowerPoint Presentation</vt:lpstr>
      <vt:lpstr>Glen Canyon Dam Spillway (June 28, 1983)</vt:lpstr>
      <vt:lpstr>“High-velocity flow produces cavitation down-current from an obstruction, as vacuum bubbles implode, inflicting hammer-like blows on the bedrock surface.  Streaming flow impacts bedrock surface, causing hydraulic plucking, especially along joint surfaces.  Hydraulic vortex action … exerts intense lifting force…”</vt:lpstr>
      <vt:lpstr>Virtually No Erosion Features Between the Layers</vt:lpstr>
      <vt:lpstr>PowerPoint Presentation</vt:lpstr>
      <vt:lpstr>Erosion: 1 MILE in ~5 MILLION YEARS</vt:lpstr>
      <vt:lpstr>PowerPoint Presentation</vt:lpstr>
      <vt:lpstr>PowerPoint Presentation</vt:lpstr>
      <vt:lpstr>Rapid Deposition</vt:lpstr>
      <vt:lpstr>PowerPoint Presentation</vt:lpstr>
      <vt:lpstr>Bright Angel Shale, Grand Canyon</vt:lpstr>
      <vt:lpstr>PowerPoint Presentation</vt:lpstr>
      <vt:lpstr>PowerPoint Presentation</vt:lpstr>
      <vt:lpstr>PowerPoint Presentation</vt:lpstr>
      <vt:lpstr>PowerPoint Presentation</vt:lpstr>
      <vt:lpstr>PowerPoint Presentation</vt:lpstr>
      <vt:lpstr>Rapid Deposition</vt:lpstr>
      <vt:lpstr>Living Ocean Bottom Ecology</vt:lpstr>
      <vt:lpstr>Rapid Deposition</vt:lpstr>
      <vt:lpstr>PowerPoint Presentation</vt:lpstr>
      <vt:lpstr>Rapid Deposition</vt:lpstr>
      <vt:lpstr>Craigleith quarry near Edinburgh, 1826</vt:lpstr>
      <vt:lpstr>PowerPoint Presentation</vt:lpstr>
      <vt:lpstr>}</vt:lpstr>
      <vt:lpstr>“Obviously sedimentation had to be very rapid to bury a tree in a standing position before it rotted and fell down.                         </vt:lpstr>
      <vt:lpstr>Rapid Deposition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Evidence of Transport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Lava dome</vt:lpstr>
      <vt:lpstr>Radiometric age: 340,000–2.8 million years</vt:lpstr>
      <vt:lpstr>Mt. Ngauruhoe, New Zealand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Romans 1:21–22</vt:lpstr>
      <vt:lpstr>“We have allowed ourselves to be brainwashed . . . ”</vt:lpstr>
      <vt:lpstr>1830-33</vt:lpstr>
      <vt:lpstr>“From a superficial reading of Genesis 1,  the impression would seem to be that the  entire creative process took place in six  twenty-four-hour days. If this was the true  intent of the Hebrew author (a questionable deduction, as will be presently shown), </vt:lpstr>
      <vt:lpstr>PowerPoint Presentation</vt:lpstr>
      <vt:lpstr>PowerPoint Presentation</vt:lpstr>
      <vt:lpstr>PowerPoint Presentation</vt:lpstr>
      <vt:lpstr>What is our final authority?</vt:lpstr>
      <vt:lpstr>PowerPoint Presentation</vt:lpstr>
      <vt:lpstr>PowerPoint Presentation</vt:lpstr>
      <vt:lpstr>PowerPoint Presentation</vt:lpstr>
      <vt:lpstr>PowerPoint Presentation</vt:lpstr>
      <vt:lpstr>Critical Issues in the OT • BibleStudyDownloads.org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Rick Griffith</cp:lastModifiedBy>
  <cp:revision>123</cp:revision>
  <cp:lastPrinted>2026-06-09T01:44:43Z</cp:lastPrinted>
  <dcterms:modified xsi:type="dcterms:W3CDTF">2026-06-09T19:17:14Z</dcterms:modified>
</cp:coreProperties>
</file>