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theme/theme1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9.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666" r:id="rId2"/>
    <p:sldMasterId id="2147483664" r:id="rId3"/>
    <p:sldMasterId id="2147483663" r:id="rId4"/>
    <p:sldMasterId id="2147483661" r:id="rId5"/>
    <p:sldMasterId id="2147483668" r:id="rId6"/>
    <p:sldMasterId id="2147484258" r:id="rId7"/>
    <p:sldMasterId id="2147484368" r:id="rId8"/>
    <p:sldMasterId id="2147484380" r:id="rId9"/>
    <p:sldMasterId id="2147484385" r:id="rId10"/>
    <p:sldMasterId id="2147484398" r:id="rId11"/>
    <p:sldMasterId id="2147484410" r:id="rId12"/>
    <p:sldMasterId id="2147484435" r:id="rId13"/>
    <p:sldMasterId id="2147484447" r:id="rId14"/>
    <p:sldMasterId id="2147484459" r:id="rId15"/>
    <p:sldMasterId id="2147484462" r:id="rId16"/>
    <p:sldMasterId id="2147484477" r:id="rId17"/>
    <p:sldMasterId id="2147484490" r:id="rId18"/>
    <p:sldMasterId id="2147484492" r:id="rId19"/>
    <p:sldMasterId id="2147484504" r:id="rId20"/>
  </p:sldMasterIdLst>
  <p:notesMasterIdLst>
    <p:notesMasterId r:id="rId106"/>
  </p:notesMasterIdLst>
  <p:sldIdLst>
    <p:sldId id="256" r:id="rId21"/>
    <p:sldId id="257" r:id="rId22"/>
    <p:sldId id="276" r:id="rId23"/>
    <p:sldId id="277" r:id="rId24"/>
    <p:sldId id="267"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703" r:id="rId38"/>
    <p:sldId id="704" r:id="rId39"/>
    <p:sldId id="333" r:id="rId40"/>
    <p:sldId id="659" r:id="rId41"/>
    <p:sldId id="335" r:id="rId42"/>
    <p:sldId id="336" r:id="rId43"/>
    <p:sldId id="337" r:id="rId44"/>
    <p:sldId id="269" r:id="rId45"/>
    <p:sldId id="338" r:id="rId46"/>
    <p:sldId id="371" r:id="rId47"/>
    <p:sldId id="339" r:id="rId48"/>
    <p:sldId id="340" r:id="rId49"/>
    <p:sldId id="341" r:id="rId50"/>
    <p:sldId id="342" r:id="rId51"/>
    <p:sldId id="343" r:id="rId52"/>
    <p:sldId id="344" r:id="rId53"/>
    <p:sldId id="345" r:id="rId54"/>
    <p:sldId id="346" r:id="rId55"/>
    <p:sldId id="347" r:id="rId56"/>
    <p:sldId id="348" r:id="rId57"/>
    <p:sldId id="349" r:id="rId58"/>
    <p:sldId id="350" r:id="rId59"/>
    <p:sldId id="372" r:id="rId60"/>
    <p:sldId id="351" r:id="rId61"/>
    <p:sldId id="352" r:id="rId62"/>
    <p:sldId id="353" r:id="rId63"/>
    <p:sldId id="354" r:id="rId64"/>
    <p:sldId id="355" r:id="rId65"/>
    <p:sldId id="356" r:id="rId66"/>
    <p:sldId id="357" r:id="rId67"/>
    <p:sldId id="359" r:id="rId68"/>
    <p:sldId id="705" r:id="rId69"/>
    <p:sldId id="361" r:id="rId70"/>
    <p:sldId id="362" r:id="rId71"/>
    <p:sldId id="363" r:id="rId72"/>
    <p:sldId id="364" r:id="rId73"/>
    <p:sldId id="365" r:id="rId74"/>
    <p:sldId id="366" r:id="rId75"/>
    <p:sldId id="367" r:id="rId76"/>
    <p:sldId id="368" r:id="rId77"/>
    <p:sldId id="369" r:id="rId78"/>
    <p:sldId id="370" r:id="rId79"/>
    <p:sldId id="275" r:id="rId80"/>
    <p:sldId id="274" r:id="rId81"/>
    <p:sldId id="265" r:id="rId82"/>
    <p:sldId id="313" r:id="rId83"/>
    <p:sldId id="260" r:id="rId84"/>
    <p:sldId id="278" r:id="rId85"/>
    <p:sldId id="309" r:id="rId86"/>
    <p:sldId id="311" r:id="rId87"/>
    <p:sldId id="310" r:id="rId88"/>
    <p:sldId id="312" r:id="rId89"/>
    <p:sldId id="307" r:id="rId90"/>
    <p:sldId id="264" r:id="rId91"/>
    <p:sldId id="262" r:id="rId92"/>
    <p:sldId id="282" r:id="rId93"/>
    <p:sldId id="259" r:id="rId94"/>
    <p:sldId id="292" r:id="rId95"/>
    <p:sldId id="293" r:id="rId96"/>
    <p:sldId id="284" r:id="rId97"/>
    <p:sldId id="285" r:id="rId98"/>
    <p:sldId id="305" r:id="rId99"/>
    <p:sldId id="258" r:id="rId100"/>
    <p:sldId id="287" r:id="rId101"/>
    <p:sldId id="294" r:id="rId102"/>
    <p:sldId id="263" r:id="rId103"/>
    <p:sldId id="314" r:id="rId104"/>
    <p:sldId id="706" r:id="rId10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00"/>
    <a:srgbClr val="008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93"/>
    <p:restoredTop sz="96918"/>
  </p:normalViewPr>
  <p:slideViewPr>
    <p:cSldViewPr>
      <p:cViewPr>
        <p:scale>
          <a:sx n="93" d="100"/>
          <a:sy n="93" d="100"/>
        </p:scale>
        <p:origin x="3040" y="1360"/>
      </p:cViewPr>
      <p:guideLst>
        <p:guide orient="horz" pos="2160"/>
        <p:guide pos="2880"/>
      </p:guideLst>
    </p:cSldViewPr>
  </p:slideViewPr>
  <p:outlineViewPr>
    <p:cViewPr>
      <p:scale>
        <a:sx n="33" d="100"/>
        <a:sy n="33" d="100"/>
      </p:scale>
      <p:origin x="0" y="4936"/>
    </p:cViewPr>
  </p:outlineViewPr>
  <p:notesTextViewPr>
    <p:cViewPr>
      <p:scale>
        <a:sx n="100" d="100"/>
        <a:sy n="100" d="100"/>
      </p:scale>
      <p:origin x="0" y="0"/>
    </p:cViewPr>
  </p:notesTextViewPr>
  <p:sorterViewPr>
    <p:cViewPr varScale="1">
      <p:scale>
        <a:sx n="100" d="100"/>
        <a:sy n="100" d="100"/>
      </p:scale>
      <p:origin x="0" y="55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6" Type="http://schemas.openxmlformats.org/officeDocument/2006/relationships/slideMaster" Target="slideMasters/slideMaster16.xml"/><Relationship Id="rId107" Type="http://schemas.openxmlformats.org/officeDocument/2006/relationships/presProps" Target="presProps.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viewProps" Target="viewProps.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theme" Target="theme/theme1.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tableStyles" Target="tableStyles.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450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50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450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F82BA1B-D54F-8945-BBFB-4148324822E5}" type="slidenum">
              <a:rPr lang="en-US"/>
              <a:pPr>
                <a:defRPr/>
              </a:pPr>
              <a:t>‹#›</a:t>
            </a:fld>
            <a:endParaRPr lang="en-US"/>
          </a:p>
        </p:txBody>
      </p:sp>
    </p:spTree>
    <p:extLst>
      <p:ext uri="{BB962C8B-B14F-4D97-AF65-F5344CB8AC3E}">
        <p14:creationId xmlns:p14="http://schemas.microsoft.com/office/powerpoint/2010/main" val="8421642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30A744-4BC1-274C-AB03-DB92DFC45236}" type="slidenum">
              <a:rPr lang="en-US" sz="1200"/>
              <a:pPr/>
              <a:t>1</a:t>
            </a:fld>
            <a:endParaRPr lang="en-US" sz="12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D3816D-FB27-8446-B297-E2B83E61A08E}" type="slidenum">
              <a:rPr lang="zh-CN" altLang="en-US" sz="1200">
                <a:solidFill>
                  <a:prstClr val="black"/>
                </a:solidFill>
              </a:rPr>
              <a:pPr/>
              <a:t>11</a:t>
            </a:fld>
            <a:endParaRPr lang="en-US" altLang="zh-CN" sz="1200">
              <a:solidFill>
                <a:prstClr val="black"/>
              </a:solidFill>
            </a:endParaRPr>
          </a:p>
        </p:txBody>
      </p:sp>
      <p:sp>
        <p:nvSpPr>
          <p:cNvPr id="199682" name="Rectangle 2"/>
          <p:cNvSpPr>
            <a:spLocks noGrp="1" noRot="1" noChangeAspect="1" noChangeArrowheads="1"/>
          </p:cNvSpPr>
          <p:nvPr>
            <p:ph type="sldImg"/>
          </p:nvPr>
        </p:nvSpPr>
        <p:spPr>
          <a:xfrm>
            <a:off x="1130300" y="674688"/>
            <a:ext cx="4597400" cy="3448050"/>
          </a:xfrm>
          <a:solidFill>
            <a:srgbClr val="FFFFFF"/>
          </a:solidFill>
          <a:ln/>
        </p:spPr>
      </p:sp>
      <p:sp>
        <p:nvSpPr>
          <p:cNvPr id="199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11910C-DBA4-5C44-88AC-E62B9B2B7C57}" type="slidenum">
              <a:rPr lang="zh-CN" altLang="en-US" sz="1200">
                <a:solidFill>
                  <a:srgbClr val="000000"/>
                </a:solidFill>
              </a:rPr>
              <a:pPr/>
              <a:t>12</a:t>
            </a:fld>
            <a:endParaRPr lang="en-US" altLang="zh-CN" sz="1200">
              <a:solidFill>
                <a:srgbClr val="000000"/>
              </a:solidFill>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22B59B-F1C8-2043-B022-013A0464E299}" type="slidenum">
              <a:rPr lang="zh-CN" altLang="en-US" sz="1200">
                <a:solidFill>
                  <a:srgbClr val="000000"/>
                </a:solidFill>
              </a:rPr>
              <a:pPr/>
              <a:t>13</a:t>
            </a:fld>
            <a:endParaRPr lang="en-US" altLang="zh-CN" sz="1200">
              <a:solidFill>
                <a:srgbClr val="000000"/>
              </a:solidFill>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F375B8-61B2-6442-8342-887B5819C68A}" type="slidenum">
              <a:rPr lang="zh-CN" altLang="en-US" sz="1200">
                <a:solidFill>
                  <a:prstClr val="black"/>
                </a:solidFill>
              </a:rPr>
              <a:pPr/>
              <a:t>14</a:t>
            </a:fld>
            <a:endParaRPr lang="en-US" altLang="zh-CN" sz="1200">
              <a:solidFill>
                <a:prstClr val="black"/>
              </a:solidFill>
            </a:endParaRPr>
          </a:p>
        </p:txBody>
      </p:sp>
      <p:sp>
        <p:nvSpPr>
          <p:cNvPr id="205826" name="Rectangle 2"/>
          <p:cNvSpPr>
            <a:spLocks noGrp="1" noRot="1" noChangeAspect="1" noChangeArrowheads="1"/>
          </p:cNvSpPr>
          <p:nvPr>
            <p:ph type="sldImg"/>
          </p:nvPr>
        </p:nvSpPr>
        <p:spPr>
          <a:xfrm>
            <a:off x="1150938" y="692150"/>
            <a:ext cx="4556125" cy="3416300"/>
          </a:xfrm>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Times New Roman" charset="0"/>
                <a:ea typeface="ＭＳ Ｐゴシック" charset="0"/>
                <a:cs typeface="ＭＳ Ｐゴシック" charset="0"/>
              </a:rPr>
              <a:t>The new </a:t>
            </a:r>
            <a:r>
              <a:rPr lang="en-US" altLang="ja-JP" dirty="0">
                <a:latin typeface="Times New Roman" charset="0"/>
                <a:ea typeface="ＭＳ Ｐゴシック" charset="0"/>
                <a:cs typeface="ＭＳ Ｐゴシック" charset="0"/>
              </a:rPr>
              <a:t>"World of the Bible" series has over 450 slides and covers Bible lands, people, time, measurements and culture.</a:t>
            </a: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The ancient Bible people used measurements that could be easily reproduced.  The cubit was simply the measurement from your elbow to the end of your fingers.  Cubits are known to have varied from 16 to 19 inches.  In the case of dispute, the king</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arm was used to determine  the standard cubit.</a:t>
            </a:r>
          </a:p>
          <a:p>
            <a:pPr eaLnBrk="1" hangingPunct="1"/>
            <a:r>
              <a:rPr lang="en-US" altLang="zh-CN" dirty="0">
                <a:latin typeface="Times New Roman" charset="0"/>
                <a:ea typeface="ＭＳ Ｐゴシック" charset="0"/>
                <a:cs typeface="ＭＳ Ｐゴシック" charset="0"/>
              </a:rPr>
              <a:t>   Like the cubit, spans, handbreadth and fingers were also easily determined.  Even today, some people still use these measurements such as in measuring horses.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FD7830-EE9A-6747-8F20-A1033C90E185}" type="slidenum">
              <a:rPr lang="zh-CN" altLang="en-US" sz="1200">
                <a:solidFill>
                  <a:prstClr val="black"/>
                </a:solidFill>
              </a:rPr>
              <a:pPr/>
              <a:t>15</a:t>
            </a:fld>
            <a:endParaRPr lang="en-US" altLang="zh-CN" sz="1200">
              <a:solidFill>
                <a:prstClr val="black"/>
              </a:solidFill>
            </a:endParaRPr>
          </a:p>
        </p:txBody>
      </p:sp>
      <p:sp>
        <p:nvSpPr>
          <p:cNvPr id="207874" name="Rectangle 2"/>
          <p:cNvSpPr>
            <a:spLocks noGrp="1" noRot="1" noChangeAspect="1" noChangeArrowheads="1"/>
          </p:cNvSpPr>
          <p:nvPr>
            <p:ph type="sldImg"/>
          </p:nvPr>
        </p:nvSpPr>
        <p:spPr>
          <a:xfrm>
            <a:off x="1150938" y="692150"/>
            <a:ext cx="4556125" cy="3416300"/>
          </a:xfrm>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BCA2C-2D91-EC43-AB1B-F613D14CEF80}" type="slidenum">
              <a:rPr lang="zh-CN" altLang="en-US" sz="1200">
                <a:solidFill>
                  <a:srgbClr val="000000"/>
                </a:solidFill>
              </a:rPr>
              <a:pPr/>
              <a:t>16</a:t>
            </a:fld>
            <a:endParaRPr lang="en-US" altLang="zh-CN" sz="1200">
              <a:solidFill>
                <a:srgbClr val="000000"/>
              </a:solidFill>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815A93-7685-9544-9067-58BEDBE8BB7C}" type="slidenum">
              <a:rPr lang="zh-CN" altLang="en-US" sz="1200">
                <a:solidFill>
                  <a:srgbClr val="000000"/>
                </a:solidFill>
              </a:rPr>
              <a:pPr/>
              <a:t>17</a:t>
            </a:fld>
            <a:endParaRPr lang="en-US" altLang="zh-CN" sz="1200">
              <a:solidFill>
                <a:srgbClr val="000000"/>
              </a:solidFill>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CA068D-ABD7-D84F-9EEC-B6FBF085B666}"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2556543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E4BDB-4035-374F-9D7C-0A056ED84F1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ndParaRPr>
          </a:p>
        </p:txBody>
      </p:sp>
    </p:spTree>
    <p:extLst>
      <p:ext uri="{BB962C8B-B14F-4D97-AF65-F5344CB8AC3E}">
        <p14:creationId xmlns:p14="http://schemas.microsoft.com/office/powerpoint/2010/main" val="2842399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16CCEB-0141-1A4C-85CF-AC63010069F3}" type="slidenum">
              <a:rPr lang="zh-CN" altLang="en-US" sz="1200">
                <a:solidFill>
                  <a:prstClr val="black"/>
                </a:solidFill>
              </a:rPr>
              <a:pPr/>
              <a:t>20</a:t>
            </a:fld>
            <a:endParaRPr lang="en-US" altLang="zh-CN" sz="1200">
              <a:solidFill>
                <a:prstClr val="black"/>
              </a:solidFill>
            </a:endParaRPr>
          </a:p>
        </p:txBody>
      </p:sp>
      <p:sp>
        <p:nvSpPr>
          <p:cNvPr id="218114" name="Rectangle 2"/>
          <p:cNvSpPr>
            <a:spLocks noGrp="1" noRot="1" noChangeAspect="1" noChangeArrowheads="1"/>
          </p:cNvSpPr>
          <p:nvPr>
            <p:ph type="sldImg"/>
          </p:nvPr>
        </p:nvSpPr>
        <p:spPr>
          <a:xfrm>
            <a:off x="1150938" y="692150"/>
            <a:ext cx="4556125" cy="3416300"/>
          </a:xfrm>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5F7024-544C-054C-BB34-81173A793C55}" type="slidenum">
              <a:rPr lang="en-US" sz="1200"/>
              <a:pPr/>
              <a:t>2</a:t>
            </a:fld>
            <a:endParaRPr lang="en-US"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945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From John Morris, Noah</a:t>
            </a:r>
            <a:r>
              <a:rPr lang="fr-FR" altLang="ja-JP" dirty="0">
                <a:latin typeface="Arial"/>
                <a:cs typeface="+mn-cs"/>
              </a:rPr>
              <a:t>'</a:t>
            </a:r>
            <a:r>
              <a:rPr lang="en-US" dirty="0">
                <a:cs typeface="+mn-cs"/>
              </a:rPr>
              <a:t>s Ark and the Ararat Adventure, p. 10.</a:t>
            </a:r>
          </a:p>
        </p:txBody>
      </p:sp>
    </p:spTree>
    <p:extLst>
      <p:ext uri="{BB962C8B-B14F-4D97-AF65-F5344CB8AC3E}">
        <p14:creationId xmlns:p14="http://schemas.microsoft.com/office/powerpoint/2010/main" val="3718737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a:solidFill>
                  <a:prstClr val="black"/>
                </a:solidFill>
              </a:rPr>
              <a:pPr eaLnBrk="1" hangingPunct="1"/>
              <a:t>22</a:t>
            </a:fld>
            <a:endParaRPr lang="en-US" sz="1200">
              <a:solidFill>
                <a:prstClr val="black"/>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153FEE-A79C-E343-A9A6-EF75F8F402E1}" type="slidenum">
              <a:rPr lang="en-US" sz="1200">
                <a:solidFill>
                  <a:prstClr val="black"/>
                </a:solidFill>
              </a:rPr>
              <a:pPr eaLnBrk="1" hangingPunct="1"/>
              <a:t>23</a:t>
            </a:fld>
            <a:endParaRPr lang="en-US" sz="1200">
              <a:solidFill>
                <a:prstClr val="black"/>
              </a:solidFill>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See Clifford Wilson, </a:t>
            </a:r>
            <a:r>
              <a:rPr lang="en-US" altLang="ja-JP" dirty="0">
                <a:latin typeface="Times New Roman" charset="0"/>
                <a:ea typeface="ＭＳ Ｐゴシック" charset="0"/>
                <a:cs typeface="ＭＳ Ｐゴシック" charset="0"/>
              </a:rPr>
              <a:t>"</a:t>
            </a:r>
            <a:r>
              <a:rPr lang="en-US" altLang="ja-JP" i="1" dirty="0">
                <a:latin typeface="Times New Roman" charset="0"/>
                <a:ea typeface="ＭＳ Ｐゴシック" charset="0"/>
                <a:cs typeface="ＭＳ Ｐゴシック" charset="0"/>
              </a:rPr>
              <a:t>The Stones Sill Shout p. 25 and Arnold/Beyer, "Readings from the ANE," 150</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4A1276-D4EF-AF44-881C-9392EA0D37B2}" type="slidenum">
              <a:rPr lang="zh-CN" altLang="en-US" sz="1200">
                <a:solidFill>
                  <a:prstClr val="black"/>
                </a:solidFill>
              </a:rPr>
              <a:pPr/>
              <a:t>24</a:t>
            </a:fld>
            <a:endParaRPr lang="en-US" altLang="zh-CN" sz="1200">
              <a:solidFill>
                <a:prstClr val="black"/>
              </a:solidFill>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8777CF-7622-9B4B-B214-C04D73FC9F1A}" type="slidenum">
              <a:rPr lang="en-US" sz="1200"/>
              <a:pPr/>
              <a:t>25</a:t>
            </a:fld>
            <a:endParaRPr lang="en-US" sz="120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51E7E8-46ED-2D4B-AF30-81941A367965}" type="slidenum">
              <a:rPr lang="zh-CN" altLang="en-US" sz="1200">
                <a:solidFill>
                  <a:prstClr val="black"/>
                </a:solidFill>
              </a:rPr>
              <a:pPr/>
              <a:t>26</a:t>
            </a:fld>
            <a:endParaRPr lang="en-US" altLang="zh-CN" sz="1200">
              <a:solidFill>
                <a:prstClr val="black"/>
              </a:solidFill>
            </a:endParaRPr>
          </a:p>
        </p:txBody>
      </p:sp>
      <p:sp>
        <p:nvSpPr>
          <p:cNvPr id="224258" name="Rectangle 2"/>
          <p:cNvSpPr>
            <a:spLocks noGrp="1" noRot="1" noChangeAspect="1" noChangeArrowheads="1"/>
          </p:cNvSpPr>
          <p:nvPr>
            <p:ph type="sldImg"/>
          </p:nvPr>
        </p:nvSpPr>
        <p:spPr>
          <a:xfrm>
            <a:off x="1130300" y="674688"/>
            <a:ext cx="4597400" cy="3448050"/>
          </a:xfrm>
          <a:solidFill>
            <a:srgbClr val="FFFFFF"/>
          </a:solidFill>
          <a:ln/>
        </p:spPr>
      </p:sp>
      <p:sp>
        <p:nvSpPr>
          <p:cNvPr id="2242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CBD0FC-8C50-EB47-8DD4-0DB03DD50FD8}" type="slidenum">
              <a:rPr lang="en-US" sz="1200">
                <a:solidFill>
                  <a:prstClr val="black"/>
                </a:solidFill>
              </a:rPr>
              <a:pPr/>
              <a:t>27</a:t>
            </a:fld>
            <a:endParaRPr lang="en-US" sz="1200">
              <a:solidFill>
                <a:prstClr val="black"/>
              </a:solidFill>
            </a:endParaRPr>
          </a:p>
        </p:txBody>
      </p:sp>
      <p:sp>
        <p:nvSpPr>
          <p:cNvPr id="88066" name="Rectangle 3"/>
          <p:cNvSpPr>
            <a:spLocks noGrp="1" noRot="1" noChangeAspect="1" noChangeArrowheads="1" noTextEdit="1"/>
          </p:cNvSpPr>
          <p:nvPr>
            <p:ph type="sldImg"/>
          </p:nvPr>
        </p:nvSpPr>
        <p:spPr>
          <a:ln/>
        </p:spPr>
      </p:sp>
      <p:sp>
        <p:nvSpPr>
          <p:cNvPr id="88067"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B35B10-1F62-5B46-98F7-C696C8C3A5DB}" type="slidenum">
              <a:rPr lang="zh-CN" altLang="en-US" sz="1200">
                <a:solidFill>
                  <a:prstClr val="black"/>
                </a:solidFill>
              </a:rPr>
              <a:pPr/>
              <a:t>29</a:t>
            </a:fld>
            <a:endParaRPr lang="en-US" altLang="zh-CN" sz="1200">
              <a:solidFill>
                <a:prstClr val="black"/>
              </a:solidFill>
            </a:endParaRPr>
          </a:p>
        </p:txBody>
      </p:sp>
      <p:sp>
        <p:nvSpPr>
          <p:cNvPr id="226306" name="Rectangle 2"/>
          <p:cNvSpPr>
            <a:spLocks noGrp="1" noRot="1" noChangeAspect="1" noChangeArrowheads="1"/>
          </p:cNvSpPr>
          <p:nvPr>
            <p:ph type="sldImg"/>
          </p:nvPr>
        </p:nvSpPr>
        <p:spPr>
          <a:xfrm>
            <a:off x="1130300" y="674688"/>
            <a:ext cx="4597400" cy="3448050"/>
          </a:xfrm>
          <a:solidFill>
            <a:srgbClr val="FFFFFF"/>
          </a:solidFill>
          <a:ln/>
        </p:spPr>
      </p:sp>
      <p:sp>
        <p:nvSpPr>
          <p:cNvPr id="2263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a:ln/>
        </p:spPr>
      </p:sp>
      <p:sp>
        <p:nvSpPr>
          <p:cNvPr id="2283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a:latin typeface="Arial" charset="0"/>
                <a:ea typeface="ＭＳ Ｐゴシック" charset="0"/>
                <a:cs typeface="ＭＳ Ｐゴシック" charset="0"/>
              </a:rPr>
              <a:t>http://www.reasons.org/interpreting-genesis/noahs-flood/exploring-extent-flood-part-one</a:t>
            </a:r>
          </a:p>
        </p:txBody>
      </p:sp>
      <p:sp>
        <p:nvSpPr>
          <p:cNvPr id="2283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C55B74-BF90-2D45-AB7D-C3F8E8FE40E5}" type="slidenum">
              <a:rPr lang="zh-CN" altLang="en-US" sz="1200">
                <a:solidFill>
                  <a:srgbClr val="000000"/>
                </a:solidFill>
              </a:rPr>
              <a:pPr/>
              <a:t>30</a:t>
            </a:fld>
            <a:endParaRPr lang="en-US" altLang="zh-CN"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a:ln/>
        </p:spPr>
      </p:sp>
      <p:sp>
        <p:nvSpPr>
          <p:cNvPr id="2304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a:latin typeface="Arial" charset="0"/>
                <a:ea typeface="ＭＳ Ｐゴシック" charset="0"/>
                <a:cs typeface="ＭＳ Ｐゴシック" charset="0"/>
              </a:rPr>
              <a:t>http://www.reasons.org/interpreting-genesis/noahs-flood/exploring-extent-flood-part-one</a:t>
            </a:r>
          </a:p>
        </p:txBody>
      </p:sp>
      <p:sp>
        <p:nvSpPr>
          <p:cNvPr id="2304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A18435-1A2D-4845-826B-E2002503EBB2}" type="slidenum">
              <a:rPr lang="zh-CN" altLang="en-US" sz="1200">
                <a:solidFill>
                  <a:srgbClr val="000000"/>
                </a:solidFill>
              </a:rPr>
              <a:pPr/>
              <a:t>31</a:t>
            </a:fld>
            <a:endParaRPr lang="en-US" altLang="zh-CN"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8BD2A6-BF21-1445-B7D4-56150F0F0764}" type="slidenum">
              <a:rPr lang="en-US" sz="1200"/>
              <a:pPr/>
              <a:t>3</a:t>
            </a:fld>
            <a:endParaRPr lang="en-US" sz="120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p:cNvSpPr>
          <p:nvPr>
            <p:ph type="sldImg"/>
          </p:nvPr>
        </p:nvSpPr>
        <p:spPr>
          <a:ln/>
        </p:spPr>
      </p:sp>
      <p:sp>
        <p:nvSpPr>
          <p:cNvPr id="2324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ea typeface="ＭＳ Ｐゴシック" charset="0"/>
              <a:cs typeface="ＭＳ Ｐゴシック" charset="0"/>
            </a:endParaRPr>
          </a:p>
        </p:txBody>
      </p:sp>
      <p:sp>
        <p:nvSpPr>
          <p:cNvPr id="2324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9CFFB7-F434-EE49-96BB-2C399FD05931}" type="slidenum">
              <a:rPr lang="zh-CN" altLang="en-US" sz="1200">
                <a:solidFill>
                  <a:srgbClr val="000000"/>
                </a:solidFill>
              </a:rPr>
              <a:pPr/>
              <a:t>32</a:t>
            </a:fld>
            <a:endParaRPr lang="en-US" altLang="zh-CN" sz="12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p:cNvSpPr>
          <p:nvPr>
            <p:ph type="sldImg"/>
          </p:nvPr>
        </p:nvSpPr>
        <p:spPr>
          <a:ln/>
        </p:spPr>
      </p:sp>
      <p:sp>
        <p:nvSpPr>
          <p:cNvPr id="2344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ea typeface="ＭＳ Ｐゴシック" charset="0"/>
              <a:cs typeface="ＭＳ Ｐゴシック" charset="0"/>
            </a:endParaRPr>
          </a:p>
        </p:txBody>
      </p:sp>
      <p:sp>
        <p:nvSpPr>
          <p:cNvPr id="2344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03EFEB-EB19-6F48-A5B6-7843A2BBE07D}" type="slidenum">
              <a:rPr lang="zh-CN" altLang="en-US" sz="1200">
                <a:solidFill>
                  <a:srgbClr val="000000"/>
                </a:solidFill>
              </a:rPr>
              <a:pPr/>
              <a:t>33</a:t>
            </a:fld>
            <a:endParaRPr lang="en-US" altLang="zh-CN" sz="120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p:cNvSpPr>
          <p:nvPr>
            <p:ph type="sldImg"/>
          </p:nvPr>
        </p:nvSpPr>
        <p:spPr>
          <a:ln/>
        </p:spPr>
      </p:sp>
      <p:sp>
        <p:nvSpPr>
          <p:cNvPr id="2365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ea typeface="ＭＳ Ｐゴシック" charset="0"/>
              <a:cs typeface="ＭＳ Ｐゴシック" charset="0"/>
            </a:endParaRPr>
          </a:p>
        </p:txBody>
      </p:sp>
      <p:sp>
        <p:nvSpPr>
          <p:cNvPr id="2365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14A8DC-D9CA-324C-B3CB-720CD27B1785}" type="slidenum">
              <a:rPr lang="zh-CN" altLang="en-US" sz="1200">
                <a:solidFill>
                  <a:srgbClr val="000000"/>
                </a:solidFill>
              </a:rPr>
              <a:pPr/>
              <a:t>34</a:t>
            </a:fld>
            <a:endParaRPr lang="en-US" altLang="zh-CN" sz="120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p:cNvSpPr>
            <a:spLocks noGrp="1" noRot="1" noChangeAspect="1"/>
          </p:cNvSpPr>
          <p:nvPr>
            <p:ph type="sldImg"/>
          </p:nvPr>
        </p:nvSpPr>
        <p:spPr>
          <a:ln/>
        </p:spPr>
      </p:sp>
      <p:sp>
        <p:nvSpPr>
          <p:cNvPr id="2396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ea typeface="ＭＳ Ｐゴシック" charset="0"/>
              <a:cs typeface="ＭＳ Ｐゴシック" charset="0"/>
            </a:endParaRPr>
          </a:p>
        </p:txBody>
      </p:sp>
      <p:sp>
        <p:nvSpPr>
          <p:cNvPr id="2396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91BF3D-A822-C249-9F30-F697E54E6761}" type="slidenum">
              <a:rPr lang="zh-CN" altLang="en-US" sz="1200">
                <a:solidFill>
                  <a:srgbClr val="000000"/>
                </a:solidFill>
              </a:rPr>
              <a:pPr/>
              <a:t>36</a:t>
            </a:fld>
            <a:endParaRPr lang="en-US" altLang="zh-CN" sz="120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Grp="1" noRot="1" noChangeAspect="1" noChangeArrowheads="1" noTextEdit="1"/>
          </p:cNvSpPr>
          <p:nvPr>
            <p:ph type="sldImg"/>
          </p:nvPr>
        </p:nvSpPr>
        <p:spPr>
          <a:ln/>
        </p:spPr>
      </p:sp>
      <p:sp>
        <p:nvSpPr>
          <p:cNvPr id="24166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Rot="1" noChangeAspect="1" noChangeArrowheads="1" noTextEdit="1"/>
          </p:cNvSpPr>
          <p:nvPr>
            <p:ph type="sldImg"/>
          </p:nvPr>
        </p:nvSpPr>
        <p:spPr>
          <a:ln/>
        </p:spPr>
      </p:sp>
      <p:sp>
        <p:nvSpPr>
          <p:cNvPr id="24371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p:cNvSpPr>
            <a:spLocks noGrp="1" noRot="1" noChangeAspect="1"/>
          </p:cNvSpPr>
          <p:nvPr>
            <p:ph type="sldImg"/>
          </p:nvPr>
        </p:nvSpPr>
        <p:spPr>
          <a:ln/>
        </p:spPr>
      </p:sp>
      <p:sp>
        <p:nvSpPr>
          <p:cNvPr id="2457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a:latin typeface="Arial" charset="0"/>
                <a:ea typeface="ＭＳ Ｐゴシック" charset="0"/>
                <a:cs typeface="ＭＳ Ｐゴシック" charset="0"/>
              </a:rPr>
              <a:t>http://www.answersingenesis.org/Home/Area/overheads/archive/oh20030829_191_scrn.jpg</a:t>
            </a:r>
          </a:p>
        </p:txBody>
      </p:sp>
      <p:sp>
        <p:nvSpPr>
          <p:cNvPr id="2457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5C830F-C5B8-D744-BD4B-5E6DF2AE1E20}" type="slidenum">
              <a:rPr lang="zh-CN" altLang="en-US" sz="1200">
                <a:solidFill>
                  <a:srgbClr val="000000"/>
                </a:solidFill>
              </a:rPr>
              <a:pPr/>
              <a:t>39</a:t>
            </a:fld>
            <a:endParaRPr lang="en-US" altLang="zh-CN" sz="120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6901A1-77C2-A042-88D6-66122B7B7F3C}" type="slidenum">
              <a:rPr lang="en-US" sz="1200">
                <a:solidFill>
                  <a:prstClr val="black"/>
                </a:solidFill>
              </a:rPr>
              <a:pPr/>
              <a:t>40</a:t>
            </a:fld>
            <a:endParaRPr lang="en-US" sz="1200">
              <a:solidFill>
                <a:prstClr val="black"/>
              </a:solidFill>
            </a:endParaRPr>
          </a:p>
        </p:txBody>
      </p:sp>
      <p:sp>
        <p:nvSpPr>
          <p:cNvPr id="90114" name="Rectangle 3"/>
          <p:cNvSpPr>
            <a:spLocks noGrp="1" noRot="1" noChangeAspect="1" noChangeArrowheads="1" noTextEdit="1"/>
          </p:cNvSpPr>
          <p:nvPr>
            <p:ph type="sldImg"/>
          </p:nvPr>
        </p:nvSpPr>
        <p:spPr>
          <a:ln/>
        </p:spPr>
      </p:sp>
      <p:sp>
        <p:nvSpPr>
          <p:cNvPr id="9011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543481-3FC7-3442-B434-01724255D615}" type="slidenum">
              <a:rPr lang="zh-CN" altLang="en-US" sz="1200">
                <a:solidFill>
                  <a:srgbClr val="000000"/>
                </a:solidFill>
              </a:rPr>
              <a:pPr/>
              <a:t>44</a:t>
            </a:fld>
            <a:endParaRPr lang="en-US" altLang="zh-CN" sz="1200">
              <a:solidFill>
                <a:srgbClr val="000000"/>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F91E75-E8DB-F049-8AA0-D8B661FFAFA3}" type="slidenum">
              <a:rPr lang="zh-CN" altLang="en-US" sz="1200">
                <a:solidFill>
                  <a:prstClr val="black"/>
                </a:solidFill>
              </a:rPr>
              <a:pPr/>
              <a:t>45</a:t>
            </a:fld>
            <a:endParaRPr lang="en-US" altLang="zh-CN" sz="1200">
              <a:solidFill>
                <a:prstClr val="black"/>
              </a:solidFill>
            </a:endParaRPr>
          </a:p>
        </p:txBody>
      </p:sp>
      <p:sp>
        <p:nvSpPr>
          <p:cNvPr id="251906" name="Rectangle 2"/>
          <p:cNvSpPr>
            <a:spLocks noGrp="1" noRot="1" noChangeAspect="1" noChangeArrowheads="1"/>
          </p:cNvSpPr>
          <p:nvPr>
            <p:ph type="sldImg"/>
          </p:nvPr>
        </p:nvSpPr>
        <p:spPr>
          <a:xfrm>
            <a:off x="1130300" y="674688"/>
            <a:ext cx="4597400" cy="3448050"/>
          </a:xfrm>
          <a:solidFill>
            <a:srgbClr val="FFFFFF"/>
          </a:solidFill>
          <a:ln/>
        </p:spPr>
      </p:sp>
      <p:sp>
        <p:nvSpPr>
          <p:cNvPr id="251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791D07-F4F7-3743-BB2C-95DD329991BB}" type="slidenum">
              <a:rPr lang="en-US" sz="1200"/>
              <a:pPr/>
              <a:t>4</a:t>
            </a:fld>
            <a:endParaRPr lang="en-US" sz="12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837DBE-C000-5940-9FFB-8125B0A358FD}" type="slidenum">
              <a:rPr lang="zh-CN" altLang="en-US" sz="1200">
                <a:solidFill>
                  <a:prstClr val="black"/>
                </a:solidFill>
              </a:rPr>
              <a:pPr/>
              <a:t>46</a:t>
            </a:fld>
            <a:endParaRPr lang="en-US" altLang="zh-CN" sz="1200">
              <a:solidFill>
                <a:prstClr val="black"/>
              </a:solidFill>
            </a:endParaRPr>
          </a:p>
        </p:txBody>
      </p:sp>
      <p:sp>
        <p:nvSpPr>
          <p:cNvPr id="253954" name="Rectangle 2"/>
          <p:cNvSpPr>
            <a:spLocks noGrp="1" noRot="1" noChangeAspect="1" noChangeArrowheads="1"/>
          </p:cNvSpPr>
          <p:nvPr>
            <p:ph type="sldImg"/>
          </p:nvPr>
        </p:nvSpPr>
        <p:spPr>
          <a:xfrm>
            <a:off x="1130300" y="674688"/>
            <a:ext cx="4597400" cy="3448050"/>
          </a:xfrm>
          <a:solidFill>
            <a:srgbClr val="FFFFFF"/>
          </a:solidFill>
          <a:ln/>
        </p:spPr>
      </p:sp>
      <p:sp>
        <p:nvSpPr>
          <p:cNvPr id="2539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A40FDB-A318-7947-BE30-5788CE379B63}" type="slidenum">
              <a:rPr lang="zh-CN" altLang="en-US" sz="1200">
                <a:solidFill>
                  <a:prstClr val="black"/>
                </a:solidFill>
              </a:rPr>
              <a:pPr/>
              <a:t>47</a:t>
            </a:fld>
            <a:endParaRPr lang="en-US" altLang="zh-CN" sz="1200">
              <a:solidFill>
                <a:prstClr val="black"/>
              </a:solidFill>
            </a:endParaRPr>
          </a:p>
        </p:txBody>
      </p:sp>
      <p:sp>
        <p:nvSpPr>
          <p:cNvPr id="256002" name="Rectangle 2"/>
          <p:cNvSpPr>
            <a:spLocks noGrp="1" noRot="1" noChangeAspect="1" noChangeArrowheads="1"/>
          </p:cNvSpPr>
          <p:nvPr>
            <p:ph type="sldImg"/>
          </p:nvPr>
        </p:nvSpPr>
        <p:spPr>
          <a:xfrm>
            <a:off x="1130300" y="674688"/>
            <a:ext cx="4597400" cy="3448050"/>
          </a:xfrm>
          <a:solidFill>
            <a:srgbClr val="FFFFFF"/>
          </a:solidFill>
          <a:ln/>
        </p:spPr>
      </p:sp>
      <p:sp>
        <p:nvSpPr>
          <p:cNvPr id="256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OB-29-Literature-49</a:t>
            </a:r>
          </a:p>
          <a:p>
            <a:r>
              <a:rPr lang="en-US" dirty="0"/>
              <a:t>OS-01-Gen4-20-Slide 130</a:t>
            </a:r>
          </a:p>
          <a:p>
            <a:endParaRPr lang="en-US" dirty="0"/>
          </a:p>
        </p:txBody>
      </p:sp>
    </p:spTree>
    <p:extLst>
      <p:ext uri="{BB962C8B-B14F-4D97-AF65-F5344CB8AC3E}">
        <p14:creationId xmlns:p14="http://schemas.microsoft.com/office/powerpoint/2010/main" val="1237488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B6E4B0-83F3-EB40-8EF3-A3A3BF0CBABF}" type="slidenum">
              <a:rPr lang="zh-CN" altLang="en-US" sz="1200">
                <a:solidFill>
                  <a:prstClr val="black"/>
                </a:solidFill>
              </a:rPr>
              <a:pPr/>
              <a:t>50</a:t>
            </a:fld>
            <a:endParaRPr lang="en-US" altLang="zh-CN" sz="1200">
              <a:solidFill>
                <a:prstClr val="black"/>
              </a:solidFill>
            </a:endParaRPr>
          </a:p>
        </p:txBody>
      </p:sp>
      <p:sp>
        <p:nvSpPr>
          <p:cNvPr id="260098" name="Rectangle 2"/>
          <p:cNvSpPr>
            <a:spLocks noGrp="1" noRot="1" noChangeAspect="1" noChangeArrowheads="1"/>
          </p:cNvSpPr>
          <p:nvPr>
            <p:ph type="sldImg"/>
          </p:nvPr>
        </p:nvSpPr>
        <p:spPr>
          <a:xfrm>
            <a:off x="1130300" y="674688"/>
            <a:ext cx="4597400" cy="3448050"/>
          </a:xfrm>
          <a:solidFill>
            <a:srgbClr val="FFFFFF"/>
          </a:solidFill>
          <a:ln/>
        </p:spPr>
      </p:sp>
      <p:sp>
        <p:nvSpPr>
          <p:cNvPr id="26009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Bill Cooper, After the Flood (Chicester, England: New Wine, 1995), 131.</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08D31F-9A02-544F-93CA-D6C0043BC87A}" type="slidenum">
              <a:rPr lang="zh-CN" altLang="en-US" sz="1200">
                <a:solidFill>
                  <a:prstClr val="black"/>
                </a:solidFill>
              </a:rPr>
              <a:pPr/>
              <a:t>51</a:t>
            </a:fld>
            <a:endParaRPr lang="en-US" altLang="zh-CN" sz="1200">
              <a:solidFill>
                <a:prstClr val="black"/>
              </a:solidFill>
            </a:endParaRPr>
          </a:p>
        </p:txBody>
      </p:sp>
      <p:sp>
        <p:nvSpPr>
          <p:cNvPr id="262146" name="Rectangle 2"/>
          <p:cNvSpPr>
            <a:spLocks noGrp="1" noRot="1" noChangeAspect="1" noChangeArrowheads="1"/>
          </p:cNvSpPr>
          <p:nvPr>
            <p:ph type="sldImg"/>
          </p:nvPr>
        </p:nvSpPr>
        <p:spPr>
          <a:xfrm>
            <a:off x="1130300" y="674688"/>
            <a:ext cx="4597400" cy="3448050"/>
          </a:xfrm>
          <a:solidFill>
            <a:srgbClr val="FFFFFF"/>
          </a:solidFill>
          <a:ln/>
        </p:spPr>
      </p:sp>
      <p:sp>
        <p:nvSpPr>
          <p:cNvPr id="2621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A15487-5F6C-274A-946B-8F3145A96A4C}" type="slidenum">
              <a:rPr lang="zh-CN" altLang="en-US" sz="1200">
                <a:solidFill>
                  <a:prstClr val="black"/>
                </a:solidFill>
              </a:rPr>
              <a:pPr/>
              <a:t>52</a:t>
            </a:fld>
            <a:endParaRPr lang="en-US" altLang="zh-CN" sz="1200">
              <a:solidFill>
                <a:prstClr val="black"/>
              </a:solidFill>
            </a:endParaRPr>
          </a:p>
        </p:txBody>
      </p:sp>
      <p:sp>
        <p:nvSpPr>
          <p:cNvPr id="264194" name="Rectangle 2"/>
          <p:cNvSpPr>
            <a:spLocks noGrp="1" noRot="1" noChangeAspect="1" noChangeArrowheads="1"/>
          </p:cNvSpPr>
          <p:nvPr>
            <p:ph type="sldImg"/>
          </p:nvPr>
        </p:nvSpPr>
        <p:spPr>
          <a:xfrm>
            <a:off x="1130300" y="674688"/>
            <a:ext cx="4597400" cy="3448050"/>
          </a:xfrm>
          <a:solidFill>
            <a:srgbClr val="FFFFFF"/>
          </a:solidFill>
          <a:ln/>
        </p:spPr>
      </p:sp>
      <p:sp>
        <p:nvSpPr>
          <p:cNvPr id="26419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Duane T. Gish, Dinosaurs by Design, 4730 Barnes Road, Colorado Springs, CO: Master Books and Creation-Life Publishers, 1992, 86</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3920E4A-3D0E-424A-AB32-5E4606A32F69}" type="slidenum">
              <a:rPr lang="zh-CN" altLang="en-US" sz="1200">
                <a:solidFill>
                  <a:srgbClr val="000000"/>
                </a:solidFill>
              </a:rPr>
              <a:pPr eaLnBrk="1" hangingPunct="1"/>
              <a:t>53</a:t>
            </a:fld>
            <a:endParaRPr lang="en-US" altLang="zh-CN" sz="1200">
              <a:solidFill>
                <a:srgbClr val="000000"/>
              </a:solidFill>
            </a:endParaRPr>
          </a:p>
        </p:txBody>
      </p:sp>
      <p:sp>
        <p:nvSpPr>
          <p:cNvPr id="27443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74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8157E5-916F-0841-83DD-FA932580FC97}" type="slidenum">
              <a:rPr lang="zh-CN" altLang="en-US" sz="1200">
                <a:solidFill>
                  <a:prstClr val="black"/>
                </a:solidFill>
              </a:rPr>
              <a:pPr/>
              <a:t>54</a:t>
            </a:fld>
            <a:endParaRPr lang="en-US" altLang="zh-CN" sz="1200">
              <a:solidFill>
                <a:prstClr val="black"/>
              </a:solidFill>
            </a:endParaRPr>
          </a:p>
        </p:txBody>
      </p:sp>
      <p:sp>
        <p:nvSpPr>
          <p:cNvPr id="268290" name="Rectangle 2"/>
          <p:cNvSpPr>
            <a:spLocks noGrp="1" noRot="1" noChangeAspect="1" noChangeArrowheads="1"/>
          </p:cNvSpPr>
          <p:nvPr>
            <p:ph type="sldImg"/>
          </p:nvPr>
        </p:nvSpPr>
        <p:spPr>
          <a:xfrm>
            <a:off x="1150938" y="692150"/>
            <a:ext cx="4556125" cy="3416300"/>
          </a:xfrm>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The picture shows a satellite view of snow covered Mt. Ararat and Little Ararat.  These mountains are inactive volcanoes located in eastern Turkey.  Mt. Ararat rises over 3 miles above sea level.   This mountain is the traditional resting place of the Ark.  You can see the lava flow fields to the south part of the mountain peak.  Below the lava field you can see green fields.</a:t>
            </a:r>
          </a:p>
          <a:p>
            <a:pPr eaLnBrk="1" hangingPunct="1"/>
            <a:endParaRPr lang="en-US" altLang="zh-CN">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6DDCE7-A698-0042-8A0F-56678EAC0298}"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0642" name="Rectangle 2"/>
          <p:cNvSpPr>
            <a:spLocks noGrp="1" noRot="1" noChangeAspect="1" noChangeArrowheads="1"/>
          </p:cNvSpPr>
          <p:nvPr>
            <p:ph type="sldImg"/>
          </p:nvPr>
        </p:nvSpPr>
        <p:spPr>
          <a:xfrm>
            <a:off x="1130300" y="674688"/>
            <a:ext cx="4597400" cy="3448050"/>
          </a:xfrm>
          <a:solidFill>
            <a:srgbClr val="FFFFFF"/>
          </a:solidFill>
          <a:ln/>
        </p:spPr>
      </p:sp>
      <p:sp>
        <p:nvSpPr>
          <p:cNvPr id="2406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245501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58</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59</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DC831E-9DD2-1D48-AD7B-D9C65A19C3D9}" type="slidenum">
              <a:rPr lang="en-US" sz="1200"/>
              <a:pPr/>
              <a:t>60</a:t>
            </a:fld>
            <a:endParaRPr lang="en-US" sz="1200"/>
          </a:p>
        </p:txBody>
      </p:sp>
      <p:sp>
        <p:nvSpPr>
          <p:cNvPr id="111618" name="Rectangle 3"/>
          <p:cNvSpPr>
            <a:spLocks noGrp="1" noRot="1" noChangeAspect="1" noChangeArrowheads="1" noTextEdit="1"/>
          </p:cNvSpPr>
          <p:nvPr>
            <p:ph type="sldImg"/>
          </p:nvPr>
        </p:nvSpPr>
        <p:spPr>
          <a:ln/>
        </p:spPr>
      </p:sp>
      <p:sp>
        <p:nvSpPr>
          <p:cNvPr id="111619"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B67F1B-E475-9940-B2C5-A3D22BC7AB90}" type="slidenum">
              <a:rPr lang="en-US" sz="1200"/>
              <a:pPr/>
              <a:t>61</a:t>
            </a:fld>
            <a:endParaRPr lang="en-US" sz="1200"/>
          </a:p>
        </p:txBody>
      </p:sp>
      <p:sp>
        <p:nvSpPr>
          <p:cNvPr id="113666" name="Rectangle 3"/>
          <p:cNvSpPr>
            <a:spLocks noGrp="1" noRot="1" noChangeAspect="1" noChangeArrowheads="1" noTextEdit="1"/>
          </p:cNvSpPr>
          <p:nvPr>
            <p:ph type="sldImg"/>
          </p:nvPr>
        </p:nvSpPr>
        <p:spPr>
          <a:solidFill>
            <a:srgbClr val="FFFFFF"/>
          </a:solidFill>
          <a:ln/>
        </p:spPr>
      </p:sp>
      <p:sp>
        <p:nvSpPr>
          <p:cNvPr id="113667" name="Rectangle 2"/>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20E59D-5A31-8D4D-9717-405EA1090380}" type="slidenum">
              <a:rPr lang="en-US" sz="1200"/>
              <a:pPr/>
              <a:t>62</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393CFA-0036-494A-A6C2-6A1A87390A31}" type="slidenum">
              <a:rPr lang="en-US" sz="1200"/>
              <a:pPr/>
              <a:t>63</a:t>
            </a:fld>
            <a:endParaRPr lang="en-US" sz="120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CCA161-8302-5647-B3D5-DF6868322682}" type="slidenum">
              <a:rPr lang="en-US" sz="1200"/>
              <a:pPr/>
              <a:t>64</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BD2C2F-2423-F149-8AE4-A282E195FAC8}" type="slidenum">
              <a:rPr lang="en-US" sz="1200"/>
              <a:pPr/>
              <a:t>65</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ru-RU">
                <a:latin typeface="Arial" charset="0"/>
                <a:ea typeface="ＭＳ Ｐゴシック" charset="0"/>
                <a:cs typeface="ＭＳ Ｐゴシック" charset="0"/>
              </a:rPr>
              <a:t>"</a:t>
            </a:r>
            <a:r>
              <a:rPr lang="en-US" i="1">
                <a:latin typeface="Arial" charset="0"/>
                <a:ea typeface="ＭＳ Ｐゴシック" charset="0"/>
                <a:cs typeface="ＭＳ Ｐゴシック" charset="0"/>
              </a:rPr>
              <a:t>The Legacy of Egypt</a:t>
            </a:r>
            <a:r>
              <a:rPr lang="ru-RU" i="1">
                <a:latin typeface="Arial" charset="0"/>
                <a:ea typeface="ＭＳ Ｐゴシック" charset="0"/>
                <a:cs typeface="ＭＳ Ｐゴシック" charset="0"/>
              </a:rPr>
              <a:t>"</a:t>
            </a:r>
            <a:r>
              <a:rPr lang="en-US">
                <a:latin typeface="Arial" charset="0"/>
                <a:ea typeface="ＭＳ Ｐゴシック" charset="0"/>
                <a:cs typeface="ＭＳ Ｐゴシック" charset="0"/>
              </a:rPr>
              <a:t>, S. R. K. Glanville, contributor W. O. E Oesterley, p. 246-248, Oxford, 1942 (http://en.wikipedia.org/wiki/Instruction_of_Amenemope accessed 9 July 2014)</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5608E3-59D5-F14B-897C-2F134470442B}" type="slidenum">
              <a:rPr lang="en-US" sz="1200"/>
              <a:pPr/>
              <a:t>66</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ru-RU">
                <a:latin typeface="Arial" charset="0"/>
                <a:ea typeface="ＭＳ Ｐゴシック" charset="0"/>
                <a:cs typeface="ＭＳ Ｐゴシック" charset="0"/>
              </a:rPr>
              <a:t>"</a:t>
            </a:r>
            <a:r>
              <a:rPr lang="en-US" i="1">
                <a:latin typeface="Arial" charset="0"/>
                <a:ea typeface="ＭＳ Ｐゴシック" charset="0"/>
                <a:cs typeface="ＭＳ Ｐゴシック" charset="0"/>
              </a:rPr>
              <a:t>The Legacy of Egypt</a:t>
            </a:r>
            <a:r>
              <a:rPr lang="ru-RU" i="1">
                <a:latin typeface="Arial" charset="0"/>
                <a:ea typeface="ＭＳ Ｐゴシック" charset="0"/>
                <a:cs typeface="ＭＳ Ｐゴシック" charset="0"/>
              </a:rPr>
              <a:t>"</a:t>
            </a:r>
            <a:r>
              <a:rPr lang="en-US">
                <a:latin typeface="Arial" charset="0"/>
                <a:ea typeface="ＭＳ Ｐゴシック" charset="0"/>
                <a:cs typeface="ＭＳ Ｐゴシック" charset="0"/>
              </a:rPr>
              <a:t>, S. R. K. Glanville, contributor W. O. E Oesterley, p. 246-248, Oxford, 1942 (http://en.wikipedia.org/wiki/Instruction_of_Amenemope accessed 9 July 2014)</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8F8F8F-083C-8F42-A36E-1AC0AFE9F562}" type="slidenum">
              <a:rPr lang="en-US" sz="1200"/>
              <a:pPr/>
              <a:t>67</a:t>
            </a:fld>
            <a:endParaRPr lang="en-US" sz="120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6</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16C19B-FE84-3C4D-94DC-D303D961FF10}" type="slidenum">
              <a:rPr lang="en-US" sz="1200"/>
              <a:pPr/>
              <a:t>68</a:t>
            </a:fld>
            <a:endParaRPr 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383FD7-4E8A-7642-8DD6-298535002201}" type="slidenum">
              <a:rPr lang="en-US" sz="1200"/>
              <a:pPr/>
              <a:t>69</a:t>
            </a:fld>
            <a:endParaRPr 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EA0B81-67C1-484E-86E6-1741CA4E09FA}" type="slidenum">
              <a:rPr lang="en-US" sz="1200"/>
              <a:pPr/>
              <a:t>70</a:t>
            </a:fld>
            <a:endParaRPr lang="en-US"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AA9BDE-1E04-1643-A52E-46E63A17403D}" type="slidenum">
              <a:rPr lang="en-US" sz="1200"/>
              <a:pPr/>
              <a:t>71</a:t>
            </a:fld>
            <a:endParaRPr lang="en-US" sz="1200"/>
          </a:p>
        </p:txBody>
      </p:sp>
      <p:sp>
        <p:nvSpPr>
          <p:cNvPr id="134146" name="Rectangle 3"/>
          <p:cNvSpPr>
            <a:spLocks noGrp="1" noRot="1" noChangeAspect="1" noChangeArrowheads="1" noTextEdit="1"/>
          </p:cNvSpPr>
          <p:nvPr>
            <p:ph type="sldImg"/>
          </p:nvPr>
        </p:nvSpPr>
        <p:spPr>
          <a:ln/>
        </p:spPr>
      </p:sp>
      <p:sp>
        <p:nvSpPr>
          <p:cNvPr id="134147"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98970E-2F54-6849-8E48-7643D59779A8}" type="slidenum">
              <a:rPr lang="en-US" sz="1200"/>
              <a:pPr/>
              <a:t>72</a:t>
            </a:fld>
            <a:endParaRPr lang="en-US" sz="1200"/>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196DEE-912E-4042-AE7B-4D3D2265D23B}" type="slidenum">
              <a:rPr lang="en-US" sz="1200"/>
              <a:pPr/>
              <a:t>73</a:t>
            </a:fld>
            <a:endParaRPr lang="en-US" sz="1200"/>
          </a:p>
        </p:txBody>
      </p:sp>
      <p:sp>
        <p:nvSpPr>
          <p:cNvPr id="138242" name="Rectangle 3"/>
          <p:cNvSpPr>
            <a:spLocks noGrp="1" noRot="1" noChangeAspect="1" noChangeArrowheads="1" noTextEdit="1"/>
          </p:cNvSpPr>
          <p:nvPr>
            <p:ph type="sldImg"/>
          </p:nvPr>
        </p:nvSpPr>
        <p:spPr>
          <a:ln/>
        </p:spPr>
      </p:sp>
      <p:sp>
        <p:nvSpPr>
          <p:cNvPr id="13824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2E9FE5-FB06-1248-B949-6C1C4904AF51}" type="slidenum">
              <a:rPr lang="en-US" sz="1200"/>
              <a:pPr/>
              <a:t>74</a:t>
            </a:fld>
            <a:endParaRPr lang="en-US" sz="120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84C1F9-424C-9A4D-AC78-966B38913B00}" type="slidenum">
              <a:rPr lang="en-US" sz="1200"/>
              <a:pPr/>
              <a:t>75</a:t>
            </a:fld>
            <a:endParaRPr lang="en-US" sz="1200"/>
          </a:p>
        </p:txBody>
      </p:sp>
      <p:sp>
        <p:nvSpPr>
          <p:cNvPr id="142338"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FC8159-431F-9643-BB48-29E5D10357EE}" type="slidenum">
              <a:rPr lang="en-US" sz="1200"/>
              <a:pPr/>
              <a:t>76</a:t>
            </a:fld>
            <a:endParaRPr lang="en-US" sz="1200"/>
          </a:p>
        </p:txBody>
      </p:sp>
      <p:sp>
        <p:nvSpPr>
          <p:cNvPr id="144386" name="Rectangle 2"/>
          <p:cNvSpPr>
            <a:spLocks noGrp="1" noRot="1" noChangeAspect="1" noChangeArrowheads="1" noTextEdit="1"/>
          </p:cNvSpPr>
          <p:nvPr>
            <p:ph type="sldImg"/>
          </p:nvPr>
        </p:nvSpPr>
        <p:spPr>
          <a:solidFill>
            <a:srgbClr val="FFFFFF"/>
          </a:solidFill>
          <a:ln/>
        </p:spPr>
      </p:sp>
      <p:sp>
        <p:nvSpPr>
          <p:cNvPr id="144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D87038-9651-D74B-B18A-16EBD377D433}" type="slidenum">
              <a:rPr lang="en-US" sz="1200"/>
              <a:pPr/>
              <a:t>77</a:t>
            </a:fld>
            <a:endParaRPr lang="en-US" sz="120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D21A31-3901-F34B-89AC-6B45D3CD1324}" type="slidenum">
              <a:rPr lang="zh-CN" altLang="en-US" sz="1200">
                <a:solidFill>
                  <a:prstClr val="black"/>
                </a:solidFill>
              </a:rPr>
              <a:pPr/>
              <a:t>7</a:t>
            </a:fld>
            <a:endParaRPr lang="en-US" altLang="zh-CN" sz="1200">
              <a:solidFill>
                <a:prstClr val="black"/>
              </a:solidFill>
            </a:endParaRPr>
          </a:p>
        </p:txBody>
      </p:sp>
      <p:sp>
        <p:nvSpPr>
          <p:cNvPr id="193538" name="Rectangle 2"/>
          <p:cNvSpPr>
            <a:spLocks noGrp="1" noRot="1" noChangeAspect="1" noChangeArrowheads="1"/>
          </p:cNvSpPr>
          <p:nvPr>
            <p:ph type="sldImg"/>
          </p:nvPr>
        </p:nvSpPr>
        <p:spPr>
          <a:xfrm>
            <a:off x="1130300" y="674688"/>
            <a:ext cx="4597400" cy="3448050"/>
          </a:xfrm>
          <a:solidFill>
            <a:srgbClr val="FFFFFF"/>
          </a:solidFill>
          <a:ln/>
        </p:spPr>
      </p:sp>
      <p:sp>
        <p:nvSpPr>
          <p:cNvPr id="1935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2F1472-D8CE-A74C-8380-36EABCCE3F35}" type="slidenum">
              <a:rPr lang="en-US" sz="1200"/>
              <a:pPr/>
              <a:t>78</a:t>
            </a:fld>
            <a:endParaRPr lang="en-US" sz="120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C6472E-4BE1-EF46-8B9A-5EE5DCF8C1AA}" type="slidenum">
              <a:rPr lang="en-US" sz="1200"/>
              <a:pPr/>
              <a:t>79</a:t>
            </a:fld>
            <a:endParaRPr 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25A081-54CB-8E4B-AA23-7E557FB081E3}" type="slidenum">
              <a:rPr lang="en-US" sz="1200"/>
              <a:pPr/>
              <a:t>80</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E41C820-C1E4-5E4C-9804-0DF05FBF7010}" type="slidenum">
              <a:rPr lang="en-US" sz="1200"/>
              <a:pPr/>
              <a:t>81</a:t>
            </a:fld>
            <a:endParaRPr lang="en-US" sz="1200"/>
          </a:p>
        </p:txBody>
      </p:sp>
      <p:sp>
        <p:nvSpPr>
          <p:cNvPr id="15462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546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23CBF6-A93A-214E-9420-6859EC0F9515}" type="slidenum">
              <a:rPr lang="en-US" sz="1200"/>
              <a:pPr/>
              <a:t>82</a:t>
            </a:fld>
            <a:endParaRPr lang="en-US" sz="1200"/>
          </a:p>
        </p:txBody>
      </p:sp>
      <p:sp>
        <p:nvSpPr>
          <p:cNvPr id="156674"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156675" name="Rectangle 3"/>
          <p:cNvSpPr>
            <a:spLocks noGrp="1" noRot="1" noChangeAspect="1" noChangeArrowheads="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C4D736-9D47-4348-B8B3-FEF6F7EDE8C9}" type="slidenum">
              <a:rPr lang="en-US" sz="1200"/>
              <a:pPr/>
              <a:t>83</a:t>
            </a:fld>
            <a:endParaRPr 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OC Critical Studies in the OT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85CD8-9C63-6D46-BA26-563E8D1074A4}" type="slidenum">
              <a:rPr lang="zh-CN" altLang="en-US" sz="1200">
                <a:solidFill>
                  <a:srgbClr val="000000"/>
                </a:solidFill>
              </a:rPr>
              <a:pPr/>
              <a:t>8</a:t>
            </a:fld>
            <a:endParaRPr lang="en-US" altLang="zh-CN" sz="1200">
              <a:solidFill>
                <a:srgbClr val="000000"/>
              </a:solidFill>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A63E46-680A-BA4E-8865-F60E6C9D5AEE}" type="slidenum">
              <a:rPr lang="zh-CN" altLang="en-US" sz="1200">
                <a:solidFill>
                  <a:srgbClr val="000000"/>
                </a:solidFill>
              </a:rPr>
              <a:pPr/>
              <a:t>10</a:t>
            </a:fld>
            <a:endParaRPr lang="en-US" altLang="zh-CN" sz="1200">
              <a:solidFill>
                <a:srgbClr val="000000"/>
              </a:solidFill>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E7562670-1087-494D-BD83-5837176FC006}" type="slidenum">
              <a:rPr lang="en-US"/>
              <a:pPr>
                <a:defRPr/>
              </a:pPr>
              <a:t>‹#›</a:t>
            </a:fld>
            <a:endParaRPr lang="en-US"/>
          </a:p>
        </p:txBody>
      </p:sp>
    </p:spTree>
    <p:extLst>
      <p:ext uri="{BB962C8B-B14F-4D97-AF65-F5344CB8AC3E}">
        <p14:creationId xmlns:p14="http://schemas.microsoft.com/office/powerpoint/2010/main" val="2668959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8400E688-BA48-1B4B-BC8C-06032EB6D78B}" type="slidenum">
              <a:rPr lang="en-US"/>
              <a:pPr>
                <a:defRPr/>
              </a:pPr>
              <a:t>‹#›</a:t>
            </a:fld>
            <a:endParaRPr lang="en-US"/>
          </a:p>
        </p:txBody>
      </p:sp>
    </p:spTree>
    <p:extLst>
      <p:ext uri="{BB962C8B-B14F-4D97-AF65-F5344CB8AC3E}">
        <p14:creationId xmlns:p14="http://schemas.microsoft.com/office/powerpoint/2010/main" val="21443224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5361900"/>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1303234"/>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0059996"/>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601853"/>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8616835"/>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340354"/>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7601509"/>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010525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61566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07168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0E7F509-B552-DA49-BF29-CAA9E5704335}" type="slidenum">
              <a:rPr lang="en-US"/>
              <a:pPr>
                <a:defRPr/>
              </a:pPr>
              <a:t>‹#›</a:t>
            </a:fld>
            <a:endParaRPr lang="en-US"/>
          </a:p>
        </p:txBody>
      </p:sp>
    </p:spTree>
    <p:extLst>
      <p:ext uri="{BB962C8B-B14F-4D97-AF65-F5344CB8AC3E}">
        <p14:creationId xmlns:p14="http://schemas.microsoft.com/office/powerpoint/2010/main" val="19920005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97507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4004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547962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8347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14727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628119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9150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34682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6805785"/>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599609"/>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pPr>
              <a:defRPr/>
            </a:pPr>
            <a:endParaRPr lang="en-US"/>
          </a:p>
        </p:txBody>
      </p:sp>
      <p:sp>
        <p:nvSpPr>
          <p:cNvPr id="7" name="Rectangle 13"/>
          <p:cNvSpPr>
            <a:spLocks noGrp="1" noChangeArrowheads="1"/>
          </p:cNvSpPr>
          <p:nvPr>
            <p:ph type="ftr" sz="quarter" idx="11"/>
          </p:nvPr>
        </p:nvSpPr>
        <p:spPr>
          <a:ln/>
        </p:spPr>
        <p:txBody>
          <a:bodyPr/>
          <a:lstStyle>
            <a:lvl1pPr>
              <a:defRPr/>
            </a:lvl1pPr>
          </a:lstStyle>
          <a:p>
            <a:pPr>
              <a:defRPr/>
            </a:pPr>
            <a:endParaRPr lang="en-US"/>
          </a:p>
        </p:txBody>
      </p:sp>
      <p:sp>
        <p:nvSpPr>
          <p:cNvPr id="8" name="Rectangle 14"/>
          <p:cNvSpPr>
            <a:spLocks noGrp="1" noChangeArrowheads="1"/>
          </p:cNvSpPr>
          <p:nvPr>
            <p:ph type="sldNum" sz="quarter" idx="12"/>
          </p:nvPr>
        </p:nvSpPr>
        <p:spPr>
          <a:ln/>
        </p:spPr>
        <p:txBody>
          <a:bodyPr/>
          <a:lstStyle>
            <a:lvl1pPr>
              <a:defRPr/>
            </a:lvl1pPr>
          </a:lstStyle>
          <a:p>
            <a:pPr>
              <a:defRPr/>
            </a:pPr>
            <a:fld id="{CDA1C97D-CF56-7243-840F-6BA83442EEA5}" type="slidenum">
              <a:rPr lang="en-US"/>
              <a:pPr>
                <a:defRPr/>
              </a:pPr>
              <a:t>‹#›</a:t>
            </a:fld>
            <a:endParaRPr lang="en-US"/>
          </a:p>
        </p:txBody>
      </p:sp>
    </p:spTree>
    <p:extLst>
      <p:ext uri="{BB962C8B-B14F-4D97-AF65-F5344CB8AC3E}">
        <p14:creationId xmlns:p14="http://schemas.microsoft.com/office/powerpoint/2010/main" val="3635282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1116156"/>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6576205"/>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2934822"/>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8585961"/>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4652812"/>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7127164"/>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3999035"/>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069295"/>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4465123"/>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239126"/>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06E9D11-C94E-8C41-AFA1-3B0A5122088D}" type="slidenum">
              <a:rPr lang="en-US"/>
              <a:pPr>
                <a:defRPr/>
              </a:pPr>
              <a:t>‹#›</a:t>
            </a:fld>
            <a:endParaRPr lang="en-US"/>
          </a:p>
        </p:txBody>
      </p:sp>
    </p:spTree>
    <p:extLst>
      <p:ext uri="{BB962C8B-B14F-4D97-AF65-F5344CB8AC3E}">
        <p14:creationId xmlns:p14="http://schemas.microsoft.com/office/powerpoint/2010/main" val="9305728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105746"/>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9994276"/>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1490637"/>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9599440"/>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3612218"/>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5551501"/>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1773421"/>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9263031"/>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1118113"/>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5185529"/>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EB50E3D-7F65-E146-B106-7D113341B413}" type="slidenum">
              <a:rPr lang="en-US"/>
              <a:pPr>
                <a:defRPr/>
              </a:pPr>
              <a:t>‹#›</a:t>
            </a:fld>
            <a:endParaRPr lang="en-US"/>
          </a:p>
        </p:txBody>
      </p:sp>
    </p:spTree>
    <p:extLst>
      <p:ext uri="{BB962C8B-B14F-4D97-AF65-F5344CB8AC3E}">
        <p14:creationId xmlns:p14="http://schemas.microsoft.com/office/powerpoint/2010/main" val="3375737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2555878"/>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558267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65381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00645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64366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84165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2426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04161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533331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42271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latin typeface="Arial" pitchFamily="-112" charset="0"/>
                <a:ea typeface="+mn-ea"/>
                <a:cs typeface="+mn-cs"/>
              </a:endParaRPr>
            </a:p>
          </p:txBody>
        </p:sp>
        <p:grpSp>
          <p:nvGrpSpPr>
            <p:cNvPr id="8" name="Group 6"/>
            <p:cNvGrpSpPr>
              <a:grpSpLocks/>
            </p:cNvGrpSpPr>
            <p:nvPr/>
          </p:nvGrpSpPr>
          <p:grpSpPr bwMode="auto">
            <a:xfrm>
              <a:off x="4944" y="-5"/>
              <a:ext cx="816" cy="3980"/>
              <a:chOff x="4944" y="-5"/>
              <a:chExt cx="816" cy="3980"/>
            </a:xfrm>
          </p:grpSpPr>
          <p:grpSp>
            <p:nvGrpSpPr>
              <p:cNvPr id="20" name="Group 7"/>
              <p:cNvGrpSpPr>
                <a:grpSpLocks/>
              </p:cNvGrpSpPr>
              <p:nvPr userDrawn="1"/>
            </p:nvGrpSpPr>
            <p:grpSpPr bwMode="auto">
              <a:xfrm>
                <a:off x="5280" y="-5"/>
                <a:ext cx="480" cy="1436"/>
                <a:chOff x="5280" y="-5"/>
                <a:chExt cx="480" cy="1436"/>
              </a:xfrm>
            </p:grpSpPr>
            <p:grpSp>
              <p:nvGrpSpPr>
                <p:cNvPr id="41" name="Group 8"/>
                <p:cNvGrpSpPr>
                  <a:grpSpLocks/>
                </p:cNvGrpSpPr>
                <p:nvPr userDrawn="1"/>
              </p:nvGrpSpPr>
              <p:grpSpPr bwMode="auto">
                <a:xfrm rot="-5400000">
                  <a:off x="5486" y="-4"/>
                  <a:ext cx="177" cy="176"/>
                  <a:chOff x="1682" y="330"/>
                  <a:chExt cx="1720" cy="2560"/>
                </a:xfrm>
              </p:grpSpPr>
              <p:grpSp>
                <p:nvGrpSpPr>
                  <p:cNvPr id="50" name="Group 9"/>
                  <p:cNvGrpSpPr>
                    <a:grpSpLocks/>
                  </p:cNvGrpSpPr>
                  <p:nvPr/>
                </p:nvGrpSpPr>
                <p:grpSpPr bwMode="auto">
                  <a:xfrm>
                    <a:off x="1682" y="330"/>
                    <a:ext cx="1720" cy="2560"/>
                    <a:chOff x="1682" y="330"/>
                    <a:chExt cx="1720" cy="2560"/>
                  </a:xfrm>
                </p:grpSpPr>
                <p:sp>
                  <p:nvSpPr>
                    <p:cNvPr id="57" name="Freeform 10"/>
                    <p:cNvSpPr>
                      <a:spLocks/>
                    </p:cNvSpPr>
                    <p:nvPr/>
                  </p:nvSpPr>
                  <p:spPr bwMode="auto">
                    <a:xfrm>
                      <a:off x="2182" y="337"/>
                      <a:ext cx="1234" cy="2560"/>
                    </a:xfrm>
                    <a:custGeom>
                      <a:avLst/>
                      <a:gdLst>
                        <a:gd name="T0" fmla="*/ 340 w 1231"/>
                        <a:gd name="T1" fmla="*/ 283 h 2560"/>
                        <a:gd name="T2" fmla="*/ 418 w 1231"/>
                        <a:gd name="T3" fmla="*/ 115 h 2560"/>
                        <a:gd name="T4" fmla="*/ 586 w 1231"/>
                        <a:gd name="T5" fmla="*/ 7 h 2560"/>
                        <a:gd name="T6" fmla="*/ 901 w 1231"/>
                        <a:gd name="T7" fmla="*/ 61 h 2560"/>
                        <a:gd name="T8" fmla="*/ 1060 w 1231"/>
                        <a:gd name="T9" fmla="*/ 349 h 2560"/>
                        <a:gd name="T10" fmla="*/ 985 w 1231"/>
                        <a:gd name="T11" fmla="*/ 769 h 2560"/>
                        <a:gd name="T12" fmla="*/ 949 w 1231"/>
                        <a:gd name="T13" fmla="*/ 943 h 2560"/>
                        <a:gd name="T14" fmla="*/ 1114 w 1231"/>
                        <a:gd name="T15" fmla="*/ 1075 h 2560"/>
                        <a:gd name="T16" fmla="*/ 1240 w 1231"/>
                        <a:gd name="T17" fmla="*/ 1525 h 2560"/>
                        <a:gd name="T18" fmla="*/ 1132 w 1231"/>
                        <a:gd name="T19" fmla="*/ 1969 h 2560"/>
                        <a:gd name="T20" fmla="*/ 913 w 1231"/>
                        <a:gd name="T21" fmla="*/ 2077 h 2560"/>
                        <a:gd name="T22" fmla="*/ 727 w 1231"/>
                        <a:gd name="T23" fmla="*/ 2059 h 2560"/>
                        <a:gd name="T24" fmla="*/ 661 w 1231"/>
                        <a:gd name="T25" fmla="*/ 2251 h 2560"/>
                        <a:gd name="T26" fmla="*/ 532 w 1231"/>
                        <a:gd name="T27" fmla="*/ 2527 h 2560"/>
                        <a:gd name="T28" fmla="*/ 214 w 1231"/>
                        <a:gd name="T29" fmla="*/ 2509 h 2560"/>
                        <a:gd name="T30" fmla="*/ 31 w 1231"/>
                        <a:gd name="T31" fmla="*/ 2227 h 2560"/>
                        <a:gd name="T32" fmla="*/ 25 w 1231"/>
                        <a:gd name="T33" fmla="*/ 1969 h 2560"/>
                        <a:gd name="T34" fmla="*/ 145 w 1231"/>
                        <a:gd name="T35" fmla="*/ 1651 h 2560"/>
                        <a:gd name="T36" fmla="*/ 262 w 1231"/>
                        <a:gd name="T37" fmla="*/ 1513 h 2560"/>
                        <a:gd name="T38" fmla="*/ 220 w 1231"/>
                        <a:gd name="T39" fmla="*/ 1729 h 2560"/>
                        <a:gd name="T40" fmla="*/ 73 w 1231"/>
                        <a:gd name="T41" fmla="*/ 2023 h 2560"/>
                        <a:gd name="T42" fmla="*/ 169 w 1231"/>
                        <a:gd name="T43" fmla="*/ 2323 h 2560"/>
                        <a:gd name="T44" fmla="*/ 442 w 1231"/>
                        <a:gd name="T45" fmla="*/ 2431 h 2560"/>
                        <a:gd name="T46" fmla="*/ 598 w 1231"/>
                        <a:gd name="T47" fmla="*/ 2227 h 2560"/>
                        <a:gd name="T48" fmla="*/ 580 w 1231"/>
                        <a:gd name="T49" fmla="*/ 1807 h 2560"/>
                        <a:gd name="T50" fmla="*/ 496 w 1231"/>
                        <a:gd name="T51" fmla="*/ 1531 h 2560"/>
                        <a:gd name="T52" fmla="*/ 538 w 1231"/>
                        <a:gd name="T53" fmla="*/ 1459 h 2560"/>
                        <a:gd name="T54" fmla="*/ 631 w 1231"/>
                        <a:gd name="T55" fmla="*/ 1633 h 2560"/>
                        <a:gd name="T56" fmla="*/ 727 w 1231"/>
                        <a:gd name="T57" fmla="*/ 1933 h 2560"/>
                        <a:gd name="T58" fmla="*/ 973 w 1231"/>
                        <a:gd name="T59" fmla="*/ 1963 h 2560"/>
                        <a:gd name="T60" fmla="*/ 1144 w 1231"/>
                        <a:gd name="T61" fmla="*/ 1687 h 2560"/>
                        <a:gd name="T62" fmla="*/ 1126 w 1231"/>
                        <a:gd name="T63" fmla="*/ 1273 h 2560"/>
                        <a:gd name="T64" fmla="*/ 889 w 1231"/>
                        <a:gd name="T65" fmla="*/ 1057 h 2560"/>
                        <a:gd name="T66" fmla="*/ 685 w 1231"/>
                        <a:gd name="T67" fmla="*/ 1129 h 2560"/>
                        <a:gd name="T68" fmla="*/ 580 w 1231"/>
                        <a:gd name="T69" fmla="*/ 1117 h 2560"/>
                        <a:gd name="T70" fmla="*/ 625 w 1231"/>
                        <a:gd name="T71" fmla="*/ 1033 h 2560"/>
                        <a:gd name="T72" fmla="*/ 817 w 1231"/>
                        <a:gd name="T73" fmla="*/ 937 h 2560"/>
                        <a:gd name="T74" fmla="*/ 955 w 1231"/>
                        <a:gd name="T75" fmla="*/ 613 h 2560"/>
                        <a:gd name="T76" fmla="*/ 889 w 1231"/>
                        <a:gd name="T77" fmla="*/ 175 h 2560"/>
                        <a:gd name="T78" fmla="*/ 625 w 1231"/>
                        <a:gd name="T79" fmla="*/ 103 h 2560"/>
                        <a:gd name="T80" fmla="*/ 394 w 1231"/>
                        <a:gd name="T81" fmla="*/ 355 h 2560"/>
                        <a:gd name="T82" fmla="*/ 406 w 1231"/>
                        <a:gd name="T83" fmla="*/ 763 h 2560"/>
                        <a:gd name="T84" fmla="*/ 346 w 1231"/>
                        <a:gd name="T85" fmla="*/ 949 h 2560"/>
                        <a:gd name="T86" fmla="*/ 292 w 1231"/>
                        <a:gd name="T87" fmla="*/ 685 h 2560"/>
                        <a:gd name="T88" fmla="*/ 310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8" name="Freeform 11"/>
                    <p:cNvSpPr>
                      <a:spLocks/>
                    </p:cNvSpPr>
                    <p:nvPr/>
                  </p:nvSpPr>
                  <p:spPr bwMode="auto">
                    <a:xfrm>
                      <a:off x="1687" y="337"/>
                      <a:ext cx="865" cy="2065"/>
                    </a:xfrm>
                    <a:custGeom>
                      <a:avLst/>
                      <a:gdLst>
                        <a:gd name="T0" fmla="*/ 785 w 865"/>
                        <a:gd name="T1" fmla="*/ 524 h 2071"/>
                        <a:gd name="T2" fmla="*/ 797 w 865"/>
                        <a:gd name="T3" fmla="*/ 347 h 2071"/>
                        <a:gd name="T4" fmla="*/ 863 w 865"/>
                        <a:gd name="T5" fmla="*/ 203 h 2071"/>
                        <a:gd name="T6" fmla="*/ 809 w 865"/>
                        <a:gd name="T7" fmla="*/ 215 h 2071"/>
                        <a:gd name="T8" fmla="*/ 749 w 865"/>
                        <a:gd name="T9" fmla="*/ 215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3 h 2071"/>
                        <a:gd name="T22" fmla="*/ 119 w 865"/>
                        <a:gd name="T23" fmla="*/ 401 h 2071"/>
                        <a:gd name="T24" fmla="*/ 131 w 865"/>
                        <a:gd name="T25" fmla="*/ 584 h 2071"/>
                        <a:gd name="T26" fmla="*/ 173 w 865"/>
                        <a:gd name="T27" fmla="*/ 776 h 2071"/>
                        <a:gd name="T28" fmla="*/ 197 w 865"/>
                        <a:gd name="T29" fmla="*/ 875 h 2071"/>
                        <a:gd name="T30" fmla="*/ 167 w 865"/>
                        <a:gd name="T31" fmla="*/ 977 h 2071"/>
                        <a:gd name="T32" fmla="*/ 65 w 865"/>
                        <a:gd name="T33" fmla="*/ 1115 h 2071"/>
                        <a:gd name="T34" fmla="*/ 17 w 865"/>
                        <a:gd name="T35" fmla="*/ 1286 h 2071"/>
                        <a:gd name="T36" fmla="*/ 5 w 865"/>
                        <a:gd name="T37" fmla="*/ 1538 h 2071"/>
                        <a:gd name="T38" fmla="*/ 47 w 865"/>
                        <a:gd name="T39" fmla="*/ 1733 h 2071"/>
                        <a:gd name="T40" fmla="*/ 131 w 865"/>
                        <a:gd name="T41" fmla="*/ 1883 h 2071"/>
                        <a:gd name="T42" fmla="*/ 299 w 865"/>
                        <a:gd name="T43" fmla="*/ 1970 h 2071"/>
                        <a:gd name="T44" fmla="*/ 425 w 865"/>
                        <a:gd name="T45" fmla="*/ 1964 h 2071"/>
                        <a:gd name="T46" fmla="*/ 467 w 865"/>
                        <a:gd name="T47" fmla="*/ 1976 h 2071"/>
                        <a:gd name="T48" fmla="*/ 497 w 865"/>
                        <a:gd name="T49" fmla="*/ 2048 h 2071"/>
                        <a:gd name="T50" fmla="*/ 497 w 865"/>
                        <a:gd name="T51" fmla="*/ 1946 h 2071"/>
                        <a:gd name="T52" fmla="*/ 557 w 865"/>
                        <a:gd name="T53" fmla="*/ 1763 h 2071"/>
                        <a:gd name="T54" fmla="*/ 617 w 865"/>
                        <a:gd name="T55" fmla="*/ 1643 h 2071"/>
                        <a:gd name="T56" fmla="*/ 581 w 865"/>
                        <a:gd name="T57" fmla="*/ 1685 h 2071"/>
                        <a:gd name="T58" fmla="*/ 515 w 865"/>
                        <a:gd name="T59" fmla="*/ 1805 h 2071"/>
                        <a:gd name="T60" fmla="*/ 407 w 865"/>
                        <a:gd name="T61" fmla="*/ 1888 h 2071"/>
                        <a:gd name="T62" fmla="*/ 269 w 865"/>
                        <a:gd name="T63" fmla="*/ 1883 h 2071"/>
                        <a:gd name="T64" fmla="*/ 179 w 865"/>
                        <a:gd name="T65" fmla="*/ 1799 h 2071"/>
                        <a:gd name="T66" fmla="*/ 113 w 865"/>
                        <a:gd name="T67" fmla="*/ 1625 h 2071"/>
                        <a:gd name="T68" fmla="*/ 107 w 865"/>
                        <a:gd name="T69" fmla="*/ 1382 h 2071"/>
                        <a:gd name="T70" fmla="*/ 137 w 865"/>
                        <a:gd name="T71" fmla="*/ 1181 h 2071"/>
                        <a:gd name="T72" fmla="*/ 203 w 865"/>
                        <a:gd name="T73" fmla="*/ 1061 h 2071"/>
                        <a:gd name="T74" fmla="*/ 323 w 865"/>
                        <a:gd name="T75" fmla="*/ 1013 h 2071"/>
                        <a:gd name="T76" fmla="*/ 509 w 865"/>
                        <a:gd name="T77" fmla="*/ 1067 h 2071"/>
                        <a:gd name="T78" fmla="*/ 611 w 865"/>
                        <a:gd name="T79" fmla="*/ 1115 h 2071"/>
                        <a:gd name="T80" fmla="*/ 665 w 865"/>
                        <a:gd name="T81" fmla="*/ 1091 h 2071"/>
                        <a:gd name="T82" fmla="*/ 659 w 865"/>
                        <a:gd name="T83" fmla="*/ 1037 h 2071"/>
                        <a:gd name="T84" fmla="*/ 611 w 865"/>
                        <a:gd name="T85" fmla="*/ 995 h 2071"/>
                        <a:gd name="T86" fmla="*/ 497 w 865"/>
                        <a:gd name="T87" fmla="*/ 971 h 2071"/>
                        <a:gd name="T88" fmla="*/ 323 w 865"/>
                        <a:gd name="T89" fmla="*/ 887 h 2071"/>
                        <a:gd name="T90" fmla="*/ 233 w 865"/>
                        <a:gd name="T91" fmla="*/ 674 h 2071"/>
                        <a:gd name="T92" fmla="*/ 209 w 865"/>
                        <a:gd name="T93" fmla="*/ 413 h 2071"/>
                        <a:gd name="T94" fmla="*/ 317 w 865"/>
                        <a:gd name="T95" fmla="*/ 170 h 2071"/>
                        <a:gd name="T96" fmla="*/ 485 w 865"/>
                        <a:gd name="T97" fmla="*/ 110 h 2071"/>
                        <a:gd name="T98" fmla="*/ 617 w 865"/>
                        <a:gd name="T99" fmla="*/ 164 h 2071"/>
                        <a:gd name="T100" fmla="*/ 707 w 865"/>
                        <a:gd name="T101" fmla="*/ 287 h 2071"/>
                        <a:gd name="T102" fmla="*/ 737 w 865"/>
                        <a:gd name="T103" fmla="*/ 425 h 2071"/>
                        <a:gd name="T104" fmla="*/ 773 w 865"/>
                        <a:gd name="T105" fmla="*/ 596 h 2071"/>
                        <a:gd name="T106" fmla="*/ 809 w 865"/>
                        <a:gd name="T107" fmla="*/ 578 h 2071"/>
                        <a:gd name="T108" fmla="*/ 785 w 865"/>
                        <a:gd name="T109" fmla="*/ 52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1" name="Oval 12"/>
                  <p:cNvSpPr>
                    <a:spLocks noChangeArrowheads="1"/>
                  </p:cNvSpPr>
                  <p:nvPr/>
                </p:nvSpPr>
                <p:spPr bwMode="auto">
                  <a:xfrm>
                    <a:off x="2387" y="1385"/>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2" name="Freeform 13"/>
                  <p:cNvSpPr>
                    <a:spLocks/>
                  </p:cNvSpPr>
                  <p:nvPr/>
                </p:nvSpPr>
                <p:spPr bwMode="auto">
                  <a:xfrm>
                    <a:off x="2668" y="701"/>
                    <a:ext cx="262" cy="524"/>
                  </a:xfrm>
                  <a:custGeom>
                    <a:avLst/>
                    <a:gdLst>
                      <a:gd name="T0" fmla="*/ 3 w 266"/>
                      <a:gd name="T1" fmla="*/ 492 h 521"/>
                      <a:gd name="T2" fmla="*/ 27 w 266"/>
                      <a:gd name="T3" fmla="*/ 279 h 521"/>
                      <a:gd name="T4" fmla="*/ 105 w 266"/>
                      <a:gd name="T5" fmla="*/ 45 h 521"/>
                      <a:gd name="T6" fmla="*/ 174 w 266"/>
                      <a:gd name="T7" fmla="*/ 3 h 521"/>
                      <a:gd name="T8" fmla="*/ 226 w 266"/>
                      <a:gd name="T9" fmla="*/ 39 h 521"/>
                      <a:gd name="T10" fmla="*/ 249 w 266"/>
                      <a:gd name="T11" fmla="*/ 132 h 521"/>
                      <a:gd name="T12" fmla="*/ 198 w 266"/>
                      <a:gd name="T13" fmla="*/ 279 h 521"/>
                      <a:gd name="T14" fmla="*/ 99 w 266"/>
                      <a:gd name="T15" fmla="*/ 486 h 521"/>
                      <a:gd name="T16" fmla="*/ 42 w 266"/>
                      <a:gd name="T17" fmla="*/ 510 h 521"/>
                      <a:gd name="T18" fmla="*/ 3 w 266"/>
                      <a:gd name="T19" fmla="*/ 492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3" name="Freeform 14"/>
                  <p:cNvSpPr>
                    <a:spLocks/>
                  </p:cNvSpPr>
                  <p:nvPr/>
                </p:nvSpPr>
                <p:spPr bwMode="auto">
                  <a:xfrm>
                    <a:off x="2736" y="1603"/>
                    <a:ext cx="398" cy="349"/>
                  </a:xfrm>
                  <a:custGeom>
                    <a:avLst/>
                    <a:gdLst>
                      <a:gd name="T0" fmla="*/ 106 w 392"/>
                      <a:gd name="T1" fmla="*/ 217 h 340"/>
                      <a:gd name="T2" fmla="*/ 16 w 392"/>
                      <a:gd name="T3" fmla="*/ 93 h 340"/>
                      <a:gd name="T4" fmla="*/ 4 w 392"/>
                      <a:gd name="T5" fmla="*/ 48 h 340"/>
                      <a:gd name="T6" fmla="*/ 28 w 392"/>
                      <a:gd name="T7" fmla="*/ 3 h 340"/>
                      <a:gd name="T8" fmla="*/ 136 w 392"/>
                      <a:gd name="T9" fmla="*/ 30 h 340"/>
                      <a:gd name="T10" fmla="*/ 262 w 392"/>
                      <a:gd name="T11" fmla="*/ 81 h 340"/>
                      <a:gd name="T12" fmla="*/ 382 w 392"/>
                      <a:gd name="T13" fmla="*/ 171 h 340"/>
                      <a:gd name="T14" fmla="*/ 406 w 392"/>
                      <a:gd name="T15" fmla="*/ 295 h 340"/>
                      <a:gd name="T16" fmla="*/ 355 w 392"/>
                      <a:gd name="T17" fmla="*/ 360 h 340"/>
                      <a:gd name="T18" fmla="*/ 256 w 392"/>
                      <a:gd name="T19" fmla="*/ 341 h 340"/>
                      <a:gd name="T20" fmla="*/ 106 w 392"/>
                      <a:gd name="T21" fmla="*/ 21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4" name="Freeform 15"/>
                  <p:cNvSpPr>
                    <a:spLocks/>
                  </p:cNvSpPr>
                  <p:nvPr/>
                </p:nvSpPr>
                <p:spPr bwMode="auto">
                  <a:xfrm>
                    <a:off x="2445" y="1937"/>
                    <a:ext cx="146" cy="567"/>
                  </a:xfrm>
                  <a:custGeom>
                    <a:avLst/>
                    <a:gdLst>
                      <a:gd name="T0" fmla="*/ 15 w 151"/>
                      <a:gd name="T1" fmla="*/ 174 h 558"/>
                      <a:gd name="T2" fmla="*/ 39 w 151"/>
                      <a:gd name="T3" fmla="*/ 42 h 558"/>
                      <a:gd name="T4" fmla="*/ 60 w 151"/>
                      <a:gd name="T5" fmla="*/ 3 h 558"/>
                      <a:gd name="T6" fmla="*/ 98 w 151"/>
                      <a:gd name="T7" fmla="*/ 27 h 558"/>
                      <a:gd name="T8" fmla="*/ 125 w 151"/>
                      <a:gd name="T9" fmla="*/ 174 h 558"/>
                      <a:gd name="T10" fmla="*/ 130 w 151"/>
                      <a:gd name="T11" fmla="*/ 444 h 558"/>
                      <a:gd name="T12" fmla="*/ 87 w 151"/>
                      <a:gd name="T13" fmla="*/ 570 h 558"/>
                      <a:gd name="T14" fmla="*/ 21 w 151"/>
                      <a:gd name="T15" fmla="*/ 538 h 558"/>
                      <a:gd name="T16" fmla="*/ 0 w 151"/>
                      <a:gd name="T17" fmla="*/ 330 h 558"/>
                      <a:gd name="T18" fmla="*/ 15 w 151"/>
                      <a:gd name="T19" fmla="*/ 174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5" name="Freeform 16"/>
                  <p:cNvSpPr>
                    <a:spLocks/>
                  </p:cNvSpPr>
                  <p:nvPr/>
                </p:nvSpPr>
                <p:spPr bwMode="auto">
                  <a:xfrm>
                    <a:off x="1901" y="1603"/>
                    <a:ext cx="389" cy="247"/>
                  </a:xfrm>
                  <a:custGeom>
                    <a:avLst/>
                    <a:gdLst>
                      <a:gd name="T0" fmla="*/ 172 w 392"/>
                      <a:gd name="T1" fmla="*/ 58 h 253"/>
                      <a:gd name="T2" fmla="*/ 301 w 392"/>
                      <a:gd name="T3" fmla="*/ 19 h 253"/>
                      <a:gd name="T4" fmla="*/ 358 w 392"/>
                      <a:gd name="T5" fmla="*/ 7 h 253"/>
                      <a:gd name="T6" fmla="*/ 376 w 392"/>
                      <a:gd name="T7" fmla="*/ 58 h 253"/>
                      <a:gd name="T8" fmla="*/ 319 w 392"/>
                      <a:gd name="T9" fmla="*/ 124 h 253"/>
                      <a:gd name="T10" fmla="*/ 190 w 392"/>
                      <a:gd name="T11" fmla="*/ 208 h 253"/>
                      <a:gd name="T12" fmla="*/ 37 w 392"/>
                      <a:gd name="T13" fmla="*/ 229 h 253"/>
                      <a:gd name="T14" fmla="*/ 1 w 392"/>
                      <a:gd name="T15" fmla="*/ 175 h 253"/>
                      <a:gd name="T16" fmla="*/ 43 w 392"/>
                      <a:gd name="T17" fmla="*/ 106 h 253"/>
                      <a:gd name="T18" fmla="*/ 172 w 392"/>
                      <a:gd name="T19" fmla="*/ 58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 name="Freeform 17"/>
                  <p:cNvSpPr>
                    <a:spLocks/>
                  </p:cNvSpPr>
                  <p:nvPr/>
                </p:nvSpPr>
                <p:spPr bwMode="auto">
                  <a:xfrm>
                    <a:off x="2085" y="890"/>
                    <a:ext cx="233" cy="378"/>
                  </a:xfrm>
                  <a:custGeom>
                    <a:avLst/>
                    <a:gdLst>
                      <a:gd name="T0" fmla="*/ 72 w 238"/>
                      <a:gd name="T1" fmla="*/ 254 h 386"/>
                      <a:gd name="T2" fmla="*/ 23 w 238"/>
                      <a:gd name="T3" fmla="*/ 180 h 386"/>
                      <a:gd name="T4" fmla="*/ 0 w 238"/>
                      <a:gd name="T5" fmla="*/ 90 h 386"/>
                      <a:gd name="T6" fmla="*/ 23 w 238"/>
                      <a:gd name="T7" fmla="*/ 12 h 386"/>
                      <a:gd name="T8" fmla="*/ 113 w 238"/>
                      <a:gd name="T9" fmla="*/ 24 h 386"/>
                      <a:gd name="T10" fmla="*/ 168 w 238"/>
                      <a:gd name="T11" fmla="*/ 123 h 386"/>
                      <a:gd name="T12" fmla="*/ 219 w 238"/>
                      <a:gd name="T13" fmla="*/ 288 h 386"/>
                      <a:gd name="T14" fmla="*/ 192 w 238"/>
                      <a:gd name="T15" fmla="*/ 354 h 386"/>
                      <a:gd name="T16" fmla="*/ 158 w 238"/>
                      <a:gd name="T17" fmla="*/ 333 h 386"/>
                      <a:gd name="T18" fmla="*/ 72 w 238"/>
                      <a:gd name="T19" fmla="*/ 25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9"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US"/>
            </a:p>
          </p:txBody>
        </p:sp>
      </p:grpSp>
      <p:sp>
        <p:nvSpPr>
          <p:cNvPr id="121913"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21914"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pPr>
              <a:defRPr/>
            </a:pPr>
            <a:endParaRPr lang="en-US"/>
          </a:p>
        </p:txBody>
      </p:sp>
      <p:sp>
        <p:nvSpPr>
          <p:cNvPr id="60" name="Rectangle 60"/>
          <p:cNvSpPr>
            <a:spLocks noGrp="1" noChangeArrowheads="1"/>
          </p:cNvSpPr>
          <p:nvPr>
            <p:ph type="ftr" sz="quarter" idx="11"/>
          </p:nvPr>
        </p:nvSpPr>
        <p:spPr/>
        <p:txBody>
          <a:bodyPr/>
          <a:lstStyle>
            <a:lvl1pPr>
              <a:defRPr/>
            </a:lvl1pPr>
          </a:lstStyle>
          <a:p>
            <a:pPr>
              <a:defRPr/>
            </a:pPr>
            <a:endParaRPr lang="en-US"/>
          </a:p>
        </p:txBody>
      </p:sp>
      <p:sp>
        <p:nvSpPr>
          <p:cNvPr id="61" name="Rectangle 61"/>
          <p:cNvSpPr>
            <a:spLocks noGrp="1" noChangeArrowheads="1"/>
          </p:cNvSpPr>
          <p:nvPr>
            <p:ph type="sldNum" sz="quarter" idx="12"/>
          </p:nvPr>
        </p:nvSpPr>
        <p:spPr/>
        <p:txBody>
          <a:bodyPr/>
          <a:lstStyle>
            <a:lvl1pPr>
              <a:defRPr/>
            </a:lvl1pPr>
          </a:lstStyle>
          <a:p>
            <a:pPr>
              <a:defRPr/>
            </a:pPr>
            <a:fld id="{85AF83A2-BC50-CD4F-9D28-911211FFCC13}" type="slidenum">
              <a:rPr lang="en-US"/>
              <a:pPr>
                <a:defRPr/>
              </a:pPr>
              <a:t>‹#›</a:t>
            </a:fld>
            <a:endParaRPr lang="en-US"/>
          </a:p>
        </p:txBody>
      </p:sp>
    </p:spTree>
    <p:extLst>
      <p:ext uri="{BB962C8B-B14F-4D97-AF65-F5344CB8AC3E}">
        <p14:creationId xmlns:p14="http://schemas.microsoft.com/office/powerpoint/2010/main" val="3279181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8017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744295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2623DC3A-E607-E84C-88C2-86A4B617C21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4067012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970DE41E-8D8E-EC40-B49D-0CE679911BF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5081426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E7562670-1087-494D-BD83-5837176FC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62565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64834A6-17EB-4940-9801-F27C6CA905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23442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A7FB256-A99C-9A47-AF02-E5A75134A7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45497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2DACC53-24B5-344F-9732-48BC373CE1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00050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0EAF176C-C94F-B241-93B1-54F7759AAB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99335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3E5F25DD-51D7-5E4E-8217-33F7E60DF0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4699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EA93D0CD-CE51-614F-B37E-62806B59911F}" type="slidenum">
              <a:rPr lang="en-US"/>
              <a:pPr>
                <a:defRPr/>
              </a:pPr>
              <a:t>‹#›</a:t>
            </a:fld>
            <a:endParaRPr lang="en-US"/>
          </a:p>
        </p:txBody>
      </p:sp>
    </p:spTree>
    <p:extLst>
      <p:ext uri="{BB962C8B-B14F-4D97-AF65-F5344CB8AC3E}">
        <p14:creationId xmlns:p14="http://schemas.microsoft.com/office/powerpoint/2010/main" val="37914657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2272EE6E-2454-A24D-B7CB-AE551C0750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54827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DCC77EA-BF8B-D54B-9370-B3D149FC08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14367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6FE28DA-B971-784F-A233-55AD0711AA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34473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400E688-BA48-1B4B-BC8C-06032EB6D7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73809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0E7F509-B552-DA49-BF29-CAA9E57043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08955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sldNum" sz="quarter" idx="12"/>
          </p:nvPr>
        </p:nvSpPr>
        <p:spPr>
          <a:ln/>
        </p:spPr>
        <p:txBody>
          <a:bodyPr/>
          <a:lstStyle>
            <a:lvl1pPr>
              <a:defRPr/>
            </a:lvl1pPr>
          </a:lstStyle>
          <a:p>
            <a:pPr>
              <a:defRPr/>
            </a:pPr>
            <a:fld id="{CDA1C97D-CF56-7243-840F-6BA83442EE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74728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06E9D11-C94E-8C41-AFA1-3B0A512208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361209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EB50E3D-7F65-E146-B106-7D113341B4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14139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t>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0649134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987056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2FEF670C-2082-9C41-ADB8-521392EE63CD}" type="slidenum">
              <a:rPr lang="en-US"/>
              <a:pPr>
                <a:defRPr/>
              </a:pPr>
              <a:t>‹#›</a:t>
            </a:fld>
            <a:endParaRPr lang="en-US"/>
          </a:p>
        </p:txBody>
      </p:sp>
    </p:spTree>
    <p:extLst>
      <p:ext uri="{BB962C8B-B14F-4D97-AF65-F5344CB8AC3E}">
        <p14:creationId xmlns:p14="http://schemas.microsoft.com/office/powerpoint/2010/main" val="8260388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t>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2754785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t>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2797031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t>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6094815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t>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0363640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t>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3248160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1942172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5356389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4893874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0335923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426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79B7F53A-6F84-3F46-A0BC-1FBC44FAD2B2}" type="slidenum">
              <a:rPr lang="en-US"/>
              <a:pPr>
                <a:defRPr/>
              </a:pPr>
              <a:t>‹#›</a:t>
            </a:fld>
            <a:endParaRPr lang="en-US"/>
          </a:p>
        </p:txBody>
      </p:sp>
    </p:spTree>
    <p:extLst>
      <p:ext uri="{BB962C8B-B14F-4D97-AF65-F5344CB8AC3E}">
        <p14:creationId xmlns:p14="http://schemas.microsoft.com/office/powerpoint/2010/main" val="30606656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700969-4A07-3842-9216-D5E6A88E6E6D}" type="slidenum">
              <a:rPr lang="zh-CN" altLang="en-US"/>
              <a:pPr>
                <a:defRPr/>
              </a:pPr>
              <a:t>‹#›</a:t>
            </a:fld>
            <a:endParaRPr lang="en-US" altLang="zh-CN"/>
          </a:p>
        </p:txBody>
      </p:sp>
    </p:spTree>
    <p:extLst>
      <p:ext uri="{BB962C8B-B14F-4D97-AF65-F5344CB8AC3E}">
        <p14:creationId xmlns:p14="http://schemas.microsoft.com/office/powerpoint/2010/main" val="2144493017"/>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DA466-E174-2A4D-8BC1-1A923183E86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45632257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7F128A-71A8-F24C-8708-21CF8B31CF7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4440038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22CEAE-B996-1D47-BB7C-1226F26CFBA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99048804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AAB86-A719-5442-9A85-2170EB61ED5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97125428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1A0198-DB20-264E-A485-FF6ADE1A8AC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60089088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F328DE-0AD9-5845-8C5F-E564C17435C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9982430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F025A2-6608-CF48-A17A-EAB1BD0F8F7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40237676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4977EF-8F63-8F4E-9DC6-FE240416BF1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6266820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C281F8-BAF1-7A42-BFE2-FE6E4C3DFC5D}"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220219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E98C9B41-B63B-1445-95BD-EED0769D0087}" type="slidenum">
              <a:rPr lang="en-US"/>
              <a:pPr>
                <a:defRPr/>
              </a:pPr>
              <a:t>‹#›</a:t>
            </a:fld>
            <a:endParaRPr lang="en-US"/>
          </a:p>
        </p:txBody>
      </p:sp>
    </p:spTree>
    <p:extLst>
      <p:ext uri="{BB962C8B-B14F-4D97-AF65-F5344CB8AC3E}">
        <p14:creationId xmlns:p14="http://schemas.microsoft.com/office/powerpoint/2010/main" val="309698260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98609C-63CA-274F-A3BB-B6FB5699CC29}"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7289446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1668DD-B9AB-264A-A414-D9BC5CF1761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28590253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678021"/>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416208"/>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9125410"/>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2392400"/>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1408207"/>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516434"/>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7291583"/>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3710604"/>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64834A6-17EB-4940-9801-F27C6CA905A4}" type="slidenum">
              <a:rPr lang="en-US"/>
              <a:pPr>
                <a:defRPr/>
              </a:pPr>
              <a:t>‹#›</a:t>
            </a:fld>
            <a:endParaRPr lang="en-US"/>
          </a:p>
        </p:txBody>
      </p:sp>
    </p:spTree>
    <p:extLst>
      <p:ext uri="{BB962C8B-B14F-4D97-AF65-F5344CB8AC3E}">
        <p14:creationId xmlns:p14="http://schemas.microsoft.com/office/powerpoint/2010/main" val="2221543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B9DD5269-1EC9-0647-B43E-7E0506FD9108}" type="slidenum">
              <a:rPr lang="en-US"/>
              <a:pPr>
                <a:defRPr/>
              </a:pPr>
              <a:t>‹#›</a:t>
            </a:fld>
            <a:endParaRPr lang="en-US"/>
          </a:p>
        </p:txBody>
      </p:sp>
    </p:spTree>
    <p:extLst>
      <p:ext uri="{BB962C8B-B14F-4D97-AF65-F5344CB8AC3E}">
        <p14:creationId xmlns:p14="http://schemas.microsoft.com/office/powerpoint/2010/main" val="409492877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4257868"/>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3429527"/>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9779556"/>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3055988"/>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pPr>
              <a:defRPr/>
            </a:pPr>
            <a:fld id="{256D1FAA-3387-A242-881F-B8536356E277}" type="slidenum">
              <a:rPr lang="en-US"/>
              <a:pPr>
                <a:defRPr/>
              </a:pPr>
              <a:t>‹#›</a:t>
            </a:fld>
            <a:endParaRPr lang="en-US"/>
          </a:p>
        </p:txBody>
      </p:sp>
    </p:spTree>
    <p:extLst>
      <p:ext uri="{BB962C8B-B14F-4D97-AF65-F5344CB8AC3E}">
        <p14:creationId xmlns:p14="http://schemas.microsoft.com/office/powerpoint/2010/main" val="84692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6CC25DAB-313B-0646-95F1-79E79CB9938B}" type="slidenum">
              <a:rPr lang="en-US"/>
              <a:pPr>
                <a:defRPr/>
              </a:pPr>
              <a:t>‹#›</a:t>
            </a:fld>
            <a:endParaRPr lang="en-US"/>
          </a:p>
        </p:txBody>
      </p:sp>
    </p:spTree>
    <p:extLst>
      <p:ext uri="{BB962C8B-B14F-4D97-AF65-F5344CB8AC3E}">
        <p14:creationId xmlns:p14="http://schemas.microsoft.com/office/powerpoint/2010/main" val="1753284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396C25B5-86D4-0547-9CA7-30819830DF68}" type="slidenum">
              <a:rPr lang="en-US"/>
              <a:pPr>
                <a:defRPr/>
              </a:pPr>
              <a:t>‹#›</a:t>
            </a:fld>
            <a:endParaRPr lang="en-US"/>
          </a:p>
        </p:txBody>
      </p:sp>
    </p:spTree>
    <p:extLst>
      <p:ext uri="{BB962C8B-B14F-4D97-AF65-F5344CB8AC3E}">
        <p14:creationId xmlns:p14="http://schemas.microsoft.com/office/powerpoint/2010/main" val="1953769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88D067FA-F029-5842-BD58-B43CC9B4F9DD}" type="slidenum">
              <a:rPr lang="en-US"/>
              <a:pPr>
                <a:defRPr/>
              </a:pPr>
              <a:t>‹#›</a:t>
            </a:fld>
            <a:endParaRPr lang="en-US"/>
          </a:p>
        </p:txBody>
      </p:sp>
    </p:spTree>
    <p:extLst>
      <p:ext uri="{BB962C8B-B14F-4D97-AF65-F5344CB8AC3E}">
        <p14:creationId xmlns:p14="http://schemas.microsoft.com/office/powerpoint/2010/main" val="3429685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406CA4CA-9F93-D646-8C14-C97348A8ECF8}" type="slidenum">
              <a:rPr lang="en-US"/>
              <a:pPr>
                <a:defRPr/>
              </a:pPr>
              <a:t>‹#›</a:t>
            </a:fld>
            <a:endParaRPr lang="en-US"/>
          </a:p>
        </p:txBody>
      </p:sp>
    </p:spTree>
    <p:extLst>
      <p:ext uri="{BB962C8B-B14F-4D97-AF65-F5344CB8AC3E}">
        <p14:creationId xmlns:p14="http://schemas.microsoft.com/office/powerpoint/2010/main" val="1764767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12" charset="0"/>
                  <a:ea typeface="+mn-ea"/>
                  <a:cs typeface="+mn-cs"/>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chemeClr val="tx2"/>
                </a:solidFill>
                <a:latin typeface="Times" pitchFamily="-112" charset="0"/>
                <a:ea typeface="+mn-ea"/>
                <a:cs typeface="+mn-cs"/>
              </a:rPr>
              <a:t> DRESSING</a:t>
            </a:r>
          </a:p>
          <a:p>
            <a:pPr>
              <a:defRPr/>
            </a:pPr>
            <a:r>
              <a:rPr lang="en-US" sz="2000" b="1">
                <a:solidFill>
                  <a:schemeClr val="tx2"/>
                </a:solidFill>
                <a:latin typeface="Times" pitchFamily="-112" charset="0"/>
                <a:ea typeface="+mn-ea"/>
                <a:cs typeface="+mn-cs"/>
              </a:rPr>
              <a:t>        THE                                    </a:t>
            </a:r>
          </a:p>
          <a:p>
            <a:pPr>
              <a:defRPr/>
            </a:pPr>
            <a:r>
              <a:rPr lang="en-US" sz="2000" b="1">
                <a:solidFill>
                  <a:schemeClr val="tx2"/>
                </a:solidFill>
                <a:latin typeface="Times" pitchFamily="-112" charset="0"/>
                <a:ea typeface="+mn-ea"/>
                <a:cs typeface="+mn-cs"/>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Tree>
    <p:extLst>
      <p:ext uri="{BB962C8B-B14F-4D97-AF65-F5344CB8AC3E}">
        <p14:creationId xmlns:p14="http://schemas.microsoft.com/office/powerpoint/2010/main" val="3966867572"/>
      </p:ext>
    </p:extLst>
  </p:cSld>
  <p:clrMapOvr>
    <a:masterClrMapping/>
  </p:clrMapOvr>
  <p:transition spd="med">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2579802"/>
      </p:ext>
    </p:extLst>
  </p:cSld>
  <p:clrMapOvr>
    <a:masterClrMapping/>
  </p:clrMapOvr>
  <p:transition spd="med">
    <p:cu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5023275"/>
      </p:ext>
    </p:extLst>
  </p:cSld>
  <p:clrMapOvr>
    <a:masterClrMapping/>
  </p:clrMapOvr>
  <p:transition spd="med">
    <p:cu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629269"/>
      </p:ext>
    </p:extLst>
  </p:cSld>
  <p:clrMapOvr>
    <a:masterClrMapping/>
  </p:clrMapOvr>
  <p:transition spd="med">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A7FB256-A99C-9A47-AF02-E5A75134A792}" type="slidenum">
              <a:rPr lang="en-US"/>
              <a:pPr>
                <a:defRPr/>
              </a:pPr>
              <a:t>‹#›</a:t>
            </a:fld>
            <a:endParaRPr lang="en-US"/>
          </a:p>
        </p:txBody>
      </p:sp>
    </p:spTree>
    <p:extLst>
      <p:ext uri="{BB962C8B-B14F-4D97-AF65-F5344CB8AC3E}">
        <p14:creationId xmlns:p14="http://schemas.microsoft.com/office/powerpoint/2010/main" val="648780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3312613"/>
      </p:ext>
    </p:extLst>
  </p:cSld>
  <p:clrMapOvr>
    <a:masterClrMapping/>
  </p:clrMapOvr>
  <p:transition spd="med">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069404545"/>
      </p:ext>
    </p:extLst>
  </p:cSld>
  <p:clrMapOvr>
    <a:masterClrMapping/>
  </p:clrMapOvr>
  <p:transition spd="med">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842277"/>
      </p:ext>
    </p:extLst>
  </p:cSld>
  <p:clrMapOvr>
    <a:masterClrMapping/>
  </p:clrMapOvr>
  <p:transition spd="med">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94731486"/>
      </p:ext>
    </p:extLst>
  </p:cSld>
  <p:clrMapOvr>
    <a:masterClrMapping/>
  </p:clrMapOvr>
  <p:transition spd="med">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85320466"/>
      </p:ext>
    </p:extLst>
  </p:cSld>
  <p:clrMapOvr>
    <a:masterClrMapping/>
  </p:clrMapOvr>
  <p:transition spd="med">
    <p:cu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5946685"/>
      </p:ext>
    </p:extLst>
  </p:cSld>
  <p:clrMapOvr>
    <a:masterClrMapping/>
  </p:clrMapOvr>
  <p:transition spd="med">
    <p:cu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9335770"/>
      </p:ext>
    </p:extLst>
  </p:cSld>
  <p:clrMapOvr>
    <a:masterClrMapping/>
  </p:clrMapOvr>
  <p:transition spd="med">
    <p:cu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267AAC-E26B-5F4B-B392-07C57F959BF0}" type="slidenum">
              <a:rPr lang="en-US"/>
              <a:pPr>
                <a:defRPr/>
              </a:pPr>
              <a:t>‹#›</a:t>
            </a:fld>
            <a:endParaRPr lang="en-US"/>
          </a:p>
        </p:txBody>
      </p:sp>
    </p:spTree>
    <p:extLst>
      <p:ext uri="{BB962C8B-B14F-4D97-AF65-F5344CB8AC3E}">
        <p14:creationId xmlns:p14="http://schemas.microsoft.com/office/powerpoint/2010/main" val="23763431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063AE1-22E3-274E-B0C4-B6298B3ACBD6}" type="slidenum">
              <a:rPr lang="en-US"/>
              <a:pPr>
                <a:defRPr/>
              </a:pPr>
              <a:t>‹#›</a:t>
            </a:fld>
            <a:endParaRPr lang="en-US"/>
          </a:p>
        </p:txBody>
      </p:sp>
    </p:spTree>
    <p:extLst>
      <p:ext uri="{BB962C8B-B14F-4D97-AF65-F5344CB8AC3E}">
        <p14:creationId xmlns:p14="http://schemas.microsoft.com/office/powerpoint/2010/main" val="18188244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21A66D-6604-1741-A13D-E8CFBACFF396}" type="slidenum">
              <a:rPr lang="en-US"/>
              <a:pPr>
                <a:defRPr/>
              </a:pPr>
              <a:t>‹#›</a:t>
            </a:fld>
            <a:endParaRPr lang="en-US"/>
          </a:p>
        </p:txBody>
      </p:sp>
    </p:spTree>
    <p:extLst>
      <p:ext uri="{BB962C8B-B14F-4D97-AF65-F5344CB8AC3E}">
        <p14:creationId xmlns:p14="http://schemas.microsoft.com/office/powerpoint/2010/main" val="1792076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2DACC53-24B5-344F-9732-48BC373CE1BB}" type="slidenum">
              <a:rPr lang="en-US"/>
              <a:pPr>
                <a:defRPr/>
              </a:pPr>
              <a:t>‹#›</a:t>
            </a:fld>
            <a:endParaRPr lang="en-US"/>
          </a:p>
        </p:txBody>
      </p:sp>
    </p:spTree>
    <p:extLst>
      <p:ext uri="{BB962C8B-B14F-4D97-AF65-F5344CB8AC3E}">
        <p14:creationId xmlns:p14="http://schemas.microsoft.com/office/powerpoint/2010/main" val="24996319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A0C953-3053-254F-A045-A6E5785BCF30}" type="slidenum">
              <a:rPr lang="en-US"/>
              <a:pPr>
                <a:defRPr/>
              </a:pPr>
              <a:t>‹#›</a:t>
            </a:fld>
            <a:endParaRPr lang="en-US"/>
          </a:p>
        </p:txBody>
      </p:sp>
    </p:spTree>
    <p:extLst>
      <p:ext uri="{BB962C8B-B14F-4D97-AF65-F5344CB8AC3E}">
        <p14:creationId xmlns:p14="http://schemas.microsoft.com/office/powerpoint/2010/main" val="19233702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A63B46C-2BC2-2E4E-91D0-8F89E83CDD92}" type="slidenum">
              <a:rPr lang="en-US"/>
              <a:pPr>
                <a:defRPr/>
              </a:pPr>
              <a:t>‹#›</a:t>
            </a:fld>
            <a:endParaRPr lang="en-US"/>
          </a:p>
        </p:txBody>
      </p:sp>
    </p:spTree>
    <p:extLst>
      <p:ext uri="{BB962C8B-B14F-4D97-AF65-F5344CB8AC3E}">
        <p14:creationId xmlns:p14="http://schemas.microsoft.com/office/powerpoint/2010/main" val="15154539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B3AFEF-6DDA-0F4B-9877-2B9D1AF8599D}" type="slidenum">
              <a:rPr lang="en-US"/>
              <a:pPr>
                <a:defRPr/>
              </a:pPr>
              <a:t>‹#›</a:t>
            </a:fld>
            <a:endParaRPr lang="en-US"/>
          </a:p>
        </p:txBody>
      </p:sp>
    </p:spTree>
    <p:extLst>
      <p:ext uri="{BB962C8B-B14F-4D97-AF65-F5344CB8AC3E}">
        <p14:creationId xmlns:p14="http://schemas.microsoft.com/office/powerpoint/2010/main" val="35954295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ED35F1E-F39E-2B4D-B3DC-314636F1FBCF}" type="slidenum">
              <a:rPr lang="en-US"/>
              <a:pPr>
                <a:defRPr/>
              </a:pPr>
              <a:t>‹#›</a:t>
            </a:fld>
            <a:endParaRPr lang="en-US"/>
          </a:p>
        </p:txBody>
      </p:sp>
    </p:spTree>
    <p:extLst>
      <p:ext uri="{BB962C8B-B14F-4D97-AF65-F5344CB8AC3E}">
        <p14:creationId xmlns:p14="http://schemas.microsoft.com/office/powerpoint/2010/main" val="2150919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2E42F9-B029-AC4C-8674-A6F691C73236}" type="slidenum">
              <a:rPr lang="en-US"/>
              <a:pPr>
                <a:defRPr/>
              </a:pPr>
              <a:t>‹#›</a:t>
            </a:fld>
            <a:endParaRPr lang="en-US"/>
          </a:p>
        </p:txBody>
      </p:sp>
    </p:spTree>
    <p:extLst>
      <p:ext uri="{BB962C8B-B14F-4D97-AF65-F5344CB8AC3E}">
        <p14:creationId xmlns:p14="http://schemas.microsoft.com/office/powerpoint/2010/main" val="12378988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2DD020-1B4F-4C46-B233-238249D51573}" type="slidenum">
              <a:rPr lang="en-US"/>
              <a:pPr>
                <a:defRPr/>
              </a:pPr>
              <a:t>‹#›</a:t>
            </a:fld>
            <a:endParaRPr lang="en-US"/>
          </a:p>
        </p:txBody>
      </p:sp>
    </p:spTree>
    <p:extLst>
      <p:ext uri="{BB962C8B-B14F-4D97-AF65-F5344CB8AC3E}">
        <p14:creationId xmlns:p14="http://schemas.microsoft.com/office/powerpoint/2010/main" val="18918867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64EDED-DA8C-3948-970C-B85F018C87CD}" type="slidenum">
              <a:rPr lang="en-US"/>
              <a:pPr>
                <a:defRPr/>
              </a:pPr>
              <a:t>‹#›</a:t>
            </a:fld>
            <a:endParaRPr lang="en-US"/>
          </a:p>
        </p:txBody>
      </p:sp>
    </p:spTree>
    <p:extLst>
      <p:ext uri="{BB962C8B-B14F-4D97-AF65-F5344CB8AC3E}">
        <p14:creationId xmlns:p14="http://schemas.microsoft.com/office/powerpoint/2010/main" val="20794778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295D48-5D05-1242-BAB0-C04BCE99EB56}" type="slidenum">
              <a:rPr lang="en-US"/>
              <a:pPr>
                <a:defRPr/>
              </a:pPr>
              <a:t>‹#›</a:t>
            </a:fld>
            <a:endParaRPr lang="en-US"/>
          </a:p>
        </p:txBody>
      </p:sp>
    </p:spTree>
    <p:extLst>
      <p:ext uri="{BB962C8B-B14F-4D97-AF65-F5344CB8AC3E}">
        <p14:creationId xmlns:p14="http://schemas.microsoft.com/office/powerpoint/2010/main" val="724840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endParaRPr lang="en-US"/>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endParaRPr lang="en-US"/>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48156"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48157"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9CB7A2FD-1F5F-1441-BEA2-8CFF23C872FF}" type="slidenum">
              <a:rPr lang="en-US"/>
              <a:pPr>
                <a:defRPr/>
              </a:pPr>
              <a:t>‹#›</a:t>
            </a:fld>
            <a:endParaRPr lang="en-US"/>
          </a:p>
        </p:txBody>
      </p:sp>
    </p:spTree>
    <p:extLst>
      <p:ext uri="{BB962C8B-B14F-4D97-AF65-F5344CB8AC3E}">
        <p14:creationId xmlns:p14="http://schemas.microsoft.com/office/powerpoint/2010/main" val="347754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5ACB9C54-083A-F844-A943-9C7B36F14629}" type="slidenum">
              <a:rPr lang="en-US"/>
              <a:pPr>
                <a:defRPr/>
              </a:pPr>
              <a:t>‹#›</a:t>
            </a:fld>
            <a:endParaRPr lang="en-US"/>
          </a:p>
        </p:txBody>
      </p:sp>
    </p:spTree>
    <p:extLst>
      <p:ext uri="{BB962C8B-B14F-4D97-AF65-F5344CB8AC3E}">
        <p14:creationId xmlns:p14="http://schemas.microsoft.com/office/powerpoint/2010/main" val="3307255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0EAF176C-C94F-B241-93B1-54F7759AAB3C}" type="slidenum">
              <a:rPr lang="en-US"/>
              <a:pPr>
                <a:defRPr/>
              </a:pPr>
              <a:t>‹#›</a:t>
            </a:fld>
            <a:endParaRPr lang="en-US"/>
          </a:p>
        </p:txBody>
      </p:sp>
    </p:spTree>
    <p:extLst>
      <p:ext uri="{BB962C8B-B14F-4D97-AF65-F5344CB8AC3E}">
        <p14:creationId xmlns:p14="http://schemas.microsoft.com/office/powerpoint/2010/main" val="38701511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828F7031-1F54-5B47-B1D5-9C0F604E3AB9}" type="slidenum">
              <a:rPr lang="en-US"/>
              <a:pPr>
                <a:defRPr/>
              </a:pPr>
              <a:t>‹#›</a:t>
            </a:fld>
            <a:endParaRPr lang="en-US"/>
          </a:p>
        </p:txBody>
      </p:sp>
    </p:spTree>
    <p:extLst>
      <p:ext uri="{BB962C8B-B14F-4D97-AF65-F5344CB8AC3E}">
        <p14:creationId xmlns:p14="http://schemas.microsoft.com/office/powerpoint/2010/main" val="2763516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F51586A9-2B47-F641-8FE4-9D0E4C8929AF}" type="slidenum">
              <a:rPr lang="en-US"/>
              <a:pPr>
                <a:defRPr/>
              </a:pPr>
              <a:t>‹#›</a:t>
            </a:fld>
            <a:endParaRPr lang="en-US"/>
          </a:p>
        </p:txBody>
      </p:sp>
    </p:spTree>
    <p:extLst>
      <p:ext uri="{BB962C8B-B14F-4D97-AF65-F5344CB8AC3E}">
        <p14:creationId xmlns:p14="http://schemas.microsoft.com/office/powerpoint/2010/main" val="24704715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p>
        </p:txBody>
      </p:sp>
      <p:sp>
        <p:nvSpPr>
          <p:cNvPr id="8" name="Rectangle 26"/>
          <p:cNvSpPr>
            <a:spLocks noGrp="1" noChangeArrowheads="1"/>
          </p:cNvSpPr>
          <p:nvPr>
            <p:ph type="ftr" sz="quarter" idx="11"/>
          </p:nvPr>
        </p:nvSpPr>
        <p:spPr>
          <a:ln/>
        </p:spPr>
        <p:txBody>
          <a:bodyPr/>
          <a:lstStyle>
            <a:lvl1pPr>
              <a:defRPr/>
            </a:lvl1pPr>
          </a:lstStyle>
          <a:p>
            <a:pPr>
              <a:defRPr/>
            </a:pPr>
            <a:endParaRPr lang="en-US"/>
          </a:p>
        </p:txBody>
      </p:sp>
      <p:sp>
        <p:nvSpPr>
          <p:cNvPr id="9" name="Rectangle 27"/>
          <p:cNvSpPr>
            <a:spLocks noGrp="1" noChangeArrowheads="1"/>
          </p:cNvSpPr>
          <p:nvPr>
            <p:ph type="sldNum" sz="quarter" idx="12"/>
          </p:nvPr>
        </p:nvSpPr>
        <p:spPr>
          <a:ln/>
        </p:spPr>
        <p:txBody>
          <a:bodyPr/>
          <a:lstStyle>
            <a:lvl1pPr>
              <a:defRPr/>
            </a:lvl1pPr>
          </a:lstStyle>
          <a:p>
            <a:pPr>
              <a:defRPr/>
            </a:pPr>
            <a:fld id="{EF2FEE7C-AC9A-EA4A-A411-388B1E200F1F}" type="slidenum">
              <a:rPr lang="en-US"/>
              <a:pPr>
                <a:defRPr/>
              </a:pPr>
              <a:t>‹#›</a:t>
            </a:fld>
            <a:endParaRPr lang="en-US"/>
          </a:p>
        </p:txBody>
      </p:sp>
    </p:spTree>
    <p:extLst>
      <p:ext uri="{BB962C8B-B14F-4D97-AF65-F5344CB8AC3E}">
        <p14:creationId xmlns:p14="http://schemas.microsoft.com/office/powerpoint/2010/main" val="23952539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p>
        </p:txBody>
      </p:sp>
      <p:sp>
        <p:nvSpPr>
          <p:cNvPr id="4" name="Rectangle 26"/>
          <p:cNvSpPr>
            <a:spLocks noGrp="1" noChangeArrowheads="1"/>
          </p:cNvSpPr>
          <p:nvPr>
            <p:ph type="ftr" sz="quarter" idx="11"/>
          </p:nvPr>
        </p:nvSpPr>
        <p:spPr>
          <a:ln/>
        </p:spPr>
        <p:txBody>
          <a:bodyPr/>
          <a:lstStyle>
            <a:lvl1pPr>
              <a:defRPr/>
            </a:lvl1pPr>
          </a:lstStyle>
          <a:p>
            <a:pPr>
              <a:defRPr/>
            </a:pPr>
            <a:endParaRPr lang="en-US"/>
          </a:p>
        </p:txBody>
      </p:sp>
      <p:sp>
        <p:nvSpPr>
          <p:cNvPr id="5" name="Rectangle 27"/>
          <p:cNvSpPr>
            <a:spLocks noGrp="1" noChangeArrowheads="1"/>
          </p:cNvSpPr>
          <p:nvPr>
            <p:ph type="sldNum" sz="quarter" idx="12"/>
          </p:nvPr>
        </p:nvSpPr>
        <p:spPr>
          <a:ln/>
        </p:spPr>
        <p:txBody>
          <a:bodyPr/>
          <a:lstStyle>
            <a:lvl1pPr>
              <a:defRPr/>
            </a:lvl1pPr>
          </a:lstStyle>
          <a:p>
            <a:pPr>
              <a:defRPr/>
            </a:pPr>
            <a:fld id="{3B318BC5-8F31-C141-A9F3-23966708B633}" type="slidenum">
              <a:rPr lang="en-US"/>
              <a:pPr>
                <a:defRPr/>
              </a:pPr>
              <a:t>‹#›</a:t>
            </a:fld>
            <a:endParaRPr lang="en-US"/>
          </a:p>
        </p:txBody>
      </p:sp>
    </p:spTree>
    <p:extLst>
      <p:ext uri="{BB962C8B-B14F-4D97-AF65-F5344CB8AC3E}">
        <p14:creationId xmlns:p14="http://schemas.microsoft.com/office/powerpoint/2010/main" val="22664529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p>
        </p:txBody>
      </p:sp>
      <p:sp>
        <p:nvSpPr>
          <p:cNvPr id="3" name="Rectangle 26"/>
          <p:cNvSpPr>
            <a:spLocks noGrp="1" noChangeArrowheads="1"/>
          </p:cNvSpPr>
          <p:nvPr>
            <p:ph type="ftr" sz="quarter" idx="11"/>
          </p:nvPr>
        </p:nvSpPr>
        <p:spPr>
          <a:ln/>
        </p:spPr>
        <p:txBody>
          <a:bodyPr/>
          <a:lstStyle>
            <a:lvl1pPr>
              <a:defRPr/>
            </a:lvl1pPr>
          </a:lstStyle>
          <a:p>
            <a:pPr>
              <a:defRPr/>
            </a:pPr>
            <a:endParaRPr lang="en-US"/>
          </a:p>
        </p:txBody>
      </p:sp>
      <p:sp>
        <p:nvSpPr>
          <p:cNvPr id="4" name="Rectangle 27"/>
          <p:cNvSpPr>
            <a:spLocks noGrp="1" noChangeArrowheads="1"/>
          </p:cNvSpPr>
          <p:nvPr>
            <p:ph type="sldNum" sz="quarter" idx="12"/>
          </p:nvPr>
        </p:nvSpPr>
        <p:spPr>
          <a:ln/>
        </p:spPr>
        <p:txBody>
          <a:bodyPr/>
          <a:lstStyle>
            <a:lvl1pPr>
              <a:defRPr/>
            </a:lvl1pPr>
          </a:lstStyle>
          <a:p>
            <a:pPr>
              <a:defRPr/>
            </a:pPr>
            <a:fld id="{BF55E616-94A6-C84D-8F47-5E6A6BE231BF}" type="slidenum">
              <a:rPr lang="en-US"/>
              <a:pPr>
                <a:defRPr/>
              </a:pPr>
              <a:t>‹#›</a:t>
            </a:fld>
            <a:endParaRPr lang="en-US"/>
          </a:p>
        </p:txBody>
      </p:sp>
    </p:spTree>
    <p:extLst>
      <p:ext uri="{BB962C8B-B14F-4D97-AF65-F5344CB8AC3E}">
        <p14:creationId xmlns:p14="http://schemas.microsoft.com/office/powerpoint/2010/main" val="2738018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D0D64303-6B2E-DD45-9A8C-2B4EA0D098DC}" type="slidenum">
              <a:rPr lang="en-US"/>
              <a:pPr>
                <a:defRPr/>
              </a:pPr>
              <a:t>‹#›</a:t>
            </a:fld>
            <a:endParaRPr lang="en-US"/>
          </a:p>
        </p:txBody>
      </p:sp>
    </p:spTree>
    <p:extLst>
      <p:ext uri="{BB962C8B-B14F-4D97-AF65-F5344CB8AC3E}">
        <p14:creationId xmlns:p14="http://schemas.microsoft.com/office/powerpoint/2010/main" val="16358624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B85D1AA1-7535-5148-985A-1F8A8DAF6D89}" type="slidenum">
              <a:rPr lang="en-US"/>
              <a:pPr>
                <a:defRPr/>
              </a:pPr>
              <a:t>‹#›</a:t>
            </a:fld>
            <a:endParaRPr lang="en-US"/>
          </a:p>
        </p:txBody>
      </p:sp>
    </p:spTree>
    <p:extLst>
      <p:ext uri="{BB962C8B-B14F-4D97-AF65-F5344CB8AC3E}">
        <p14:creationId xmlns:p14="http://schemas.microsoft.com/office/powerpoint/2010/main" val="42187142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E5403B95-A0FD-F54A-86E8-B3299AB56A27}" type="slidenum">
              <a:rPr lang="en-US"/>
              <a:pPr>
                <a:defRPr/>
              </a:pPr>
              <a:t>‹#›</a:t>
            </a:fld>
            <a:endParaRPr lang="en-US"/>
          </a:p>
        </p:txBody>
      </p:sp>
    </p:spTree>
    <p:extLst>
      <p:ext uri="{BB962C8B-B14F-4D97-AF65-F5344CB8AC3E}">
        <p14:creationId xmlns:p14="http://schemas.microsoft.com/office/powerpoint/2010/main" val="27534299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3F4AF468-11EF-1A40-B0D6-78B579646D54}" type="slidenum">
              <a:rPr lang="en-US"/>
              <a:pPr>
                <a:defRPr/>
              </a:pPr>
              <a:t>‹#›</a:t>
            </a:fld>
            <a:endParaRPr lang="en-US"/>
          </a:p>
        </p:txBody>
      </p:sp>
    </p:spTree>
    <p:extLst>
      <p:ext uri="{BB962C8B-B14F-4D97-AF65-F5344CB8AC3E}">
        <p14:creationId xmlns:p14="http://schemas.microsoft.com/office/powerpoint/2010/main" val="12351913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59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06803D-540C-9B44-AA54-4AD8E1EE94D6}" type="slidenum">
              <a:rPr lang="en-US"/>
              <a:pPr>
                <a:defRPr/>
              </a:pPr>
              <a:t>‹#›</a:t>
            </a:fld>
            <a:endParaRPr lang="en-US"/>
          </a:p>
        </p:txBody>
      </p:sp>
    </p:spTree>
    <p:extLst>
      <p:ext uri="{BB962C8B-B14F-4D97-AF65-F5344CB8AC3E}">
        <p14:creationId xmlns:p14="http://schemas.microsoft.com/office/powerpoint/2010/main" val="2233651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3E5F25DD-51D7-5E4E-8217-33F7E60DF063}" type="slidenum">
              <a:rPr lang="en-US"/>
              <a:pPr>
                <a:defRPr/>
              </a:pPr>
              <a:t>‹#›</a:t>
            </a:fld>
            <a:endParaRPr lang="en-US"/>
          </a:p>
        </p:txBody>
      </p:sp>
    </p:spTree>
    <p:extLst>
      <p:ext uri="{BB962C8B-B14F-4D97-AF65-F5344CB8AC3E}">
        <p14:creationId xmlns:p14="http://schemas.microsoft.com/office/powerpoint/2010/main" val="40567272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3C4C71-B615-8C49-8B45-EC45CE10DACD}" type="slidenum">
              <a:rPr lang="en-US"/>
              <a:pPr>
                <a:defRPr/>
              </a:pPr>
              <a:t>‹#›</a:t>
            </a:fld>
            <a:endParaRPr lang="en-US"/>
          </a:p>
        </p:txBody>
      </p:sp>
    </p:spTree>
    <p:extLst>
      <p:ext uri="{BB962C8B-B14F-4D97-AF65-F5344CB8AC3E}">
        <p14:creationId xmlns:p14="http://schemas.microsoft.com/office/powerpoint/2010/main" val="36011728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B3F403-0950-E94E-9EE1-DE9A39D608BF}" type="slidenum">
              <a:rPr lang="en-US"/>
              <a:pPr>
                <a:defRPr/>
              </a:pPr>
              <a:t>‹#›</a:t>
            </a:fld>
            <a:endParaRPr lang="en-US"/>
          </a:p>
        </p:txBody>
      </p:sp>
    </p:spTree>
    <p:extLst>
      <p:ext uri="{BB962C8B-B14F-4D97-AF65-F5344CB8AC3E}">
        <p14:creationId xmlns:p14="http://schemas.microsoft.com/office/powerpoint/2010/main" val="23738624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8078CA-D489-FB45-B2D2-75A15538597A}" type="slidenum">
              <a:rPr lang="en-US"/>
              <a:pPr>
                <a:defRPr/>
              </a:pPr>
              <a:t>‹#›</a:t>
            </a:fld>
            <a:endParaRPr lang="en-US"/>
          </a:p>
        </p:txBody>
      </p:sp>
    </p:spTree>
    <p:extLst>
      <p:ext uri="{BB962C8B-B14F-4D97-AF65-F5344CB8AC3E}">
        <p14:creationId xmlns:p14="http://schemas.microsoft.com/office/powerpoint/2010/main" val="16267452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9E6683-F40B-D44A-B59E-9F5C8A95400D}" type="slidenum">
              <a:rPr lang="en-US"/>
              <a:pPr>
                <a:defRPr/>
              </a:pPr>
              <a:t>‹#›</a:t>
            </a:fld>
            <a:endParaRPr lang="en-US"/>
          </a:p>
        </p:txBody>
      </p:sp>
    </p:spTree>
    <p:extLst>
      <p:ext uri="{BB962C8B-B14F-4D97-AF65-F5344CB8AC3E}">
        <p14:creationId xmlns:p14="http://schemas.microsoft.com/office/powerpoint/2010/main" val="1816708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26D2B20-D498-F046-B702-34D2D913EA30}" type="slidenum">
              <a:rPr lang="en-US"/>
              <a:pPr>
                <a:defRPr/>
              </a:pPr>
              <a:t>‹#›</a:t>
            </a:fld>
            <a:endParaRPr lang="en-US"/>
          </a:p>
        </p:txBody>
      </p:sp>
    </p:spTree>
    <p:extLst>
      <p:ext uri="{BB962C8B-B14F-4D97-AF65-F5344CB8AC3E}">
        <p14:creationId xmlns:p14="http://schemas.microsoft.com/office/powerpoint/2010/main" val="41946883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D3D2D9-DBC2-1C44-9299-B23AAE7E4995}" type="slidenum">
              <a:rPr lang="en-US"/>
              <a:pPr>
                <a:defRPr/>
              </a:pPr>
              <a:t>‹#›</a:t>
            </a:fld>
            <a:endParaRPr lang="en-US"/>
          </a:p>
        </p:txBody>
      </p:sp>
    </p:spTree>
    <p:extLst>
      <p:ext uri="{BB962C8B-B14F-4D97-AF65-F5344CB8AC3E}">
        <p14:creationId xmlns:p14="http://schemas.microsoft.com/office/powerpoint/2010/main" val="38396305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38B007-7BF2-C14C-B6AF-B2545E8F5A80}" type="slidenum">
              <a:rPr lang="en-US"/>
              <a:pPr>
                <a:defRPr/>
              </a:pPr>
              <a:t>‹#›</a:t>
            </a:fld>
            <a:endParaRPr lang="en-US"/>
          </a:p>
        </p:txBody>
      </p:sp>
    </p:spTree>
    <p:extLst>
      <p:ext uri="{BB962C8B-B14F-4D97-AF65-F5344CB8AC3E}">
        <p14:creationId xmlns:p14="http://schemas.microsoft.com/office/powerpoint/2010/main" val="464246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143F4D-CC20-BC4A-B4F8-7C126161B2CB}" type="slidenum">
              <a:rPr lang="en-US"/>
              <a:pPr>
                <a:defRPr/>
              </a:pPr>
              <a:t>‹#›</a:t>
            </a:fld>
            <a:endParaRPr lang="en-US"/>
          </a:p>
        </p:txBody>
      </p:sp>
    </p:spTree>
    <p:extLst>
      <p:ext uri="{BB962C8B-B14F-4D97-AF65-F5344CB8AC3E}">
        <p14:creationId xmlns:p14="http://schemas.microsoft.com/office/powerpoint/2010/main" val="10189954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A44162-2880-924D-A553-87F0645A9D0A}" type="slidenum">
              <a:rPr lang="en-US"/>
              <a:pPr>
                <a:defRPr/>
              </a:pPr>
              <a:t>‹#›</a:t>
            </a:fld>
            <a:endParaRPr lang="en-US"/>
          </a:p>
        </p:txBody>
      </p:sp>
    </p:spTree>
    <p:extLst>
      <p:ext uri="{BB962C8B-B14F-4D97-AF65-F5344CB8AC3E}">
        <p14:creationId xmlns:p14="http://schemas.microsoft.com/office/powerpoint/2010/main" val="30872429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1A412-555F-FB47-8BC1-1EFC707F6CE1}" type="slidenum">
              <a:rPr lang="en-US"/>
              <a:pPr>
                <a:defRPr/>
              </a:pPr>
              <a:t>‹#›</a:t>
            </a:fld>
            <a:endParaRPr lang="en-US"/>
          </a:p>
        </p:txBody>
      </p:sp>
    </p:spTree>
    <p:extLst>
      <p:ext uri="{BB962C8B-B14F-4D97-AF65-F5344CB8AC3E}">
        <p14:creationId xmlns:p14="http://schemas.microsoft.com/office/powerpoint/2010/main" val="2134697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2272EE6E-2454-A24D-B7CB-AE551C0750C5}" type="slidenum">
              <a:rPr lang="en-US"/>
              <a:pPr>
                <a:defRPr/>
              </a:pPr>
              <a:t>‹#›</a:t>
            </a:fld>
            <a:endParaRPr lang="en-US"/>
          </a:p>
        </p:txBody>
      </p:sp>
    </p:spTree>
    <p:extLst>
      <p:ext uri="{BB962C8B-B14F-4D97-AF65-F5344CB8AC3E}">
        <p14:creationId xmlns:p14="http://schemas.microsoft.com/office/powerpoint/2010/main" val="31055081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B9373C0-D6D6-0945-B260-3D223E9296D4}" type="slidenum">
              <a:rPr lang="en-US"/>
              <a:pPr>
                <a:defRPr/>
              </a:pPr>
              <a:t>‹#›</a:t>
            </a:fld>
            <a:endParaRPr lang="en-US"/>
          </a:p>
        </p:txBody>
      </p:sp>
    </p:spTree>
    <p:extLst>
      <p:ext uri="{BB962C8B-B14F-4D97-AF65-F5344CB8AC3E}">
        <p14:creationId xmlns:p14="http://schemas.microsoft.com/office/powerpoint/2010/main" val="24287822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244F6E7-4D39-2244-82E6-2C61DC19F475}" type="slidenum">
              <a:rPr lang="en-US"/>
              <a:pPr>
                <a:defRPr/>
              </a:pPr>
              <a:t>‹#›</a:t>
            </a:fld>
            <a:endParaRPr lang="en-US"/>
          </a:p>
        </p:txBody>
      </p:sp>
    </p:spTree>
    <p:extLst>
      <p:ext uri="{BB962C8B-B14F-4D97-AF65-F5344CB8AC3E}">
        <p14:creationId xmlns:p14="http://schemas.microsoft.com/office/powerpoint/2010/main" val="359797165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F7E04AA-BA4B-8A42-90EE-C200BEF6AAB0}" type="slidenum">
              <a:rPr lang="en-US"/>
              <a:pPr>
                <a:defRPr/>
              </a:pPr>
              <a:t>‹#›</a:t>
            </a:fld>
            <a:endParaRPr lang="en-US"/>
          </a:p>
        </p:txBody>
      </p:sp>
    </p:spTree>
    <p:extLst>
      <p:ext uri="{BB962C8B-B14F-4D97-AF65-F5344CB8AC3E}">
        <p14:creationId xmlns:p14="http://schemas.microsoft.com/office/powerpoint/2010/main" val="412910402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F43B480-EE78-0043-9182-B58E0AE2DB52}" type="slidenum">
              <a:rPr lang="en-US"/>
              <a:pPr>
                <a:defRPr/>
              </a:pPr>
              <a:t>‹#›</a:t>
            </a:fld>
            <a:endParaRPr lang="en-US"/>
          </a:p>
        </p:txBody>
      </p:sp>
    </p:spTree>
    <p:extLst>
      <p:ext uri="{BB962C8B-B14F-4D97-AF65-F5344CB8AC3E}">
        <p14:creationId xmlns:p14="http://schemas.microsoft.com/office/powerpoint/2010/main" val="148937983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AEA199F-548A-CD45-9515-4EF9139E73BF}" type="slidenum">
              <a:rPr lang="en-US"/>
              <a:pPr>
                <a:defRPr/>
              </a:pPr>
              <a:t>‹#›</a:t>
            </a:fld>
            <a:endParaRPr lang="en-US"/>
          </a:p>
        </p:txBody>
      </p:sp>
    </p:spTree>
    <p:extLst>
      <p:ext uri="{BB962C8B-B14F-4D97-AF65-F5344CB8AC3E}">
        <p14:creationId xmlns:p14="http://schemas.microsoft.com/office/powerpoint/2010/main" val="289839085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C52D991-0FD0-7646-9300-02B2A1BACFFB}" type="slidenum">
              <a:rPr lang="en-US"/>
              <a:pPr>
                <a:defRPr/>
              </a:pPr>
              <a:t>‹#›</a:t>
            </a:fld>
            <a:endParaRPr lang="en-US"/>
          </a:p>
        </p:txBody>
      </p:sp>
    </p:spTree>
    <p:extLst>
      <p:ext uri="{BB962C8B-B14F-4D97-AF65-F5344CB8AC3E}">
        <p14:creationId xmlns:p14="http://schemas.microsoft.com/office/powerpoint/2010/main" val="333184897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361A920-AB62-194F-8CBD-662828588549}" type="slidenum">
              <a:rPr lang="en-US"/>
              <a:pPr>
                <a:defRPr/>
              </a:pPr>
              <a:t>‹#›</a:t>
            </a:fld>
            <a:endParaRPr lang="en-US"/>
          </a:p>
        </p:txBody>
      </p:sp>
    </p:spTree>
    <p:extLst>
      <p:ext uri="{BB962C8B-B14F-4D97-AF65-F5344CB8AC3E}">
        <p14:creationId xmlns:p14="http://schemas.microsoft.com/office/powerpoint/2010/main" val="227435660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E8ECA6B-9D8F-3B4B-941B-6128F0CCF104}" type="slidenum">
              <a:rPr lang="en-US"/>
              <a:pPr>
                <a:defRPr/>
              </a:pPr>
              <a:t>‹#›</a:t>
            </a:fld>
            <a:endParaRPr lang="en-US"/>
          </a:p>
        </p:txBody>
      </p:sp>
    </p:spTree>
    <p:extLst>
      <p:ext uri="{BB962C8B-B14F-4D97-AF65-F5344CB8AC3E}">
        <p14:creationId xmlns:p14="http://schemas.microsoft.com/office/powerpoint/2010/main" val="71766650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D34391F-BA51-0645-BAA2-ABAD95BFF68D}" type="slidenum">
              <a:rPr lang="en-US"/>
              <a:pPr>
                <a:defRPr/>
              </a:pPr>
              <a:t>‹#›</a:t>
            </a:fld>
            <a:endParaRPr lang="en-US"/>
          </a:p>
        </p:txBody>
      </p:sp>
    </p:spTree>
    <p:extLst>
      <p:ext uri="{BB962C8B-B14F-4D97-AF65-F5344CB8AC3E}">
        <p14:creationId xmlns:p14="http://schemas.microsoft.com/office/powerpoint/2010/main" val="81487570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D956489-2F99-2646-B7E9-91526E90C4E5}" type="slidenum">
              <a:rPr lang="en-US"/>
              <a:pPr>
                <a:defRPr/>
              </a:pPr>
              <a:t>‹#›</a:t>
            </a:fld>
            <a:endParaRPr lang="en-US"/>
          </a:p>
        </p:txBody>
      </p:sp>
    </p:spTree>
    <p:extLst>
      <p:ext uri="{BB962C8B-B14F-4D97-AF65-F5344CB8AC3E}">
        <p14:creationId xmlns:p14="http://schemas.microsoft.com/office/powerpoint/2010/main" val="194535073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DCC77EA-BF8B-D54B-9370-B3D149FC08D9}" type="slidenum">
              <a:rPr lang="en-US"/>
              <a:pPr>
                <a:defRPr/>
              </a:pPr>
              <a:t>‹#›</a:t>
            </a:fld>
            <a:endParaRPr lang="en-US"/>
          </a:p>
        </p:txBody>
      </p:sp>
    </p:spTree>
    <p:extLst>
      <p:ext uri="{BB962C8B-B14F-4D97-AF65-F5344CB8AC3E}">
        <p14:creationId xmlns:p14="http://schemas.microsoft.com/office/powerpoint/2010/main" val="2010671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6572952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3385104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8610096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08050009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419609090"/>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86243689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73212869"/>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31253404"/>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63371816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58481583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6FE28DA-B971-784F-A233-55AD0711AAD3}" type="slidenum">
              <a:rPr lang="en-US"/>
              <a:pPr>
                <a:defRPr/>
              </a:pPr>
              <a:t>‹#›</a:t>
            </a:fld>
            <a:endParaRPr lang="en-US"/>
          </a:p>
        </p:txBody>
      </p:sp>
    </p:spTree>
    <p:extLst>
      <p:ext uri="{BB962C8B-B14F-4D97-AF65-F5344CB8AC3E}">
        <p14:creationId xmlns:p14="http://schemas.microsoft.com/office/powerpoint/2010/main" val="21913113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51899099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7B2B726-6083-0B42-A794-F28CEFE1243B}" type="slidenum">
              <a:rPr lang="zh-CN" altLang="en-US"/>
              <a:pPr>
                <a:defRPr/>
              </a:pPr>
              <a:t>‹#›</a:t>
            </a:fld>
            <a:endParaRPr lang="en-US" altLang="zh-CN"/>
          </a:p>
        </p:txBody>
      </p:sp>
    </p:spTree>
    <p:extLst>
      <p:ext uri="{BB962C8B-B14F-4D97-AF65-F5344CB8AC3E}">
        <p14:creationId xmlns:p14="http://schemas.microsoft.com/office/powerpoint/2010/main" val="1676814830"/>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D961027-80BF-E145-AE58-DA01C3EA6982}" type="slidenum">
              <a:rPr lang="zh-CN" altLang="en-US"/>
              <a:pPr>
                <a:defRPr/>
              </a:pPr>
              <a:t>‹#›</a:t>
            </a:fld>
            <a:endParaRPr lang="en-US" altLang="zh-CN"/>
          </a:p>
        </p:txBody>
      </p:sp>
    </p:spTree>
    <p:extLst>
      <p:ext uri="{BB962C8B-B14F-4D97-AF65-F5344CB8AC3E}">
        <p14:creationId xmlns:p14="http://schemas.microsoft.com/office/powerpoint/2010/main" val="2222400464"/>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3B166B3-CC19-864B-AF60-FBA8F23775BF}" type="slidenum">
              <a:rPr lang="zh-CN" altLang="en-US"/>
              <a:pPr>
                <a:defRPr/>
              </a:pPr>
              <a:t>‹#›</a:t>
            </a:fld>
            <a:endParaRPr lang="en-US" altLang="zh-CN"/>
          </a:p>
        </p:txBody>
      </p:sp>
    </p:spTree>
    <p:extLst>
      <p:ext uri="{BB962C8B-B14F-4D97-AF65-F5344CB8AC3E}">
        <p14:creationId xmlns:p14="http://schemas.microsoft.com/office/powerpoint/2010/main" val="3904526988"/>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6CAD039-D0A3-874E-A638-698AC7486078}" type="slidenum">
              <a:rPr lang="zh-CN" altLang="en-US"/>
              <a:pPr>
                <a:defRPr/>
              </a:pPr>
              <a:t>‹#›</a:t>
            </a:fld>
            <a:endParaRPr lang="en-US" altLang="zh-CN"/>
          </a:p>
        </p:txBody>
      </p:sp>
    </p:spTree>
    <p:extLst>
      <p:ext uri="{BB962C8B-B14F-4D97-AF65-F5344CB8AC3E}">
        <p14:creationId xmlns:p14="http://schemas.microsoft.com/office/powerpoint/2010/main" val="3955482906"/>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0905472"/>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009292"/>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1094420"/>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5137204"/>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8307280"/>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0.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2.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theme" Target="../theme/theme16.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7.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8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9.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em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6.xml"/><Relationship Id="rId16"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20.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8.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7.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5" Type="http://schemas.openxmlformats.org/officeDocument/2006/relationships/theme" Target="../theme/theme9.xml"/><Relationship Id="rId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mn-ea"/>
                <a:cs typeface="+mn-cs"/>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A8EE1B7D-34C9-554B-9806-A0AD8EAF2FF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52"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1493407"/>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 id="214748439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0051"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5364" name="Rectangle 4"/>
          <p:cNvSpPr>
            <a:spLocks noChangeArrowheads="1"/>
          </p:cNvSpPr>
          <p:nvPr/>
        </p:nvSpPr>
        <p:spPr bwMode="auto">
          <a:xfrm>
            <a:off x="0" y="0"/>
            <a:ext cx="1085850" cy="6845300"/>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sz="2400">
              <a:solidFill>
                <a:srgbClr val="FFFFFF"/>
              </a:solidFill>
            </a:endParaRPr>
          </a:p>
        </p:txBody>
      </p:sp>
    </p:spTree>
    <p:extLst>
      <p:ext uri="{BB962C8B-B14F-4D97-AF65-F5344CB8AC3E}">
        <p14:creationId xmlns:p14="http://schemas.microsoft.com/office/powerpoint/2010/main" val="967739611"/>
      </p:ext>
    </p:extLst>
  </p:cSld>
  <p:clrMap bg1="dk2" tx1="lt1" bg2="dk1" tx2="lt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p:txStyles>
    <p:titleStyle>
      <a:lvl1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a:ea typeface="ＭＳ Ｐゴシック" pitchFamily="-109" charset="-128"/>
          <a:cs typeface="ＭＳ Ｐゴシック" charset="0"/>
        </a:defRPr>
      </a:lvl1pPr>
      <a:lvl2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a:solidFill>
            <a:schemeClr val="tx1"/>
          </a:solidFill>
          <a:effectLst>
            <a:outerShdw blurRad="38100" dist="38100" dir="2700000" algn="tl">
              <a:srgbClr val="000000"/>
            </a:outerShdw>
          </a:effectLst>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lr>
          <a:schemeClr val="folHlink"/>
        </a:buClr>
        <a:buSzPct val="75000"/>
        <a:buFont typeface="Monotype Sorts" charset="0"/>
        <a:buChar char="u"/>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F"/>
        <a:defRPr sz="2400" b="1">
          <a:solidFill>
            <a:schemeClr val="tx1"/>
          </a:solidFill>
          <a:effectLst>
            <a:outerShdw blurRad="38100" dist="38100" dir="2700000" algn="tl">
              <a:srgbClr val="000000"/>
            </a:outerShdw>
          </a:effectLst>
          <a:latin typeface="Arial"/>
          <a:ea typeface="Arial" charset="0"/>
          <a:cs typeface="Arial"/>
        </a:defRPr>
      </a:lvl3pPr>
      <a:lvl4pPr marL="16002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4pPr>
      <a:lvl5pPr marL="20574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5pPr>
      <a:lvl6pPr marL="25146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684B5086-168A-4943-B3BA-3334541E53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9038084"/>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1" hangingPunct="1">
              <a:defRPr/>
            </a:pPr>
            <a:fld id="{9516F5E5-B071-0D4F-AACA-22C65A7DC164}"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2517056018"/>
      </p:ext>
    </p:extLst>
  </p:cSld>
  <p:clrMap bg1="lt1" tx1="dk1" bg2="lt2" tx2="dk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0018405"/>
      </p:ext>
    </p:extLst>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855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solidFill>
                  <a:srgbClr val="FFFFFF"/>
                </a:solidFill>
              </a:endParaRPr>
            </a:p>
          </p:txBody>
        </p:sp>
        <p:sp>
          <p:nvSpPr>
            <p:cNvPr id="10855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solidFill>
                  <a:srgbClr val="FFFFFF"/>
                </a:solidFill>
              </a:endParaRPr>
            </a:p>
          </p:txBody>
        </p:sp>
        <p:sp>
          <p:nvSpPr>
            <p:cNvPr id="10855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solidFill>
                  <a:srgbClr val="FFFFFF"/>
                </a:solidFill>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DD3F45FB-27C7-294F-AF72-5E98E3D9163C}" type="slidenum">
              <a:rPr lang="en-US"/>
              <a:pPr>
                <a:defRPr/>
              </a:pPr>
              <a:t>‹#›</a:t>
            </a:fld>
            <a:endParaRPr lang="en-US"/>
          </a:p>
        </p:txBody>
      </p:sp>
    </p:spTree>
    <p:extLst>
      <p:ext uri="{BB962C8B-B14F-4D97-AF65-F5344CB8AC3E}">
        <p14:creationId xmlns:p14="http://schemas.microsoft.com/office/powerpoint/2010/main" val="1584888535"/>
      </p:ext>
    </p:extLst>
  </p:cSld>
  <p:clrMap bg1="dk2" tx1="lt1" bg2="dk1" tx2="lt2" accent1="accent1" accent2="accent2" accent3="accent3" accent4="accent4" accent5="accent5" accent6="accent6" hlink="hlink" folHlink="folHlink"/>
  <p:sldLayoutIdLst>
    <p:sldLayoutId id="2147484460" r:id="rId1"/>
    <p:sldLayoutId id="2147484461"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solidFill>
                <a:srgbClr val="FFFFFF"/>
              </a:solidFill>
            </a:endParaRPr>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solidFill>
                <a:srgbClr val="FFFFFF"/>
              </a:solidFill>
            </a:endParaRPr>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A8EE1B7D-34C9-554B-9806-A0AD8EAF2F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2228501"/>
      </p:ext>
    </p:extLst>
  </p:cSld>
  <p:clrMap bg1="dk2" tx1="lt1" bg2="dk1" tx2="lt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 id="2147484474" r:id="rId12"/>
    <p:sldLayoutId id="2147484475" r:id="rId13"/>
    <p:sldLayoutId id="2147484476"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t>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063690302"/>
      </p:ext>
    </p:extLst>
  </p:cSld>
  <p:clrMap bg1="lt1" tx1="dk1" bg2="lt2" tx2="dk2" accent1="accent1" accent2="accent2" accent3="accent3" accent4="accent4" accent5="accent5" accent6="accent6" hlink="hlink" folHlink="folHlink"/>
  <p:sldLayoutIdLst>
    <p:sldLayoutId id="2147484478" r:id="rId1"/>
    <p:sldLayoutId id="2147484479" r:id="rId2"/>
    <p:sldLayoutId id="2147484480" r:id="rId3"/>
    <p:sldLayoutId id="2147484481" r:id="rId4"/>
    <p:sldLayoutId id="2147484482" r:id="rId5"/>
    <p:sldLayoutId id="2147484483" r:id="rId6"/>
    <p:sldLayoutId id="2147484484" r:id="rId7"/>
    <p:sldLayoutId id="2147484485" r:id="rId8"/>
    <p:sldLayoutId id="2147484486" r:id="rId9"/>
    <p:sldLayoutId id="2147484487" r:id="rId10"/>
    <p:sldLayoutId id="2147484488" r:id="rId11"/>
    <p:sldLayoutId id="214748448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7FC52FC-5664-F746-BC20-47E8062EF432}" type="slidenum">
              <a:rPr lang="zh-CN" altLang="en-US"/>
              <a:pPr>
                <a:defRPr/>
              </a:pPr>
              <a:t>‹#›</a:t>
            </a:fld>
            <a:endParaRPr lang="en-US" altLang="zh-CN"/>
          </a:p>
        </p:txBody>
      </p:sp>
    </p:spTree>
    <p:extLst>
      <p:ext uri="{BB962C8B-B14F-4D97-AF65-F5344CB8AC3E}">
        <p14:creationId xmlns:p14="http://schemas.microsoft.com/office/powerpoint/2010/main" val="1901581028"/>
      </p:ext>
    </p:extLst>
  </p:cSld>
  <p:clrMap bg1="lt1" tx1="dk1" bg2="lt2" tx2="dk2" accent1="accent1" accent2="accent2" accent3="accent3" accent4="accent4" accent5="accent5" accent6="accent6" hlink="hlink" folHlink="folHlink"/>
  <p:sldLayoutIdLst>
    <p:sldLayoutId id="2147484491"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881809AF-DD62-7C41-97BB-AAEB47244C86}"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3356200118"/>
      </p:ext>
    </p:extLst>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59875" cy="6870700"/>
            <a:chOff x="0" y="0"/>
            <a:chExt cx="5770" cy="4328"/>
          </a:xfrm>
        </p:grpSpPr>
        <p:sp>
          <p:nvSpPr>
            <p:cNvPr id="1639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p>
          </p:txBody>
        </p:sp>
        <p:sp>
          <p:nvSpPr>
            <p:cNvPr id="1639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p>
          </p:txBody>
        </p:sp>
        <p:sp>
          <p:nvSpPr>
            <p:cNvPr id="12083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latin typeface="Arial" pitchFamily="-112" charset="0"/>
                <a:ea typeface="+mn-ea"/>
                <a:cs typeface="+mn-cs"/>
              </a:endParaRPr>
            </a:p>
          </p:txBody>
        </p:sp>
        <p:grpSp>
          <p:nvGrpSpPr>
            <p:cNvPr id="16395" name="Group 6"/>
            <p:cNvGrpSpPr>
              <a:grpSpLocks/>
            </p:cNvGrpSpPr>
            <p:nvPr/>
          </p:nvGrpSpPr>
          <p:grpSpPr bwMode="auto">
            <a:xfrm>
              <a:off x="4944" y="1"/>
              <a:ext cx="816" cy="3974"/>
              <a:chOff x="4944" y="1"/>
              <a:chExt cx="816" cy="3974"/>
            </a:xfrm>
          </p:grpSpPr>
          <p:grpSp>
            <p:nvGrpSpPr>
              <p:cNvPr id="16407" name="Group 7"/>
              <p:cNvGrpSpPr>
                <a:grpSpLocks/>
              </p:cNvGrpSpPr>
              <p:nvPr userDrawn="1"/>
            </p:nvGrpSpPr>
            <p:grpSpPr bwMode="auto">
              <a:xfrm>
                <a:off x="5280" y="1"/>
                <a:ext cx="480" cy="1430"/>
                <a:chOff x="5280" y="1"/>
                <a:chExt cx="480" cy="1430"/>
              </a:xfrm>
            </p:grpSpPr>
            <p:grpSp>
              <p:nvGrpSpPr>
                <p:cNvPr id="16428" name="Group 8"/>
                <p:cNvGrpSpPr>
                  <a:grpSpLocks/>
                </p:cNvGrpSpPr>
                <p:nvPr userDrawn="1"/>
              </p:nvGrpSpPr>
              <p:grpSpPr bwMode="auto">
                <a:xfrm rot="-5400000">
                  <a:off x="5484" y="0"/>
                  <a:ext cx="174" cy="176"/>
                  <a:chOff x="1657" y="323"/>
                  <a:chExt cx="1691" cy="2560"/>
                </a:xfrm>
              </p:grpSpPr>
              <p:grpSp>
                <p:nvGrpSpPr>
                  <p:cNvPr id="16437" name="Group 9"/>
                  <p:cNvGrpSpPr>
                    <a:grpSpLocks/>
                  </p:cNvGrpSpPr>
                  <p:nvPr/>
                </p:nvGrpSpPr>
                <p:grpSpPr bwMode="auto">
                  <a:xfrm>
                    <a:off x="1657" y="323"/>
                    <a:ext cx="1691" cy="2560"/>
                    <a:chOff x="1657" y="323"/>
                    <a:chExt cx="1691" cy="2560"/>
                  </a:xfrm>
                </p:grpSpPr>
                <p:sp>
                  <p:nvSpPr>
                    <p:cNvPr id="16444" name="Freeform 10"/>
                    <p:cNvSpPr>
                      <a:spLocks/>
                    </p:cNvSpPr>
                    <p:nvPr/>
                  </p:nvSpPr>
                  <p:spPr bwMode="auto">
                    <a:xfrm>
                      <a:off x="2192" y="323"/>
                      <a:ext cx="1234" cy="2560"/>
                    </a:xfrm>
                    <a:custGeom>
                      <a:avLst/>
                      <a:gdLst>
                        <a:gd name="T0" fmla="*/ 340 w 1231"/>
                        <a:gd name="T1" fmla="*/ 283 h 2560"/>
                        <a:gd name="T2" fmla="*/ 418 w 1231"/>
                        <a:gd name="T3" fmla="*/ 115 h 2560"/>
                        <a:gd name="T4" fmla="*/ 586 w 1231"/>
                        <a:gd name="T5" fmla="*/ 7 h 2560"/>
                        <a:gd name="T6" fmla="*/ 901 w 1231"/>
                        <a:gd name="T7" fmla="*/ 61 h 2560"/>
                        <a:gd name="T8" fmla="*/ 1060 w 1231"/>
                        <a:gd name="T9" fmla="*/ 349 h 2560"/>
                        <a:gd name="T10" fmla="*/ 985 w 1231"/>
                        <a:gd name="T11" fmla="*/ 769 h 2560"/>
                        <a:gd name="T12" fmla="*/ 949 w 1231"/>
                        <a:gd name="T13" fmla="*/ 943 h 2560"/>
                        <a:gd name="T14" fmla="*/ 1114 w 1231"/>
                        <a:gd name="T15" fmla="*/ 1075 h 2560"/>
                        <a:gd name="T16" fmla="*/ 1240 w 1231"/>
                        <a:gd name="T17" fmla="*/ 1525 h 2560"/>
                        <a:gd name="T18" fmla="*/ 1132 w 1231"/>
                        <a:gd name="T19" fmla="*/ 1969 h 2560"/>
                        <a:gd name="T20" fmla="*/ 913 w 1231"/>
                        <a:gd name="T21" fmla="*/ 2077 h 2560"/>
                        <a:gd name="T22" fmla="*/ 727 w 1231"/>
                        <a:gd name="T23" fmla="*/ 2059 h 2560"/>
                        <a:gd name="T24" fmla="*/ 661 w 1231"/>
                        <a:gd name="T25" fmla="*/ 2251 h 2560"/>
                        <a:gd name="T26" fmla="*/ 532 w 1231"/>
                        <a:gd name="T27" fmla="*/ 2527 h 2560"/>
                        <a:gd name="T28" fmla="*/ 214 w 1231"/>
                        <a:gd name="T29" fmla="*/ 2509 h 2560"/>
                        <a:gd name="T30" fmla="*/ 31 w 1231"/>
                        <a:gd name="T31" fmla="*/ 2227 h 2560"/>
                        <a:gd name="T32" fmla="*/ 25 w 1231"/>
                        <a:gd name="T33" fmla="*/ 1969 h 2560"/>
                        <a:gd name="T34" fmla="*/ 145 w 1231"/>
                        <a:gd name="T35" fmla="*/ 1651 h 2560"/>
                        <a:gd name="T36" fmla="*/ 262 w 1231"/>
                        <a:gd name="T37" fmla="*/ 1513 h 2560"/>
                        <a:gd name="T38" fmla="*/ 220 w 1231"/>
                        <a:gd name="T39" fmla="*/ 1729 h 2560"/>
                        <a:gd name="T40" fmla="*/ 73 w 1231"/>
                        <a:gd name="T41" fmla="*/ 2023 h 2560"/>
                        <a:gd name="T42" fmla="*/ 169 w 1231"/>
                        <a:gd name="T43" fmla="*/ 2323 h 2560"/>
                        <a:gd name="T44" fmla="*/ 442 w 1231"/>
                        <a:gd name="T45" fmla="*/ 2431 h 2560"/>
                        <a:gd name="T46" fmla="*/ 598 w 1231"/>
                        <a:gd name="T47" fmla="*/ 2227 h 2560"/>
                        <a:gd name="T48" fmla="*/ 580 w 1231"/>
                        <a:gd name="T49" fmla="*/ 1807 h 2560"/>
                        <a:gd name="T50" fmla="*/ 496 w 1231"/>
                        <a:gd name="T51" fmla="*/ 1531 h 2560"/>
                        <a:gd name="T52" fmla="*/ 538 w 1231"/>
                        <a:gd name="T53" fmla="*/ 1459 h 2560"/>
                        <a:gd name="T54" fmla="*/ 631 w 1231"/>
                        <a:gd name="T55" fmla="*/ 1633 h 2560"/>
                        <a:gd name="T56" fmla="*/ 727 w 1231"/>
                        <a:gd name="T57" fmla="*/ 1933 h 2560"/>
                        <a:gd name="T58" fmla="*/ 973 w 1231"/>
                        <a:gd name="T59" fmla="*/ 1963 h 2560"/>
                        <a:gd name="T60" fmla="*/ 1144 w 1231"/>
                        <a:gd name="T61" fmla="*/ 1687 h 2560"/>
                        <a:gd name="T62" fmla="*/ 1126 w 1231"/>
                        <a:gd name="T63" fmla="*/ 1273 h 2560"/>
                        <a:gd name="T64" fmla="*/ 889 w 1231"/>
                        <a:gd name="T65" fmla="*/ 1057 h 2560"/>
                        <a:gd name="T66" fmla="*/ 685 w 1231"/>
                        <a:gd name="T67" fmla="*/ 1129 h 2560"/>
                        <a:gd name="T68" fmla="*/ 580 w 1231"/>
                        <a:gd name="T69" fmla="*/ 1117 h 2560"/>
                        <a:gd name="T70" fmla="*/ 625 w 1231"/>
                        <a:gd name="T71" fmla="*/ 1033 h 2560"/>
                        <a:gd name="T72" fmla="*/ 817 w 1231"/>
                        <a:gd name="T73" fmla="*/ 937 h 2560"/>
                        <a:gd name="T74" fmla="*/ 955 w 1231"/>
                        <a:gd name="T75" fmla="*/ 613 h 2560"/>
                        <a:gd name="T76" fmla="*/ 889 w 1231"/>
                        <a:gd name="T77" fmla="*/ 175 h 2560"/>
                        <a:gd name="T78" fmla="*/ 625 w 1231"/>
                        <a:gd name="T79" fmla="*/ 103 h 2560"/>
                        <a:gd name="T80" fmla="*/ 394 w 1231"/>
                        <a:gd name="T81" fmla="*/ 355 h 2560"/>
                        <a:gd name="T82" fmla="*/ 406 w 1231"/>
                        <a:gd name="T83" fmla="*/ 763 h 2560"/>
                        <a:gd name="T84" fmla="*/ 346 w 1231"/>
                        <a:gd name="T85" fmla="*/ 949 h 2560"/>
                        <a:gd name="T86" fmla="*/ 292 w 1231"/>
                        <a:gd name="T87" fmla="*/ 685 h 2560"/>
                        <a:gd name="T88" fmla="*/ 310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445" name="Freeform 11"/>
                    <p:cNvSpPr>
                      <a:spLocks/>
                    </p:cNvSpPr>
                    <p:nvPr/>
                  </p:nvSpPr>
                  <p:spPr bwMode="auto">
                    <a:xfrm>
                      <a:off x="1696" y="323"/>
                      <a:ext cx="865" cy="2065"/>
                    </a:xfrm>
                    <a:custGeom>
                      <a:avLst/>
                      <a:gdLst>
                        <a:gd name="T0" fmla="*/ 785 w 865"/>
                        <a:gd name="T1" fmla="*/ 524 h 2071"/>
                        <a:gd name="T2" fmla="*/ 797 w 865"/>
                        <a:gd name="T3" fmla="*/ 347 h 2071"/>
                        <a:gd name="T4" fmla="*/ 863 w 865"/>
                        <a:gd name="T5" fmla="*/ 203 h 2071"/>
                        <a:gd name="T6" fmla="*/ 809 w 865"/>
                        <a:gd name="T7" fmla="*/ 215 h 2071"/>
                        <a:gd name="T8" fmla="*/ 749 w 865"/>
                        <a:gd name="T9" fmla="*/ 215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3 h 2071"/>
                        <a:gd name="T22" fmla="*/ 119 w 865"/>
                        <a:gd name="T23" fmla="*/ 401 h 2071"/>
                        <a:gd name="T24" fmla="*/ 131 w 865"/>
                        <a:gd name="T25" fmla="*/ 584 h 2071"/>
                        <a:gd name="T26" fmla="*/ 173 w 865"/>
                        <a:gd name="T27" fmla="*/ 776 h 2071"/>
                        <a:gd name="T28" fmla="*/ 197 w 865"/>
                        <a:gd name="T29" fmla="*/ 875 h 2071"/>
                        <a:gd name="T30" fmla="*/ 167 w 865"/>
                        <a:gd name="T31" fmla="*/ 977 h 2071"/>
                        <a:gd name="T32" fmla="*/ 65 w 865"/>
                        <a:gd name="T33" fmla="*/ 1115 h 2071"/>
                        <a:gd name="T34" fmla="*/ 17 w 865"/>
                        <a:gd name="T35" fmla="*/ 1286 h 2071"/>
                        <a:gd name="T36" fmla="*/ 5 w 865"/>
                        <a:gd name="T37" fmla="*/ 1538 h 2071"/>
                        <a:gd name="T38" fmla="*/ 47 w 865"/>
                        <a:gd name="T39" fmla="*/ 1733 h 2071"/>
                        <a:gd name="T40" fmla="*/ 131 w 865"/>
                        <a:gd name="T41" fmla="*/ 1883 h 2071"/>
                        <a:gd name="T42" fmla="*/ 299 w 865"/>
                        <a:gd name="T43" fmla="*/ 1970 h 2071"/>
                        <a:gd name="T44" fmla="*/ 425 w 865"/>
                        <a:gd name="T45" fmla="*/ 1964 h 2071"/>
                        <a:gd name="T46" fmla="*/ 467 w 865"/>
                        <a:gd name="T47" fmla="*/ 1976 h 2071"/>
                        <a:gd name="T48" fmla="*/ 497 w 865"/>
                        <a:gd name="T49" fmla="*/ 2048 h 2071"/>
                        <a:gd name="T50" fmla="*/ 497 w 865"/>
                        <a:gd name="T51" fmla="*/ 1946 h 2071"/>
                        <a:gd name="T52" fmla="*/ 557 w 865"/>
                        <a:gd name="T53" fmla="*/ 1763 h 2071"/>
                        <a:gd name="T54" fmla="*/ 617 w 865"/>
                        <a:gd name="T55" fmla="*/ 1643 h 2071"/>
                        <a:gd name="T56" fmla="*/ 581 w 865"/>
                        <a:gd name="T57" fmla="*/ 1685 h 2071"/>
                        <a:gd name="T58" fmla="*/ 515 w 865"/>
                        <a:gd name="T59" fmla="*/ 1805 h 2071"/>
                        <a:gd name="T60" fmla="*/ 407 w 865"/>
                        <a:gd name="T61" fmla="*/ 1888 h 2071"/>
                        <a:gd name="T62" fmla="*/ 269 w 865"/>
                        <a:gd name="T63" fmla="*/ 1883 h 2071"/>
                        <a:gd name="T64" fmla="*/ 179 w 865"/>
                        <a:gd name="T65" fmla="*/ 1799 h 2071"/>
                        <a:gd name="T66" fmla="*/ 113 w 865"/>
                        <a:gd name="T67" fmla="*/ 1625 h 2071"/>
                        <a:gd name="T68" fmla="*/ 107 w 865"/>
                        <a:gd name="T69" fmla="*/ 1382 h 2071"/>
                        <a:gd name="T70" fmla="*/ 137 w 865"/>
                        <a:gd name="T71" fmla="*/ 1181 h 2071"/>
                        <a:gd name="T72" fmla="*/ 203 w 865"/>
                        <a:gd name="T73" fmla="*/ 1061 h 2071"/>
                        <a:gd name="T74" fmla="*/ 323 w 865"/>
                        <a:gd name="T75" fmla="*/ 1013 h 2071"/>
                        <a:gd name="T76" fmla="*/ 509 w 865"/>
                        <a:gd name="T77" fmla="*/ 1067 h 2071"/>
                        <a:gd name="T78" fmla="*/ 611 w 865"/>
                        <a:gd name="T79" fmla="*/ 1115 h 2071"/>
                        <a:gd name="T80" fmla="*/ 665 w 865"/>
                        <a:gd name="T81" fmla="*/ 1091 h 2071"/>
                        <a:gd name="T82" fmla="*/ 659 w 865"/>
                        <a:gd name="T83" fmla="*/ 1037 h 2071"/>
                        <a:gd name="T84" fmla="*/ 611 w 865"/>
                        <a:gd name="T85" fmla="*/ 995 h 2071"/>
                        <a:gd name="T86" fmla="*/ 497 w 865"/>
                        <a:gd name="T87" fmla="*/ 971 h 2071"/>
                        <a:gd name="T88" fmla="*/ 323 w 865"/>
                        <a:gd name="T89" fmla="*/ 887 h 2071"/>
                        <a:gd name="T90" fmla="*/ 233 w 865"/>
                        <a:gd name="T91" fmla="*/ 674 h 2071"/>
                        <a:gd name="T92" fmla="*/ 209 w 865"/>
                        <a:gd name="T93" fmla="*/ 413 h 2071"/>
                        <a:gd name="T94" fmla="*/ 317 w 865"/>
                        <a:gd name="T95" fmla="*/ 170 h 2071"/>
                        <a:gd name="T96" fmla="*/ 485 w 865"/>
                        <a:gd name="T97" fmla="*/ 110 h 2071"/>
                        <a:gd name="T98" fmla="*/ 617 w 865"/>
                        <a:gd name="T99" fmla="*/ 164 h 2071"/>
                        <a:gd name="T100" fmla="*/ 707 w 865"/>
                        <a:gd name="T101" fmla="*/ 287 h 2071"/>
                        <a:gd name="T102" fmla="*/ 737 w 865"/>
                        <a:gd name="T103" fmla="*/ 425 h 2071"/>
                        <a:gd name="T104" fmla="*/ 773 w 865"/>
                        <a:gd name="T105" fmla="*/ 596 h 2071"/>
                        <a:gd name="T106" fmla="*/ 809 w 865"/>
                        <a:gd name="T107" fmla="*/ 578 h 2071"/>
                        <a:gd name="T108" fmla="*/ 785 w 865"/>
                        <a:gd name="T109" fmla="*/ 52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6438" name="Oval 12"/>
                  <p:cNvSpPr>
                    <a:spLocks noChangeArrowheads="1"/>
                  </p:cNvSpPr>
                  <p:nvPr/>
                </p:nvSpPr>
                <p:spPr bwMode="auto">
                  <a:xfrm>
                    <a:off x="2396" y="1370"/>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439" name="Freeform 13"/>
                  <p:cNvSpPr>
                    <a:spLocks/>
                  </p:cNvSpPr>
                  <p:nvPr/>
                </p:nvSpPr>
                <p:spPr bwMode="auto">
                  <a:xfrm>
                    <a:off x="2677" y="687"/>
                    <a:ext cx="262" cy="524"/>
                  </a:xfrm>
                  <a:custGeom>
                    <a:avLst/>
                    <a:gdLst>
                      <a:gd name="T0" fmla="*/ 3 w 266"/>
                      <a:gd name="T1" fmla="*/ 492 h 521"/>
                      <a:gd name="T2" fmla="*/ 27 w 266"/>
                      <a:gd name="T3" fmla="*/ 279 h 521"/>
                      <a:gd name="T4" fmla="*/ 105 w 266"/>
                      <a:gd name="T5" fmla="*/ 45 h 521"/>
                      <a:gd name="T6" fmla="*/ 174 w 266"/>
                      <a:gd name="T7" fmla="*/ 3 h 521"/>
                      <a:gd name="T8" fmla="*/ 226 w 266"/>
                      <a:gd name="T9" fmla="*/ 39 h 521"/>
                      <a:gd name="T10" fmla="*/ 249 w 266"/>
                      <a:gd name="T11" fmla="*/ 132 h 521"/>
                      <a:gd name="T12" fmla="*/ 198 w 266"/>
                      <a:gd name="T13" fmla="*/ 279 h 521"/>
                      <a:gd name="T14" fmla="*/ 99 w 266"/>
                      <a:gd name="T15" fmla="*/ 486 h 521"/>
                      <a:gd name="T16" fmla="*/ 42 w 266"/>
                      <a:gd name="T17" fmla="*/ 510 h 521"/>
                      <a:gd name="T18" fmla="*/ 3 w 266"/>
                      <a:gd name="T19" fmla="*/ 492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440" name="Freeform 14"/>
                  <p:cNvSpPr>
                    <a:spLocks/>
                  </p:cNvSpPr>
                  <p:nvPr/>
                </p:nvSpPr>
                <p:spPr bwMode="auto">
                  <a:xfrm>
                    <a:off x="2745" y="1588"/>
                    <a:ext cx="398" cy="349"/>
                  </a:xfrm>
                  <a:custGeom>
                    <a:avLst/>
                    <a:gdLst>
                      <a:gd name="T0" fmla="*/ 106 w 392"/>
                      <a:gd name="T1" fmla="*/ 217 h 340"/>
                      <a:gd name="T2" fmla="*/ 16 w 392"/>
                      <a:gd name="T3" fmla="*/ 93 h 340"/>
                      <a:gd name="T4" fmla="*/ 4 w 392"/>
                      <a:gd name="T5" fmla="*/ 48 h 340"/>
                      <a:gd name="T6" fmla="*/ 28 w 392"/>
                      <a:gd name="T7" fmla="*/ 3 h 340"/>
                      <a:gd name="T8" fmla="*/ 136 w 392"/>
                      <a:gd name="T9" fmla="*/ 30 h 340"/>
                      <a:gd name="T10" fmla="*/ 262 w 392"/>
                      <a:gd name="T11" fmla="*/ 81 h 340"/>
                      <a:gd name="T12" fmla="*/ 382 w 392"/>
                      <a:gd name="T13" fmla="*/ 171 h 340"/>
                      <a:gd name="T14" fmla="*/ 406 w 392"/>
                      <a:gd name="T15" fmla="*/ 295 h 340"/>
                      <a:gd name="T16" fmla="*/ 355 w 392"/>
                      <a:gd name="T17" fmla="*/ 360 h 340"/>
                      <a:gd name="T18" fmla="*/ 256 w 392"/>
                      <a:gd name="T19" fmla="*/ 341 h 340"/>
                      <a:gd name="T20" fmla="*/ 106 w 392"/>
                      <a:gd name="T21" fmla="*/ 21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441" name="Freeform 15"/>
                  <p:cNvSpPr>
                    <a:spLocks/>
                  </p:cNvSpPr>
                  <p:nvPr/>
                </p:nvSpPr>
                <p:spPr bwMode="auto">
                  <a:xfrm>
                    <a:off x="2454" y="1923"/>
                    <a:ext cx="146" cy="567"/>
                  </a:xfrm>
                  <a:custGeom>
                    <a:avLst/>
                    <a:gdLst>
                      <a:gd name="T0" fmla="*/ 15 w 151"/>
                      <a:gd name="T1" fmla="*/ 174 h 558"/>
                      <a:gd name="T2" fmla="*/ 39 w 151"/>
                      <a:gd name="T3" fmla="*/ 42 h 558"/>
                      <a:gd name="T4" fmla="*/ 60 w 151"/>
                      <a:gd name="T5" fmla="*/ 3 h 558"/>
                      <a:gd name="T6" fmla="*/ 98 w 151"/>
                      <a:gd name="T7" fmla="*/ 27 h 558"/>
                      <a:gd name="T8" fmla="*/ 125 w 151"/>
                      <a:gd name="T9" fmla="*/ 174 h 558"/>
                      <a:gd name="T10" fmla="*/ 130 w 151"/>
                      <a:gd name="T11" fmla="*/ 444 h 558"/>
                      <a:gd name="T12" fmla="*/ 87 w 151"/>
                      <a:gd name="T13" fmla="*/ 570 h 558"/>
                      <a:gd name="T14" fmla="*/ 21 w 151"/>
                      <a:gd name="T15" fmla="*/ 538 h 558"/>
                      <a:gd name="T16" fmla="*/ 0 w 151"/>
                      <a:gd name="T17" fmla="*/ 330 h 558"/>
                      <a:gd name="T18" fmla="*/ 15 w 151"/>
                      <a:gd name="T19" fmla="*/ 174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442" name="Freeform 16"/>
                  <p:cNvSpPr>
                    <a:spLocks/>
                  </p:cNvSpPr>
                  <p:nvPr/>
                </p:nvSpPr>
                <p:spPr bwMode="auto">
                  <a:xfrm>
                    <a:off x="1910" y="1588"/>
                    <a:ext cx="389" cy="247"/>
                  </a:xfrm>
                  <a:custGeom>
                    <a:avLst/>
                    <a:gdLst>
                      <a:gd name="T0" fmla="*/ 172 w 392"/>
                      <a:gd name="T1" fmla="*/ 58 h 253"/>
                      <a:gd name="T2" fmla="*/ 301 w 392"/>
                      <a:gd name="T3" fmla="*/ 19 h 253"/>
                      <a:gd name="T4" fmla="*/ 358 w 392"/>
                      <a:gd name="T5" fmla="*/ 7 h 253"/>
                      <a:gd name="T6" fmla="*/ 376 w 392"/>
                      <a:gd name="T7" fmla="*/ 58 h 253"/>
                      <a:gd name="T8" fmla="*/ 319 w 392"/>
                      <a:gd name="T9" fmla="*/ 124 h 253"/>
                      <a:gd name="T10" fmla="*/ 190 w 392"/>
                      <a:gd name="T11" fmla="*/ 208 h 253"/>
                      <a:gd name="T12" fmla="*/ 37 w 392"/>
                      <a:gd name="T13" fmla="*/ 229 h 253"/>
                      <a:gd name="T14" fmla="*/ 1 w 392"/>
                      <a:gd name="T15" fmla="*/ 175 h 253"/>
                      <a:gd name="T16" fmla="*/ 43 w 392"/>
                      <a:gd name="T17" fmla="*/ 106 h 253"/>
                      <a:gd name="T18" fmla="*/ 172 w 392"/>
                      <a:gd name="T19" fmla="*/ 58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443" name="Freeform 17"/>
                  <p:cNvSpPr>
                    <a:spLocks/>
                  </p:cNvSpPr>
                  <p:nvPr/>
                </p:nvSpPr>
                <p:spPr bwMode="auto">
                  <a:xfrm>
                    <a:off x="2094" y="876"/>
                    <a:ext cx="233" cy="378"/>
                  </a:xfrm>
                  <a:custGeom>
                    <a:avLst/>
                    <a:gdLst>
                      <a:gd name="T0" fmla="*/ 72 w 238"/>
                      <a:gd name="T1" fmla="*/ 254 h 386"/>
                      <a:gd name="T2" fmla="*/ 23 w 238"/>
                      <a:gd name="T3" fmla="*/ 180 h 386"/>
                      <a:gd name="T4" fmla="*/ 0 w 238"/>
                      <a:gd name="T5" fmla="*/ 90 h 386"/>
                      <a:gd name="T6" fmla="*/ 23 w 238"/>
                      <a:gd name="T7" fmla="*/ 12 h 386"/>
                      <a:gd name="T8" fmla="*/ 113 w 238"/>
                      <a:gd name="T9" fmla="*/ 24 h 386"/>
                      <a:gd name="T10" fmla="*/ 168 w 238"/>
                      <a:gd name="T11" fmla="*/ 123 h 386"/>
                      <a:gd name="T12" fmla="*/ 219 w 238"/>
                      <a:gd name="T13" fmla="*/ 288 h 386"/>
                      <a:gd name="T14" fmla="*/ 192 w 238"/>
                      <a:gd name="T15" fmla="*/ 354 h 386"/>
                      <a:gd name="T16" fmla="*/ 158 w 238"/>
                      <a:gd name="T17" fmla="*/ 333 h 386"/>
                      <a:gd name="T18" fmla="*/ 72 w 238"/>
                      <a:gd name="T19" fmla="*/ 25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pic>
              <p:nvPicPr>
                <p:cNvPr id="16429"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30"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31"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32"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33"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34"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35"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36"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408" name="Group 26"/>
              <p:cNvGrpSpPr>
                <a:grpSpLocks/>
              </p:cNvGrpSpPr>
              <p:nvPr userDrawn="1"/>
            </p:nvGrpSpPr>
            <p:grpSpPr bwMode="auto">
              <a:xfrm>
                <a:off x="4944" y="1008"/>
                <a:ext cx="522" cy="2967"/>
                <a:chOff x="4944" y="1008"/>
                <a:chExt cx="522" cy="2967"/>
              </a:xfrm>
            </p:grpSpPr>
            <p:pic>
              <p:nvPicPr>
                <p:cNvPr id="16409"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0"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1"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2"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3"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4"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5"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6"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7"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8"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19"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0"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1"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2"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3"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4"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5"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6"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27"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639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0879"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20880"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639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40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40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40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0885"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640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p>
          </p:txBody>
        </p:sp>
        <p:sp>
          <p:nvSpPr>
            <p:cNvPr id="120887"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6406"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US"/>
            </a:p>
          </p:txBody>
        </p:sp>
      </p:grpSp>
      <p:sp>
        <p:nvSpPr>
          <p:cNvPr id="1638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0891"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112" charset="0"/>
                <a:ea typeface="+mn-ea"/>
                <a:cs typeface="+mn-cs"/>
              </a:defRPr>
            </a:lvl1pPr>
          </a:lstStyle>
          <a:p>
            <a:pPr>
              <a:defRPr/>
            </a:pPr>
            <a:endParaRPr lang="en-US"/>
          </a:p>
        </p:txBody>
      </p:sp>
      <p:sp>
        <p:nvSpPr>
          <p:cNvPr id="120892"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112" charset="0"/>
                <a:ea typeface="+mn-ea"/>
                <a:cs typeface="+mn-cs"/>
              </a:defRPr>
            </a:lvl1pPr>
          </a:lstStyle>
          <a:p>
            <a:pPr>
              <a:defRPr/>
            </a:pPr>
            <a:endParaRPr lang="en-US"/>
          </a:p>
        </p:txBody>
      </p:sp>
      <p:sp>
        <p:nvSpPr>
          <p:cNvPr id="120893"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ED64F7E0-B891-B541-A6D4-3605F7D3B4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3"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xStyles>
    <p:titleStyle>
      <a:lvl1pPr algn="l" rtl="0" eaLnBrk="0" fontAlgn="base" hangingPunct="0">
        <a:spcBef>
          <a:spcPct val="0"/>
        </a:spcBef>
        <a:spcAft>
          <a:spcPct val="0"/>
        </a:spcAft>
        <a:defRPr sz="40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4000">
          <a:solidFill>
            <a:schemeClr val="tx2"/>
          </a:solidFill>
          <a:latin typeface="Arial" pitchFamily="-112" charset="0"/>
        </a:defRPr>
      </a:lvl6pPr>
      <a:lvl7pPr marL="914400" algn="l" rtl="0" fontAlgn="base">
        <a:spcBef>
          <a:spcPct val="0"/>
        </a:spcBef>
        <a:spcAft>
          <a:spcPct val="0"/>
        </a:spcAft>
        <a:defRPr sz="4000">
          <a:solidFill>
            <a:schemeClr val="tx2"/>
          </a:solidFill>
          <a:latin typeface="Arial" pitchFamily="-112" charset="0"/>
        </a:defRPr>
      </a:lvl7pPr>
      <a:lvl8pPr marL="1371600" algn="l" rtl="0" fontAlgn="base">
        <a:spcBef>
          <a:spcPct val="0"/>
        </a:spcBef>
        <a:spcAft>
          <a:spcPct val="0"/>
        </a:spcAft>
        <a:defRPr sz="4000">
          <a:solidFill>
            <a:schemeClr val="tx2"/>
          </a:solidFill>
          <a:latin typeface="Arial" pitchFamily="-112" charset="0"/>
        </a:defRPr>
      </a:lvl8pPr>
      <a:lvl9pPr marL="1828800" algn="l" rtl="0" fontAlgn="base">
        <a:spcBef>
          <a:spcPct val="0"/>
        </a:spcBef>
        <a:spcAft>
          <a:spcPct val="0"/>
        </a:spcAft>
        <a:defRPr sz="4000">
          <a:solidFill>
            <a:schemeClr val="tx2"/>
          </a:solidFill>
          <a:latin typeface="Arial" pitchFamily="-112"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251242556"/>
      </p:ext>
    </p:extLst>
  </p:cSld>
  <p:clrMap bg1="lt1" tx1="dk1" bg2="lt2" tx2="dk2" accent1="accent1" accent2="accent2" accent3="accent3" accent4="accent4" accent5="accent5" accent6="accent6" hlink="hlink" folHlink="folHlink"/>
  <p:sldLayoutIdLst>
    <p:sldLayoutId id="2147484505" r:id="rId1"/>
    <p:sldLayoutId id="2147484506" r:id="rId2"/>
    <p:sldLayoutId id="2147484507" r:id="rId3"/>
    <p:sldLayoutId id="2147484508" r:id="rId4"/>
    <p:sldLayoutId id="2147484509" r:id="rId5"/>
    <p:sldLayoutId id="2147484510" r:id="rId6"/>
    <p:sldLayoutId id="2147484511" r:id="rId7"/>
    <p:sldLayoutId id="2147484512" r:id="rId8"/>
    <p:sldLayoutId id="2147484513" r:id="rId9"/>
    <p:sldLayoutId id="2147484514" r:id="rId10"/>
    <p:sldLayoutId id="2147484515" r:id="rId11"/>
    <p:sldLayoutId id="214748451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0" y="0"/>
            <a:ext cx="9132888" cy="6845300"/>
            <a:chOff x="0" y="0"/>
            <a:chExt cx="5753" cy="4312"/>
          </a:xfrm>
        </p:grpSpPr>
        <p:sp>
          <p:nvSpPr>
            <p:cNvPr id="2868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28684" name="Group 4"/>
            <p:cNvGrpSpPr>
              <a:grpSpLocks/>
            </p:cNvGrpSpPr>
            <p:nvPr/>
          </p:nvGrpSpPr>
          <p:grpSpPr bwMode="auto">
            <a:xfrm>
              <a:off x="246" y="204"/>
              <a:ext cx="5271" cy="3889"/>
              <a:chOff x="246" y="204"/>
              <a:chExt cx="5271" cy="3889"/>
            </a:xfrm>
          </p:grpSpPr>
          <p:sp>
            <p:nvSpPr>
              <p:cNvPr id="11674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12" charset="0"/>
                  <a:ea typeface="+mn-ea"/>
                  <a:cs typeface="+mn-cs"/>
                </a:endParaRPr>
              </a:p>
            </p:txBody>
          </p:sp>
          <p:sp>
            <p:nvSpPr>
              <p:cNvPr id="2869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869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869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869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869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869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869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869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869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869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870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870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870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870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870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870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870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870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870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870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871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871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grpSp>
          <p:nvGrpSpPr>
            <p:cNvPr id="28685" name="Group 28"/>
            <p:cNvGrpSpPr>
              <a:grpSpLocks/>
            </p:cNvGrpSpPr>
            <p:nvPr/>
          </p:nvGrpSpPr>
          <p:grpSpPr bwMode="auto">
            <a:xfrm>
              <a:off x="0" y="0"/>
              <a:ext cx="1246" cy="1232"/>
              <a:chOff x="0" y="0"/>
              <a:chExt cx="1246" cy="1232"/>
            </a:xfrm>
          </p:grpSpPr>
          <p:sp>
            <p:nvSpPr>
              <p:cNvPr id="2868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868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868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116768"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116769"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28677"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8678"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6772"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chemeClr val="tx2"/>
                </a:solidFill>
                <a:latin typeface="Times" pitchFamily="-112" charset="0"/>
                <a:ea typeface="+mn-ea"/>
                <a:cs typeface="+mn-cs"/>
              </a:rPr>
              <a:t> DRESSING</a:t>
            </a:r>
          </a:p>
          <a:p>
            <a:pPr>
              <a:defRPr/>
            </a:pPr>
            <a:r>
              <a:rPr lang="en-US" sz="2000" b="1">
                <a:solidFill>
                  <a:schemeClr val="tx2"/>
                </a:solidFill>
                <a:latin typeface="Times" pitchFamily="-112" charset="0"/>
                <a:ea typeface="+mn-ea"/>
                <a:cs typeface="+mn-cs"/>
              </a:rPr>
              <a:t>        THE                                    </a:t>
            </a:r>
          </a:p>
          <a:p>
            <a:pPr>
              <a:defRPr/>
            </a:pPr>
            <a:r>
              <a:rPr lang="en-US" sz="2000" b="1">
                <a:solidFill>
                  <a:schemeClr val="tx2"/>
                </a:solidFill>
                <a:latin typeface="Times" pitchFamily="-112" charset="0"/>
                <a:ea typeface="+mn-ea"/>
                <a:cs typeface="+mn-cs"/>
              </a:rPr>
              <a:t>   STAGE</a:t>
            </a:r>
          </a:p>
        </p:txBody>
      </p:sp>
      <p:sp>
        <p:nvSpPr>
          <p:cNvPr id="116773"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28681" name="Text Box 38"/>
          <p:cNvSpPr txBox="1">
            <a:spLocks noChangeArrowheads="1"/>
          </p:cNvSpPr>
          <p:nvPr userDrawn="1"/>
        </p:nvSpPr>
        <p:spPr bwMode="auto">
          <a:xfrm>
            <a:off x="265113" y="6542088"/>
            <a:ext cx="103028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 2004 TBBMI</a:t>
            </a:r>
          </a:p>
        </p:txBody>
      </p:sp>
      <p:sp>
        <p:nvSpPr>
          <p:cNvPr id="116775" name="Rectangle 39"/>
          <p:cNvSpPr>
            <a:spLocks noChangeArrowheads="1"/>
          </p:cNvSpPr>
          <p:nvPr userDrawn="1"/>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8.0.02.</a:t>
            </a:r>
          </a:p>
        </p:txBody>
      </p:sp>
    </p:spTree>
  </p:cSld>
  <p:clrMap bg1="dk2" tx1="lt1" bg2="dk1" tx2="lt2" accent1="accent1" accent2="accent2" accent3="accent3" accent4="accent4" accent5="accent5" accent6="accent6" hlink="hlink" folHlink="folHlink"/>
  <p:sldLayoutIdLst>
    <p:sldLayoutId id="2147484354"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12" charset="0"/>
                <a:ea typeface="+mn-ea"/>
                <a:cs typeface="+mn-cs"/>
              </a:defRPr>
            </a:lvl1pPr>
          </a:lstStyle>
          <a:p>
            <a:pPr>
              <a:defRPr/>
            </a:pPr>
            <a:endParaRPr lang="en-US"/>
          </a:p>
        </p:txBody>
      </p:sp>
      <p:sp>
        <p:nvSpPr>
          <p:cNvPr id="55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12" charset="0"/>
                <a:ea typeface="+mn-ea"/>
                <a:cs typeface="+mn-cs"/>
              </a:defRPr>
            </a:lvl1pPr>
          </a:lstStyle>
          <a:p>
            <a:pPr>
              <a:defRPr/>
            </a:pPr>
            <a:endParaRPr lang="en-US"/>
          </a:p>
        </p:txBody>
      </p:sp>
      <p:sp>
        <p:nvSpPr>
          <p:cNvPr id="55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E58B9B7-AC88-3242-8CAD-20F1DBBDD98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12700"/>
            <a:ext cx="9156700" cy="6870700"/>
            <a:chOff x="0" y="-8"/>
            <a:chExt cx="5768" cy="4328"/>
          </a:xfrm>
        </p:grpSpPr>
        <p:sp>
          <p:nvSpPr>
            <p:cNvPr id="43016"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017"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018"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3019"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3020"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3021"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3022"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3023"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3024"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3025"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3026"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3027"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3028"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3029"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3030"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3031"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3032"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3033"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3034"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43035" name="Picture 22" descr="Topbanx"/>
            <p:cNvPicPr>
              <a:picLocks noChangeAspect="1" noChangeArrowheads="1"/>
            </p:cNvPicPr>
            <p:nvPr/>
          </p:nvPicPr>
          <p:blipFill>
            <a:blip r:embed="rId13"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3011"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3012"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29"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47130"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47131"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Times New Roman" charset="0"/>
              </a:defRPr>
            </a:lvl1pPr>
          </a:lstStyle>
          <a:p>
            <a:pPr>
              <a:defRPr/>
            </a:pPr>
            <a:fld id="{44FFCC10-53DA-7E47-B84F-0A25BD79727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55"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Narrow"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Narrow"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Narrow"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Narrow"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Narrow" pitchFamily="-112" charset="0"/>
        </a:defRPr>
      </a:lvl6pPr>
      <a:lvl7pPr marL="914400" algn="l" rtl="0" fontAlgn="base">
        <a:spcBef>
          <a:spcPct val="0"/>
        </a:spcBef>
        <a:spcAft>
          <a:spcPct val="0"/>
        </a:spcAft>
        <a:defRPr sz="4400">
          <a:solidFill>
            <a:schemeClr val="tx2"/>
          </a:solidFill>
          <a:latin typeface="Arial Narrow" pitchFamily="-112" charset="0"/>
        </a:defRPr>
      </a:lvl7pPr>
      <a:lvl8pPr marL="1371600" algn="l" rtl="0" fontAlgn="base">
        <a:spcBef>
          <a:spcPct val="0"/>
        </a:spcBef>
        <a:spcAft>
          <a:spcPct val="0"/>
        </a:spcAft>
        <a:defRPr sz="4400">
          <a:solidFill>
            <a:schemeClr val="tx2"/>
          </a:solidFill>
          <a:latin typeface="Arial Narrow" pitchFamily="-112" charset="0"/>
        </a:defRPr>
      </a:lvl8pPr>
      <a:lvl9pPr marL="1828800" algn="l" rtl="0" fontAlgn="base">
        <a:spcBef>
          <a:spcPct val="0"/>
        </a:spcBef>
        <a:spcAft>
          <a:spcPct val="0"/>
        </a:spcAft>
        <a:defRPr sz="4400">
          <a:solidFill>
            <a:schemeClr val="tx2"/>
          </a:solidFill>
          <a:latin typeface="Arial Narrow"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24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24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FE683720-F0E7-C74C-B1C7-CE24FCB42A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486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6487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487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487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ECD3E38-C054-9D47-894B-E4167DC5B0B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05050667"/>
      </p:ext>
    </p:extLst>
  </p:cSld>
  <p:clrMap bg1="dk2" tx1="lt1" bg2="dk1" tx2="lt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2A1FBD8-4E50-504E-ABB7-367597404797}" type="slidenum">
              <a:rPr lang="zh-CN" altLang="en-US"/>
              <a:pPr>
                <a:defRPr/>
              </a:pPr>
              <a:t>‹#›</a:t>
            </a:fld>
            <a:endParaRPr lang="en-US" altLang="zh-CN"/>
          </a:p>
        </p:txBody>
      </p:sp>
    </p:spTree>
    <p:extLst>
      <p:ext uri="{BB962C8B-B14F-4D97-AF65-F5344CB8AC3E}">
        <p14:creationId xmlns:p14="http://schemas.microsoft.com/office/powerpoint/2010/main" val="2869767619"/>
      </p:ext>
    </p:extLst>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0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1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08.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80.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80.xml"/></Relationships>
</file>

<file path=ppt/slides/_rels/slide2.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82.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30.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30.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96.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54.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5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5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5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5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5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5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60.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0.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153.xml"/><Relationship Id="rId4" Type="http://schemas.openxmlformats.org/officeDocument/2006/relationships/image" Target="../media/image53.emf"/></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9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101.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101.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95.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19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69.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96.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96.xml"/><Relationship Id="rId5" Type="http://schemas.openxmlformats.org/officeDocument/2006/relationships/image" Target="../media/image64.png"/><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96.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96.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1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3.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96.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6.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49.xml"/><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hyperlink" Target="http://images.google.com/imgres?imgurl=enquirer.com/editions/2002/02/17/gilner_zoom.jpg&amp;imgrefurl=http://enquirer.com/editions/2002/02/17/tem_1where_rare_books_are.html&amp;h=500&amp;w=377&amp;prev=/images?q=Ancient+Scrolls&amp;svnum=10&amp;hl=en&amp;lr=&amp;ie=UTF-8&amp;oe=UTF-8" TargetMode="External"/><Relationship Id="rId7" Type="http://schemas.openxmlformats.org/officeDocument/2006/relationships/image" Target="../media/image82.jpe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81.jpeg"/><Relationship Id="rId5" Type="http://schemas.openxmlformats.org/officeDocument/2006/relationships/hyperlink" Target="http://images.google.com/imgres?imgurl=www.igs.net/~tril/images/scroll.jpg&amp;imgrefurl=http://www.igs.net/~tril/&amp;h=153&amp;w=200&amp;prev=/images?q=scroll&amp;svnum=10&amp;hl=en&amp;lr=&amp;ie=UTF-8&amp;oe=UTF-8" TargetMode="External"/><Relationship Id="rId4" Type="http://schemas.openxmlformats.org/officeDocument/2006/relationships/image" Target="../media/image80.jpeg"/></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7.xml"/><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0.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8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6.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2.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13.xml"/><Relationship Id="rId5" Type="http://schemas.openxmlformats.org/officeDocument/2006/relationships/image" Target="../media/image81.jpeg"/><Relationship Id="rId4" Type="http://schemas.openxmlformats.org/officeDocument/2006/relationships/hyperlink" Target="http://images.google.com/imgres?imgurl=www.igs.net/~tril/images/scroll.jpg&amp;imgrefurl=http://www.igs.net/~tril/&amp;h=153&amp;w=200&amp;prev=/images?q=scroll&amp;svnum=10&amp;hl=en&amp;lr=&amp;ie=UTF-8&amp;oe=UTF-8"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81.jpeg"/></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7.xml"/><Relationship Id="rId1" Type="http://schemas.openxmlformats.org/officeDocument/2006/relationships/slideLayout" Target="../slideLayouts/slideLayout43.xml"/><Relationship Id="rId4" Type="http://schemas.openxmlformats.org/officeDocument/2006/relationships/image" Target="../media/image90.jpeg"/></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8.xml"/><Relationship Id="rId1" Type="http://schemas.openxmlformats.org/officeDocument/2006/relationships/slideLayout" Target="../slideLayouts/slideLayout43.xml"/><Relationship Id="rId4" Type="http://schemas.openxmlformats.org/officeDocument/2006/relationships/image" Target="../media/image90.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01.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16.xml"/><Relationship Id="rId4" Type="http://schemas.openxmlformats.org/officeDocument/2006/relationships/image" Target="../media/image93.emf"/></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4.xml"/><Relationship Id="rId1" Type="http://schemas.openxmlformats.org/officeDocument/2006/relationships/slideLayout" Target="../slideLayouts/slideLayout32.xml"/><Relationship Id="rId4" Type="http://schemas.openxmlformats.org/officeDocument/2006/relationships/image" Target="../media/image95.png"/></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5.xml"/><Relationship Id="rId1" Type="http://schemas.openxmlformats.org/officeDocument/2006/relationships/slideLayout" Target="../slideLayouts/slideLayout6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8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90.xml"/><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7"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756828" y="2178050"/>
            <a:ext cx="7772400" cy="1555750"/>
          </a:xfrm>
          <a:effectLst>
            <a:outerShdw blurRad="63500" dist="29783" dir="1514402" algn="ctr" rotWithShape="0">
              <a:schemeClr val="bg1">
                <a:alpha val="74998"/>
              </a:schemeClr>
            </a:outerShdw>
          </a:effectLst>
        </p:spPr>
        <p:txBody>
          <a:bodyPr/>
          <a:lstStyle/>
          <a:p>
            <a:pPr eaLnBrk="1" hangingPunct="1">
              <a:defRPr/>
            </a:pPr>
            <a:r>
              <a:rPr lang="en-US" sz="7200" b="1" dirty="0">
                <a:solidFill>
                  <a:schemeClr val="tx1"/>
                </a:solidFill>
                <a:effectLst/>
                <a:latin typeface="Arial" charset="0"/>
                <a:ea typeface="ＭＳ Ｐゴシック" charset="0"/>
                <a:cs typeface="ＭＳ Ｐゴシック" charset="0"/>
              </a:rPr>
              <a:t>Pagan Literature</a:t>
            </a:r>
            <a:endParaRPr lang="en-US" sz="6000" dirty="0">
              <a:solidFill>
                <a:schemeClr val="tx1"/>
              </a:solidFill>
              <a:effectLst/>
              <a:latin typeface="Arial" charset="0"/>
              <a:ea typeface="ＭＳ Ｐゴシック" charset="0"/>
              <a:cs typeface="ＭＳ Ｐゴシック" charset="0"/>
            </a:endParaRPr>
          </a:p>
        </p:txBody>
      </p:sp>
      <p:sp>
        <p:nvSpPr>
          <p:cNvPr id="2051" name="Rectangle 3"/>
          <p:cNvSpPr>
            <a:spLocks noGrp="1" noChangeArrowheads="1"/>
          </p:cNvSpPr>
          <p:nvPr>
            <p:ph type="subTitle" idx="1"/>
          </p:nvPr>
        </p:nvSpPr>
        <p:spPr>
          <a:xfrm>
            <a:off x="609600" y="3886200"/>
            <a:ext cx="8066856" cy="2057400"/>
          </a:xfrm>
        </p:spPr>
        <p:txBody>
          <a:bodyPr/>
          <a:lstStyle/>
          <a:p>
            <a:pPr eaLnBrk="1" hangingPunct="1">
              <a:buFont typeface="Wingdings" charset="0"/>
              <a:buNone/>
              <a:defRPr/>
            </a:pPr>
            <a:r>
              <a:rPr lang="en-US" sz="4000" b="1" i="1" dirty="0">
                <a:latin typeface="Arial" charset="0"/>
                <a:ea typeface="ＭＳ Ｐゴシック" charset="0"/>
                <a:cs typeface="ＭＳ Ｐゴシック" charset="0"/>
              </a:rPr>
              <a:t>Ancient Near East Backgrounds </a:t>
            </a:r>
          </a:p>
          <a:p>
            <a:pPr eaLnBrk="1" hangingPunct="1">
              <a:buFont typeface="Wingdings" charset="0"/>
              <a:buNone/>
              <a:defRPr/>
            </a:pPr>
            <a:r>
              <a:rPr lang="en-US" sz="4000" b="1" i="1" dirty="0">
                <a:latin typeface="Arial" charset="0"/>
                <a:ea typeface="ＭＳ Ｐゴシック" charset="0"/>
                <a:cs typeface="ＭＳ Ｐゴシック" charset="0"/>
              </a:rPr>
              <a:t>to the Old Testament </a:t>
            </a:r>
          </a:p>
        </p:txBody>
      </p:sp>
      <p:sp>
        <p:nvSpPr>
          <p:cNvPr id="8" name="Rectangle 7"/>
          <p:cNvSpPr>
            <a:spLocks noChangeArrowheads="1"/>
          </p:cNvSpPr>
          <p:nvPr/>
        </p:nvSpPr>
        <p:spPr bwMode="auto">
          <a:xfrm>
            <a:off x="1" y="6192217"/>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spcBef>
                <a:spcPct val="20000"/>
              </a:spcBef>
              <a:spcAft>
                <a:spcPts val="0"/>
              </a:spcAft>
              <a:buClr>
                <a:srgbClr val="FFCC00"/>
              </a:buClr>
              <a:buSzPct val="70000"/>
              <a:buFont typeface="Wingdings" charset="0"/>
              <a:buNone/>
              <a:defRPr/>
            </a:pPr>
            <a:r>
              <a:rPr lang="en-US" sz="2000" b="1" kern="0" dirty="0">
                <a:effectLst>
                  <a:outerShdw blurRad="38100" dist="38100" dir="2700000" algn="tl">
                    <a:srgbClr val="000000"/>
                  </a:outerShdw>
                </a:effectLst>
                <a:latin typeface="Arial"/>
                <a:cs typeface="Arial"/>
              </a:rPr>
              <a:t>Dr. Rick Griffith • Jordan Evangelical Theological Seminary</a:t>
            </a:r>
            <a:br>
              <a:rPr lang="en-US" sz="2000" b="1" kern="0" dirty="0">
                <a:effectLst>
                  <a:outerShdw blurRad="38100" dist="38100" dir="2700000" algn="tl">
                    <a:srgbClr val="000000"/>
                  </a:outerShdw>
                </a:effectLst>
                <a:latin typeface="Arial"/>
                <a:cs typeface="Arial"/>
              </a:rPr>
            </a:br>
            <a:r>
              <a:rPr lang="en-US" sz="2000" b="1" kern="0" dirty="0">
                <a:effectLst>
                  <a:outerShdw blurRad="38100" dist="38100" dir="2700000" algn="tl">
                    <a:srgbClr val="000000"/>
                  </a:outerShdw>
                </a:effectLst>
                <a:latin typeface="Arial"/>
                <a:cs typeface="Arial"/>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Son</a:t>
            </a:r>
          </a:p>
        </p:txBody>
      </p:sp>
      <p:pic>
        <p:nvPicPr>
          <p:cNvPr id="196610" name="Picture 3" descr="Gen 6 Noah S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4626" y="1"/>
            <a:ext cx="3530838" cy="4707784"/>
          </a:xfrm>
          <a:prstGeom prst="rect">
            <a:avLst/>
          </a:prstGeom>
        </p:spPr>
      </p:pic>
    </p:spTree>
    <p:extLst>
      <p:ext uri="{BB962C8B-B14F-4D97-AF65-F5344CB8AC3E}">
        <p14:creationId xmlns:p14="http://schemas.microsoft.com/office/powerpoint/2010/main" val="534628911"/>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p:txBody>
          <a:bodyPr/>
          <a:lstStyle/>
          <a:p>
            <a:pPr eaLnBrk="1" hangingPunct="1"/>
            <a:r>
              <a:rPr lang="en-US" altLang="zh-CN">
                <a:latin typeface="Arial" charset="0"/>
                <a:ea typeface="ＭＳ Ｐゴシック" charset="0"/>
              </a:rPr>
              <a:t>Building the Ark</a:t>
            </a:r>
          </a:p>
        </p:txBody>
      </p:sp>
      <p:sp>
        <p:nvSpPr>
          <p:cNvPr id="198658" name="Rectangle 3"/>
          <p:cNvSpPr>
            <a:spLocks noGrp="1" noChangeArrowheads="1"/>
          </p:cNvSpPr>
          <p:nvPr>
            <p:ph type="body" idx="1"/>
          </p:nvPr>
        </p:nvSpPr>
        <p:spPr/>
        <p:txBody>
          <a:bodyPr/>
          <a:lstStyle/>
          <a:p>
            <a:pPr eaLnBrk="1" hangingPunct="1"/>
            <a:endParaRPr lang="zh-CN" altLang="en-US">
              <a:latin typeface="Arial" charset="0"/>
              <a:ea typeface="ＭＳ Ｐゴシック" charset="0"/>
            </a:endParaRPr>
          </a:p>
        </p:txBody>
      </p:sp>
      <p:pic>
        <p:nvPicPr>
          <p:cNvPr id="19865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60" name="Text Box 5"/>
          <p:cNvSpPr txBox="1">
            <a:spLocks noChangeArrowheads="1"/>
          </p:cNvSpPr>
          <p:nvPr/>
        </p:nvSpPr>
        <p:spPr bwMode="auto">
          <a:xfrm>
            <a:off x="8578850" y="76200"/>
            <a:ext cx="527050" cy="461963"/>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65</a:t>
            </a:r>
          </a:p>
        </p:txBody>
      </p:sp>
    </p:spTree>
    <p:extLst>
      <p:ext uri="{BB962C8B-B14F-4D97-AF65-F5344CB8AC3E}">
        <p14:creationId xmlns:p14="http://schemas.microsoft.com/office/powerpoint/2010/main" val="2697517225"/>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Food in the Ark</a:t>
            </a:r>
          </a:p>
        </p:txBody>
      </p:sp>
      <p:pic>
        <p:nvPicPr>
          <p:cNvPr id="200706" name="Picture 3" descr="Gen 7 Ark Foo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94519401"/>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Study</a:t>
            </a:r>
          </a:p>
        </p:txBody>
      </p:sp>
      <p:pic>
        <p:nvPicPr>
          <p:cNvPr id="202754" name="Picture 3" descr="Gen 6 Noah Stud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62097610"/>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01" name="Group 2"/>
          <p:cNvGrpSpPr>
            <a:grpSpLocks/>
          </p:cNvGrpSpPr>
          <p:nvPr/>
        </p:nvGrpSpPr>
        <p:grpSpPr bwMode="auto">
          <a:xfrm>
            <a:off x="327025" y="215900"/>
            <a:ext cx="8804275" cy="6481763"/>
            <a:chOff x="206" y="136"/>
            <a:chExt cx="5546" cy="4083"/>
          </a:xfrm>
        </p:grpSpPr>
        <p:grpSp>
          <p:nvGrpSpPr>
            <p:cNvPr id="204805" name="Group 3"/>
            <p:cNvGrpSpPr>
              <a:grpSpLocks/>
            </p:cNvGrpSpPr>
            <p:nvPr/>
          </p:nvGrpSpPr>
          <p:grpSpPr bwMode="auto">
            <a:xfrm>
              <a:off x="234" y="136"/>
              <a:ext cx="5518" cy="4062"/>
              <a:chOff x="234" y="136"/>
              <a:chExt cx="5518" cy="4062"/>
            </a:xfrm>
          </p:grpSpPr>
          <p:pic>
            <p:nvPicPr>
              <p:cNvPr id="204807" name="Picture 4"/>
              <p:cNvPicPr>
                <a:picLocks noChangeArrowheads="1"/>
              </p:cNvPicPr>
              <p:nvPr/>
            </p:nvPicPr>
            <p:blipFill>
              <a:blip r:embed="rId3" cstate="screen">
                <a:extLst>
                  <a:ext uri="{28A0092B-C50C-407E-A947-70E740481C1C}">
                    <a14:useLocalDpi xmlns:a14="http://schemas.microsoft.com/office/drawing/2010/main"/>
                  </a:ext>
                </a:extLst>
              </a:blip>
              <a:srcRect t="2582" r="12022"/>
              <a:stretch>
                <a:fillRect/>
              </a:stretch>
            </p:blipFill>
            <p:spPr bwMode="auto">
              <a:xfrm>
                <a:off x="1621" y="136"/>
                <a:ext cx="4003" cy="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4808" name="Line 5"/>
              <p:cNvSpPr>
                <a:spLocks noChangeShapeType="1"/>
              </p:cNvSpPr>
              <p:nvPr/>
            </p:nvSpPr>
            <p:spPr bwMode="auto">
              <a:xfrm>
                <a:off x="2079" y="557"/>
                <a:ext cx="2734" cy="2753"/>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sz="2400">
                  <a:solidFill>
                    <a:srgbClr val="FFFFFF"/>
                  </a:solidFill>
                </a:endParaRPr>
              </a:p>
            </p:txBody>
          </p:sp>
          <p:sp>
            <p:nvSpPr>
              <p:cNvPr id="1413126" name="Rectangle 6"/>
              <p:cNvSpPr>
                <a:spLocks noChangeArrowheads="1"/>
              </p:cNvSpPr>
              <p:nvPr/>
            </p:nvSpPr>
            <p:spPr bwMode="auto">
              <a:xfrm rot="2700000">
                <a:off x="3194" y="2032"/>
                <a:ext cx="1480" cy="792"/>
              </a:xfrm>
              <a:prstGeom prst="rect">
                <a:avLst/>
              </a:prstGeom>
              <a:noFill/>
              <a:ln w="12700">
                <a:noFill/>
                <a:miter lim="800000"/>
                <a:headEnd/>
                <a:tailEnd/>
              </a:ln>
              <a:effectLst/>
            </p:spPr>
            <p:txBody>
              <a:bodyPr wrap="none" lIns="90488" tIns="44450" rIns="90488" bIns="44450">
                <a:spAutoFit/>
              </a:bodyPr>
              <a:lstStyle/>
              <a:p>
                <a:pPr algn="ctr">
                  <a:lnSpc>
                    <a:spcPct val="120000"/>
                  </a:lnSpc>
                  <a:defRPr/>
                </a:pPr>
                <a:r>
                  <a:rPr lang="en-US" sz="3200">
                    <a:solidFill>
                      <a:srgbClr val="FFFFFF"/>
                    </a:solidFill>
                    <a:effectLst>
                      <a:outerShdw blurRad="38100" dist="38100" dir="2700000" algn="tl">
                        <a:srgbClr val="000000"/>
                      </a:outerShdw>
                    </a:effectLst>
                    <a:latin typeface="Arial Black" charset="0"/>
                  </a:rPr>
                  <a:t>18 Inches</a:t>
                </a:r>
              </a:p>
              <a:p>
                <a:pPr algn="ctr">
                  <a:lnSpc>
                    <a:spcPct val="120000"/>
                  </a:lnSpc>
                  <a:defRPr/>
                </a:pPr>
                <a:r>
                  <a:rPr lang="en-US" sz="3200">
                    <a:solidFill>
                      <a:srgbClr val="FFFFFF"/>
                    </a:solidFill>
                    <a:effectLst>
                      <a:outerShdw blurRad="38100" dist="38100" dir="2700000" algn="tl">
                        <a:srgbClr val="000000"/>
                      </a:outerShdw>
                    </a:effectLst>
                    <a:latin typeface="Arial Black" charset="0"/>
                  </a:rPr>
                  <a:t> = 1 Cubit</a:t>
                </a:r>
              </a:p>
            </p:txBody>
          </p:sp>
          <p:sp>
            <p:nvSpPr>
              <p:cNvPr id="204810" name="Line 7"/>
              <p:cNvSpPr>
                <a:spLocks noChangeShapeType="1"/>
              </p:cNvSpPr>
              <p:nvPr/>
            </p:nvSpPr>
            <p:spPr bwMode="auto">
              <a:xfrm>
                <a:off x="2144" y="618"/>
                <a:ext cx="2598" cy="2624"/>
              </a:xfrm>
              <a:prstGeom prst="line">
                <a:avLst/>
              </a:prstGeom>
              <a:noFill/>
              <a:ln w="76200">
                <a:solidFill>
                  <a:srgbClr val="FAFD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sz="2400">
                  <a:solidFill>
                    <a:srgbClr val="FFFFFF"/>
                  </a:solidFill>
                </a:endParaRPr>
              </a:p>
            </p:txBody>
          </p:sp>
          <p:sp>
            <p:nvSpPr>
              <p:cNvPr id="1413128" name="Rectangle 8"/>
              <p:cNvSpPr>
                <a:spLocks noChangeArrowheads="1"/>
              </p:cNvSpPr>
              <p:nvPr/>
            </p:nvSpPr>
            <p:spPr bwMode="auto">
              <a:xfrm>
                <a:off x="2337" y="3628"/>
                <a:ext cx="3415" cy="422"/>
              </a:xfrm>
              <a:prstGeom prst="rect">
                <a:avLst/>
              </a:prstGeom>
              <a:noFill/>
              <a:ln w="12700">
                <a:noFill/>
                <a:miter lim="800000"/>
                <a:headEnd/>
                <a:tailEnd/>
              </a:ln>
              <a:effectLst/>
            </p:spPr>
            <p:txBody>
              <a:bodyPr lIns="90488" tIns="44450" rIns="90488" bIns="44450"/>
              <a:lstStyle/>
              <a:p>
                <a:pPr marL="342900" indent="-342900">
                  <a:spcBef>
                    <a:spcPct val="20000"/>
                  </a:spcBef>
                  <a:buClr>
                    <a:srgbClr val="C0FEF9"/>
                  </a:buClr>
                  <a:buSzPct val="75000"/>
                  <a:buFont typeface="Monotype Sorts" charset="0"/>
                  <a:buChar char="n"/>
                  <a:defRPr/>
                </a:pPr>
                <a:r>
                  <a:rPr lang="zh-CN" altLang="en-US" sz="3600" b="1">
                    <a:solidFill>
                      <a:srgbClr val="FAFD00"/>
                    </a:solidFill>
                    <a:effectLst>
                      <a:outerShdw blurRad="38100" dist="38100" dir="2700000" algn="tl">
                        <a:srgbClr val="000000"/>
                      </a:outerShdw>
                    </a:effectLst>
                  </a:rPr>
                  <a:t>  </a:t>
                </a:r>
                <a:r>
                  <a:rPr lang="en-US" altLang="zh-CN" sz="3600" b="1">
                    <a:solidFill>
                      <a:srgbClr val="FAFD00"/>
                    </a:solidFill>
                    <a:effectLst>
                      <a:outerShdw blurRad="38100" dist="38100" dir="2700000" algn="tl">
                        <a:srgbClr val="000000"/>
                      </a:outerShdw>
                    </a:effectLst>
                  </a:rPr>
                  <a:t>Length Measurement</a:t>
                </a:r>
              </a:p>
            </p:txBody>
          </p:sp>
          <p:sp>
            <p:nvSpPr>
              <p:cNvPr id="1413129" name="Rectangle 9"/>
              <p:cNvSpPr>
                <a:spLocks noChangeArrowheads="1"/>
              </p:cNvSpPr>
              <p:nvPr/>
            </p:nvSpPr>
            <p:spPr bwMode="auto">
              <a:xfrm>
                <a:off x="588" y="623"/>
                <a:ext cx="800" cy="72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nchor="ctr"/>
              <a:lstStyle/>
              <a:p>
                <a:pPr algn="ctr">
                  <a:lnSpc>
                    <a:spcPct val="90000"/>
                  </a:lnSpc>
                  <a:defRPr/>
                </a:pPr>
                <a:r>
                  <a:rPr lang="en-US" sz="3600" b="1">
                    <a:solidFill>
                      <a:srgbClr val="FAFD00"/>
                    </a:solidFill>
                    <a:effectLst>
                      <a:outerShdw blurRad="38100" dist="38100" dir="2700000" algn="tl">
                        <a:srgbClr val="000000"/>
                      </a:outerShdw>
                    </a:effectLst>
                    <a:latin typeface="Times New Roman" charset="0"/>
                  </a:rPr>
                  <a:t>B</a:t>
                </a:r>
                <a:br>
                  <a:rPr lang="en-US" sz="3600" b="1">
                    <a:solidFill>
                      <a:srgbClr val="FAFD00"/>
                    </a:solidFill>
                    <a:effectLst>
                      <a:outerShdw blurRad="38100" dist="38100" dir="2700000" algn="tl">
                        <a:srgbClr val="000000"/>
                      </a:outerShdw>
                    </a:effectLst>
                    <a:latin typeface="Times New Roman" charset="0"/>
                  </a:rPr>
                </a:br>
                <a:r>
                  <a:rPr lang="en-US" sz="3600" b="1">
                    <a:solidFill>
                      <a:srgbClr val="FAFD00"/>
                    </a:solidFill>
                    <a:effectLst>
                      <a:outerShdw blurRad="38100" dist="38100" dir="2700000" algn="tl">
                        <a:srgbClr val="000000"/>
                      </a:outerShdw>
                    </a:effectLst>
                    <a:latin typeface="Times New Roman" charset="0"/>
                  </a:rPr>
                  <a:t>I</a:t>
                </a:r>
                <a:br>
                  <a:rPr lang="en-US" sz="3600" b="1">
                    <a:solidFill>
                      <a:srgbClr val="FAFD00"/>
                    </a:solidFill>
                    <a:effectLst>
                      <a:outerShdw blurRad="38100" dist="38100" dir="2700000" algn="tl">
                        <a:srgbClr val="000000"/>
                      </a:outerShdw>
                    </a:effectLst>
                    <a:latin typeface="Times New Roman" charset="0"/>
                  </a:rPr>
                </a:br>
                <a:r>
                  <a:rPr lang="en-US" sz="3600" b="1">
                    <a:solidFill>
                      <a:srgbClr val="FAFD00"/>
                    </a:solidFill>
                    <a:effectLst>
                      <a:outerShdw blurRad="38100" dist="38100" dir="2700000" algn="tl">
                        <a:srgbClr val="000000"/>
                      </a:outerShdw>
                    </a:effectLst>
                    <a:latin typeface="Times New Roman" charset="0"/>
                  </a:rPr>
                  <a:t>B</a:t>
                </a:r>
                <a:br>
                  <a:rPr lang="en-US" sz="3600" b="1">
                    <a:solidFill>
                      <a:srgbClr val="FAFD00"/>
                    </a:solidFill>
                    <a:effectLst>
                      <a:outerShdw blurRad="38100" dist="38100" dir="2700000" algn="tl">
                        <a:srgbClr val="000000"/>
                      </a:outerShdw>
                    </a:effectLst>
                    <a:latin typeface="Times New Roman" charset="0"/>
                  </a:rPr>
                </a:br>
                <a:r>
                  <a:rPr lang="en-US" sz="3600" b="1">
                    <a:solidFill>
                      <a:srgbClr val="FAFD00"/>
                    </a:solidFill>
                    <a:effectLst>
                      <a:outerShdw blurRad="38100" dist="38100" dir="2700000" algn="tl">
                        <a:srgbClr val="000000"/>
                      </a:outerShdw>
                    </a:effectLst>
                    <a:latin typeface="Times New Roman" charset="0"/>
                  </a:rPr>
                  <a:t>L</a:t>
                </a:r>
                <a:br>
                  <a:rPr lang="en-US" sz="3600" b="1">
                    <a:solidFill>
                      <a:srgbClr val="FAFD00"/>
                    </a:solidFill>
                    <a:effectLst>
                      <a:outerShdw blurRad="38100" dist="38100" dir="2700000" algn="tl">
                        <a:srgbClr val="000000"/>
                      </a:outerShdw>
                    </a:effectLst>
                    <a:latin typeface="Times New Roman" charset="0"/>
                  </a:rPr>
                </a:br>
                <a:r>
                  <a:rPr lang="en-US" sz="3600" b="1">
                    <a:solidFill>
                      <a:srgbClr val="FAFD00"/>
                    </a:solidFill>
                    <a:effectLst>
                      <a:outerShdw blurRad="38100" dist="38100" dir="2700000" algn="tl">
                        <a:srgbClr val="000000"/>
                      </a:outerShdw>
                    </a:effectLst>
                    <a:latin typeface="Times New Roman" charset="0"/>
                  </a:rPr>
                  <a:t>E</a:t>
                </a:r>
              </a:p>
            </p:txBody>
          </p:sp>
          <p:pic>
            <p:nvPicPr>
              <p:cNvPr id="204813" name="Picture 10"/>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4" y="1798"/>
                <a:ext cx="2460" cy="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4814" name="Line 11"/>
              <p:cNvSpPr>
                <a:spLocks noChangeShapeType="1"/>
              </p:cNvSpPr>
              <p:nvPr/>
            </p:nvSpPr>
            <p:spPr bwMode="auto">
              <a:xfrm flipV="1">
                <a:off x="453" y="2209"/>
                <a:ext cx="2034" cy="898"/>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sz="2400">
                  <a:solidFill>
                    <a:srgbClr val="FFFFFF"/>
                  </a:solidFill>
                </a:endParaRPr>
              </a:p>
            </p:txBody>
          </p:sp>
          <p:sp>
            <p:nvSpPr>
              <p:cNvPr id="204815" name="Line 12"/>
              <p:cNvSpPr>
                <a:spLocks noChangeShapeType="1"/>
              </p:cNvSpPr>
              <p:nvPr/>
            </p:nvSpPr>
            <p:spPr bwMode="auto">
              <a:xfrm flipV="1">
                <a:off x="525" y="2259"/>
                <a:ext cx="1889" cy="796"/>
              </a:xfrm>
              <a:prstGeom prst="line">
                <a:avLst/>
              </a:prstGeom>
              <a:noFill/>
              <a:ln w="76200">
                <a:solidFill>
                  <a:srgbClr val="FAFD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sz="2400">
                  <a:solidFill>
                    <a:srgbClr val="FFFFFF"/>
                  </a:solidFill>
                </a:endParaRPr>
              </a:p>
            </p:txBody>
          </p:sp>
          <p:sp>
            <p:nvSpPr>
              <p:cNvPr id="204816" name="Line 13"/>
              <p:cNvSpPr>
                <a:spLocks noChangeShapeType="1"/>
              </p:cNvSpPr>
              <p:nvPr/>
            </p:nvSpPr>
            <p:spPr bwMode="auto">
              <a:xfrm flipV="1">
                <a:off x="1266" y="2701"/>
                <a:ext cx="712" cy="1172"/>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sz="2400">
                  <a:solidFill>
                    <a:srgbClr val="FFFFFF"/>
                  </a:solidFill>
                </a:endParaRPr>
              </a:p>
            </p:txBody>
          </p:sp>
          <p:sp>
            <p:nvSpPr>
              <p:cNvPr id="204817" name="AutoShape 14"/>
              <p:cNvSpPr>
                <a:spLocks noChangeArrowheads="1"/>
              </p:cNvSpPr>
              <p:nvPr/>
            </p:nvSpPr>
            <p:spPr bwMode="auto">
              <a:xfrm rot="-2460000">
                <a:off x="618" y="2368"/>
                <a:ext cx="337" cy="221"/>
              </a:xfrm>
              <a:prstGeom prst="rightArrow">
                <a:avLst>
                  <a:gd name="adj1" fmla="val 50000"/>
                  <a:gd name="adj2" fmla="val 76251"/>
                </a:avLst>
              </a:prstGeom>
              <a:solidFill>
                <a:srgbClr val="FAFD00"/>
              </a:solidFill>
              <a:ln w="12700">
                <a:solidFill>
                  <a:schemeClr val="bg2"/>
                </a:solidFill>
                <a:miter lim="800000"/>
                <a:headEnd/>
                <a:tailEnd/>
              </a:ln>
            </p:spPr>
            <p:txBody>
              <a:bodyPr wrap="none" anchor="ctr"/>
              <a:lstStyle/>
              <a:p>
                <a:endParaRPr lang="zh-CN" altLang="en-US" sz="2400">
                  <a:solidFill>
                    <a:srgbClr val="FFFFFF"/>
                  </a:solidFill>
                </a:endParaRPr>
              </a:p>
            </p:txBody>
          </p:sp>
          <p:sp>
            <p:nvSpPr>
              <p:cNvPr id="204818" name="AutoShape 15"/>
              <p:cNvSpPr>
                <a:spLocks noChangeArrowheads="1"/>
              </p:cNvSpPr>
              <p:nvPr/>
            </p:nvSpPr>
            <p:spPr bwMode="auto">
              <a:xfrm rot="8340000">
                <a:off x="1037" y="2017"/>
                <a:ext cx="337" cy="221"/>
              </a:xfrm>
              <a:prstGeom prst="rightArrow">
                <a:avLst>
                  <a:gd name="adj1" fmla="val 50000"/>
                  <a:gd name="adj2" fmla="val 76251"/>
                </a:avLst>
              </a:prstGeom>
              <a:solidFill>
                <a:srgbClr val="FAFD00"/>
              </a:solidFill>
              <a:ln w="12700">
                <a:solidFill>
                  <a:schemeClr val="bg2"/>
                </a:solidFill>
                <a:miter lim="800000"/>
                <a:headEnd/>
                <a:tailEnd/>
              </a:ln>
            </p:spPr>
            <p:txBody>
              <a:bodyPr wrap="none" anchor="ctr"/>
              <a:lstStyle/>
              <a:p>
                <a:endParaRPr lang="zh-CN" altLang="en-US" sz="2400">
                  <a:solidFill>
                    <a:srgbClr val="FFFFFF"/>
                  </a:solidFill>
                </a:endParaRPr>
              </a:p>
            </p:txBody>
          </p:sp>
          <p:sp>
            <p:nvSpPr>
              <p:cNvPr id="204819" name="Line 16"/>
              <p:cNvSpPr>
                <a:spLocks noChangeShapeType="1"/>
              </p:cNvSpPr>
              <p:nvPr/>
            </p:nvSpPr>
            <p:spPr bwMode="auto">
              <a:xfrm flipV="1">
                <a:off x="1307" y="2798"/>
                <a:ext cx="631" cy="977"/>
              </a:xfrm>
              <a:prstGeom prst="line">
                <a:avLst/>
              </a:prstGeom>
              <a:noFill/>
              <a:ln w="76200">
                <a:solidFill>
                  <a:srgbClr val="EDF80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sz="2400">
                  <a:solidFill>
                    <a:srgbClr val="FFFFFF"/>
                  </a:solidFill>
                </a:endParaRPr>
              </a:p>
            </p:txBody>
          </p:sp>
          <p:sp>
            <p:nvSpPr>
              <p:cNvPr id="1413137" name="Rectangle 17"/>
              <p:cNvSpPr>
                <a:spLocks noChangeArrowheads="1"/>
              </p:cNvSpPr>
              <p:nvPr/>
            </p:nvSpPr>
            <p:spPr bwMode="auto">
              <a:xfrm>
                <a:off x="1087" y="2447"/>
                <a:ext cx="740" cy="363"/>
              </a:xfrm>
              <a:prstGeom prst="rect">
                <a:avLst/>
              </a:prstGeom>
              <a:noFill/>
              <a:ln w="12700">
                <a:noFill/>
                <a:miter lim="800000"/>
                <a:headEnd/>
                <a:tailEnd/>
              </a:ln>
              <a:effectLst/>
            </p:spPr>
            <p:txBody>
              <a:bodyPr wrap="none" lIns="90488" tIns="44450" rIns="90488" bIns="44450">
                <a:spAutoFit/>
              </a:bodyPr>
              <a:lstStyle/>
              <a:p>
                <a:pPr>
                  <a:defRPr/>
                </a:pPr>
                <a:r>
                  <a:rPr lang="en-US" sz="3200" b="1">
                    <a:solidFill>
                      <a:srgbClr val="FFFFFF"/>
                    </a:solidFill>
                    <a:effectLst>
                      <a:outerShdw blurRad="38100" dist="38100" dir="2700000" algn="tl">
                        <a:srgbClr val="000000"/>
                      </a:outerShdw>
                    </a:effectLst>
                  </a:rPr>
                  <a:t>Span</a:t>
                </a:r>
              </a:p>
            </p:txBody>
          </p:sp>
          <p:sp>
            <p:nvSpPr>
              <p:cNvPr id="1413138" name="Rectangle 18"/>
              <p:cNvSpPr>
                <a:spLocks noChangeArrowheads="1"/>
              </p:cNvSpPr>
              <p:nvPr/>
            </p:nvSpPr>
            <p:spPr bwMode="auto">
              <a:xfrm>
                <a:off x="772" y="3103"/>
                <a:ext cx="1693" cy="363"/>
              </a:xfrm>
              <a:prstGeom prst="rect">
                <a:avLst/>
              </a:prstGeom>
              <a:noFill/>
              <a:ln w="12700">
                <a:noFill/>
                <a:miter lim="800000"/>
                <a:headEnd/>
                <a:tailEnd/>
              </a:ln>
              <a:effectLst/>
            </p:spPr>
            <p:txBody>
              <a:bodyPr wrap="none" lIns="90488" tIns="44450" rIns="90488" bIns="44450">
                <a:spAutoFit/>
              </a:bodyPr>
              <a:lstStyle/>
              <a:p>
                <a:pPr>
                  <a:defRPr/>
                </a:pPr>
                <a:r>
                  <a:rPr lang="en-US" sz="3200" b="1">
                    <a:solidFill>
                      <a:srgbClr val="FFFFFF"/>
                    </a:solidFill>
                    <a:effectLst>
                      <a:outerShdw blurRad="38100" dist="38100" dir="2700000" algn="tl">
                        <a:srgbClr val="000000"/>
                      </a:outerShdw>
                    </a:effectLst>
                  </a:rPr>
                  <a:t>Handbreadth</a:t>
                </a:r>
              </a:p>
            </p:txBody>
          </p:sp>
          <p:sp>
            <p:nvSpPr>
              <p:cNvPr id="1413139" name="Rectangle 19"/>
              <p:cNvSpPr>
                <a:spLocks noChangeArrowheads="1"/>
              </p:cNvSpPr>
              <p:nvPr/>
            </p:nvSpPr>
            <p:spPr bwMode="auto">
              <a:xfrm>
                <a:off x="812" y="1793"/>
                <a:ext cx="896" cy="363"/>
              </a:xfrm>
              <a:prstGeom prst="rect">
                <a:avLst/>
              </a:prstGeom>
              <a:noFill/>
              <a:ln w="12700">
                <a:noFill/>
                <a:miter lim="800000"/>
                <a:headEnd/>
                <a:tailEnd/>
              </a:ln>
              <a:effectLst/>
            </p:spPr>
            <p:txBody>
              <a:bodyPr wrap="none" lIns="90488" tIns="44450" rIns="90488" bIns="44450">
                <a:spAutoFit/>
              </a:bodyPr>
              <a:lstStyle/>
              <a:p>
                <a:pPr>
                  <a:defRPr/>
                </a:pPr>
                <a:r>
                  <a:rPr lang="en-US" sz="3200" b="1">
                    <a:solidFill>
                      <a:srgbClr val="FFFFFF"/>
                    </a:solidFill>
                    <a:effectLst>
                      <a:outerShdw blurRad="38100" dist="38100" dir="2700000" algn="tl">
                        <a:srgbClr val="000000"/>
                      </a:outerShdw>
                    </a:effectLst>
                  </a:rPr>
                  <a:t>Finger</a:t>
                </a:r>
              </a:p>
            </p:txBody>
          </p:sp>
        </p:grpSp>
        <p:sp>
          <p:nvSpPr>
            <p:cNvPr id="204806" name="Rectangle 20"/>
            <p:cNvSpPr>
              <a:spLocks noChangeArrowheads="1"/>
            </p:cNvSpPr>
            <p:nvPr/>
          </p:nvSpPr>
          <p:spPr bwMode="auto">
            <a:xfrm>
              <a:off x="206" y="4029"/>
              <a:ext cx="1064"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zh-CN" sz="1400">
                  <a:solidFill>
                    <a:srgbClr val="FFFFFF"/>
                  </a:solidFill>
                  <a:latin typeface="Arial Narrow" charset="0"/>
                </a:rPr>
                <a:t>©  EBibleTeacher.com  </a:t>
              </a:r>
            </a:p>
          </p:txBody>
        </p:sp>
      </p:grpSp>
      <p:sp>
        <p:nvSpPr>
          <p:cNvPr id="204802" name="Rectangle 21"/>
          <p:cNvSpPr>
            <a:spLocks noChangeArrowheads="1"/>
          </p:cNvSpPr>
          <p:nvPr/>
        </p:nvSpPr>
        <p:spPr bwMode="auto">
          <a:xfrm>
            <a:off x="5945188" y="452438"/>
            <a:ext cx="2822575" cy="1625600"/>
          </a:xfrm>
          <a:prstGeom prst="rect">
            <a:avLst/>
          </a:prstGeom>
          <a:solidFill>
            <a:srgbClr val="FF5008"/>
          </a:solidFill>
          <a:ln w="12700">
            <a:solidFill>
              <a:srgbClr val="FF5008"/>
            </a:solidFill>
            <a:miter lim="800000"/>
            <a:headEnd/>
            <a:tailEnd/>
          </a:ln>
        </p:spPr>
        <p:txBody>
          <a:bodyPr lIns="90488" tIns="44450" rIns="90488" bIns="44450">
            <a:spAutoFit/>
          </a:bodyPr>
          <a:lstStyle/>
          <a:p>
            <a:pPr algn="ctr">
              <a:spcBef>
                <a:spcPct val="50000"/>
              </a:spcBef>
            </a:pPr>
            <a:r>
              <a:rPr lang="en-US" altLang="zh-CN" sz="2000" dirty="0">
                <a:solidFill>
                  <a:srgbClr val="FFFFFF"/>
                </a:solidFill>
                <a:latin typeface="Arial Narrow" charset="0"/>
              </a:rPr>
              <a:t>This is a sample page from </a:t>
            </a:r>
            <a:r>
              <a:rPr lang="en-US" altLang="ja-JP" sz="2000" b="1" i="1" dirty="0">
                <a:solidFill>
                  <a:srgbClr val="FFFFFF"/>
                </a:solidFill>
                <a:latin typeface="Arial Narrow" charset="0"/>
              </a:rPr>
              <a:t>"The World of the Bible" </a:t>
            </a:r>
            <a:r>
              <a:rPr lang="en-US" altLang="ja-JP" sz="2000" dirty="0">
                <a:solidFill>
                  <a:srgbClr val="FFFFFF"/>
                </a:solidFill>
                <a:latin typeface="Arial Narrow" charset="0"/>
              </a:rPr>
              <a:t>a PowerPoint Sunday School Series from </a:t>
            </a:r>
            <a:r>
              <a:rPr lang="en-US" altLang="ja-JP" sz="2000" dirty="0" err="1">
                <a:solidFill>
                  <a:srgbClr val="FFFFFF"/>
                </a:solidFill>
                <a:latin typeface="Arial Narrow" charset="0"/>
              </a:rPr>
              <a:t>eBibleteacher.com</a:t>
            </a:r>
            <a:endParaRPr lang="en-US" altLang="zh-CN" sz="2000" dirty="0">
              <a:solidFill>
                <a:srgbClr val="FFFFFF"/>
              </a:solidFill>
              <a:latin typeface="Arial Narrow" charset="0"/>
            </a:endParaRPr>
          </a:p>
        </p:txBody>
      </p:sp>
      <p:sp>
        <p:nvSpPr>
          <p:cNvPr id="1413142" name="Rectangle 22"/>
          <p:cNvSpPr>
            <a:spLocks noGrp="1" noChangeArrowheads="1"/>
          </p:cNvSpPr>
          <p:nvPr>
            <p:ph type="title" idx="4294967295"/>
          </p:nvPr>
        </p:nvSpPr>
        <p:spPr>
          <a:effectLst/>
        </p:spPr>
        <p:txBody>
          <a:bodyPr/>
          <a:lstStyle/>
          <a:p>
            <a:pPr>
              <a:defRPr/>
            </a:pPr>
            <a:r>
              <a:rPr lang="en-US" sz="100" b="0" u="none" dirty="0">
                <a:solidFill>
                  <a:srgbClr val="000066"/>
                </a:solidFill>
                <a:effectLst/>
                <a:latin typeface="Arial Narrow" charset="0"/>
                <a:ea typeface="ＭＳ Ｐゴシック" charset="0"/>
              </a:rPr>
              <a:t>Cubit Diagram Sample</a:t>
            </a:r>
            <a:endParaRPr lang="en-US" sz="100" dirty="0">
              <a:solidFill>
                <a:srgbClr val="000066"/>
              </a:solidFill>
              <a:latin typeface="Times New Roman" charset="0"/>
              <a:ea typeface="ＭＳ Ｐゴシック" charset="0"/>
            </a:endParaRPr>
          </a:p>
        </p:txBody>
      </p:sp>
      <p:sp>
        <p:nvSpPr>
          <p:cNvPr id="204804" name="Text Box 23"/>
          <p:cNvSpPr txBox="1">
            <a:spLocks noChangeArrowheads="1"/>
          </p:cNvSpPr>
          <p:nvPr/>
        </p:nvSpPr>
        <p:spPr bwMode="auto">
          <a:xfrm>
            <a:off x="8293100" y="6491288"/>
            <a:ext cx="88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800">
                <a:solidFill>
                  <a:srgbClr val="FFFFFF"/>
                </a:solidFill>
                <a:latin typeface="Franklin Gothic Heavy" charset="0"/>
                <a:hlinkClick r:id="" action="ppaction://noaction"/>
              </a:rPr>
              <a:t>INDEX</a:t>
            </a:r>
            <a:endParaRPr lang="en-US" altLang="zh-CN" sz="1800">
              <a:solidFill>
                <a:srgbClr val="FFFFFF"/>
              </a:solidFill>
              <a:latin typeface="Franklin Gothic Heavy" charset="0"/>
            </a:endParaRPr>
          </a:p>
        </p:txBody>
      </p:sp>
    </p:spTree>
    <p:extLst>
      <p:ext uri="{BB962C8B-B14F-4D97-AF65-F5344CB8AC3E}">
        <p14:creationId xmlns:p14="http://schemas.microsoft.com/office/powerpoint/2010/main" val="212800972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6849" name="Group 2"/>
          <p:cNvGrpSpPr>
            <a:grpSpLocks/>
          </p:cNvGrpSpPr>
          <p:nvPr/>
        </p:nvGrpSpPr>
        <p:grpSpPr bwMode="auto">
          <a:xfrm>
            <a:off x="203200" y="3592513"/>
            <a:ext cx="8796338" cy="3259137"/>
            <a:chOff x="128" y="2263"/>
            <a:chExt cx="5541" cy="2053"/>
          </a:xfrm>
        </p:grpSpPr>
        <p:sp>
          <p:nvSpPr>
            <p:cNvPr id="206853" name="Rectangle 3"/>
            <p:cNvSpPr>
              <a:spLocks noChangeArrowheads="1"/>
            </p:cNvSpPr>
            <p:nvPr/>
          </p:nvSpPr>
          <p:spPr bwMode="auto">
            <a:xfrm>
              <a:off x="234" y="2352"/>
              <a:ext cx="5418" cy="1724"/>
            </a:xfrm>
            <a:prstGeom prst="rect">
              <a:avLst/>
            </a:prstGeom>
            <a:solidFill>
              <a:schemeClr val="bg2"/>
            </a:solidFill>
            <a:ln w="12700">
              <a:solidFill>
                <a:schemeClr val="bg2"/>
              </a:solidFill>
              <a:miter lim="800000"/>
              <a:headEnd/>
              <a:tailEnd/>
            </a:ln>
          </p:spPr>
          <p:txBody>
            <a:bodyPr wrap="none" anchor="ctr"/>
            <a:lstStyle/>
            <a:p>
              <a:endParaRPr lang="zh-CN" altLang="en-US" sz="2400">
                <a:solidFill>
                  <a:srgbClr val="FFFFFF"/>
                </a:solidFill>
                <a:cs typeface="Arial" charset="0"/>
              </a:endParaRPr>
            </a:p>
          </p:txBody>
        </p:sp>
        <p:pic>
          <p:nvPicPr>
            <p:cNvPr id="206854"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 y="2263"/>
              <a:ext cx="5458" cy="1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6855" name="Line 5"/>
            <p:cNvSpPr>
              <a:spLocks noChangeShapeType="1"/>
            </p:cNvSpPr>
            <p:nvPr/>
          </p:nvSpPr>
          <p:spPr bwMode="auto">
            <a:xfrm>
              <a:off x="934" y="3271"/>
              <a:ext cx="3213" cy="646"/>
            </a:xfrm>
            <a:prstGeom prst="line">
              <a:avLst/>
            </a:prstGeom>
            <a:noFill/>
            <a:ln w="38100">
              <a:solidFill>
                <a:schemeClr val="tx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sz="2400">
                <a:solidFill>
                  <a:srgbClr val="FFFFFF"/>
                </a:solidFill>
              </a:endParaRPr>
            </a:p>
          </p:txBody>
        </p:sp>
        <p:sp>
          <p:nvSpPr>
            <p:cNvPr id="206856" name="Line 6"/>
            <p:cNvSpPr>
              <a:spLocks noChangeShapeType="1"/>
            </p:cNvSpPr>
            <p:nvPr/>
          </p:nvSpPr>
          <p:spPr bwMode="auto">
            <a:xfrm flipV="1">
              <a:off x="2865" y="3407"/>
              <a:ext cx="646" cy="498"/>
            </a:xfrm>
            <a:prstGeom prst="line">
              <a:avLst/>
            </a:prstGeom>
            <a:noFill/>
            <a:ln w="38100">
              <a:solidFill>
                <a:schemeClr val="tx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sz="2400">
                <a:solidFill>
                  <a:srgbClr val="FFFFFF"/>
                </a:solidFill>
              </a:endParaRPr>
            </a:p>
          </p:txBody>
        </p:sp>
        <p:sp>
          <p:nvSpPr>
            <p:cNvPr id="206857" name="Line 7"/>
            <p:cNvSpPr>
              <a:spLocks noChangeShapeType="1"/>
            </p:cNvSpPr>
            <p:nvPr/>
          </p:nvSpPr>
          <p:spPr bwMode="auto">
            <a:xfrm>
              <a:off x="249" y="3249"/>
              <a:ext cx="4171" cy="1036"/>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a:solidFill>
                  <a:srgbClr val="FFFFFF"/>
                </a:solidFill>
              </a:endParaRPr>
            </a:p>
          </p:txBody>
        </p:sp>
        <p:sp>
          <p:nvSpPr>
            <p:cNvPr id="206858" name="Line 8"/>
            <p:cNvSpPr>
              <a:spLocks noChangeShapeType="1"/>
            </p:cNvSpPr>
            <p:nvPr/>
          </p:nvSpPr>
          <p:spPr bwMode="auto">
            <a:xfrm flipV="1">
              <a:off x="263" y="3145"/>
              <a:ext cx="1043" cy="83"/>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a:solidFill>
                  <a:srgbClr val="FFFFFF"/>
                </a:solidFill>
              </a:endParaRPr>
            </a:p>
          </p:txBody>
        </p:sp>
        <p:sp>
          <p:nvSpPr>
            <p:cNvPr id="206859" name="Line 9"/>
            <p:cNvSpPr>
              <a:spLocks noChangeShapeType="1"/>
            </p:cNvSpPr>
            <p:nvPr/>
          </p:nvSpPr>
          <p:spPr bwMode="auto">
            <a:xfrm>
              <a:off x="1334" y="3158"/>
              <a:ext cx="3990" cy="426"/>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a:solidFill>
                  <a:srgbClr val="FFFFFF"/>
                </a:solidFill>
              </a:endParaRPr>
            </a:p>
          </p:txBody>
        </p:sp>
        <p:sp>
          <p:nvSpPr>
            <p:cNvPr id="206860" name="Line 10"/>
            <p:cNvSpPr>
              <a:spLocks noChangeShapeType="1"/>
            </p:cNvSpPr>
            <p:nvPr/>
          </p:nvSpPr>
          <p:spPr bwMode="auto">
            <a:xfrm>
              <a:off x="5346" y="3594"/>
              <a:ext cx="237" cy="714"/>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a:solidFill>
                  <a:srgbClr val="FFFFFF"/>
                </a:solidFill>
              </a:endParaRPr>
            </a:p>
          </p:txBody>
        </p:sp>
        <p:sp>
          <p:nvSpPr>
            <p:cNvPr id="206861" name="Line 11"/>
            <p:cNvSpPr>
              <a:spLocks noChangeShapeType="1"/>
            </p:cNvSpPr>
            <p:nvPr/>
          </p:nvSpPr>
          <p:spPr bwMode="auto">
            <a:xfrm flipV="1">
              <a:off x="1334" y="2660"/>
              <a:ext cx="5" cy="502"/>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a:solidFill>
                  <a:srgbClr val="FFFFFF"/>
                </a:solidFill>
              </a:endParaRPr>
            </a:p>
          </p:txBody>
        </p:sp>
        <p:sp>
          <p:nvSpPr>
            <p:cNvPr id="206862" name="Line 12"/>
            <p:cNvSpPr>
              <a:spLocks noChangeShapeType="1"/>
            </p:cNvSpPr>
            <p:nvPr/>
          </p:nvSpPr>
          <p:spPr bwMode="auto">
            <a:xfrm>
              <a:off x="261" y="2676"/>
              <a:ext cx="5389" cy="349"/>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a:solidFill>
                  <a:srgbClr val="FFFFFF"/>
                </a:solidFill>
              </a:endParaRPr>
            </a:p>
          </p:txBody>
        </p:sp>
        <p:sp>
          <p:nvSpPr>
            <p:cNvPr id="206863" name="Line 13"/>
            <p:cNvSpPr>
              <a:spLocks noChangeShapeType="1"/>
            </p:cNvSpPr>
            <p:nvPr/>
          </p:nvSpPr>
          <p:spPr bwMode="auto">
            <a:xfrm>
              <a:off x="254" y="2664"/>
              <a:ext cx="1106" cy="4"/>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a:solidFill>
                  <a:srgbClr val="FFFFFF"/>
                </a:solidFill>
              </a:endParaRPr>
            </a:p>
          </p:txBody>
        </p:sp>
        <p:sp>
          <p:nvSpPr>
            <p:cNvPr id="206864" name="Line 14"/>
            <p:cNvSpPr>
              <a:spLocks noChangeShapeType="1"/>
            </p:cNvSpPr>
            <p:nvPr/>
          </p:nvSpPr>
          <p:spPr bwMode="auto">
            <a:xfrm>
              <a:off x="1346" y="2674"/>
              <a:ext cx="3988" cy="140"/>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a:solidFill>
                  <a:srgbClr val="FFFFFF"/>
                </a:solidFill>
              </a:endParaRPr>
            </a:p>
          </p:txBody>
        </p:sp>
        <p:sp>
          <p:nvSpPr>
            <p:cNvPr id="206865" name="Line 15"/>
            <p:cNvSpPr>
              <a:spLocks noChangeShapeType="1"/>
            </p:cNvSpPr>
            <p:nvPr/>
          </p:nvSpPr>
          <p:spPr bwMode="auto">
            <a:xfrm>
              <a:off x="5361" y="2828"/>
              <a:ext cx="289" cy="197"/>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a:solidFill>
                  <a:srgbClr val="FFFFFF"/>
                </a:solidFill>
              </a:endParaRPr>
            </a:p>
          </p:txBody>
        </p:sp>
        <p:sp>
          <p:nvSpPr>
            <p:cNvPr id="206866" name="Line 16"/>
            <p:cNvSpPr>
              <a:spLocks noChangeShapeType="1"/>
            </p:cNvSpPr>
            <p:nvPr/>
          </p:nvSpPr>
          <p:spPr bwMode="auto">
            <a:xfrm flipV="1">
              <a:off x="254" y="2655"/>
              <a:ext cx="0" cy="594"/>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a:solidFill>
                  <a:srgbClr val="FFFFFF"/>
                </a:solidFill>
              </a:endParaRPr>
            </a:p>
          </p:txBody>
        </p:sp>
        <p:sp>
          <p:nvSpPr>
            <p:cNvPr id="206867" name="Line 17"/>
            <p:cNvSpPr>
              <a:spLocks noChangeShapeType="1"/>
            </p:cNvSpPr>
            <p:nvPr/>
          </p:nvSpPr>
          <p:spPr bwMode="auto">
            <a:xfrm flipV="1">
              <a:off x="5347" y="2828"/>
              <a:ext cx="0" cy="771"/>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a:solidFill>
                  <a:srgbClr val="FFFFFF"/>
                </a:solidFill>
              </a:endParaRPr>
            </a:p>
          </p:txBody>
        </p:sp>
        <p:sp>
          <p:nvSpPr>
            <p:cNvPr id="206868" name="Line 18"/>
            <p:cNvSpPr>
              <a:spLocks noChangeShapeType="1"/>
            </p:cNvSpPr>
            <p:nvPr/>
          </p:nvSpPr>
          <p:spPr bwMode="auto">
            <a:xfrm flipH="1" flipV="1">
              <a:off x="5650" y="3034"/>
              <a:ext cx="19" cy="1282"/>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a:solidFill>
                  <a:srgbClr val="FFFFFF"/>
                </a:solidFill>
              </a:endParaRPr>
            </a:p>
          </p:txBody>
        </p:sp>
      </p:grpSp>
      <p:sp>
        <p:nvSpPr>
          <p:cNvPr id="1415187" name="Rectangle 19"/>
          <p:cNvSpPr>
            <a:spLocks noGrp="1" noChangeArrowheads="1"/>
          </p:cNvSpPr>
          <p:nvPr>
            <p:ph type="title"/>
          </p:nvPr>
        </p:nvSpPr>
        <p:spPr>
          <a:xfrm>
            <a:off x="223838" y="261938"/>
            <a:ext cx="7715250" cy="1143000"/>
          </a:xfrm>
        </p:spPr>
        <p:txBody>
          <a:bodyPr/>
          <a:lstStyle/>
          <a:p>
            <a:pPr>
              <a:defRPr/>
            </a:pPr>
            <a:r>
              <a:rPr lang="en-US" altLang="zh-CN" dirty="0">
                <a:solidFill>
                  <a:srgbClr val="FFFF00"/>
                </a:solidFill>
                <a:ea typeface="ＭＳ Ｐゴシック" charset="0"/>
                <a:cs typeface="Arial"/>
              </a:rPr>
              <a:t>Noah</a:t>
            </a:r>
            <a:r>
              <a:rPr lang="fr-FR" altLang="zh-CN" dirty="0">
                <a:solidFill>
                  <a:srgbClr val="FFFF00"/>
                </a:solidFill>
                <a:ea typeface="ＭＳ Ｐゴシック" charset="0"/>
                <a:cs typeface="Arial"/>
              </a:rPr>
              <a:t>'</a:t>
            </a:r>
            <a:r>
              <a:rPr lang="en-US" altLang="zh-CN" dirty="0">
                <a:solidFill>
                  <a:srgbClr val="FFFF00"/>
                </a:solidFill>
                <a:ea typeface="ＭＳ Ｐゴシック" charset="0"/>
                <a:cs typeface="Arial"/>
              </a:rPr>
              <a:t>s Ark Size</a:t>
            </a:r>
          </a:p>
        </p:txBody>
      </p:sp>
      <p:sp>
        <p:nvSpPr>
          <p:cNvPr id="206851" name="Text Box 22"/>
          <p:cNvSpPr txBox="1">
            <a:spLocks noChangeArrowheads="1"/>
          </p:cNvSpPr>
          <p:nvPr/>
        </p:nvSpPr>
        <p:spPr bwMode="auto">
          <a:xfrm>
            <a:off x="8293100" y="6491288"/>
            <a:ext cx="88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800">
                <a:solidFill>
                  <a:srgbClr val="FFFFFF"/>
                </a:solidFill>
                <a:cs typeface="Arial" charset="0"/>
                <a:hlinkClick r:id="" action="ppaction://noaction"/>
              </a:rPr>
              <a:t>INDEX</a:t>
            </a:r>
            <a:endParaRPr lang="en-US" altLang="zh-CN" sz="1800">
              <a:solidFill>
                <a:srgbClr val="FFFFFF"/>
              </a:solidFill>
              <a:cs typeface="Arial" charset="0"/>
            </a:endParaRPr>
          </a:p>
        </p:txBody>
      </p:sp>
      <p:sp>
        <p:nvSpPr>
          <p:cNvPr id="1415191" name="Rectangle 23"/>
          <p:cNvSpPr>
            <a:spLocks noChangeArrowheads="1"/>
          </p:cNvSpPr>
          <p:nvPr/>
        </p:nvSpPr>
        <p:spPr bwMode="auto">
          <a:xfrm>
            <a:off x="533400" y="1676400"/>
            <a:ext cx="8269288" cy="1828800"/>
          </a:xfrm>
          <a:prstGeom prst="rect">
            <a:avLst/>
          </a:prstGeom>
          <a:noFill/>
          <a:ln w="12700">
            <a:noFill/>
            <a:miter lim="800000"/>
            <a:headEnd/>
            <a:tailEnd/>
          </a:ln>
          <a:effectLst/>
        </p:spPr>
        <p:txBody>
          <a:bodyPr lIns="90488" tIns="44450" rIns="90488" bIns="44450"/>
          <a:lstStyle/>
          <a:p>
            <a:pPr marL="342900" indent="-342900">
              <a:spcBef>
                <a:spcPct val="20000"/>
              </a:spcBef>
              <a:buClr>
                <a:srgbClr val="C0FEF9"/>
              </a:buClr>
              <a:buSzPct val="75000"/>
              <a:buFont typeface="Monotype Sorts" charset="0"/>
              <a:buChar char="n"/>
              <a:defRPr/>
            </a:pPr>
            <a:r>
              <a:rPr lang="zh-CN" altLang="en-US" sz="3600" b="1" dirty="0">
                <a:solidFill>
                  <a:srgbClr val="FFFFFF"/>
                </a:solidFill>
                <a:effectLst>
                  <a:outerShdw blurRad="38100" dist="38100" dir="2700000" algn="tl">
                    <a:srgbClr val="000000"/>
                  </a:outerShdw>
                </a:effectLst>
                <a:latin typeface="Arial"/>
                <a:ea typeface="宋体" charset="0"/>
                <a:cs typeface="Arial"/>
              </a:rPr>
              <a:t> </a:t>
            </a:r>
            <a:r>
              <a:rPr lang="en-US" altLang="zh-CN" sz="3600" b="1" dirty="0">
                <a:solidFill>
                  <a:srgbClr val="FFFFFF"/>
                </a:solidFill>
                <a:effectLst>
                  <a:outerShdw blurRad="38100" dist="38100" dir="2700000" algn="tl">
                    <a:srgbClr val="000000"/>
                  </a:outerShdw>
                </a:effectLst>
                <a:latin typeface="Arial"/>
                <a:cs typeface="Arial"/>
              </a:rPr>
              <a:t>The ark was 300 cubits long (450 feet), 50 cubits wide (75 feet) and 30 cubits tall (45 feet)   Gen 6:15</a:t>
            </a:r>
          </a:p>
        </p:txBody>
      </p:sp>
    </p:spTree>
    <p:extLst>
      <p:ext uri="{BB962C8B-B14F-4D97-AF65-F5344CB8AC3E}">
        <p14:creationId xmlns:p14="http://schemas.microsoft.com/office/powerpoint/2010/main" val="4080943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08898" name="Picture 4" descr="Gen 6 Ark 3 Deck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3729887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10946" name="Picture 3" descr="Gen 6 Flood Worldwi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5567227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77850"/>
            <a:ext cx="9144000" cy="567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8" name="Rectangle 3"/>
          <p:cNvSpPr>
            <a:spLocks noGrp="1" noChangeArrowheads="1"/>
          </p:cNvSpPr>
          <p:nvPr>
            <p:ph type="title"/>
          </p:nvPr>
        </p:nvSpPr>
        <p:spPr>
          <a:xfrm>
            <a:off x="76200" y="577850"/>
            <a:ext cx="4572000" cy="657689"/>
          </a:xfrm>
        </p:spPr>
        <p:txBody>
          <a:bodyPr/>
          <a:lstStyle/>
          <a:p>
            <a:pPr eaLnBrk="1" hangingPunct="1"/>
            <a:r>
              <a:rPr lang="en-US" altLang="zh-CN" b="1" dirty="0">
                <a:solidFill>
                  <a:schemeClr val="tx1"/>
                </a:solidFill>
                <a:latin typeface="Times New Roman" charset="0"/>
              </a:rPr>
              <a:t>Flood Chronology</a:t>
            </a:r>
            <a:endParaRPr lang="zh-CN" altLang="en-US" b="1" dirty="0">
              <a:solidFill>
                <a:schemeClr val="tx1"/>
              </a:solidFill>
              <a:latin typeface="Times New Roman" charset="0"/>
            </a:endParaRPr>
          </a:p>
        </p:txBody>
      </p:sp>
      <p:sp>
        <p:nvSpPr>
          <p:cNvPr id="467972" name="Text Box 4"/>
          <p:cNvSpPr txBox="1">
            <a:spLocks noChangeArrowheads="1"/>
          </p:cNvSpPr>
          <p:nvPr/>
        </p:nvSpPr>
        <p:spPr bwMode="auto">
          <a:xfrm>
            <a:off x="0" y="3789363"/>
            <a:ext cx="1258888" cy="1439862"/>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God Shuts the Door</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and his family sealed within the ark</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7</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16</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7973" name="Text Box 5"/>
          <p:cNvSpPr txBox="1">
            <a:spLocks noChangeArrowheads="1"/>
          </p:cNvSpPr>
          <p:nvPr/>
        </p:nvSpPr>
        <p:spPr bwMode="auto">
          <a:xfrm>
            <a:off x="1476375" y="3621454"/>
            <a:ext cx="1728788" cy="2160587"/>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Waters trapped deep in the ground break open on the land in 40 days of hard rain with volcanic eruptions, erosion, earthquakes, and more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12</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Waters cover the whole earth (Gen 7:18-20). All land creatures die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7:21-22</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5" name="Text Box 7"/>
          <p:cNvSpPr txBox="1">
            <a:spLocks noChangeArrowheads="1"/>
          </p:cNvSpPr>
          <p:nvPr/>
        </p:nvSpPr>
        <p:spPr bwMode="auto">
          <a:xfrm>
            <a:off x="3529013" y="3621454"/>
            <a:ext cx="3095625" cy="216058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Day 47 of Flood—Intense Rainfall Ends</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For 110 more days, the waters cover the earth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24</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as the rain and eruptions continue. Many layers of mud laid down, full of dead things. They have now turned into rocks and fossils.</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Finally, the water begins to go down.</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6" name="Text Box 8"/>
          <p:cNvSpPr txBox="1">
            <a:spLocks noChangeArrowheads="1"/>
          </p:cNvSpPr>
          <p:nvPr/>
        </p:nvSpPr>
        <p:spPr bwMode="auto">
          <a:xfrm>
            <a:off x="6897600" y="3614254"/>
            <a:ext cx="2246400" cy="2304146"/>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Ark Lands on New Ararat Mountains </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8</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4</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For 74 days, Noah and his family wait while the water continues to go down. A great wind</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8</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helps to drive the water off the land. The mountains continue to rise and valleys form. The flood waters continue to collect in the new oceans.</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8" name="Rectangle 3">
            <a:extLst>
              <a:ext uri="{FF2B5EF4-FFF2-40B4-BE49-F238E27FC236}">
                <a16:creationId xmlns:a16="http://schemas.microsoft.com/office/drawing/2014/main" id="{28585B9A-81AF-4F44-8E4E-764C5E4FA68C}"/>
              </a:ext>
            </a:extLst>
          </p:cNvPr>
          <p:cNvSpPr txBox="1">
            <a:spLocks noChangeArrowheads="1"/>
          </p:cNvSpPr>
          <p:nvPr/>
        </p:nvSpPr>
        <p:spPr bwMode="auto">
          <a:xfrm>
            <a:off x="169679"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0</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9" name="Rectangle 3">
            <a:extLst>
              <a:ext uri="{FF2B5EF4-FFF2-40B4-BE49-F238E27FC236}">
                <a16:creationId xmlns:a16="http://schemas.microsoft.com/office/drawing/2014/main" id="{E303F321-A684-384B-98C1-6A15B56404F0}"/>
              </a:ext>
            </a:extLst>
          </p:cNvPr>
          <p:cNvSpPr txBox="1">
            <a:spLocks noChangeArrowheads="1"/>
          </p:cNvSpPr>
          <p:nvPr/>
        </p:nvSpPr>
        <p:spPr bwMode="auto">
          <a:xfrm>
            <a:off x="6464971"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157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0" name="Rectangle 3">
            <a:extLst>
              <a:ext uri="{FF2B5EF4-FFF2-40B4-BE49-F238E27FC236}">
                <a16:creationId xmlns:a16="http://schemas.microsoft.com/office/drawing/2014/main" id="{1805F3B2-B88B-5E4C-AC80-6BA3A2EFD9EB}"/>
              </a:ext>
            </a:extLst>
          </p:cNvPr>
          <p:cNvSpPr txBox="1">
            <a:spLocks noChangeArrowheads="1"/>
          </p:cNvSpPr>
          <p:nvPr/>
        </p:nvSpPr>
        <p:spPr bwMode="auto">
          <a:xfrm>
            <a:off x="3018386"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47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EFE4E47-1849-CE45-B3A4-F6D9F3FB2226}"/>
              </a:ext>
            </a:extLst>
          </p:cNvPr>
          <p:cNvSpPr txBox="1">
            <a:spLocks noChangeArrowheads="1"/>
          </p:cNvSpPr>
          <p:nvPr/>
        </p:nvSpPr>
        <p:spPr bwMode="auto">
          <a:xfrm>
            <a:off x="1107525"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Text Box 4">
            <a:extLst>
              <a:ext uri="{FF2B5EF4-FFF2-40B4-BE49-F238E27FC236}">
                <a16:creationId xmlns:a16="http://schemas.microsoft.com/office/drawing/2014/main" id="{B1065A03-64EB-0D40-8C4B-25765484A92D}"/>
              </a:ext>
            </a:extLst>
          </p:cNvPr>
          <p:cNvSpPr txBox="1">
            <a:spLocks noChangeArrowheads="1"/>
          </p:cNvSpPr>
          <p:nvPr/>
        </p:nvSpPr>
        <p:spPr bwMode="auto">
          <a:xfrm>
            <a:off x="2319977" y="3245690"/>
            <a:ext cx="1139859" cy="408353"/>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Flood Begins</a:t>
            </a:r>
            <a:endPar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E4C0CAEB-603E-6E4A-B850-0697BB59EB82}"/>
              </a:ext>
            </a:extLst>
          </p:cNvPr>
          <p:cNvSpPr txBox="1">
            <a:spLocks noChangeArrowheads="1"/>
          </p:cNvSpPr>
          <p:nvPr/>
        </p:nvSpPr>
        <p:spPr bwMode="auto">
          <a:xfrm>
            <a:off x="734400" y="5645906"/>
            <a:ext cx="633600"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71CA70E8-C08A-7F44-BCE4-86CCDC8A7045}"/>
              </a:ext>
            </a:extLst>
          </p:cNvPr>
          <p:cNvSpPr txBox="1">
            <a:spLocks noChangeArrowheads="1"/>
          </p:cNvSpPr>
          <p:nvPr/>
        </p:nvSpPr>
        <p:spPr bwMode="auto">
          <a:xfrm>
            <a:off x="20159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C7A9942C-F696-A040-98FA-2B5C58F3A3B5}"/>
              </a:ext>
            </a:extLst>
          </p:cNvPr>
          <p:cNvSpPr txBox="1">
            <a:spLocks noChangeArrowheads="1"/>
          </p:cNvSpPr>
          <p:nvPr/>
        </p:nvSpPr>
        <p:spPr bwMode="auto">
          <a:xfrm>
            <a:off x="49103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110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1E606F93-3A2C-8146-898F-AA8ADA4F3B5D}"/>
              </a:ext>
            </a:extLst>
          </p:cNvPr>
          <p:cNvSpPr txBox="1">
            <a:spLocks noChangeArrowheads="1"/>
          </p:cNvSpPr>
          <p:nvPr/>
        </p:nvSpPr>
        <p:spPr bwMode="auto">
          <a:xfrm>
            <a:off x="73079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63031108"/>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49275"/>
            <a:ext cx="91440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6" name="Rectangle 3"/>
          <p:cNvSpPr>
            <a:spLocks noGrp="1" noChangeArrowheads="1"/>
          </p:cNvSpPr>
          <p:nvPr>
            <p:ph type="title"/>
          </p:nvPr>
        </p:nvSpPr>
        <p:spPr>
          <a:xfrm>
            <a:off x="76200" y="564789"/>
            <a:ext cx="4572000" cy="687388"/>
          </a:xfrm>
        </p:spPr>
        <p:txBody>
          <a:bodyPr/>
          <a:lstStyle/>
          <a:p>
            <a:pPr eaLnBrk="1" hangingPunct="1"/>
            <a:r>
              <a:rPr lang="en-US" altLang="zh-CN" b="1" dirty="0">
                <a:solidFill>
                  <a:schemeClr val="tx1"/>
                </a:solidFill>
                <a:latin typeface="Times New Roman" charset="0"/>
              </a:rPr>
              <a:t>Flood Chronology</a:t>
            </a:r>
            <a:endParaRPr lang="zh-CN" altLang="en-US" b="1" dirty="0">
              <a:solidFill>
                <a:schemeClr val="tx1"/>
              </a:solidFill>
              <a:latin typeface="Times New Roman" charset="0"/>
            </a:endParaRPr>
          </a:p>
        </p:txBody>
      </p:sp>
      <p:sp>
        <p:nvSpPr>
          <p:cNvPr id="470021" name="Text Box 5"/>
          <p:cNvSpPr txBox="1">
            <a:spLocks noChangeArrowheads="1"/>
          </p:cNvSpPr>
          <p:nvPr/>
        </p:nvSpPr>
        <p:spPr bwMode="auto">
          <a:xfrm>
            <a:off x="755650" y="4076700"/>
            <a:ext cx="1944688" cy="172878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Other Mountains Appear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 40 more days, all in the ark wait while plants begin to grow </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8:7</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2" name="Text Box 6"/>
          <p:cNvSpPr txBox="1">
            <a:spLocks noChangeArrowheads="1"/>
          </p:cNvSpPr>
          <p:nvPr/>
        </p:nvSpPr>
        <p:spPr bwMode="auto">
          <a:xfrm>
            <a:off x="2784475" y="3573463"/>
            <a:ext cx="1643063" cy="2123249"/>
          </a:xfrm>
          <a:prstGeom prst="rect">
            <a:avLst/>
          </a:prstGeom>
          <a:solidFill>
            <a:srgbClr val="F1E7F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Sends Out a Raven </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b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After each of four </a:t>
            </a:r>
            <a:b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7-day periods, Noah sends out a dove (</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 The water level keeps dropping.</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3" name="Text Box 7"/>
          <p:cNvSpPr txBox="1">
            <a:spLocks noChangeArrowheads="1"/>
          </p:cNvSpPr>
          <p:nvPr/>
        </p:nvSpPr>
        <p:spPr bwMode="auto">
          <a:xfrm>
            <a:off x="4500563" y="3789363"/>
            <a:ext cx="1366837" cy="1727200"/>
          </a:xfrm>
          <a:prstGeom prst="rect">
            <a:avLst/>
          </a:prstGeom>
          <a:solidFill>
            <a:srgbClr val="F5ED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Last Dove Sent Does Not Come Back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waits 22 more days while the earth continues to dry.</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4" name="Text Box 8"/>
          <p:cNvSpPr txBox="1">
            <a:spLocks noChangeArrowheads="1"/>
          </p:cNvSpPr>
          <p:nvPr/>
        </p:nvSpPr>
        <p:spPr bwMode="auto">
          <a:xfrm>
            <a:off x="5942013" y="3648456"/>
            <a:ext cx="1366837" cy="2234990"/>
          </a:xfrm>
          <a:prstGeom prst="rect">
            <a:avLst/>
          </a:prstGeom>
          <a:solidFill>
            <a:srgbClr val="F5ED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Most of the Water is Off the Land</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8:14</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 57 more days, the land dries until it is dry enough for animal life </a:t>
            </a:r>
            <a:b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8:14).</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5" name="Text Box 9"/>
          <p:cNvSpPr txBox="1">
            <a:spLocks noChangeArrowheads="1"/>
          </p:cNvSpPr>
          <p:nvPr/>
        </p:nvSpPr>
        <p:spPr bwMode="auto">
          <a:xfrm>
            <a:off x="7381875" y="3284410"/>
            <a:ext cx="1727200" cy="112299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Leaving the Ark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his family and the animals leave the ark to make homes on the changed land.</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7" name="Text Box 11"/>
          <p:cNvSpPr txBox="1">
            <a:spLocks noChangeArrowheads="1"/>
          </p:cNvSpPr>
          <p:nvPr/>
        </p:nvSpPr>
        <p:spPr bwMode="auto">
          <a:xfrm>
            <a:off x="7451725" y="5229225"/>
            <a:ext cx="1657350" cy="1008063"/>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Builds Altar </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20</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Rainbow </a:t>
            </a:r>
            <a:b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0" name="Rectangle 3">
            <a:extLst>
              <a:ext uri="{FF2B5EF4-FFF2-40B4-BE49-F238E27FC236}">
                <a16:creationId xmlns:a16="http://schemas.microsoft.com/office/drawing/2014/main" id="{B4BFA38E-9D48-9B44-BCCD-A791A6C3E8E3}"/>
              </a:ext>
            </a:extLst>
          </p:cNvPr>
          <p:cNvSpPr txBox="1">
            <a:spLocks noChangeArrowheads="1"/>
          </p:cNvSpPr>
          <p:nvPr/>
        </p:nvSpPr>
        <p:spPr bwMode="auto">
          <a:xfrm>
            <a:off x="335088"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231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B082C3E-6510-1042-BD25-ECA96EF125E4}"/>
              </a:ext>
            </a:extLst>
          </p:cNvPr>
          <p:cNvSpPr txBox="1">
            <a:spLocks noChangeArrowheads="1"/>
          </p:cNvSpPr>
          <p:nvPr/>
        </p:nvSpPr>
        <p:spPr bwMode="auto">
          <a:xfrm>
            <a:off x="1348614"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Rectangle 3">
            <a:extLst>
              <a:ext uri="{FF2B5EF4-FFF2-40B4-BE49-F238E27FC236}">
                <a16:creationId xmlns:a16="http://schemas.microsoft.com/office/drawing/2014/main" id="{1ADF8AE4-CF93-2E4A-A1B5-B49919ACC524}"/>
              </a:ext>
            </a:extLst>
          </p:cNvPr>
          <p:cNvSpPr txBox="1">
            <a:spLocks noChangeArrowheads="1"/>
          </p:cNvSpPr>
          <p:nvPr/>
        </p:nvSpPr>
        <p:spPr bwMode="auto">
          <a:xfrm>
            <a:off x="2190014"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271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3" name="Rectangle 3">
            <a:extLst>
              <a:ext uri="{FF2B5EF4-FFF2-40B4-BE49-F238E27FC236}">
                <a16:creationId xmlns:a16="http://schemas.microsoft.com/office/drawing/2014/main" id="{BCDCA1EC-B734-CB48-AE43-A388A78D2ED6}"/>
              </a:ext>
            </a:extLst>
          </p:cNvPr>
          <p:cNvSpPr txBox="1">
            <a:spLocks noChangeArrowheads="1"/>
          </p:cNvSpPr>
          <p:nvPr/>
        </p:nvSpPr>
        <p:spPr bwMode="auto">
          <a:xfrm>
            <a:off x="3185252"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0CF2EB60-F017-3D45-9A75-2F8AF6048377}"/>
              </a:ext>
            </a:extLst>
          </p:cNvPr>
          <p:cNvSpPr txBox="1">
            <a:spLocks noChangeArrowheads="1"/>
          </p:cNvSpPr>
          <p:nvPr/>
        </p:nvSpPr>
        <p:spPr bwMode="auto">
          <a:xfrm>
            <a:off x="3862061"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299</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3167641F-6D46-5746-AC91-C7F8DEDC795F}"/>
              </a:ext>
            </a:extLst>
          </p:cNvPr>
          <p:cNvSpPr txBox="1">
            <a:spLocks noChangeArrowheads="1"/>
          </p:cNvSpPr>
          <p:nvPr/>
        </p:nvSpPr>
        <p:spPr bwMode="auto">
          <a:xfrm>
            <a:off x="4784147"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CAB44871-15DD-DB4F-BC15-8B04C87A0839}"/>
              </a:ext>
            </a:extLst>
          </p:cNvPr>
          <p:cNvSpPr txBox="1">
            <a:spLocks noChangeArrowheads="1"/>
          </p:cNvSpPr>
          <p:nvPr/>
        </p:nvSpPr>
        <p:spPr bwMode="auto">
          <a:xfrm>
            <a:off x="5494918"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321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553F53D4-E476-3545-9180-3A869945242A}"/>
              </a:ext>
            </a:extLst>
          </p:cNvPr>
          <p:cNvSpPr txBox="1">
            <a:spLocks noChangeArrowheads="1"/>
          </p:cNvSpPr>
          <p:nvPr/>
        </p:nvSpPr>
        <p:spPr bwMode="auto">
          <a:xfrm>
            <a:off x="6211914"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8" name="Rectangle 3">
            <a:extLst>
              <a:ext uri="{FF2B5EF4-FFF2-40B4-BE49-F238E27FC236}">
                <a16:creationId xmlns:a16="http://schemas.microsoft.com/office/drawing/2014/main" id="{2F4F9BD1-85F5-544A-94AB-970525FA4BC1}"/>
              </a:ext>
            </a:extLst>
          </p:cNvPr>
          <p:cNvSpPr txBox="1">
            <a:spLocks noChangeArrowheads="1"/>
          </p:cNvSpPr>
          <p:nvPr/>
        </p:nvSpPr>
        <p:spPr bwMode="auto">
          <a:xfrm>
            <a:off x="7032416"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378</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2" name="TextBox 1">
            <a:extLst>
              <a:ext uri="{FF2B5EF4-FFF2-40B4-BE49-F238E27FC236}">
                <a16:creationId xmlns:a16="http://schemas.microsoft.com/office/drawing/2014/main" id="{56C97FB0-FF94-F84A-8264-A2901607DC28}"/>
              </a:ext>
            </a:extLst>
          </p:cNvPr>
          <p:cNvSpPr txBox="1"/>
          <p:nvPr/>
        </p:nvSpPr>
        <p:spPr>
          <a:xfrm>
            <a:off x="960120" y="42062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900064067"/>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9" descr="eart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276600"/>
            <a:ext cx="3013075"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title"/>
          </p:nvPr>
        </p:nvSpPr>
        <p:spPr/>
        <p:txBody>
          <a:bodyPr/>
          <a:lstStyle/>
          <a:p>
            <a:pPr eaLnBrk="1" hangingPunct="1">
              <a:defRPr/>
            </a:pPr>
            <a:r>
              <a:rPr lang="en-US" b="1">
                <a:solidFill>
                  <a:schemeClr val="tx1"/>
                </a:solidFill>
                <a:effectLst/>
                <a:latin typeface="Arial" charset="0"/>
                <a:ea typeface="ＭＳ Ｐゴシック" charset="0"/>
                <a:cs typeface="ＭＳ Ｐゴシック" charset="0"/>
              </a:rPr>
              <a:t>Narratives Parallel to Genesis</a:t>
            </a:r>
          </a:p>
        </p:txBody>
      </p:sp>
      <p:sp>
        <p:nvSpPr>
          <p:cNvPr id="3076" name="Rectangle 4"/>
          <p:cNvSpPr>
            <a:spLocks noGrp="1" noChangeArrowheads="1"/>
          </p:cNvSpPr>
          <p:nvPr>
            <p:ph type="body" sz="half" idx="1"/>
          </p:nvPr>
        </p:nvSpPr>
        <p:spPr>
          <a:xfrm>
            <a:off x="304800" y="1600200"/>
            <a:ext cx="4724400" cy="2438400"/>
          </a:xfrm>
        </p:spPr>
        <p:txBody>
          <a:bodyPr/>
          <a:lstStyle/>
          <a:p>
            <a:pPr eaLnBrk="1" hangingPunct="1">
              <a:defRPr/>
            </a:pPr>
            <a:r>
              <a:rPr lang="en-US" sz="3200" b="1">
                <a:latin typeface="Arial" charset="0"/>
                <a:ea typeface="ＭＳ Ｐゴシック" charset="0"/>
                <a:cs typeface="ＭＳ Ｐゴシック" charset="0"/>
              </a:rPr>
              <a:t>Memphite Theology</a:t>
            </a:r>
          </a:p>
          <a:p>
            <a:pPr eaLnBrk="1" hangingPunct="1">
              <a:defRPr/>
            </a:pPr>
            <a:r>
              <a:rPr lang="en-US" sz="3200" b="1">
                <a:latin typeface="Arial" charset="0"/>
                <a:ea typeface="ＭＳ Ｐゴシック" charset="0"/>
                <a:cs typeface="ＭＳ Ｐゴシック" charset="0"/>
              </a:rPr>
              <a:t>Enuma Elish</a:t>
            </a:r>
          </a:p>
          <a:p>
            <a:pPr eaLnBrk="1" hangingPunct="1">
              <a:defRPr/>
            </a:pPr>
            <a:r>
              <a:rPr lang="en-US" sz="3200" b="1">
                <a:latin typeface="Arial" charset="0"/>
                <a:ea typeface="ＭＳ Ｐゴシック" charset="0"/>
                <a:cs typeface="ＭＳ Ｐゴシック" charset="0"/>
              </a:rPr>
              <a:t>Atrahasis Epic</a:t>
            </a:r>
          </a:p>
          <a:p>
            <a:pPr eaLnBrk="1" hangingPunct="1">
              <a:defRPr/>
            </a:pPr>
            <a:r>
              <a:rPr lang="en-US" sz="3200" b="1">
                <a:latin typeface="Arial" charset="0"/>
                <a:ea typeface="ＭＳ Ｐゴシック" charset="0"/>
                <a:cs typeface="ＭＳ Ｐゴシック" charset="0"/>
              </a:rPr>
              <a:t>Gilgamesh Epic</a:t>
            </a:r>
          </a:p>
          <a:p>
            <a:pPr eaLnBrk="1" hangingPunct="1">
              <a:buFont typeface="Wingdings" charset="0"/>
              <a:buNone/>
              <a:defRPr/>
            </a:pPr>
            <a:endParaRPr lang="en-US" sz="3200" b="1">
              <a:latin typeface="Arial" charset="0"/>
              <a:ea typeface="ＭＳ Ｐゴシック" charset="0"/>
              <a:cs typeface="ＭＳ Ｐゴシック" charset="0"/>
            </a:endParaRPr>
          </a:p>
        </p:txBody>
      </p:sp>
      <p:sp>
        <p:nvSpPr>
          <p:cNvPr id="3077" name="Rectangle 5"/>
          <p:cNvSpPr>
            <a:spLocks noGrp="1" noChangeArrowheads="1"/>
          </p:cNvSpPr>
          <p:nvPr>
            <p:ph type="body" sz="half" idx="2"/>
          </p:nvPr>
        </p:nvSpPr>
        <p:spPr>
          <a:xfrm>
            <a:off x="4800600" y="1600200"/>
            <a:ext cx="3886200" cy="2439988"/>
          </a:xfrm>
        </p:spPr>
        <p:txBody>
          <a:bodyPr/>
          <a:lstStyle/>
          <a:p>
            <a:pPr eaLnBrk="1" hangingPunct="1">
              <a:defRPr/>
            </a:pPr>
            <a:r>
              <a:rPr lang="en-US" sz="3200" b="1">
                <a:latin typeface="Arial" charset="0"/>
                <a:ea typeface="ＭＳ Ｐゴシック" charset="0"/>
                <a:cs typeface="ＭＳ Ｐゴシック" charset="0"/>
              </a:rPr>
              <a:t>Creation</a:t>
            </a:r>
          </a:p>
          <a:p>
            <a:pPr eaLnBrk="1" hangingPunct="1">
              <a:defRPr/>
            </a:pPr>
            <a:r>
              <a:rPr lang="en-US" sz="3200" b="1">
                <a:latin typeface="Arial" charset="0"/>
                <a:ea typeface="ＭＳ Ｐゴシック" charset="0"/>
                <a:cs typeface="ＭＳ Ｐゴシック" charset="0"/>
              </a:rPr>
              <a:t>Creation</a:t>
            </a:r>
          </a:p>
          <a:p>
            <a:pPr eaLnBrk="1" hangingPunct="1">
              <a:defRPr/>
            </a:pPr>
            <a:r>
              <a:rPr lang="en-US" sz="3200" b="1">
                <a:latin typeface="Arial" charset="0"/>
                <a:ea typeface="ＭＳ Ｐゴシック" charset="0"/>
                <a:cs typeface="ＭＳ Ｐゴシック" charset="0"/>
              </a:rPr>
              <a:t>Creation &amp; Flood</a:t>
            </a:r>
          </a:p>
          <a:p>
            <a:pPr eaLnBrk="1" hangingPunct="1">
              <a:defRPr/>
            </a:pPr>
            <a:r>
              <a:rPr lang="en-US" sz="3200" b="1">
                <a:latin typeface="Arial" charset="0"/>
                <a:ea typeface="ＭＳ Ｐゴシック" charset="0"/>
                <a:cs typeface="ＭＳ Ｐゴシック" charset="0"/>
              </a:rPr>
              <a:t>Flood</a:t>
            </a:r>
          </a:p>
        </p:txBody>
      </p:sp>
      <p:sp>
        <p:nvSpPr>
          <p:cNvPr id="72709" name="Text Box 12"/>
          <p:cNvSpPr txBox="1">
            <a:spLocks noChangeArrowheads="1"/>
          </p:cNvSpPr>
          <p:nvPr/>
        </p:nvSpPr>
        <p:spPr bwMode="auto">
          <a:xfrm>
            <a:off x="8535988" y="76200"/>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animEffect transition="in" filter="wipe(left)">
                                      <p:cBhvr>
                                        <p:cTn id="7" dur="500"/>
                                        <p:tgtEl>
                                          <p:spTgt spid="30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77">
                                            <p:txEl>
                                              <p:pRg st="0" end="0"/>
                                            </p:txEl>
                                          </p:spTgt>
                                        </p:tgtEl>
                                        <p:attrNameLst>
                                          <p:attrName>style.visibility</p:attrName>
                                        </p:attrNameLst>
                                      </p:cBhvr>
                                      <p:to>
                                        <p:strVal val="visible"/>
                                      </p:to>
                                    </p:set>
                                    <p:animEffect transition="in" filter="wipe(left)">
                                      <p:cBhvr>
                                        <p:cTn id="12" dur="500"/>
                                        <p:tgtEl>
                                          <p:spTgt spid="307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76">
                                            <p:txEl>
                                              <p:pRg st="1" end="1"/>
                                            </p:txEl>
                                          </p:spTgt>
                                        </p:tgtEl>
                                        <p:attrNameLst>
                                          <p:attrName>style.visibility</p:attrName>
                                        </p:attrNameLst>
                                      </p:cBhvr>
                                      <p:to>
                                        <p:strVal val="visible"/>
                                      </p:to>
                                    </p:set>
                                    <p:animEffect transition="in" filter="wipe(left)">
                                      <p:cBhvr>
                                        <p:cTn id="17" dur="500"/>
                                        <p:tgtEl>
                                          <p:spTgt spid="307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77">
                                            <p:txEl>
                                              <p:pRg st="1" end="1"/>
                                            </p:txEl>
                                          </p:spTgt>
                                        </p:tgtEl>
                                        <p:attrNameLst>
                                          <p:attrName>style.visibility</p:attrName>
                                        </p:attrNameLst>
                                      </p:cBhvr>
                                      <p:to>
                                        <p:strVal val="visible"/>
                                      </p:to>
                                    </p:set>
                                    <p:animEffect transition="in" filter="wipe(left)">
                                      <p:cBhvr>
                                        <p:cTn id="22" dur="500"/>
                                        <p:tgtEl>
                                          <p:spTgt spid="307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76">
                                            <p:txEl>
                                              <p:pRg st="2" end="2"/>
                                            </p:txEl>
                                          </p:spTgt>
                                        </p:tgtEl>
                                        <p:attrNameLst>
                                          <p:attrName>style.visibility</p:attrName>
                                        </p:attrNameLst>
                                      </p:cBhvr>
                                      <p:to>
                                        <p:strVal val="visible"/>
                                      </p:to>
                                    </p:set>
                                    <p:animEffect transition="in" filter="wipe(left)">
                                      <p:cBhvr>
                                        <p:cTn id="27" dur="500"/>
                                        <p:tgtEl>
                                          <p:spTgt spid="3076">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77">
                                            <p:txEl>
                                              <p:pRg st="2" end="2"/>
                                            </p:txEl>
                                          </p:spTgt>
                                        </p:tgtEl>
                                        <p:attrNameLst>
                                          <p:attrName>style.visibility</p:attrName>
                                        </p:attrNameLst>
                                      </p:cBhvr>
                                      <p:to>
                                        <p:strVal val="visible"/>
                                      </p:to>
                                    </p:set>
                                    <p:animEffect transition="in" filter="wipe(left)">
                                      <p:cBhvr>
                                        <p:cTn id="32" dur="500"/>
                                        <p:tgtEl>
                                          <p:spTgt spid="3077">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76">
                                            <p:txEl>
                                              <p:pRg st="3" end="3"/>
                                            </p:txEl>
                                          </p:spTgt>
                                        </p:tgtEl>
                                        <p:attrNameLst>
                                          <p:attrName>style.visibility</p:attrName>
                                        </p:attrNameLst>
                                      </p:cBhvr>
                                      <p:to>
                                        <p:strVal val="visible"/>
                                      </p:to>
                                    </p:set>
                                    <p:animEffect transition="in" filter="wipe(left)">
                                      <p:cBhvr>
                                        <p:cTn id="37" dur="500"/>
                                        <p:tgtEl>
                                          <p:spTgt spid="3076">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077">
                                            <p:txEl>
                                              <p:pRg st="3" end="3"/>
                                            </p:txEl>
                                          </p:spTgt>
                                        </p:tgtEl>
                                        <p:attrNameLst>
                                          <p:attrName>style.visibility</p:attrName>
                                        </p:attrNameLst>
                                      </p:cBhvr>
                                      <p:to>
                                        <p:strVal val="visible"/>
                                      </p:to>
                                    </p:set>
                                    <p:animEffect transition="in" filter="wipe(left)">
                                      <p:cBhvr>
                                        <p:cTn id="42" dur="500"/>
                                        <p:tgtEl>
                                          <p:spTgt spid="307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p:bldP spid="3077"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7089" name="Picture 1" descr="Gen 6 Noah Auth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7880" name="Rectangle 24"/>
          <p:cNvSpPr>
            <a:spLocks noChangeArrowheads="1"/>
          </p:cNvSpPr>
          <p:nvPr/>
        </p:nvSpPr>
        <p:spPr bwMode="auto">
          <a:xfrm>
            <a:off x="76200" y="1219200"/>
            <a:ext cx="9144000" cy="4800600"/>
          </a:xfrm>
          <a:prstGeom prst="rect">
            <a:avLst/>
          </a:prstGeom>
          <a:noFill/>
          <a:ln w="12700">
            <a:noFill/>
            <a:miter lim="800000"/>
            <a:headEnd/>
            <a:tailEnd/>
          </a:ln>
          <a:effectLst/>
        </p:spPr>
        <p:txBody>
          <a:bodyPr lIns="90488" tIns="44450" rIns="90488" bIns="44450"/>
          <a:lstStyle/>
          <a:p>
            <a:pPr marL="342900" indent="-342900">
              <a:spcBef>
                <a:spcPct val="20000"/>
              </a:spcBef>
              <a:buClr>
                <a:srgbClr val="C0FEF9"/>
              </a:buClr>
              <a:buSzPct val="75000"/>
              <a:buFont typeface="Monotype Sorts" charset="0"/>
              <a:buChar char="n"/>
              <a:defRPr/>
            </a:pPr>
            <a:r>
              <a:rPr lang="zh-CN" altLang="en-US" sz="2800" b="1" dirty="0">
                <a:solidFill>
                  <a:srgbClr val="FFFFFF"/>
                </a:solidFill>
                <a:effectLst>
                  <a:outerShdw blurRad="38100" dist="38100" dir="2700000" algn="tl">
                    <a:srgbClr val="000000"/>
                  </a:outerShdw>
                </a:effectLst>
                <a:latin typeface="Arial"/>
                <a:ea typeface="宋体" charset="0"/>
                <a:cs typeface="Arial"/>
              </a:rPr>
              <a:t> </a:t>
            </a:r>
            <a:r>
              <a:rPr lang="en-GB" sz="2800" b="1" dirty="0">
                <a:solidFill>
                  <a:srgbClr val="FFFFFF"/>
                </a:solidFill>
                <a:effectLst>
                  <a:outerShdw blurRad="38100" dist="38100" dir="2700000" algn="tl">
                    <a:srgbClr val="000000"/>
                  </a:outerShdw>
                </a:effectLst>
                <a:latin typeface="Arial"/>
                <a:cs typeface="Arial"/>
              </a:rPr>
              <a:t>7 days of waiting for flood (7:4)</a:t>
            </a:r>
          </a:p>
          <a:p>
            <a:pPr marL="342900" indent="-342900">
              <a:spcBef>
                <a:spcPct val="20000"/>
              </a:spcBef>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cs typeface="Arial"/>
              </a:rPr>
              <a:t>	7 days of waiting for flood (7:10)</a:t>
            </a:r>
          </a:p>
          <a:p>
            <a:pPr marL="342900" indent="-342900">
              <a:spcBef>
                <a:spcPct val="20000"/>
              </a:spcBef>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cs typeface="Arial"/>
              </a:rPr>
              <a:t>		40 days of flood (7:17a)</a:t>
            </a:r>
          </a:p>
          <a:p>
            <a:pPr marL="342900" indent="-342900">
              <a:spcBef>
                <a:spcPct val="20000"/>
              </a:spcBef>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cs typeface="Arial"/>
              </a:rPr>
              <a:t>			150 days of water triumphing (7:24)</a:t>
            </a:r>
          </a:p>
          <a:p>
            <a:pPr marL="342900" indent="-342900">
              <a:spcBef>
                <a:spcPct val="20000"/>
              </a:spcBef>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cs typeface="Arial"/>
              </a:rPr>
              <a:t>				God remembered Noah (8:1)</a:t>
            </a:r>
          </a:p>
          <a:p>
            <a:pPr marL="342900" indent="-342900">
              <a:spcBef>
                <a:spcPct val="20000"/>
              </a:spcBef>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cs typeface="Arial"/>
              </a:rPr>
              <a:t>			150 days of water waning (8:3)</a:t>
            </a:r>
          </a:p>
          <a:p>
            <a:pPr marL="342900" indent="-342900">
              <a:spcBef>
                <a:spcPct val="20000"/>
              </a:spcBef>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cs typeface="Arial"/>
              </a:rPr>
              <a:t>		40 days of waiting (8:6)</a:t>
            </a:r>
          </a:p>
          <a:p>
            <a:pPr marL="342900" indent="-342900">
              <a:spcBef>
                <a:spcPct val="20000"/>
              </a:spcBef>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cs typeface="Arial"/>
              </a:rPr>
              <a:t>	7 days of waiting (8:10)</a:t>
            </a:r>
          </a:p>
          <a:p>
            <a:pPr marL="342900" indent="-342900">
              <a:spcBef>
                <a:spcPct val="20000"/>
              </a:spcBef>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cs typeface="Arial"/>
              </a:rPr>
              <a:t>7 days of waiting (8:12)</a:t>
            </a:r>
            <a:endParaRPr lang="en-US" altLang="zh-CN" sz="2800" b="1" dirty="0">
              <a:solidFill>
                <a:srgbClr val="FFFFFF"/>
              </a:solidFill>
              <a:effectLst>
                <a:outerShdw blurRad="38100" dist="38100" dir="2700000" algn="tl">
                  <a:srgbClr val="000000"/>
                </a:outerShdw>
              </a:effectLst>
              <a:latin typeface="Arial"/>
              <a:cs typeface="Arial"/>
            </a:endParaRPr>
          </a:p>
        </p:txBody>
      </p:sp>
      <p:sp>
        <p:nvSpPr>
          <p:cNvPr id="1657875" name="Rectangle 19"/>
          <p:cNvSpPr>
            <a:spLocks noGrp="1" noChangeArrowheads="1"/>
          </p:cNvSpPr>
          <p:nvPr>
            <p:ph type="title"/>
          </p:nvPr>
        </p:nvSpPr>
        <p:spPr>
          <a:xfrm>
            <a:off x="223838" y="76200"/>
            <a:ext cx="8691562" cy="1066800"/>
          </a:xfrm>
        </p:spPr>
        <p:txBody>
          <a:bodyPr/>
          <a:lstStyle/>
          <a:p>
            <a:pPr>
              <a:defRPr/>
            </a:pPr>
            <a:r>
              <a:rPr lang="en-US" altLang="zh-CN">
                <a:solidFill>
                  <a:srgbClr val="FFFF00"/>
                </a:solidFill>
                <a:ea typeface="ＭＳ Ｐゴシック" charset="0"/>
                <a:cs typeface="Arial"/>
              </a:rPr>
              <a:t>Flood Chiasm</a:t>
            </a:r>
          </a:p>
        </p:txBody>
      </p:sp>
      <p:sp>
        <p:nvSpPr>
          <p:cNvPr id="1657878" name="Text Box 22"/>
          <p:cNvSpPr txBox="1">
            <a:spLocks noChangeArrowheads="1"/>
          </p:cNvSpPr>
          <p:nvPr/>
        </p:nvSpPr>
        <p:spPr bwMode="auto">
          <a:xfrm>
            <a:off x="1835150" y="6096000"/>
            <a:ext cx="7340600" cy="708025"/>
          </a:xfrm>
          <a:prstGeom prst="rect">
            <a:avLst/>
          </a:prstGeom>
          <a:noFill/>
          <a:ln w="12700">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GB" sz="2000" b="1" dirty="0">
                <a:solidFill>
                  <a:srgbClr val="FFFFFF"/>
                </a:solidFill>
                <a:effectLst>
                  <a:outerShdw blurRad="38100" dist="38100" dir="2700000" algn="tl">
                    <a:srgbClr val="000000"/>
                  </a:outerShdw>
                </a:effectLst>
                <a:latin typeface="Arial"/>
                <a:cs typeface="Arial"/>
              </a:rPr>
              <a:t>– Gordon Wenham, </a:t>
            </a:r>
            <a:r>
              <a:rPr lang="en-GB" sz="2000" b="1" i="1" dirty="0">
                <a:solidFill>
                  <a:srgbClr val="FFFFFF"/>
                </a:solidFill>
                <a:effectLst>
                  <a:outerShdw blurRad="38100" dist="38100" dir="2700000" algn="tl">
                    <a:srgbClr val="000000"/>
                  </a:outerShdw>
                </a:effectLst>
                <a:latin typeface="Arial"/>
                <a:cs typeface="Arial"/>
              </a:rPr>
              <a:t>Genesis 1–15,</a:t>
            </a:r>
            <a:r>
              <a:rPr lang="en-GB" sz="2000" b="1" dirty="0">
                <a:solidFill>
                  <a:srgbClr val="FFFFFF"/>
                </a:solidFill>
                <a:effectLst>
                  <a:outerShdw blurRad="38100" dist="38100" dir="2700000" algn="tl">
                    <a:srgbClr val="000000"/>
                  </a:outerShdw>
                </a:effectLst>
                <a:latin typeface="Arial"/>
                <a:cs typeface="Arial"/>
              </a:rPr>
              <a:t> Word Biblical Commentary (Dallas: Word Books, 1994)</a:t>
            </a:r>
            <a:endParaRPr lang="en-US" sz="2000" b="1" dirty="0">
              <a:solidFill>
                <a:srgbClr val="FFFFFF"/>
              </a:solidFill>
              <a:effectLst>
                <a:outerShdw blurRad="38100" dist="38100" dir="2700000" algn="tl">
                  <a:srgbClr val="000000"/>
                </a:outerShdw>
              </a:effectLst>
              <a:latin typeface="Arial"/>
              <a:cs typeface="Arial"/>
            </a:endParaRPr>
          </a:p>
        </p:txBody>
      </p:sp>
      <p:sp>
        <p:nvSpPr>
          <p:cNvPr id="1657879" name="Rectangle 23"/>
          <p:cNvSpPr>
            <a:spLocks noChangeArrowheads="1"/>
          </p:cNvSpPr>
          <p:nvPr/>
        </p:nvSpPr>
        <p:spPr bwMode="auto">
          <a:xfrm>
            <a:off x="3581400" y="3255963"/>
            <a:ext cx="5454650" cy="533400"/>
          </a:xfrm>
          <a:prstGeom prst="rect">
            <a:avLst/>
          </a:prstGeom>
          <a:noFill/>
          <a:ln w="38100">
            <a:solidFill>
              <a:srgbClr val="FFB038"/>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2400">
              <a:solidFill>
                <a:srgbClr val="FFB038"/>
              </a:solidFill>
              <a:latin typeface="Arial"/>
              <a:ea typeface="ＭＳ Ｐゴシック" pitchFamily="-112" charset="-128"/>
              <a:cs typeface="Arial"/>
            </a:endParaRPr>
          </a:p>
        </p:txBody>
      </p:sp>
    </p:spTree>
    <p:extLst>
      <p:ext uri="{BB962C8B-B14F-4D97-AF65-F5344CB8AC3E}">
        <p14:creationId xmlns:p14="http://schemas.microsoft.com/office/powerpoint/2010/main" val="3289969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578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5788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5788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5788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5788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5788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57880">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657880">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657880">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57879"/>
                                        </p:tgtEl>
                                        <p:attrNameLst>
                                          <p:attrName>style.visibility</p:attrName>
                                        </p:attrNameLst>
                                      </p:cBhvr>
                                      <p:to>
                                        <p:strVal val="visible"/>
                                      </p:to>
                                    </p:set>
                                    <p:animEffect transition="in" filter="wipe(left)">
                                      <p:cBhvr>
                                        <p:cTn id="43" dur="500"/>
                                        <p:tgtEl>
                                          <p:spTgt spid="1657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7880" grpId="0" build="p" autoUpdateAnimBg="0"/>
      <p:bldP spid="1657879"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latin typeface="Arial"/>
              </a:rPr>
              <a:t>'</a:t>
            </a:r>
            <a:r>
              <a:rPr lang="en-US" dirty="0"/>
              <a:t>s long lives</a:t>
            </a:r>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rPr>
              <a:t>Ages of people when they died</a:t>
            </a: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Methuselah</a:t>
            </a: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Adam</a:t>
            </a: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Years</a:t>
            </a: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Years</a:t>
            </a: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Shem</a:t>
                </a: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Noah</a:t>
                </a: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Moses</a:t>
                </a: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Abraham</a:t>
                </a: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David</a:t>
                </a: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Years</a:t>
                </a: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Years</a:t>
                </a: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Years</a:t>
                </a: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Years</a:t>
                </a: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Years</a:t>
              </a:r>
            </a:p>
          </p:txBody>
        </p:sp>
      </p:grpSp>
      <p:sp>
        <p:nvSpPr>
          <p:cNvPr id="26"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a:ea typeface="ＭＳ Ｐゴシック" charset="0"/>
                <a:cs typeface="Arial"/>
              </a:rPr>
              <a:t>90</a:t>
            </a: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rPr>
              <a:t>The Flood explains why life spans shortened</a:t>
            </a: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206114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en-US" sz="4000" b="1" i="1">
                <a:solidFill>
                  <a:schemeClr val="bg1"/>
                </a:solidFill>
                <a:latin typeface="Arial" charset="0"/>
                <a:ea typeface="ＭＳ Ｐゴシック" charset="0"/>
                <a:cs typeface="Arial" charset="0"/>
              </a:rPr>
              <a:t>Sumerian King List</a:t>
            </a:r>
            <a:endParaRPr lang="en-US" sz="4000" b="1">
              <a:solidFill>
                <a:schemeClr val="bg1"/>
              </a:solidFill>
              <a:latin typeface="Arial" charset="0"/>
              <a:ea typeface="ＭＳ Ｐゴシック" charset="0"/>
              <a:cs typeface="Arial"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en-US" sz="2800" b="1">
                <a:solidFill>
                  <a:schemeClr val="bg1"/>
                </a:solidFill>
                <a:latin typeface="Arial" charset="0"/>
                <a:ea typeface="ＭＳ Ｐゴシック" charset="0"/>
                <a:cs typeface="Arial" charset="0"/>
              </a:rPr>
              <a:t>Inscribed about 1800 </a:t>
            </a:r>
            <a:r>
              <a:rPr lang="en-US" sz="2400" b="1">
                <a:solidFill>
                  <a:schemeClr val="bg1"/>
                </a:solidFill>
                <a:latin typeface="Arial" charset="0"/>
                <a:ea typeface="ＭＳ Ｐゴシック" charset="0"/>
                <a:cs typeface="Arial" charset="0"/>
              </a:rPr>
              <a:t>BC</a:t>
            </a:r>
            <a:r>
              <a:rPr lang="en-US" sz="2800" b="1">
                <a:solidFill>
                  <a:schemeClr val="bg1"/>
                </a:solidFill>
                <a:latin typeface="Arial" charset="0"/>
                <a:ea typeface="ＭＳ Ｐゴシック" charset="0"/>
                <a:cs typeface="Arial" charset="0"/>
              </a:rPr>
              <a:t> (about 600 years after the Flood)</a:t>
            </a:r>
          </a:p>
          <a:p>
            <a:pPr eaLnBrk="1" hangingPunct="1"/>
            <a:endParaRPr lang="en-US" sz="900" b="1">
              <a:solidFill>
                <a:schemeClr val="bg1"/>
              </a:solidFill>
              <a:latin typeface="Arial" charset="0"/>
              <a:ea typeface="ＭＳ Ｐゴシック" charset="0"/>
              <a:cs typeface="Arial" charset="0"/>
            </a:endParaRPr>
          </a:p>
          <a:p>
            <a:pPr eaLnBrk="1" hangingPunct="1"/>
            <a:r>
              <a:rPr lang="en-US" sz="2800" b="1">
                <a:solidFill>
                  <a:schemeClr val="bg1"/>
                </a:solidFill>
                <a:latin typeface="Arial" charset="0"/>
                <a:ea typeface="ＭＳ Ｐゴシック" charset="0"/>
                <a:cs typeface="Arial" charset="0"/>
              </a:rPr>
              <a:t>Ten of these kings before the Flood are said to have lived between 21,000 to 43,200 years each </a:t>
            </a:r>
          </a:p>
          <a:p>
            <a:pPr eaLnBrk="1" hangingPunct="1"/>
            <a:r>
              <a:rPr lang="en-US" sz="2800" b="1">
                <a:solidFill>
                  <a:schemeClr val="bg1"/>
                </a:solidFill>
                <a:latin typeface="Arial" charset="0"/>
                <a:ea typeface="ＭＳ Ｐゴシック" charset="0"/>
                <a:cs typeface="Arial" charset="0"/>
              </a:rPr>
              <a:t>(cf. Gen. 5)</a:t>
            </a: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FFFFFF"/>
                </a:solidFill>
                <a:cs typeface="Arial" charset="0"/>
              </a:rPr>
              <a:t>Arnold &amp; Beyer, </a:t>
            </a:r>
            <a:r>
              <a:rPr lang="en-US" sz="1600" b="1" i="1" dirty="0">
                <a:solidFill>
                  <a:srgbClr val="FFFFFF"/>
                </a:solidFill>
                <a:cs typeface="Arial" charset="0"/>
              </a:rPr>
              <a:t>Readings from the </a:t>
            </a:r>
            <a:r>
              <a:rPr lang="en-US" sz="1600" b="1" dirty="0">
                <a:solidFill>
                  <a:srgbClr val="FFFFFF"/>
                </a:solidFill>
                <a:cs typeface="Arial" charset="0"/>
              </a:rPr>
              <a:t>ANE, 150</a:t>
            </a:r>
          </a:p>
        </p:txBody>
      </p:sp>
      <p:sp>
        <p:nvSpPr>
          <p:cNvPr id="189445" name="Text Box 17"/>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a:solidFill>
                  <a:srgbClr val="FFFFFF"/>
                </a:solidFill>
              </a:rPr>
              <a:t>64a</a:t>
            </a:r>
          </a:p>
        </p:txBody>
      </p:sp>
    </p:spTree>
    <p:extLst>
      <p:ext uri="{BB962C8B-B14F-4D97-AF65-F5344CB8AC3E}">
        <p14:creationId xmlns:p14="http://schemas.microsoft.com/office/powerpoint/2010/main" val="3300927569"/>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ctrTitle"/>
          </p:nvPr>
        </p:nvSpPr>
        <p:spPr>
          <a:xfrm>
            <a:off x="5003800" y="188913"/>
            <a:ext cx="3352800" cy="1371600"/>
          </a:xfrm>
        </p:spPr>
        <p:txBody>
          <a:bodyPr/>
          <a:lstStyle/>
          <a:p>
            <a:pPr algn="l" eaLnBrk="1" hangingPunct="1"/>
            <a:r>
              <a:rPr lang="en-US" sz="4000" b="1" i="1">
                <a:solidFill>
                  <a:schemeClr val="bg1"/>
                </a:solidFill>
                <a:latin typeface="Arial" charset="0"/>
                <a:ea typeface="ＭＳ Ｐゴシック" charset="0"/>
                <a:cs typeface="Arial" charset="0"/>
              </a:rPr>
              <a:t>Sumerian King List</a:t>
            </a:r>
          </a:p>
        </p:txBody>
      </p:sp>
      <p:sp>
        <p:nvSpPr>
          <p:cNvPr id="191490" name="Rectangle 3"/>
          <p:cNvSpPr>
            <a:spLocks noGrp="1" noChangeArrowheads="1"/>
          </p:cNvSpPr>
          <p:nvPr>
            <p:ph type="subTitle" idx="1"/>
          </p:nvPr>
        </p:nvSpPr>
        <p:spPr>
          <a:xfrm>
            <a:off x="4953000" y="1752600"/>
            <a:ext cx="4191000" cy="5105400"/>
          </a:xfrm>
        </p:spPr>
        <p:txBody>
          <a:bodyPr/>
          <a:lstStyle/>
          <a:p>
            <a:pPr algn="l">
              <a:spcBef>
                <a:spcPct val="0"/>
              </a:spcBef>
              <a:tabLst>
                <a:tab pos="3773488" algn="r"/>
              </a:tabLst>
            </a:pPr>
            <a:r>
              <a:rPr lang="en-US" sz="2800" b="1" u="sng">
                <a:solidFill>
                  <a:schemeClr val="bg1"/>
                </a:solidFill>
                <a:latin typeface="Arial" charset="0"/>
                <a:ea typeface="ＭＳ Ｐゴシック" charset="0"/>
                <a:cs typeface="Arial" charset="0"/>
              </a:rPr>
              <a:t>King &amp; Years of Reign</a:t>
            </a:r>
            <a:endParaRPr lang="en-US" sz="2800" b="1">
              <a:solidFill>
                <a:schemeClr val="bg1"/>
              </a:solidFill>
              <a:latin typeface="Arial" charset="0"/>
              <a:ea typeface="ＭＳ Ｐゴシック" charset="0"/>
              <a:cs typeface="Arial" charset="0"/>
            </a:endParaRPr>
          </a:p>
          <a:p>
            <a:pPr algn="l">
              <a:spcBef>
                <a:spcPct val="0"/>
              </a:spcBef>
              <a:tabLst>
                <a:tab pos="3773488" algn="r"/>
              </a:tabLst>
            </a:pPr>
            <a:r>
              <a:rPr lang="en-US" sz="2800" b="1">
                <a:solidFill>
                  <a:schemeClr val="bg1"/>
                </a:solidFill>
                <a:latin typeface="Arial" charset="0"/>
                <a:ea typeface="ＭＳ Ｐゴシック" charset="0"/>
                <a:cs typeface="Arial" charset="0"/>
              </a:rPr>
              <a:t>Alulim	</a:t>
            </a:r>
            <a:r>
              <a:rPr lang="en-US" sz="2800" b="1">
                <a:solidFill>
                  <a:srgbClr val="FFFF00"/>
                </a:solidFill>
                <a:latin typeface="Arial" charset="0"/>
                <a:ea typeface="ＭＳ Ｐゴシック" charset="0"/>
                <a:cs typeface="Arial" charset="0"/>
              </a:rPr>
              <a:t>28,800</a:t>
            </a:r>
            <a:endParaRPr lang="en-US" sz="2800" b="1">
              <a:solidFill>
                <a:schemeClr val="bg1"/>
              </a:solidFill>
              <a:latin typeface="Arial" charset="0"/>
              <a:ea typeface="ＭＳ Ｐゴシック" charset="0"/>
              <a:cs typeface="Arial" charset="0"/>
            </a:endParaRPr>
          </a:p>
          <a:p>
            <a:pPr algn="l">
              <a:spcBef>
                <a:spcPct val="0"/>
              </a:spcBef>
              <a:tabLst>
                <a:tab pos="3773488" algn="r"/>
              </a:tabLst>
            </a:pPr>
            <a:r>
              <a:rPr lang="en-US" sz="2800" b="1">
                <a:solidFill>
                  <a:schemeClr val="bg1"/>
                </a:solidFill>
                <a:latin typeface="Arial" charset="0"/>
                <a:ea typeface="ＭＳ Ｐゴシック" charset="0"/>
                <a:cs typeface="Arial" charset="0"/>
              </a:rPr>
              <a:t>Alalgar	36,000</a:t>
            </a:r>
          </a:p>
          <a:p>
            <a:pPr algn="l">
              <a:spcBef>
                <a:spcPct val="0"/>
              </a:spcBef>
              <a:tabLst>
                <a:tab pos="3773488" algn="r"/>
              </a:tabLst>
            </a:pPr>
            <a:r>
              <a:rPr lang="en-US" sz="2800" b="1">
                <a:solidFill>
                  <a:schemeClr val="bg1"/>
                </a:solidFill>
                <a:latin typeface="Arial" charset="0"/>
                <a:ea typeface="ＭＳ Ｐゴシック" charset="0"/>
                <a:cs typeface="Arial" charset="0"/>
              </a:rPr>
              <a:t>Enmenluanna	43,200</a:t>
            </a:r>
          </a:p>
          <a:p>
            <a:pPr algn="l">
              <a:spcBef>
                <a:spcPct val="0"/>
              </a:spcBef>
              <a:tabLst>
                <a:tab pos="3773488" algn="r"/>
              </a:tabLst>
            </a:pPr>
            <a:r>
              <a:rPr lang="en-US" sz="2800" b="1">
                <a:solidFill>
                  <a:schemeClr val="bg1"/>
                </a:solidFill>
                <a:latin typeface="Arial" charset="0"/>
                <a:ea typeface="ＭＳ Ｐゴシック" charset="0"/>
                <a:cs typeface="Arial" charset="0"/>
              </a:rPr>
              <a:t>Enmengalanna	</a:t>
            </a:r>
            <a:r>
              <a:rPr lang="en-US" sz="2800" b="1">
                <a:solidFill>
                  <a:srgbClr val="FFFF00"/>
                </a:solidFill>
                <a:latin typeface="Arial" charset="0"/>
                <a:ea typeface="ＭＳ Ｐゴシック" charset="0"/>
                <a:cs typeface="Arial" charset="0"/>
              </a:rPr>
              <a:t>28,800</a:t>
            </a:r>
            <a:endParaRPr lang="en-US" sz="2800" b="1">
              <a:solidFill>
                <a:schemeClr val="bg1"/>
              </a:solidFill>
              <a:latin typeface="Arial" charset="0"/>
              <a:ea typeface="ＭＳ Ｐゴシック" charset="0"/>
              <a:cs typeface="Arial" charset="0"/>
            </a:endParaRPr>
          </a:p>
          <a:p>
            <a:pPr algn="l">
              <a:spcBef>
                <a:spcPct val="0"/>
              </a:spcBef>
              <a:tabLst>
                <a:tab pos="3773488" algn="r"/>
              </a:tabLst>
            </a:pPr>
            <a:r>
              <a:rPr lang="en-US" sz="2800" b="1">
                <a:solidFill>
                  <a:schemeClr val="bg1"/>
                </a:solidFill>
                <a:latin typeface="Arial" charset="0"/>
                <a:ea typeface="ＭＳ Ｐゴシック" charset="0"/>
                <a:cs typeface="Arial" charset="0"/>
              </a:rPr>
              <a:t>Dumuzi	36,000</a:t>
            </a:r>
          </a:p>
          <a:p>
            <a:pPr algn="l">
              <a:spcBef>
                <a:spcPct val="0"/>
              </a:spcBef>
              <a:tabLst>
                <a:tab pos="3773488" algn="r"/>
              </a:tabLst>
            </a:pPr>
            <a:r>
              <a:rPr lang="en-US" sz="2800" b="1">
                <a:solidFill>
                  <a:schemeClr val="bg1"/>
                </a:solidFill>
                <a:latin typeface="Arial" charset="0"/>
                <a:ea typeface="ＭＳ Ｐゴシック" charset="0"/>
                <a:cs typeface="Arial" charset="0"/>
              </a:rPr>
              <a:t>Ensipazianna	</a:t>
            </a:r>
            <a:r>
              <a:rPr lang="en-US" sz="2800" b="1">
                <a:solidFill>
                  <a:srgbClr val="FFFF00"/>
                </a:solidFill>
                <a:latin typeface="Arial" charset="0"/>
                <a:ea typeface="ＭＳ Ｐゴシック" charset="0"/>
                <a:cs typeface="Arial" charset="0"/>
              </a:rPr>
              <a:t>28,800</a:t>
            </a:r>
            <a:endParaRPr lang="en-US" sz="2800" b="1">
              <a:solidFill>
                <a:schemeClr val="bg1"/>
              </a:solidFill>
              <a:latin typeface="Arial" charset="0"/>
              <a:ea typeface="ＭＳ Ｐゴシック" charset="0"/>
              <a:cs typeface="Arial" charset="0"/>
            </a:endParaRPr>
          </a:p>
          <a:p>
            <a:pPr algn="l">
              <a:spcBef>
                <a:spcPct val="0"/>
              </a:spcBef>
              <a:tabLst>
                <a:tab pos="3773488" algn="r"/>
              </a:tabLst>
            </a:pPr>
            <a:r>
              <a:rPr lang="en-US" sz="2800" b="1">
                <a:solidFill>
                  <a:schemeClr val="bg1"/>
                </a:solidFill>
                <a:latin typeface="Arial" charset="0"/>
                <a:ea typeface="ＭＳ Ｐゴシック" charset="0"/>
                <a:cs typeface="Arial" charset="0"/>
              </a:rPr>
              <a:t>Enmeduranna	21,000</a:t>
            </a:r>
          </a:p>
          <a:p>
            <a:pPr algn="l">
              <a:spcBef>
                <a:spcPct val="0"/>
              </a:spcBef>
              <a:tabLst>
                <a:tab pos="3773488" algn="r"/>
              </a:tabLst>
            </a:pPr>
            <a:r>
              <a:rPr lang="en-US" sz="2800" b="1" u="sng">
                <a:solidFill>
                  <a:schemeClr val="bg1"/>
                </a:solidFill>
                <a:latin typeface="Arial" charset="0"/>
                <a:ea typeface="ＭＳ Ｐゴシック" charset="0"/>
                <a:cs typeface="Arial" charset="0"/>
              </a:rPr>
              <a:t>Urbatutu	18,600</a:t>
            </a:r>
            <a:endParaRPr lang="en-US" sz="2800" b="1">
              <a:solidFill>
                <a:schemeClr val="bg1"/>
              </a:solidFill>
              <a:latin typeface="Arial" charset="0"/>
              <a:ea typeface="ＭＳ Ｐゴシック" charset="0"/>
              <a:cs typeface="Arial" charset="0"/>
            </a:endParaRPr>
          </a:p>
          <a:p>
            <a:pPr algn="l">
              <a:spcBef>
                <a:spcPct val="0"/>
              </a:spcBef>
              <a:tabLst>
                <a:tab pos="3773488" algn="r"/>
              </a:tabLst>
            </a:pPr>
            <a:r>
              <a:rPr lang="en-US" sz="2800" b="1">
                <a:solidFill>
                  <a:schemeClr val="bg1"/>
                </a:solidFill>
                <a:latin typeface="Arial" charset="0"/>
                <a:ea typeface="ＭＳ Ｐゴシック" charset="0"/>
                <a:cs typeface="Arial" charset="0"/>
              </a:rPr>
              <a:t>Total	241,000</a:t>
            </a:r>
          </a:p>
        </p:txBody>
      </p:sp>
      <p:pic>
        <p:nvPicPr>
          <p:cNvPr id="1914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2" name="Rectangle 5"/>
          <p:cNvSpPr>
            <a:spLocks noChangeArrowheads="1"/>
          </p:cNvSpPr>
          <p:nvPr/>
        </p:nvSpPr>
        <p:spPr bwMode="auto">
          <a:xfrm>
            <a:off x="0" y="-76200"/>
            <a:ext cx="4876800" cy="7010400"/>
          </a:xfrm>
          <a:prstGeom prst="rect">
            <a:avLst/>
          </a:prstGeom>
          <a:solidFill>
            <a:schemeClr val="hlink">
              <a:alpha val="58823"/>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endParaRPr lang="en-US" sz="2800" b="1" dirty="0">
              <a:solidFill>
                <a:srgbClr val="000000"/>
              </a:solidFill>
              <a:cs typeface="Arial" charset="0"/>
            </a:endParaRPr>
          </a:p>
          <a:p>
            <a:pPr algn="ctr" eaLnBrk="1" hangingPunct="1">
              <a:spcBef>
                <a:spcPct val="20000"/>
              </a:spcBef>
            </a:pPr>
            <a:r>
              <a:rPr lang="en-US" altLang="ja-JP" sz="2800" b="1" dirty="0">
                <a:solidFill>
                  <a:srgbClr val="000000"/>
                </a:solidFill>
                <a:cs typeface="Arial" charset="0"/>
              </a:rPr>
              <a:t>"When kingship came down from heaven. . . </a:t>
            </a:r>
          </a:p>
          <a:p>
            <a:pPr algn="ctr" eaLnBrk="1" hangingPunct="1">
              <a:spcBef>
                <a:spcPct val="20000"/>
              </a:spcBef>
            </a:pPr>
            <a:endParaRPr lang="en-US" sz="2800" b="1" dirty="0">
              <a:solidFill>
                <a:srgbClr val="000000"/>
              </a:solidFill>
              <a:cs typeface="Arial" charset="0"/>
            </a:endParaRPr>
          </a:p>
          <a:p>
            <a:pPr algn="ctr" eaLnBrk="1" hangingPunct="1">
              <a:spcBef>
                <a:spcPct val="20000"/>
              </a:spcBef>
            </a:pPr>
            <a:r>
              <a:rPr lang="en-US" sz="2800" b="1" dirty="0" err="1">
                <a:solidFill>
                  <a:srgbClr val="000000"/>
                </a:solidFill>
                <a:cs typeface="Arial" charset="0"/>
              </a:rPr>
              <a:t>Alulim</a:t>
            </a:r>
            <a:r>
              <a:rPr lang="en-US" sz="2800" b="1" dirty="0">
                <a:solidFill>
                  <a:srgbClr val="000000"/>
                </a:solidFill>
                <a:cs typeface="Arial" charset="0"/>
              </a:rPr>
              <a:t> became king and reigned for 28,800 years…</a:t>
            </a:r>
          </a:p>
          <a:p>
            <a:pPr algn="ctr" eaLnBrk="1" hangingPunct="1">
              <a:spcBef>
                <a:spcPct val="20000"/>
              </a:spcBef>
            </a:pPr>
            <a:r>
              <a:rPr lang="en-US" sz="2800" b="1" dirty="0">
                <a:solidFill>
                  <a:srgbClr val="000000"/>
                </a:solidFill>
                <a:cs typeface="Arial" charset="0"/>
              </a:rPr>
              <a:t> </a:t>
            </a:r>
          </a:p>
          <a:p>
            <a:pPr algn="ctr" eaLnBrk="1" hangingPunct="1">
              <a:spcBef>
                <a:spcPct val="20000"/>
              </a:spcBef>
            </a:pPr>
            <a:r>
              <a:rPr lang="en-US" sz="2800" b="1" dirty="0">
                <a:solidFill>
                  <a:srgbClr val="000000"/>
                </a:solidFill>
                <a:cs typeface="Arial" charset="0"/>
              </a:rPr>
              <a:t>Eight kings reigned for 241,000 years.  </a:t>
            </a:r>
            <a:r>
              <a:rPr lang="en-US" sz="2800" b="1" i="1" dirty="0">
                <a:solidFill>
                  <a:srgbClr val="000000"/>
                </a:solidFill>
                <a:cs typeface="Arial" charset="0"/>
              </a:rPr>
              <a:t>Then</a:t>
            </a:r>
            <a:r>
              <a:rPr lang="en-US" sz="2800" b="1" dirty="0">
                <a:solidFill>
                  <a:srgbClr val="000000"/>
                </a:solidFill>
                <a:cs typeface="Arial" charset="0"/>
              </a:rPr>
              <a:t> the flood waters streamed over </a:t>
            </a:r>
            <a:r>
              <a:rPr lang="en-US" sz="2800" b="1" i="1" dirty="0">
                <a:solidFill>
                  <a:srgbClr val="000000"/>
                </a:solidFill>
                <a:cs typeface="Arial" charset="0"/>
              </a:rPr>
              <a:t>the earth.</a:t>
            </a:r>
            <a:r>
              <a:rPr lang="en-US" altLang="ja-JP" sz="2800" b="1" dirty="0">
                <a:solidFill>
                  <a:srgbClr val="000000"/>
                </a:solidFill>
                <a:cs typeface="Arial" charset="0"/>
              </a:rPr>
              <a:t>"</a:t>
            </a:r>
            <a:endParaRPr lang="en-US" sz="2800" b="1" dirty="0">
              <a:solidFill>
                <a:srgbClr val="000000"/>
              </a:solidFill>
              <a:cs typeface="Arial" charset="0"/>
            </a:endParaRPr>
          </a:p>
        </p:txBody>
      </p:sp>
      <p:sp>
        <p:nvSpPr>
          <p:cNvPr id="191493" name="TextBox 7"/>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FFFFFF"/>
                </a:solidFill>
                <a:cs typeface="Arial" charset="0"/>
              </a:rPr>
              <a:t>Arnold &amp; Beyer, </a:t>
            </a:r>
            <a:r>
              <a:rPr lang="en-US" sz="1600" b="1" i="1" dirty="0">
                <a:solidFill>
                  <a:srgbClr val="FFFFFF"/>
                </a:solidFill>
                <a:cs typeface="Arial" charset="0"/>
              </a:rPr>
              <a:t>Readings from the ANE</a:t>
            </a:r>
            <a:r>
              <a:rPr lang="en-US" sz="1600" b="1" dirty="0">
                <a:solidFill>
                  <a:srgbClr val="FFFFFF"/>
                </a:solidFill>
                <a:cs typeface="Arial" charset="0"/>
              </a:rPr>
              <a:t>, 150</a:t>
            </a:r>
          </a:p>
        </p:txBody>
      </p:sp>
      <p:sp>
        <p:nvSpPr>
          <p:cNvPr id="191494" name="Text Box 17"/>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a:solidFill>
                  <a:srgbClr val="FFFFFF"/>
                </a:solidFill>
              </a:rPr>
              <a:t>64a</a:t>
            </a:r>
          </a:p>
        </p:txBody>
      </p:sp>
    </p:spTree>
    <p:extLst>
      <p:ext uri="{BB962C8B-B14F-4D97-AF65-F5344CB8AC3E}">
        <p14:creationId xmlns:p14="http://schemas.microsoft.com/office/powerpoint/2010/main" val="2383912424"/>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 Box 3"/>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90</a:t>
            </a:r>
          </a:p>
        </p:txBody>
      </p:sp>
      <p:grpSp>
        <p:nvGrpSpPr>
          <p:cNvPr id="6" name="Group 5"/>
          <p:cNvGrpSpPr/>
          <p:nvPr/>
        </p:nvGrpSpPr>
        <p:grpSpPr>
          <a:xfrm>
            <a:off x="762000" y="76200"/>
            <a:ext cx="6096000" cy="6786563"/>
            <a:chOff x="762000" y="76200"/>
            <a:chExt cx="6096000" cy="6786563"/>
          </a:xfrm>
        </p:grpSpPr>
        <p:pic>
          <p:nvPicPr>
            <p:cNvPr id="221186" name="Picture 5" descr="Gen 5 Methusaleh Old 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 y="76200"/>
              <a:ext cx="6096000"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899592" y="548680"/>
              <a:ext cx="331236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7" name="Rectangle 6"/>
            <p:cNvSpPr/>
            <p:nvPr/>
          </p:nvSpPr>
          <p:spPr bwMode="auto">
            <a:xfrm>
              <a:off x="827584" y="1412776"/>
              <a:ext cx="29523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8" name="Rectangle 7"/>
            <p:cNvSpPr/>
            <p:nvPr/>
          </p:nvSpPr>
          <p:spPr bwMode="auto">
            <a:xfrm>
              <a:off x="827584" y="1700808"/>
              <a:ext cx="27363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827584" y="1988840"/>
              <a:ext cx="237626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10" name="Rectangle 9"/>
            <p:cNvSpPr/>
            <p:nvPr/>
          </p:nvSpPr>
          <p:spPr bwMode="auto">
            <a:xfrm>
              <a:off x="827584" y="2564904"/>
              <a:ext cx="208823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pitchFamily="-112" charset="0"/>
                <a:ea typeface="ＭＳ Ｐゴシック" pitchFamily="-112" charset="-128"/>
                <a:cs typeface="ＭＳ Ｐゴシック" pitchFamily="-112" charset="-128"/>
              </a:endParaRPr>
            </a:p>
          </p:txBody>
        </p:sp>
      </p:grpSp>
      <p:sp>
        <p:nvSpPr>
          <p:cNvPr id="4" name="TextBox 3"/>
          <p:cNvSpPr txBox="1"/>
          <p:nvPr/>
        </p:nvSpPr>
        <p:spPr>
          <a:xfrm>
            <a:off x="827584" y="577131"/>
            <a:ext cx="3456384" cy="3170099"/>
          </a:xfrm>
          <a:prstGeom prst="rect">
            <a:avLst/>
          </a:prstGeom>
          <a:noFill/>
        </p:spPr>
        <p:txBody>
          <a:bodyPr wrap="square" rtlCol="0">
            <a:spAutoFit/>
          </a:bodyPr>
          <a:lstStyle/>
          <a:p>
            <a:r>
              <a:rPr lang="en-US" altLang="zh-CN" sz="2000" b="1" dirty="0">
                <a:solidFill>
                  <a:srgbClr val="000000"/>
                </a:solidFill>
              </a:rPr>
              <a:t>I JUST TURNED 969 YEARS OLD AND PEOPLE KEEP TELLING ME HOW OLD I AM.  I TELL THEM I</a:t>
            </a:r>
            <a:r>
              <a:rPr lang="fr-FR" altLang="zh-CN" sz="2000" b="1" dirty="0">
                <a:solidFill>
                  <a:srgbClr val="000000"/>
                </a:solidFill>
              </a:rPr>
              <a:t>'</a:t>
            </a:r>
            <a:r>
              <a:rPr lang="en-US" altLang="zh-CN" sz="2000" b="1" dirty="0">
                <a:solidFill>
                  <a:srgbClr val="000000"/>
                </a:solidFill>
              </a:rPr>
              <a:t>M NOT OLD!  THE </a:t>
            </a:r>
            <a:br>
              <a:rPr lang="en-US" altLang="zh-CN" sz="2000" b="1" dirty="0">
                <a:solidFill>
                  <a:srgbClr val="000000"/>
                </a:solidFill>
              </a:rPr>
            </a:br>
            <a:r>
              <a:rPr lang="en-US" altLang="zh-CN" sz="2000" b="1" dirty="0">
                <a:solidFill>
                  <a:srgbClr val="000000"/>
                </a:solidFill>
              </a:rPr>
              <a:t>EARTH IS OLD!  IT</a:t>
            </a:r>
            <a:r>
              <a:rPr lang="fr-FR" altLang="zh-CN" sz="2000" b="1" dirty="0">
                <a:solidFill>
                  <a:srgbClr val="000000"/>
                </a:solidFill>
              </a:rPr>
              <a:t>'</a:t>
            </a:r>
            <a:r>
              <a:rPr lang="en-US" altLang="zh-CN" sz="2000" b="1" dirty="0">
                <a:solidFill>
                  <a:srgbClr val="000000"/>
                </a:solidFill>
              </a:rPr>
              <a:t>S ALMOST 700 YEARS OLDER THAN </a:t>
            </a:r>
            <a:br>
              <a:rPr lang="en-US" altLang="zh-CN" sz="2000" b="1" dirty="0">
                <a:solidFill>
                  <a:srgbClr val="000000"/>
                </a:solidFill>
              </a:rPr>
            </a:br>
            <a:r>
              <a:rPr lang="en-US" altLang="zh-CN" sz="2000" b="1" dirty="0">
                <a:solidFill>
                  <a:srgbClr val="000000"/>
                </a:solidFill>
              </a:rPr>
              <a:t>I AM!</a:t>
            </a:r>
            <a:endParaRPr lang="zh-CN" altLang="en-US" sz="2000" b="1" dirty="0">
              <a:solidFill>
                <a:srgbClr val="000000"/>
              </a:solidFill>
            </a:endParaRPr>
          </a:p>
          <a:p>
            <a:endParaRPr lang="en-US" sz="2000" dirty="0">
              <a:solidFill>
                <a:srgbClr val="000000"/>
              </a:solidFill>
            </a:endParaRPr>
          </a:p>
        </p:txBody>
      </p:sp>
      <p:sp>
        <p:nvSpPr>
          <p:cNvPr id="14" name="Rectangle 4"/>
          <p:cNvSpPr txBox="1">
            <a:spLocks noChangeArrowheads="1"/>
          </p:cNvSpPr>
          <p:nvPr/>
        </p:nvSpPr>
        <p:spPr bwMode="auto">
          <a:xfrm>
            <a:off x="755576" y="6374217"/>
            <a:ext cx="6120680" cy="511167"/>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en-US" altLang="zh-CN" sz="2400" b="1" dirty="0">
                <a:solidFill>
                  <a:srgbClr val="000000"/>
                </a:solidFill>
                <a:latin typeface="Arial" charset="0"/>
                <a:ea typeface="ＭＳ Ｐゴシック" charset="0"/>
              </a:rPr>
              <a:t>Methuselah believed in an "Old Earth."</a:t>
            </a:r>
          </a:p>
        </p:txBody>
      </p:sp>
      <p:sp>
        <p:nvSpPr>
          <p:cNvPr id="431108" name="Rectangle 4"/>
          <p:cNvSpPr>
            <a:spLocks noGrp="1" noChangeArrowheads="1"/>
          </p:cNvSpPr>
          <p:nvPr>
            <p:ph type="title"/>
          </p:nvPr>
        </p:nvSpPr>
        <p:spPr>
          <a:xfrm>
            <a:off x="6096000" y="5486400"/>
            <a:ext cx="2819400" cy="762000"/>
          </a:xfrm>
          <a:solidFill>
            <a:srgbClr val="0033CC"/>
          </a:solidFill>
        </p:spPr>
        <p:txBody>
          <a:bodyPr/>
          <a:lstStyle/>
          <a:p>
            <a:pPr eaLnBrk="1" hangingPunct="1"/>
            <a:r>
              <a:rPr lang="en-US" altLang="zh-CN" sz="3200" dirty="0">
                <a:solidFill>
                  <a:srgbClr val="FFFFFF"/>
                </a:solidFill>
                <a:latin typeface="Arial" charset="0"/>
                <a:ea typeface="ＭＳ Ｐゴシック" charset="0"/>
              </a:rPr>
              <a:t>Methuselah</a:t>
            </a:r>
          </a:p>
        </p:txBody>
      </p:sp>
    </p:spTree>
    <p:extLst>
      <p:ext uri="{BB962C8B-B14F-4D97-AF65-F5344CB8AC3E}">
        <p14:creationId xmlns:p14="http://schemas.microsoft.com/office/powerpoint/2010/main" val="40927404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796136" y="609600"/>
            <a:ext cx="3347864" cy="4724400"/>
          </a:xfrm>
        </p:spPr>
        <p:txBody>
          <a:bodyPr/>
          <a:lstStyle/>
          <a:p>
            <a:pPr eaLnBrk="1" hangingPunct="1">
              <a:defRPr/>
            </a:pPr>
            <a:r>
              <a:rPr lang="en-US" sz="36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Why Not Dinosaurs on Noah</a:t>
            </a:r>
            <a:r>
              <a:rPr lang="uk-UA" altLang="ja-JP" sz="36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a:t>
            </a:r>
            <a:r>
              <a:rPr lang="en-US" sz="36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s Ark?</a:t>
            </a:r>
          </a:p>
        </p:txBody>
      </p:sp>
      <p:pic>
        <p:nvPicPr>
          <p:cNvPr id="8499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4800"/>
            <a:ext cx="5756275" cy="814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0" y="76200"/>
            <a:ext cx="8915400" cy="533400"/>
          </a:xfrm>
        </p:spPr>
        <p:txBody>
          <a:bodyPr/>
          <a:lstStyle/>
          <a:p>
            <a:pPr eaLnBrk="1" hangingPunct="1"/>
            <a:r>
              <a:rPr lang="en-US" altLang="zh-CN" sz="3600">
                <a:latin typeface="Arial" charset="0"/>
                <a:ea typeface="ＭＳ Ｐゴシック" charset="0"/>
              </a:rPr>
              <a:t>Genesis 6:19 NIV</a:t>
            </a:r>
          </a:p>
        </p:txBody>
      </p:sp>
      <p:grpSp>
        <p:nvGrpSpPr>
          <p:cNvPr id="223234" name="Group 3"/>
          <p:cNvGrpSpPr>
            <a:grpSpLocks/>
          </p:cNvGrpSpPr>
          <p:nvPr/>
        </p:nvGrpSpPr>
        <p:grpSpPr bwMode="auto">
          <a:xfrm>
            <a:off x="0" y="2362200"/>
            <a:ext cx="9372600" cy="4495800"/>
            <a:chOff x="0" y="2256"/>
            <a:chExt cx="5616" cy="2064"/>
          </a:xfrm>
        </p:grpSpPr>
        <p:pic>
          <p:nvPicPr>
            <p:cNvPr id="22323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80"/>
              <a:ext cx="2813" cy="2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3238"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4" y="2515"/>
              <a:ext cx="2813" cy="1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3239" name="Rectangle 6"/>
            <p:cNvSpPr>
              <a:spLocks noChangeArrowheads="1"/>
            </p:cNvSpPr>
            <p:nvPr/>
          </p:nvSpPr>
          <p:spPr bwMode="auto">
            <a:xfrm>
              <a:off x="2688" y="2256"/>
              <a:ext cx="2928" cy="33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000">
                <a:solidFill>
                  <a:srgbClr val="000000"/>
                </a:solidFill>
                <a:cs typeface="Arial" charset="0"/>
              </a:endParaRPr>
            </a:p>
          </p:txBody>
        </p:sp>
      </p:grpSp>
      <p:sp>
        <p:nvSpPr>
          <p:cNvPr id="223235" name="Rectangle 7"/>
          <p:cNvSpPr>
            <a:spLocks noChangeArrowheads="1"/>
          </p:cNvSpPr>
          <p:nvPr/>
        </p:nvSpPr>
        <p:spPr bwMode="auto">
          <a:xfrm>
            <a:off x="-381000" y="2286000"/>
            <a:ext cx="10134600" cy="152400"/>
          </a:xfrm>
          <a:prstGeom prst="rect">
            <a:avLst/>
          </a:prstGeom>
          <a:solidFill>
            <a:schemeClr val="accent1"/>
          </a:solidFill>
          <a:ln w="9525">
            <a:solidFill>
              <a:schemeClr val="tx1"/>
            </a:solidFill>
            <a:miter lim="800000"/>
            <a:headEnd/>
            <a:tailEnd/>
          </a:ln>
        </p:spPr>
        <p:txBody>
          <a:bodyPr wrap="none" anchor="ctr"/>
          <a:lstStyle/>
          <a:p>
            <a:endParaRPr lang="zh-CN" altLang="en-US" sz="2000">
              <a:solidFill>
                <a:srgbClr val="000000"/>
              </a:solidFill>
              <a:cs typeface="Arial" charset="0"/>
            </a:endParaRPr>
          </a:p>
        </p:txBody>
      </p:sp>
      <p:sp>
        <p:nvSpPr>
          <p:cNvPr id="223236" name="Rectangle 8"/>
          <p:cNvSpPr>
            <a:spLocks noChangeArrowheads="1"/>
          </p:cNvSpPr>
          <p:nvPr/>
        </p:nvSpPr>
        <p:spPr bwMode="auto">
          <a:xfrm>
            <a:off x="0" y="692696"/>
            <a:ext cx="9144000"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altLang="zh-CN" sz="3200" b="1" dirty="0">
                <a:solidFill>
                  <a:srgbClr val="FFFFFF"/>
                </a:solidFill>
                <a:cs typeface="Arial" charset="0"/>
              </a:rPr>
              <a:t>"You are to bring into the ark two of all living creatures, male and female, to keep them alive with you."</a:t>
            </a:r>
          </a:p>
        </p:txBody>
      </p:sp>
    </p:spTree>
    <p:extLst>
      <p:ext uri="{BB962C8B-B14F-4D97-AF65-F5344CB8AC3E}">
        <p14:creationId xmlns:p14="http://schemas.microsoft.com/office/powerpoint/2010/main" val="2849441849"/>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ABD03456-B95F-410E-86AA-4C029CBCADC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709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9" name="Rectangle 3" descr="Medium wood"/>
          <p:cNvSpPr>
            <a:spLocks noGrp="1" noChangeArrowheads="1"/>
          </p:cNvSpPr>
          <p:nvPr>
            <p:ph type="ctrTitle"/>
          </p:nvPr>
        </p:nvSpPr>
        <p:spPr>
          <a:xfrm>
            <a:off x="0" y="152400"/>
            <a:ext cx="8686800" cy="1371600"/>
          </a:xfrm>
          <a:blipFill dpi="0" rotWithShape="1">
            <a:blip r:embed="rId4"/>
            <a:srcRect/>
            <a:tile tx="0" ty="0" sx="100000" sy="100000" flip="none" algn="tl"/>
          </a:blipFill>
        </p:spPr>
        <p:txBody>
          <a:bodyPr/>
          <a:lstStyle/>
          <a:p>
            <a:pPr eaLnBrk="1" hangingPunct="1">
              <a:defRPr/>
            </a:pPr>
            <a:r>
              <a:rPr lang="en-US" sz="4400" b="1" dirty="0">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rPr>
              <a:t>The ark even had woodpeckers</a:t>
            </a:r>
          </a:p>
        </p:txBody>
      </p:sp>
      <p:sp>
        <p:nvSpPr>
          <p:cNvPr id="39940" name="Rectangle 4"/>
          <p:cNvSpPr>
            <a:spLocks noGrp="1" noChangeArrowheads="1"/>
          </p:cNvSpPr>
          <p:nvPr>
            <p:ph type="subTitle" idx="1"/>
          </p:nvPr>
        </p:nvSpPr>
        <p:spPr>
          <a:xfrm>
            <a:off x="2743200" y="6172200"/>
            <a:ext cx="6718300" cy="685800"/>
          </a:xfrm>
          <a:gradFill rotWithShape="1">
            <a:gsLst>
              <a:gs pos="0">
                <a:schemeClr val="bg2"/>
              </a:gs>
              <a:gs pos="50000">
                <a:schemeClr val="bg2">
                  <a:gamma/>
                  <a:shade val="6275"/>
                  <a:invGamma/>
                </a:schemeClr>
              </a:gs>
              <a:gs pos="100000">
                <a:schemeClr val="bg2"/>
              </a:gs>
            </a:gsLst>
            <a:lin ang="5400000" scaled="1"/>
          </a:gradFill>
        </p:spPr>
        <p:txBody>
          <a:bodyPr/>
          <a:lstStyle/>
          <a:p>
            <a:pPr eaLnBrk="1" hangingPunct="1">
              <a:buFont typeface="Wingdings" charset="0"/>
              <a:buNone/>
              <a:defRPr/>
            </a:pPr>
            <a:r>
              <a:rPr lang="ru-RU" altLang="ja-JP" i="1">
                <a:effectLst>
                  <a:outerShdw blurRad="38100" dist="38100" dir="2700000" algn="tl">
                    <a:srgbClr val="000000"/>
                  </a:outerShdw>
                </a:effectLst>
                <a:latin typeface="Arial" charset="0"/>
                <a:ea typeface="ＭＳ Ｐゴシック" charset="0"/>
                <a:cs typeface="ＭＳ Ｐゴシック" charset="0"/>
              </a:rPr>
              <a:t>"</a:t>
            </a:r>
            <a:r>
              <a:rPr lang="en-US" i="1">
                <a:effectLst>
                  <a:outerShdw blurRad="38100" dist="38100" dir="2700000" algn="tl">
                    <a:srgbClr val="000000"/>
                  </a:outerShdw>
                </a:effectLst>
                <a:latin typeface="Arial" charset="0"/>
                <a:ea typeface="ＭＳ Ｐゴシック" charset="0"/>
                <a:cs typeface="ＭＳ Ｐゴシック" charset="0"/>
              </a:rPr>
              <a:t>two animals of every kind…</a:t>
            </a:r>
            <a:r>
              <a:rPr lang="ru-RU" altLang="ja-JP" i="1">
                <a:effectLst>
                  <a:outerShdw blurRad="38100" dist="38100" dir="2700000" algn="tl">
                    <a:srgbClr val="000000"/>
                  </a:outerShdw>
                </a:effectLst>
                <a:latin typeface="Arial" charset="0"/>
                <a:ea typeface="ＭＳ Ｐゴシック" charset="0"/>
                <a:cs typeface="ＭＳ Ｐゴシック" charset="0"/>
              </a:rPr>
              <a:t>"</a:t>
            </a:r>
            <a:endParaRPr lang="en-US" i="1">
              <a:effectLst>
                <a:outerShdw blurRad="38100" dist="38100" dir="2700000" algn="tl">
                  <a:srgbClr val="000000"/>
                </a:outerShdw>
              </a:effectLst>
              <a:latin typeface="Arial" charset="0"/>
              <a:ea typeface="ＭＳ Ｐゴシック" charset="0"/>
              <a:cs typeface="ＭＳ Ｐゴシック" charset="0"/>
            </a:endParaRPr>
          </a:p>
        </p:txBody>
      </p:sp>
      <p:sp>
        <p:nvSpPr>
          <p:cNvPr id="39941" name="Oval 5"/>
          <p:cNvSpPr>
            <a:spLocks noChangeArrowheads="1"/>
          </p:cNvSpPr>
          <p:nvPr/>
        </p:nvSpPr>
        <p:spPr bwMode="auto">
          <a:xfrm>
            <a:off x="6324600" y="1219200"/>
            <a:ext cx="2590800" cy="35814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spTree>
    <p:extLst>
      <p:ext uri="{BB962C8B-B14F-4D97-AF65-F5344CB8AC3E}">
        <p14:creationId xmlns:p14="http://schemas.microsoft.com/office/powerpoint/2010/main" val="27168918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9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7</a:t>
            </a:r>
          </a:p>
        </p:txBody>
      </p:sp>
    </p:spTree>
    <p:extLst>
      <p:ext uri="{BB962C8B-B14F-4D97-AF65-F5344CB8AC3E}">
        <p14:creationId xmlns:p14="http://schemas.microsoft.com/office/powerpoint/2010/main" val="860243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endParaRPr lang="zh-CN" altLang="en-US" sz="2400">
              <a:solidFill>
                <a:srgbClr val="000000"/>
              </a:solidFill>
              <a:cs typeface="Arial" charset="0"/>
            </a:endParaRPr>
          </a:p>
        </p:txBody>
      </p:sp>
      <p:sp>
        <p:nvSpPr>
          <p:cNvPr id="1801220" name="Text Box 4"/>
          <p:cNvSpPr txBox="1">
            <a:spLocks noChangeArrowheads="1"/>
          </p:cNvSpPr>
          <p:nvPr/>
        </p:nvSpPr>
        <p:spPr bwMode="auto">
          <a:xfrm>
            <a:off x="4724400" y="62785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3200" b="1" i="1" dirty="0">
                <a:solidFill>
                  <a:srgbClr val="FFFFFF"/>
                </a:solidFill>
                <a:latin typeface="Arial"/>
                <a:ea typeface="ＭＳ Ｐゴシック" pitchFamily="-112" charset="-128"/>
                <a:cs typeface="Arial"/>
              </a:rPr>
              <a:t>Genesis 7–8</a:t>
            </a:r>
          </a:p>
        </p:txBody>
      </p:sp>
      <p:sp>
        <p:nvSpPr>
          <p:cNvPr id="225284" name="Text Box 5"/>
          <p:cNvSpPr txBox="1">
            <a:spLocks noChangeArrowheads="1"/>
          </p:cNvSpPr>
          <p:nvPr/>
        </p:nvSpPr>
        <p:spPr bwMode="auto">
          <a:xfrm>
            <a:off x="8458200" y="76200"/>
            <a:ext cx="61277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77j</a:t>
            </a:r>
          </a:p>
        </p:txBody>
      </p:sp>
      <p:sp>
        <p:nvSpPr>
          <p:cNvPr id="225285" name="Rectangle 6"/>
          <p:cNvSpPr>
            <a:spLocks noGrp="1" noChangeArrowheads="1"/>
          </p:cNvSpPr>
          <p:nvPr>
            <p:ph type="title" idx="4294967295"/>
          </p:nvPr>
        </p:nvSpPr>
        <p:spPr>
          <a:xfrm>
            <a:off x="0" y="5029200"/>
            <a:ext cx="7772400" cy="1143000"/>
          </a:xfrm>
        </p:spPr>
        <p:txBody>
          <a:bodyPr/>
          <a:lstStyle/>
          <a:p>
            <a:pPr eaLnBrk="1" hangingPunct="1"/>
            <a:r>
              <a:rPr lang="en-US" altLang="zh-CN" sz="4000" b="1">
                <a:latin typeface="Arial" charset="0"/>
                <a:ea typeface="ＭＳ Ｐゴシック" charset="0"/>
              </a:rPr>
              <a:t>Does it really matter if there really was a universal Flood?</a:t>
            </a:r>
          </a:p>
        </p:txBody>
      </p:sp>
      <p:pic>
        <p:nvPicPr>
          <p:cNvPr id="6" name="Picture 5"/>
          <p:cNvPicPr>
            <a:picLocks noChangeAspect="1"/>
          </p:cNvPicPr>
          <p:nvPr/>
        </p:nvPicPr>
        <p:blipFill>
          <a:blip r:embed="rId3"/>
          <a:stretch>
            <a:fillRect/>
          </a:stretch>
        </p:blipFill>
        <p:spPr>
          <a:xfrm>
            <a:off x="0" y="-1043330"/>
            <a:ext cx="9144000" cy="5422232"/>
          </a:xfrm>
          <a:prstGeom prst="rect">
            <a:avLst/>
          </a:prstGeom>
        </p:spPr>
      </p:pic>
    </p:spTree>
    <p:extLst>
      <p:ext uri="{BB962C8B-B14F-4D97-AF65-F5344CB8AC3E}">
        <p14:creationId xmlns:p14="http://schemas.microsoft.com/office/powerpoint/2010/main" val="1832610312"/>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8" name="Rectangle 2"/>
          <p:cNvSpPr>
            <a:spLocks noGrp="1" noChangeArrowheads="1"/>
          </p:cNvSpPr>
          <p:nvPr>
            <p:ph type="title"/>
          </p:nvPr>
        </p:nvSpPr>
        <p:spPr>
          <a:xfrm>
            <a:off x="4765675" y="277813"/>
            <a:ext cx="4114800" cy="1093787"/>
          </a:xfrm>
        </p:spPr>
        <p:txBody>
          <a:bodyPr/>
          <a:lstStyle/>
          <a:p>
            <a:pPr eaLnBrk="1" hangingPunct="1">
              <a:defRPr/>
            </a:pPr>
            <a:r>
              <a:rPr lang="en-US" b="1">
                <a:solidFill>
                  <a:schemeClr val="bg1"/>
                </a:solidFill>
                <a:latin typeface="Arial" charset="0"/>
                <a:ea typeface="ＭＳ Ｐゴシック" charset="0"/>
                <a:cs typeface="ＭＳ Ｐゴシック" charset="0"/>
              </a:rPr>
              <a:t>Atrahasis Epic</a:t>
            </a:r>
            <a:endParaRPr lang="en-US" b="1">
              <a:latin typeface="Arial" charset="0"/>
              <a:ea typeface="ＭＳ Ｐゴシック" charset="0"/>
              <a:cs typeface="ＭＳ Ｐゴシック" charset="0"/>
            </a:endParaRPr>
          </a:p>
        </p:txBody>
      </p:sp>
      <p:sp>
        <p:nvSpPr>
          <p:cNvPr id="50179" name="Rectangle 3"/>
          <p:cNvSpPr>
            <a:spLocks noGrp="1" noChangeArrowheads="1"/>
          </p:cNvSpPr>
          <p:nvPr>
            <p:ph type="body" sz="half" idx="1"/>
          </p:nvPr>
        </p:nvSpPr>
        <p:spPr>
          <a:xfrm>
            <a:off x="228600" y="457200"/>
            <a:ext cx="3622675" cy="6172200"/>
          </a:xfrm>
        </p:spPr>
        <p:txBody>
          <a:bodyPr/>
          <a:lstStyle/>
          <a:p>
            <a:pPr marL="0" indent="0" eaLnBrk="1" hangingPunct="1">
              <a:lnSpc>
                <a:spcPct val="90000"/>
              </a:lnSpc>
              <a:buFont typeface="Wingdings" charset="0"/>
              <a:buNone/>
              <a:defRPr/>
            </a:pPr>
            <a:r>
              <a:rPr lang="ru-RU"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Let the birth-goddess create offspring, and let man bear the toil of the gods… create humanity that he may bear the yoke… let </a:t>
            </a:r>
            <a:r>
              <a:rPr lang="en-US" b="1" dirty="0" err="1">
                <a:latin typeface="Arial" charset="0"/>
                <a:ea typeface="ＭＳ Ｐゴシック" charset="0"/>
                <a:cs typeface="ＭＳ Ｐゴシック" charset="0"/>
              </a:rPr>
              <a:t>Nintu</a:t>
            </a:r>
            <a:r>
              <a:rPr lang="en-US" b="1" dirty="0">
                <a:latin typeface="Arial" charset="0"/>
                <a:ea typeface="ＭＳ Ｐゴシック" charset="0"/>
                <a:cs typeface="ＭＳ Ｐゴシック" charset="0"/>
              </a:rPr>
              <a:t> mix clay, that god and man may be thoroughly mixed in the clay, let there be a spirit from the god</a:t>
            </a:r>
            <a:r>
              <a:rPr lang="uk-UA"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s flesh</a:t>
            </a:r>
            <a:r>
              <a:rPr lang="ru-RU" altLang="ja-JP" b="1" dirty="0">
                <a:latin typeface="Arial" charset="0"/>
                <a:ea typeface="ＭＳ Ｐゴシック" charset="0"/>
                <a:cs typeface="ＭＳ Ｐゴシック" charset="0"/>
              </a:rPr>
              <a:t>"</a:t>
            </a:r>
            <a:br>
              <a:rPr lang="en-US" altLang="ja-JP"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(Arnold/Beyer, 24)</a:t>
            </a:r>
          </a:p>
        </p:txBody>
      </p:sp>
      <p:sp>
        <p:nvSpPr>
          <p:cNvPr id="50180" name="Rectangle 4"/>
          <p:cNvSpPr>
            <a:spLocks noGrp="1" noChangeArrowheads="1"/>
          </p:cNvSpPr>
          <p:nvPr>
            <p:ph type="body" sz="half" idx="2"/>
          </p:nvPr>
        </p:nvSpPr>
        <p:spPr>
          <a:xfrm>
            <a:off x="4689475" y="1524000"/>
            <a:ext cx="4419600" cy="4572000"/>
          </a:xfrm>
        </p:spPr>
        <p:txBody>
          <a:bodyPr/>
          <a:lstStyle/>
          <a:p>
            <a:pPr eaLnBrk="1" hangingPunct="1">
              <a:buClr>
                <a:schemeClr val="bg2"/>
              </a:buClr>
              <a:defRPr/>
            </a:pPr>
            <a:r>
              <a:rPr lang="en-US" b="1" dirty="0" err="1">
                <a:solidFill>
                  <a:schemeClr val="bg1"/>
                </a:solidFill>
                <a:effectLst>
                  <a:outerShdw blurRad="38100" dist="38100" dir="2700000" algn="tl">
                    <a:srgbClr val="FFFFFF"/>
                  </a:outerShdw>
                </a:effectLst>
                <a:latin typeface="Arial" charset="0"/>
                <a:ea typeface="ＭＳ Ｐゴシック" charset="0"/>
                <a:cs typeface="ＭＳ Ｐゴシック" charset="0"/>
              </a:rPr>
              <a:t>Akkadian</a:t>
            </a: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 1650 BC </a:t>
            </a:r>
          </a:p>
          <a:p>
            <a:pPr eaLnBrk="1" hangingPunct="1">
              <a:buClr>
                <a:schemeClr val="bg2"/>
              </a:buClr>
              <a:defRPr/>
            </a:pP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Creation &amp; flood stories</a:t>
            </a:r>
          </a:p>
          <a:p>
            <a:pPr eaLnBrk="1" hangingPunct="1">
              <a:buClr>
                <a:schemeClr val="bg2"/>
              </a:buClr>
              <a:defRPr/>
            </a:pP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Man created to help overworked gods</a:t>
            </a:r>
          </a:p>
          <a:p>
            <a:pPr eaLnBrk="1" hangingPunct="1">
              <a:buClr>
                <a:schemeClr val="bg2"/>
              </a:buClr>
              <a:defRPr/>
            </a:pP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Man made from clay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2192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227330" name="Title 1"/>
          <p:cNvSpPr>
            <a:spLocks noGrp="1"/>
          </p:cNvSpPr>
          <p:nvPr>
            <p:ph type="title" idx="4294967295"/>
          </p:nvPr>
        </p:nvSpPr>
        <p:spPr>
          <a:xfrm>
            <a:off x="0" y="49213"/>
            <a:ext cx="9144000" cy="865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sz="3200" b="1">
                <a:solidFill>
                  <a:schemeClr val="tx1"/>
                </a:solidFill>
                <a:effectLst/>
                <a:latin typeface="Arial" charset="0"/>
                <a:ea typeface="ＭＳ Ｐゴシック" charset="0"/>
                <a:cs typeface="ＭＳ Ｐゴシック" charset="0"/>
              </a:rPr>
              <a:t>Dr. Hugh Ross: A Mid-East Flood Advocate</a:t>
            </a:r>
          </a:p>
        </p:txBody>
      </p:sp>
      <p:sp>
        <p:nvSpPr>
          <p:cNvPr id="5" name="Title 1"/>
          <p:cNvSpPr txBox="1">
            <a:spLocks/>
          </p:cNvSpPr>
          <p:nvPr/>
        </p:nvSpPr>
        <p:spPr bwMode="auto">
          <a:xfrm>
            <a:off x="3505200" y="1371600"/>
            <a:ext cx="5486400" cy="53340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ltLang="ja-JP" b="1" dirty="0">
                <a:solidFill>
                  <a:srgbClr val="FFFFFF"/>
                </a:solidFill>
              </a:rPr>
              <a:t>"The Genesis Flood may well have extended beyond Mesopotamia. Most of the place names recorded in Genesis 2–8 are associated with locations within Mesopotamia, but some are not. The notable exceptions are the </a:t>
            </a:r>
            <a:r>
              <a:rPr lang="en-US" altLang="ja-JP" b="1" dirty="0" err="1">
                <a:solidFill>
                  <a:srgbClr val="FFFFFF"/>
                </a:solidFill>
              </a:rPr>
              <a:t>Pishon</a:t>
            </a:r>
            <a:r>
              <a:rPr lang="en-US" altLang="ja-JP" b="1" dirty="0">
                <a:solidFill>
                  <a:srgbClr val="FFFFFF"/>
                </a:solidFill>
              </a:rPr>
              <a:t> and </a:t>
            </a:r>
            <a:r>
              <a:rPr lang="en-US" altLang="ja-JP" b="1" dirty="0" err="1">
                <a:solidFill>
                  <a:srgbClr val="FFFFFF"/>
                </a:solidFill>
              </a:rPr>
              <a:t>Gihon</a:t>
            </a:r>
            <a:r>
              <a:rPr lang="en-US" altLang="ja-JP" b="1" dirty="0">
                <a:solidFill>
                  <a:srgbClr val="FFFFFF"/>
                </a:solidFill>
              </a:rPr>
              <a:t> rivers, which flowed from the southern part of the Arabian Peninsula. It seems possible that the Genesis Flood inundated not only </a:t>
            </a:r>
            <a:r>
              <a:rPr lang="en-US" altLang="ja-JP" b="1" dirty="0">
                <a:solidFill>
                  <a:srgbClr val="FFFF00"/>
                </a:solidFill>
              </a:rPr>
              <a:t>all of Mesopotamia </a:t>
            </a:r>
            <a:r>
              <a:rPr lang="en-US" altLang="ja-JP" b="1" dirty="0">
                <a:solidFill>
                  <a:srgbClr val="FFFFFF"/>
                </a:solidFill>
              </a:rPr>
              <a:t>but also the </a:t>
            </a:r>
            <a:r>
              <a:rPr lang="en-US" altLang="ja-JP" b="1" dirty="0">
                <a:solidFill>
                  <a:srgbClr val="FFFF00"/>
                </a:solidFill>
              </a:rPr>
              <a:t>entire Persian Gulf region </a:t>
            </a:r>
            <a:r>
              <a:rPr lang="en-US" altLang="ja-JP" b="1" dirty="0">
                <a:solidFill>
                  <a:srgbClr val="FFFFFF"/>
                </a:solidFill>
              </a:rPr>
              <a:t>and much of </a:t>
            </a:r>
            <a:r>
              <a:rPr lang="en-US" altLang="ja-JP" b="1" dirty="0">
                <a:solidFill>
                  <a:srgbClr val="FFFF00"/>
                </a:solidFill>
              </a:rPr>
              <a:t>southern Arabia </a:t>
            </a:r>
            <a:r>
              <a:rPr lang="en-US" altLang="ja-JP" b="1" dirty="0">
                <a:solidFill>
                  <a:srgbClr val="FFFFFF"/>
                </a:solidFill>
              </a:rPr>
              <a:t>as well."</a:t>
            </a:r>
            <a:endParaRPr lang="en-US" b="1" dirty="0">
              <a:solidFill>
                <a:srgbClr val="B2B2B2"/>
              </a:solidFill>
              <a:effectLst>
                <a:outerShdw blurRad="38100" dist="38100" dir="2700000" algn="tl">
                  <a:srgbClr val="FFFFFF"/>
                </a:outerShdw>
              </a:effectLst>
            </a:endParaRPr>
          </a:p>
        </p:txBody>
      </p:sp>
      <p:pic>
        <p:nvPicPr>
          <p:cNvPr id="227332" name="Picture 5" descr="Gen 6 Hugh 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600" y="1905000"/>
            <a:ext cx="3403600" cy="419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457200" y="609600"/>
            <a:ext cx="8229600" cy="609600"/>
          </a:xfrm>
          <a:prstGeom prst="rect">
            <a:avLst/>
          </a:prstGeom>
          <a:noFill/>
          <a:ln w="9525">
            <a:noFill/>
            <a:miter lim="800000"/>
            <a:headEnd/>
            <a:tailEnd/>
          </a:ln>
          <a:effectLst/>
        </p:spPr>
        <p:txBody>
          <a:bodyPr anchor="ctr" anchorCtr="1"/>
          <a:lstStyle/>
          <a:p>
            <a:pPr algn="ctr">
              <a:defRPr/>
            </a:pPr>
            <a:r>
              <a:rPr lang="en-US" sz="2000" kern="0">
                <a:solidFill>
                  <a:srgbClr val="FFFFFF"/>
                </a:solidFill>
                <a:latin typeface="Arial"/>
                <a:ea typeface="ＭＳ Ｐゴシック" pitchFamily="-112" charset="-128"/>
                <a:cs typeface="ＭＳ Ｐゴシック" pitchFamily="-112" charset="-128"/>
              </a:rPr>
              <a:t>http://www.reasons.org/exploring-extent-flood-what-bible-says-part-two</a:t>
            </a:r>
          </a:p>
        </p:txBody>
      </p:sp>
      <p:sp>
        <p:nvSpPr>
          <p:cNvPr id="227334"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77i</a:t>
            </a:r>
          </a:p>
        </p:txBody>
      </p:sp>
    </p:spTree>
    <p:extLst>
      <p:ext uri="{BB962C8B-B14F-4D97-AF65-F5344CB8AC3E}">
        <p14:creationId xmlns:p14="http://schemas.microsoft.com/office/powerpoint/2010/main" val="3801088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2192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229378" name="Title 1"/>
          <p:cNvSpPr>
            <a:spLocks noGrp="1"/>
          </p:cNvSpPr>
          <p:nvPr>
            <p:ph type="title" idx="4294967295"/>
          </p:nvPr>
        </p:nvSpPr>
        <p:spPr>
          <a:xfrm>
            <a:off x="0" y="49213"/>
            <a:ext cx="9144000" cy="865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sz="3200" b="1">
                <a:solidFill>
                  <a:schemeClr val="tx1"/>
                </a:solidFill>
                <a:effectLst/>
                <a:latin typeface="Arial" charset="0"/>
                <a:ea typeface="ＭＳ Ｐゴシック" charset="0"/>
                <a:cs typeface="ＭＳ Ｐゴシック" charset="0"/>
              </a:rPr>
              <a:t>Dr. Hugh Ross: A Mid-East Flood Advocate</a:t>
            </a:r>
          </a:p>
        </p:txBody>
      </p:sp>
      <p:sp>
        <p:nvSpPr>
          <p:cNvPr id="5" name="Title 1"/>
          <p:cNvSpPr txBox="1">
            <a:spLocks/>
          </p:cNvSpPr>
          <p:nvPr/>
        </p:nvSpPr>
        <p:spPr bwMode="auto">
          <a:xfrm>
            <a:off x="3505200" y="1524000"/>
            <a:ext cx="5638800" cy="1295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a:solidFill>
                  <a:srgbClr val="FFFFFF"/>
                </a:solidFill>
              </a:rPr>
              <a:t>Why does Ross advocate a limited flood?</a:t>
            </a:r>
            <a:endParaRPr lang="en-US" sz="2800" b="1">
              <a:solidFill>
                <a:srgbClr val="B2B2B2"/>
              </a:solidFill>
              <a:effectLst>
                <a:outerShdw blurRad="38100" dist="38100" dir="2700000" algn="tl">
                  <a:srgbClr val="FFFFFF"/>
                </a:outerShdw>
              </a:effectLst>
            </a:endParaRPr>
          </a:p>
        </p:txBody>
      </p:sp>
      <p:pic>
        <p:nvPicPr>
          <p:cNvPr id="229380" name="Picture 5" descr="Gen 6 Hugh 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600" y="1905000"/>
            <a:ext cx="3403600" cy="419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457200" y="609600"/>
            <a:ext cx="8229600" cy="609600"/>
          </a:xfrm>
          <a:prstGeom prst="rect">
            <a:avLst/>
          </a:prstGeom>
          <a:noFill/>
          <a:ln w="9525">
            <a:noFill/>
            <a:miter lim="800000"/>
            <a:headEnd/>
            <a:tailEnd/>
          </a:ln>
          <a:effectLst/>
        </p:spPr>
        <p:txBody>
          <a:bodyPr anchor="ctr" anchorCtr="1"/>
          <a:lstStyle/>
          <a:p>
            <a:pPr algn="ctr">
              <a:defRPr/>
            </a:pPr>
            <a:r>
              <a:rPr lang="en-US" sz="2000" kern="0">
                <a:solidFill>
                  <a:srgbClr val="FFFFFF"/>
                </a:solidFill>
                <a:latin typeface="Arial"/>
                <a:ea typeface="ＭＳ Ｐゴシック" pitchFamily="-112" charset="-128"/>
                <a:cs typeface="ＭＳ Ｐゴシック" pitchFamily="-112" charset="-128"/>
              </a:rPr>
              <a:t>http://www.reasons.org/exploring-extent-flood-what-bible-says-part-two</a:t>
            </a:r>
          </a:p>
        </p:txBody>
      </p:sp>
      <p:sp>
        <p:nvSpPr>
          <p:cNvPr id="9" name="Title 1"/>
          <p:cNvSpPr txBox="1">
            <a:spLocks/>
          </p:cNvSpPr>
          <p:nvPr/>
        </p:nvSpPr>
        <p:spPr bwMode="auto">
          <a:xfrm>
            <a:off x="3782888" y="2743200"/>
            <a:ext cx="5181600" cy="1219200"/>
          </a:xfrm>
          <a:prstGeom prst="rect">
            <a:avLst/>
          </a:prstGeom>
          <a:noFill/>
          <a:ln w="9525">
            <a:noFill/>
            <a:miter lim="800000"/>
            <a:headEnd/>
            <a:tailEnd/>
          </a:ln>
          <a:effectLst/>
        </p:spPr>
        <p:txBody>
          <a:bodyPr anchor="ctr" anchorCtr="1"/>
          <a:lstStyle/>
          <a:p>
            <a:pPr marL="514350" indent="-514350">
              <a:buFont typeface="+mj-lt"/>
              <a:buAutoNum type="arabicPeriod"/>
              <a:defRPr/>
            </a:pPr>
            <a:r>
              <a:rPr lang="en-US" sz="2400" b="1" dirty="0">
                <a:solidFill>
                  <a:srgbClr val="FFFFFF"/>
                </a:solidFill>
              </a:rPr>
              <a:t>Presupposition of old earth</a:t>
            </a:r>
          </a:p>
          <a:p>
            <a:pPr marL="514350" indent="-514350">
              <a:buFont typeface="+mj-lt"/>
              <a:buAutoNum type="arabicPeriod"/>
              <a:defRPr/>
            </a:pPr>
            <a:r>
              <a:rPr lang="en-US" sz="2400" b="1" kern="0" dirty="0">
                <a:solidFill>
                  <a:srgbClr val="FFFFFF"/>
                </a:solidFill>
                <a:latin typeface="Arial"/>
                <a:ea typeface="ＭＳ Ｐゴシック" pitchFamily="-112" charset="-128"/>
                <a:cs typeface="ＭＳ Ｐゴシック" pitchFamily="-112" charset="-128"/>
              </a:rPr>
              <a:t>Meaning of "world" in other OT passages</a:t>
            </a:r>
          </a:p>
        </p:txBody>
      </p:sp>
      <p:sp>
        <p:nvSpPr>
          <p:cNvPr id="229383"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77i</a:t>
            </a:r>
          </a:p>
        </p:txBody>
      </p:sp>
    </p:spTree>
    <p:extLst>
      <p:ext uri="{BB962C8B-B14F-4D97-AF65-F5344CB8AC3E}">
        <p14:creationId xmlns:p14="http://schemas.microsoft.com/office/powerpoint/2010/main" val="632399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6" descr="Gen 6 ken-ham-creation-museu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60045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426"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b="1">
                <a:solidFill>
                  <a:schemeClr val="tx1"/>
                </a:solidFill>
                <a:effectLst/>
                <a:latin typeface="Arial" charset="0"/>
                <a:ea typeface="ＭＳ Ｐゴシック" charset="0"/>
                <a:cs typeface="ＭＳ Ｐゴシック" charset="0"/>
              </a:rPr>
              <a:t>But why not a local flood?</a:t>
            </a:r>
          </a:p>
        </p:txBody>
      </p:sp>
      <p:sp>
        <p:nvSpPr>
          <p:cNvPr id="3" name="Title 1"/>
          <p:cNvSpPr txBox="1">
            <a:spLocks/>
          </p:cNvSpPr>
          <p:nvPr/>
        </p:nvSpPr>
        <p:spPr bwMode="auto">
          <a:xfrm>
            <a:off x="2339752" y="1268760"/>
            <a:ext cx="6804248"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defRPr/>
            </a:pPr>
            <a:r>
              <a:rPr lang="en-US" sz="2800" b="1" i="1" dirty="0">
                <a:solidFill>
                  <a:srgbClr val="FFFFFF"/>
                </a:solidFill>
              </a:rPr>
              <a:t>If the Flood was local, </a:t>
            </a:r>
            <a:r>
              <a:rPr lang="en-US" sz="2800" b="1" i="1" dirty="0">
                <a:solidFill>
                  <a:srgbClr val="FFFF00"/>
                </a:solidFill>
              </a:rPr>
              <a:t>why did Noah have to build an ark</a:t>
            </a:r>
            <a:r>
              <a:rPr lang="en-US" sz="2800" b="1" i="1" dirty="0">
                <a:solidFill>
                  <a:srgbClr val="FFFFFF"/>
                </a:solidFill>
              </a:rPr>
              <a:t>? He could have walked to the other side of the mountains and missed it.</a:t>
            </a:r>
          </a:p>
          <a:p>
            <a:pPr>
              <a:buFont typeface="Arial" charset="0"/>
              <a:buChar char="•"/>
              <a:defRPr/>
            </a:pPr>
            <a:endParaRPr lang="en-US" sz="2800" b="1" i="1" dirty="0">
              <a:solidFill>
                <a:srgbClr val="FFFFFF"/>
              </a:solidFill>
            </a:endParaRPr>
          </a:p>
          <a:p>
            <a:pPr>
              <a:buFont typeface="Arial" charset="0"/>
              <a:buChar char="•"/>
              <a:defRPr/>
            </a:pPr>
            <a:r>
              <a:rPr lang="en-US" sz="2800" b="1" i="1" dirty="0">
                <a:solidFill>
                  <a:srgbClr val="FFFFFF"/>
                </a:solidFill>
              </a:rPr>
              <a:t>If the Flood was local, </a:t>
            </a:r>
            <a:r>
              <a:rPr lang="en-US" sz="2800" b="1" i="1" dirty="0">
                <a:solidFill>
                  <a:srgbClr val="FFFF00"/>
                </a:solidFill>
              </a:rPr>
              <a:t>why did God send the animals to the ark </a:t>
            </a:r>
            <a:r>
              <a:rPr lang="en-US" sz="2800" b="1" i="1" dirty="0">
                <a:solidFill>
                  <a:srgbClr val="FFFFFF"/>
                </a:solidFill>
              </a:rPr>
              <a:t>so they could escape death? There would have been other animals to reproduce that kind if these particular ones had died.</a:t>
            </a:r>
            <a:endParaRPr lang="en-US" sz="2800" dirty="0">
              <a:solidFill>
                <a:srgbClr val="B2B2B2"/>
              </a:solidFill>
              <a:effectLst>
                <a:outerShdw blurRad="38100" dist="38100" dir="2700000" algn="tl">
                  <a:srgbClr val="FFFFFF"/>
                </a:outerShdw>
              </a:effectLst>
            </a:endParaRPr>
          </a:p>
          <a:p>
            <a:pPr>
              <a:buFont typeface="Arial" charset="0"/>
              <a:buChar char="•"/>
              <a:defRPr/>
            </a:pPr>
            <a:endParaRPr lang="en-US" sz="2800" dirty="0">
              <a:solidFill>
                <a:srgbClr val="B2B2B2"/>
              </a:solidFill>
              <a:effectLst>
                <a:outerShdw blurRad="38100" dist="38100" dir="2700000" algn="tl">
                  <a:srgbClr val="FFFFFF"/>
                </a:outerShdw>
              </a:effectLst>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600" b="1" dirty="0">
                <a:solidFill>
                  <a:srgbClr val="FFFF00"/>
                </a:solidFill>
              </a:rPr>
              <a:t>Ken Ham </a:t>
            </a:r>
            <a:r>
              <a:rPr lang="en-US" sz="1600" b="1" dirty="0">
                <a:solidFill>
                  <a:srgbClr val="FFFFFF"/>
                </a:solidFill>
              </a:rPr>
              <a:t>&amp; Terry Mortenson, </a:t>
            </a:r>
            <a:r>
              <a:rPr lang="en-US" altLang="ja-JP" sz="1600" b="1" dirty="0">
                <a:solidFill>
                  <a:srgbClr val="FFFFFF"/>
                </a:solidFill>
              </a:rPr>
              <a:t>"What</a:t>
            </a:r>
            <a:r>
              <a:rPr lang="fr-FR" altLang="ja-JP" sz="1600" b="1" dirty="0">
                <a:solidFill>
                  <a:srgbClr val="FFFFFF"/>
                </a:solidFill>
              </a:rPr>
              <a:t>'</a:t>
            </a:r>
            <a:r>
              <a:rPr lang="en-US" altLang="ja-JP" sz="1600" b="1" dirty="0">
                <a:solidFill>
                  <a:srgbClr val="FFFFFF"/>
                </a:solidFill>
              </a:rPr>
              <a:t>s Wrong with Progressive Creationism?" </a:t>
            </a:r>
            <a:br>
              <a:rPr lang="en-US" altLang="ja-JP" sz="1600" b="1" dirty="0">
                <a:solidFill>
                  <a:srgbClr val="FFFFFF"/>
                </a:solidFill>
              </a:rPr>
            </a:br>
            <a:r>
              <a:rPr lang="en-US" altLang="ja-JP" sz="1600" b="1" dirty="0">
                <a:solidFill>
                  <a:srgbClr val="FFFFFF"/>
                </a:solidFill>
              </a:rPr>
              <a:t>in </a:t>
            </a:r>
            <a:r>
              <a:rPr lang="en-US" altLang="ja-JP" sz="1600" b="1" i="1" dirty="0">
                <a:solidFill>
                  <a:srgbClr val="FFFFFF"/>
                </a:solidFill>
              </a:rPr>
              <a:t>The New Answers Book 2 </a:t>
            </a:r>
            <a:r>
              <a:rPr lang="en-US" altLang="ja-JP" sz="1600" b="1" dirty="0">
                <a:solidFill>
                  <a:srgbClr val="FFFFFF"/>
                </a:solidFill>
              </a:rPr>
              <a:t>[http://</a:t>
            </a:r>
            <a:r>
              <a:rPr lang="en-US" altLang="ja-JP" sz="1600" b="1" dirty="0" err="1">
                <a:solidFill>
                  <a:srgbClr val="FFFFFF"/>
                </a:solidFill>
              </a:rPr>
              <a:t>www.answersingenesis.org</a:t>
            </a:r>
            <a:r>
              <a:rPr lang="en-US" altLang="ja-JP" sz="1600" b="1" dirty="0">
                <a:solidFill>
                  <a:srgbClr val="FFFFFF"/>
                </a:solidFill>
              </a:rPr>
              <a:t>/articles/nab2/</a:t>
            </a:r>
            <a:r>
              <a:rPr lang="en-US" altLang="ja-JP" sz="1600" b="1" dirty="0" err="1">
                <a:solidFill>
                  <a:srgbClr val="FFFFFF"/>
                </a:solidFill>
              </a:rPr>
              <a:t>whats</a:t>
            </a:r>
            <a:r>
              <a:rPr lang="en-US" altLang="ja-JP" sz="1600" b="1" dirty="0">
                <a:solidFill>
                  <a:srgbClr val="FFFFFF"/>
                </a:solidFill>
              </a:rPr>
              <a:t>-wrong-with-progressive-creation]</a:t>
            </a:r>
            <a:endParaRPr lang="en-US" sz="1600" b="1" dirty="0">
              <a:solidFill>
                <a:srgbClr val="B2B2B2"/>
              </a:solidFill>
              <a:effectLst>
                <a:outerShdw blurRad="38100" dist="38100" dir="2700000" algn="tl">
                  <a:srgbClr val="FFFFFF"/>
                </a:outerShdw>
              </a:effectLst>
            </a:endParaRPr>
          </a:p>
        </p:txBody>
      </p:sp>
      <p:sp>
        <p:nvSpPr>
          <p:cNvPr id="231429"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77j</a:t>
            </a:r>
          </a:p>
        </p:txBody>
      </p:sp>
    </p:spTree>
    <p:extLst>
      <p:ext uri="{BB962C8B-B14F-4D97-AF65-F5344CB8AC3E}">
        <p14:creationId xmlns:p14="http://schemas.microsoft.com/office/powerpoint/2010/main" val="251119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5" descr="Gen 6 terry-mortenson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35433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4"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b="1">
                <a:solidFill>
                  <a:schemeClr val="tx1"/>
                </a:solidFill>
                <a:effectLst/>
                <a:latin typeface="Arial" charset="0"/>
                <a:ea typeface="ＭＳ Ｐゴシック" charset="0"/>
                <a:cs typeface="ＭＳ Ｐゴシック" charset="0"/>
              </a:rPr>
              <a:t>But why not a local flood?</a:t>
            </a:r>
          </a:p>
        </p:txBody>
      </p:sp>
      <p:sp>
        <p:nvSpPr>
          <p:cNvPr id="3" name="Title 1"/>
          <p:cNvSpPr txBox="1">
            <a:spLocks/>
          </p:cNvSpPr>
          <p:nvPr/>
        </p:nvSpPr>
        <p:spPr bwMode="auto">
          <a:xfrm>
            <a:off x="2286000" y="1124744"/>
            <a:ext cx="6858000"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defRPr/>
            </a:pPr>
            <a:r>
              <a:rPr lang="en-US" sz="2800" b="1" i="1" dirty="0">
                <a:solidFill>
                  <a:srgbClr val="FFFFFF"/>
                </a:solidFill>
              </a:rPr>
              <a:t>If the Flood was local, </a:t>
            </a:r>
            <a:r>
              <a:rPr lang="en-US" sz="2800" b="1" i="1" dirty="0">
                <a:solidFill>
                  <a:srgbClr val="FFFF00"/>
                </a:solidFill>
              </a:rPr>
              <a:t>why was the ark big </a:t>
            </a:r>
            <a:r>
              <a:rPr lang="en-US" sz="2800" b="1" i="1" dirty="0">
                <a:solidFill>
                  <a:srgbClr val="FFFFFF"/>
                </a:solidFill>
              </a:rPr>
              <a:t>enough to hold all the different kinds of vertebrate land animals? If only Mesopotamian animals were aboard, the ark could have been much smaller.  </a:t>
            </a:r>
          </a:p>
          <a:p>
            <a:pPr>
              <a:buFont typeface="Arial" charset="0"/>
              <a:buChar char="•"/>
              <a:defRPr/>
            </a:pPr>
            <a:endParaRPr lang="en-US" sz="2800" b="1" i="1" dirty="0">
              <a:solidFill>
                <a:srgbClr val="FFFFFF"/>
              </a:solidFill>
            </a:endParaRPr>
          </a:p>
          <a:p>
            <a:pPr>
              <a:buFont typeface="Arial" charset="0"/>
              <a:buChar char="•"/>
              <a:defRPr/>
            </a:pPr>
            <a:r>
              <a:rPr lang="en-US" sz="2800" b="1" i="1" dirty="0">
                <a:solidFill>
                  <a:srgbClr val="FFFFFF"/>
                </a:solidFill>
              </a:rPr>
              <a:t>If the Flood was local, why would </a:t>
            </a:r>
            <a:r>
              <a:rPr lang="en-US" sz="2800" b="1" i="1" dirty="0">
                <a:solidFill>
                  <a:srgbClr val="FFFF00"/>
                </a:solidFill>
              </a:rPr>
              <a:t>birds </a:t>
            </a:r>
            <a:r>
              <a:rPr lang="en-US" sz="2800" b="1" i="1" dirty="0">
                <a:solidFill>
                  <a:srgbClr val="FFFFFF"/>
                </a:solidFill>
              </a:rPr>
              <a:t>have been sent on board? These could simply have winged across to a nearby mountain range.</a:t>
            </a:r>
            <a:endParaRPr lang="en-US" sz="2800" dirty="0">
              <a:solidFill>
                <a:srgbClr val="B2B2B2"/>
              </a:solidFill>
              <a:effectLst>
                <a:outerShdw blurRad="38100" dist="38100" dir="2700000" algn="tl">
                  <a:srgbClr val="FFFFFF"/>
                </a:outerShdw>
              </a:effectLst>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600" b="1" dirty="0">
                <a:solidFill>
                  <a:srgbClr val="FFFFFF"/>
                </a:solidFill>
              </a:rPr>
              <a:t>Ken Ham &amp; </a:t>
            </a:r>
            <a:r>
              <a:rPr lang="en-US" sz="1600" b="1" dirty="0">
                <a:solidFill>
                  <a:srgbClr val="FFFF00"/>
                </a:solidFill>
              </a:rPr>
              <a:t>Terry Mortenson</a:t>
            </a:r>
            <a:r>
              <a:rPr lang="en-US" sz="1600" b="1" dirty="0">
                <a:solidFill>
                  <a:srgbClr val="FFFFFF"/>
                </a:solidFill>
              </a:rPr>
              <a:t>, </a:t>
            </a:r>
            <a:r>
              <a:rPr lang="en-US" altLang="ja-JP" sz="1600" b="1" dirty="0">
                <a:solidFill>
                  <a:srgbClr val="FFFFFF"/>
                </a:solidFill>
              </a:rPr>
              <a:t>"What</a:t>
            </a:r>
            <a:r>
              <a:rPr lang="fr-FR" altLang="ja-JP" sz="1600" b="1" dirty="0">
                <a:solidFill>
                  <a:srgbClr val="FFFFFF"/>
                </a:solidFill>
              </a:rPr>
              <a:t>'</a:t>
            </a:r>
            <a:r>
              <a:rPr lang="en-US" altLang="ja-JP" sz="1600" b="1" dirty="0">
                <a:solidFill>
                  <a:srgbClr val="FFFFFF"/>
                </a:solidFill>
              </a:rPr>
              <a:t>s Wrong with Progressive Creationism?" </a:t>
            </a:r>
            <a:br>
              <a:rPr lang="en-US" altLang="ja-JP" sz="1600" b="1" dirty="0">
                <a:solidFill>
                  <a:srgbClr val="FFFFFF"/>
                </a:solidFill>
              </a:rPr>
            </a:br>
            <a:r>
              <a:rPr lang="en-US" altLang="ja-JP" sz="1600" b="1" dirty="0">
                <a:solidFill>
                  <a:srgbClr val="FFFFFF"/>
                </a:solidFill>
              </a:rPr>
              <a:t>in </a:t>
            </a:r>
            <a:r>
              <a:rPr lang="en-US" altLang="ja-JP" sz="1600" b="1" i="1" dirty="0">
                <a:solidFill>
                  <a:srgbClr val="FFFFFF"/>
                </a:solidFill>
              </a:rPr>
              <a:t>The New Answers Book 2 </a:t>
            </a:r>
            <a:r>
              <a:rPr lang="en-US" altLang="ja-JP" sz="1600" b="1" dirty="0">
                <a:solidFill>
                  <a:srgbClr val="FFFFFF"/>
                </a:solidFill>
              </a:rPr>
              <a:t>[http://</a:t>
            </a:r>
            <a:r>
              <a:rPr lang="en-US" altLang="ja-JP" sz="1600" b="1" dirty="0" err="1">
                <a:solidFill>
                  <a:srgbClr val="FFFFFF"/>
                </a:solidFill>
              </a:rPr>
              <a:t>www.answersingenesis.org</a:t>
            </a:r>
            <a:r>
              <a:rPr lang="en-US" altLang="ja-JP" sz="1600" b="1" dirty="0">
                <a:solidFill>
                  <a:srgbClr val="FFFFFF"/>
                </a:solidFill>
              </a:rPr>
              <a:t>/articles/nab2/</a:t>
            </a:r>
            <a:r>
              <a:rPr lang="en-US" altLang="ja-JP" sz="1600" b="1" dirty="0" err="1">
                <a:solidFill>
                  <a:srgbClr val="FFFFFF"/>
                </a:solidFill>
              </a:rPr>
              <a:t>whats</a:t>
            </a:r>
            <a:r>
              <a:rPr lang="en-US" altLang="ja-JP" sz="1600" b="1" dirty="0">
                <a:solidFill>
                  <a:srgbClr val="FFFFFF"/>
                </a:solidFill>
              </a:rPr>
              <a:t>-wrong-with-progressive-creation]</a:t>
            </a:r>
            <a:endParaRPr lang="en-US" sz="1600" b="1" dirty="0">
              <a:solidFill>
                <a:srgbClr val="B2B2B2"/>
              </a:solidFill>
              <a:effectLst>
                <a:outerShdw blurRad="38100" dist="38100" dir="2700000" algn="tl">
                  <a:srgbClr val="FFFFFF"/>
                </a:outerShdw>
              </a:effectLst>
            </a:endParaRPr>
          </a:p>
        </p:txBody>
      </p:sp>
      <p:sp>
        <p:nvSpPr>
          <p:cNvPr id="233477"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77j</a:t>
            </a:r>
          </a:p>
        </p:txBody>
      </p:sp>
    </p:spTree>
    <p:extLst>
      <p:ext uri="{BB962C8B-B14F-4D97-AF65-F5344CB8AC3E}">
        <p14:creationId xmlns:p14="http://schemas.microsoft.com/office/powerpoint/2010/main" val="3932138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b="1">
                <a:solidFill>
                  <a:schemeClr val="tx1"/>
                </a:solidFill>
                <a:effectLst/>
                <a:latin typeface="Arial" charset="0"/>
                <a:ea typeface="ＭＳ Ｐゴシック" charset="0"/>
                <a:cs typeface="ＭＳ Ｐゴシック" charset="0"/>
              </a:rPr>
              <a:t>But why not a local flood?</a:t>
            </a: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600" b="1" dirty="0">
                <a:solidFill>
                  <a:srgbClr val="FFFFFF"/>
                </a:solidFill>
              </a:rPr>
              <a:t>Ken Ham &amp; Terry Mortenson, </a:t>
            </a:r>
            <a:r>
              <a:rPr lang="en-US" altLang="ja-JP" sz="1600" b="1" dirty="0">
                <a:solidFill>
                  <a:srgbClr val="FFFFFF"/>
                </a:solidFill>
              </a:rPr>
              <a:t>"What</a:t>
            </a:r>
            <a:r>
              <a:rPr lang="fr-FR" altLang="ja-JP" sz="1600" b="1" dirty="0">
                <a:solidFill>
                  <a:srgbClr val="FFFFFF"/>
                </a:solidFill>
              </a:rPr>
              <a:t>'</a:t>
            </a:r>
            <a:r>
              <a:rPr lang="en-US" altLang="ja-JP" sz="1600" b="1" dirty="0">
                <a:solidFill>
                  <a:srgbClr val="FFFFFF"/>
                </a:solidFill>
              </a:rPr>
              <a:t>s Wrong with Progressive Creationism?" </a:t>
            </a:r>
            <a:br>
              <a:rPr lang="en-US" altLang="ja-JP" sz="1600" b="1" dirty="0">
                <a:solidFill>
                  <a:srgbClr val="FFFFFF"/>
                </a:solidFill>
              </a:rPr>
            </a:br>
            <a:r>
              <a:rPr lang="en-US" altLang="ja-JP" sz="1600" b="1" dirty="0">
                <a:solidFill>
                  <a:srgbClr val="FFFFFF"/>
                </a:solidFill>
              </a:rPr>
              <a:t>in </a:t>
            </a:r>
            <a:r>
              <a:rPr lang="en-US" altLang="ja-JP" sz="1600" b="1" i="1" dirty="0">
                <a:solidFill>
                  <a:srgbClr val="FFFFFF"/>
                </a:solidFill>
              </a:rPr>
              <a:t>The New Answers Book 2 </a:t>
            </a:r>
            <a:r>
              <a:rPr lang="en-US" altLang="ja-JP" sz="1600" b="1" dirty="0">
                <a:solidFill>
                  <a:srgbClr val="FFFFFF"/>
                </a:solidFill>
              </a:rPr>
              <a:t>[http://</a:t>
            </a:r>
            <a:r>
              <a:rPr lang="en-US" altLang="ja-JP" sz="1600" b="1" dirty="0" err="1">
                <a:solidFill>
                  <a:srgbClr val="FFFFFF"/>
                </a:solidFill>
              </a:rPr>
              <a:t>www.answersingenesis.org</a:t>
            </a:r>
            <a:r>
              <a:rPr lang="en-US" altLang="ja-JP" sz="1600" b="1" dirty="0">
                <a:solidFill>
                  <a:srgbClr val="FFFFFF"/>
                </a:solidFill>
              </a:rPr>
              <a:t>/articles/nab2/</a:t>
            </a:r>
            <a:r>
              <a:rPr lang="en-US" altLang="ja-JP" sz="1600" b="1" dirty="0" err="1">
                <a:solidFill>
                  <a:srgbClr val="FFFFFF"/>
                </a:solidFill>
              </a:rPr>
              <a:t>whats</a:t>
            </a:r>
            <a:r>
              <a:rPr lang="en-US" altLang="ja-JP" sz="1600" b="1" dirty="0">
                <a:solidFill>
                  <a:srgbClr val="FFFFFF"/>
                </a:solidFill>
              </a:rPr>
              <a:t>-wrong-with-progressive-creation]</a:t>
            </a:r>
            <a:endParaRPr lang="en-US" sz="1600" b="1" dirty="0">
              <a:solidFill>
                <a:srgbClr val="B2B2B2"/>
              </a:solidFill>
              <a:effectLst>
                <a:outerShdw blurRad="38100" dist="38100" dir="2700000" algn="tl">
                  <a:srgbClr val="FFFFFF"/>
                </a:outerShdw>
              </a:effectLst>
            </a:endParaRPr>
          </a:p>
        </p:txBody>
      </p:sp>
      <p:sp>
        <p:nvSpPr>
          <p:cNvPr id="235524"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77j</a:t>
            </a:r>
          </a:p>
        </p:txBody>
      </p:sp>
      <p:pic>
        <p:nvPicPr>
          <p:cNvPr id="2" name="Picture 1"/>
          <p:cNvPicPr>
            <a:picLocks noChangeAspect="1"/>
          </p:cNvPicPr>
          <p:nvPr/>
        </p:nvPicPr>
        <p:blipFill>
          <a:blip r:embed="rId3"/>
          <a:stretch>
            <a:fillRect/>
          </a:stretch>
        </p:blipFill>
        <p:spPr>
          <a:xfrm>
            <a:off x="4524585" y="1371600"/>
            <a:ext cx="4482335" cy="2988223"/>
          </a:xfrm>
          <a:prstGeom prst="rect">
            <a:avLst/>
          </a:prstGeom>
        </p:spPr>
      </p:pic>
      <p:sp>
        <p:nvSpPr>
          <p:cNvPr id="3" name="Title 1"/>
          <p:cNvSpPr txBox="1">
            <a:spLocks/>
          </p:cNvSpPr>
          <p:nvPr/>
        </p:nvSpPr>
        <p:spPr bwMode="auto">
          <a:xfrm>
            <a:off x="13940" y="1371600"/>
            <a:ext cx="4646415"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defRPr/>
            </a:pPr>
            <a:r>
              <a:rPr lang="en-US" sz="2800" b="1" i="1" dirty="0">
                <a:solidFill>
                  <a:srgbClr val="FFFFFF"/>
                </a:solidFill>
              </a:rPr>
              <a:t>If the Flood was local, how could the waters rise to 15 cubits </a:t>
            </a:r>
            <a:r>
              <a:rPr lang="en-US" sz="2800" b="1" i="1" dirty="0">
                <a:solidFill>
                  <a:srgbClr val="FFFF00"/>
                </a:solidFill>
              </a:rPr>
              <a:t>(8 meters) above the mountains</a:t>
            </a:r>
            <a:r>
              <a:rPr lang="en-US" sz="2800" b="1" i="1" dirty="0">
                <a:solidFill>
                  <a:srgbClr val="FFFFFF"/>
                </a:solidFill>
              </a:rPr>
              <a:t> (Genesis 7:20)?  Water seeks its own level.  It </a:t>
            </a:r>
            <a:r>
              <a:rPr lang="en-US" sz="2800" b="1" i="1" dirty="0" err="1">
                <a:solidFill>
                  <a:srgbClr val="FFFFFF"/>
                </a:solidFill>
              </a:rPr>
              <a:t>couldn</a:t>
            </a:r>
            <a:r>
              <a:rPr lang="fr-FR" sz="2800" b="1" i="1" dirty="0">
                <a:solidFill>
                  <a:srgbClr val="FFFFFF"/>
                </a:solidFill>
              </a:rPr>
              <a:t>'</a:t>
            </a:r>
            <a:r>
              <a:rPr lang="en-US" sz="2800" b="1" i="1" dirty="0">
                <a:solidFill>
                  <a:srgbClr val="FFFFFF"/>
                </a:solidFill>
              </a:rPr>
              <a:t>t</a:t>
            </a:r>
            <a:r>
              <a:rPr lang="en-US" altLang="ja-JP" sz="2800" b="1" i="1" dirty="0">
                <a:solidFill>
                  <a:srgbClr val="FFFFFF"/>
                </a:solidFill>
              </a:rPr>
              <a:t> rise to cover the local mountains while leaving the rest of the world untouched.</a:t>
            </a:r>
            <a:endParaRPr lang="en-US" altLang="ja-JP" sz="2800" dirty="0">
              <a:solidFill>
                <a:srgbClr val="B2B2B2"/>
              </a:solidFill>
              <a:effectLst>
                <a:outerShdw blurRad="38100" dist="38100" dir="2700000" algn="tl">
                  <a:srgbClr val="FFFFFF"/>
                </a:outerShdw>
              </a:effectLst>
            </a:endParaRPr>
          </a:p>
          <a:p>
            <a:pPr>
              <a:buFont typeface="Arial" charset="0"/>
              <a:buChar char="•"/>
              <a:defRPr/>
            </a:pPr>
            <a:endParaRPr lang="en-US" sz="2800" dirty="0">
              <a:solidFill>
                <a:srgbClr val="B2B2B2"/>
              </a:solidFill>
              <a:effectLst>
                <a:outerShdw blurRad="38100" dist="38100" dir="2700000" algn="tl">
                  <a:srgbClr val="FFFFFF"/>
                </a:outerShdw>
              </a:effectLst>
            </a:endParaRPr>
          </a:p>
        </p:txBody>
      </p:sp>
    </p:spTree>
    <p:extLst>
      <p:ext uri="{BB962C8B-B14F-4D97-AF65-F5344CB8AC3E}">
        <p14:creationId xmlns:p14="http://schemas.microsoft.com/office/powerpoint/2010/main" val="1658067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 6 local-flo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p:txBody>
          <a:bodyPr/>
          <a:lstStyle/>
          <a:p>
            <a:pPr>
              <a:defRPr/>
            </a:pPr>
            <a:r>
              <a:rPr lang="en-US" b="1" dirty="0">
                <a:solidFill>
                  <a:schemeClr val="tx1"/>
                </a:solidFill>
                <a:effectLst>
                  <a:glow rad="177800">
                    <a:schemeClr val="accent5">
                      <a:lumMod val="25000"/>
                      <a:alpha val="95000"/>
                    </a:schemeClr>
                  </a:glow>
                </a:effectLst>
                <a:latin typeface="Arial" charset="0"/>
                <a:ea typeface="ＭＳ Ｐゴシック" charset="0"/>
                <a:cs typeface="ＭＳ Ｐゴシック" charset="0"/>
              </a:rPr>
              <a:t>How high was the water?</a:t>
            </a:r>
          </a:p>
        </p:txBody>
      </p:sp>
      <p:sp>
        <p:nvSpPr>
          <p:cNvPr id="5" name="Title 3"/>
          <p:cNvSpPr txBox="1">
            <a:spLocks/>
          </p:cNvSpPr>
          <p:nvPr/>
        </p:nvSpPr>
        <p:spPr bwMode="auto">
          <a:xfrm>
            <a:off x="0" y="2780928"/>
            <a:ext cx="6084168" cy="4000872"/>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dirty="0">
                <a:solidFill>
                  <a:srgbClr val="FFFFFF"/>
                </a:solidFill>
                <a:effectLst>
                  <a:glow rad="177800">
                    <a:srgbClr val="ADCAFF">
                      <a:lumMod val="25000"/>
                      <a:alpha val="95000"/>
                    </a:srgbClr>
                  </a:glow>
                </a:effectLst>
              </a:rPr>
              <a:t>"The waters rose and increased greatly on the earth, and the ark floated on the surface of the water. </a:t>
            </a:r>
            <a:r>
              <a:rPr lang="en-US" sz="2800" b="1" baseline="30000" dirty="0">
                <a:solidFill>
                  <a:srgbClr val="FFFFFF"/>
                </a:solidFill>
                <a:effectLst>
                  <a:glow rad="177800">
                    <a:srgbClr val="ADCAFF">
                      <a:lumMod val="25000"/>
                      <a:alpha val="95000"/>
                    </a:srgbClr>
                  </a:glow>
                </a:effectLst>
              </a:rPr>
              <a:t>19 </a:t>
            </a:r>
            <a:r>
              <a:rPr lang="en-US" sz="2800" b="1" dirty="0">
                <a:solidFill>
                  <a:srgbClr val="FFFFFF"/>
                </a:solidFill>
                <a:effectLst>
                  <a:glow rad="177800">
                    <a:srgbClr val="ADCAFF">
                      <a:lumMod val="25000"/>
                      <a:alpha val="95000"/>
                    </a:srgbClr>
                  </a:glow>
                </a:effectLst>
              </a:rPr>
              <a:t>They rose greatly on the earth, and all the high mountains under the entire heavens were covered. </a:t>
            </a:r>
            <a:r>
              <a:rPr lang="en-US" sz="2800" b="1" baseline="30000" dirty="0">
                <a:solidFill>
                  <a:srgbClr val="FFFFFF"/>
                </a:solidFill>
                <a:effectLst>
                  <a:glow rad="177800">
                    <a:srgbClr val="ADCAFF">
                      <a:lumMod val="25000"/>
                      <a:alpha val="95000"/>
                    </a:srgbClr>
                  </a:glow>
                </a:effectLst>
              </a:rPr>
              <a:t>20 </a:t>
            </a:r>
            <a:r>
              <a:rPr lang="en-US" sz="2800" b="1" dirty="0">
                <a:solidFill>
                  <a:srgbClr val="FFFFFF"/>
                </a:solidFill>
                <a:effectLst>
                  <a:glow rad="177800">
                    <a:srgbClr val="ADCAFF">
                      <a:lumMod val="25000"/>
                      <a:alpha val="95000"/>
                    </a:srgbClr>
                  </a:glow>
                </a:effectLst>
              </a:rPr>
              <a:t>The waters rose and covered the mountains to a depth of more than twenty feet" (Gen. 7:18-20).</a:t>
            </a:r>
          </a:p>
        </p:txBody>
      </p:sp>
      <p:sp>
        <p:nvSpPr>
          <p:cNvPr id="237572"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77j</a:t>
            </a:r>
          </a:p>
        </p:txBody>
      </p:sp>
    </p:spTree>
    <p:extLst>
      <p:ext uri="{BB962C8B-B14F-4D97-AF65-F5344CB8AC3E}">
        <p14:creationId xmlns:p14="http://schemas.microsoft.com/office/powerpoint/2010/main" val="65171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b="1">
                <a:solidFill>
                  <a:schemeClr val="tx1"/>
                </a:solidFill>
                <a:effectLst/>
                <a:latin typeface="Arial" charset="0"/>
                <a:ea typeface="ＭＳ Ｐゴシック" charset="0"/>
                <a:cs typeface="ＭＳ Ｐゴシック" charset="0"/>
              </a:rPr>
              <a:t>But why not a local flood?</a:t>
            </a:r>
          </a:p>
        </p:txBody>
      </p:sp>
      <p:sp>
        <p:nvSpPr>
          <p:cNvPr id="3" name="Title 1"/>
          <p:cNvSpPr txBox="1">
            <a:spLocks/>
          </p:cNvSpPr>
          <p:nvPr/>
        </p:nvSpPr>
        <p:spPr bwMode="auto">
          <a:xfrm>
            <a:off x="457200" y="1371600"/>
            <a:ext cx="8382000"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defRPr/>
            </a:pPr>
            <a:r>
              <a:rPr lang="en-US" sz="2800" b="1" i="1" dirty="0">
                <a:solidFill>
                  <a:srgbClr val="FFFFFF"/>
                </a:solidFill>
              </a:rPr>
              <a:t>If the Flood was local, </a:t>
            </a:r>
            <a:r>
              <a:rPr lang="en-US" sz="2800" b="1" i="1" dirty="0">
                <a:solidFill>
                  <a:srgbClr val="FFFF00"/>
                </a:solidFill>
              </a:rPr>
              <a:t>people who did not happen to be living in the vicinity would not be affected by it</a:t>
            </a:r>
            <a:r>
              <a:rPr lang="en-US" sz="2800" b="1" i="1" dirty="0">
                <a:solidFill>
                  <a:srgbClr val="FFFFFF"/>
                </a:solidFill>
              </a:rPr>
              <a:t>. They would have escaped God</a:t>
            </a:r>
            <a:r>
              <a:rPr lang="fr-FR" altLang="ja-JP" sz="2800" b="1" i="1" dirty="0">
                <a:solidFill>
                  <a:srgbClr val="FFFFFF"/>
                </a:solidFill>
              </a:rPr>
              <a:t>'</a:t>
            </a:r>
            <a:r>
              <a:rPr lang="en-US" altLang="ja-JP" sz="2800" b="1" i="1" dirty="0">
                <a:solidFill>
                  <a:srgbClr val="FFFFFF"/>
                </a:solidFill>
              </a:rPr>
              <a:t>s judgment on sin. If this had happened, what did Christ mean when He likened the coming judgment of all men to the judgment of "all" men in the days of Noah (Matthew 24:37–39)? A partial judgment in Noah</a:t>
            </a:r>
            <a:r>
              <a:rPr lang="fr-FR" altLang="ja-JP" sz="2800" b="1" i="1" dirty="0">
                <a:solidFill>
                  <a:srgbClr val="FFFFFF"/>
                </a:solidFill>
              </a:rPr>
              <a:t>'</a:t>
            </a:r>
            <a:r>
              <a:rPr lang="en-US" altLang="ja-JP" sz="2800" b="1" i="1" dirty="0">
                <a:solidFill>
                  <a:srgbClr val="FFFFFF"/>
                </a:solidFill>
              </a:rPr>
              <a:t>s day means a partial judgment to come.</a:t>
            </a:r>
            <a:endParaRPr lang="en-US" altLang="ja-JP" sz="2800" dirty="0">
              <a:solidFill>
                <a:srgbClr val="B2B2B2"/>
              </a:solidFill>
              <a:effectLst>
                <a:outerShdw blurRad="38100" dist="38100" dir="2700000" algn="tl">
                  <a:srgbClr val="FFFFFF"/>
                </a:outerShdw>
              </a:effectLst>
            </a:endParaRPr>
          </a:p>
          <a:p>
            <a:pPr>
              <a:buFont typeface="Arial" charset="0"/>
              <a:buChar char="•"/>
              <a:defRPr/>
            </a:pPr>
            <a:endParaRPr lang="en-US" sz="2800" dirty="0">
              <a:solidFill>
                <a:srgbClr val="B2B2B2"/>
              </a:solidFill>
              <a:effectLst>
                <a:outerShdw blurRad="38100" dist="38100" dir="2700000" algn="tl">
                  <a:srgbClr val="FFFFFF"/>
                </a:outerShdw>
              </a:effectLst>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600" b="1" dirty="0">
                <a:solidFill>
                  <a:srgbClr val="FFFFFF"/>
                </a:solidFill>
              </a:rPr>
              <a:t>Ken Ham &amp; Terry Mortenson, </a:t>
            </a:r>
            <a:r>
              <a:rPr lang="en-US" altLang="ja-JP" sz="1600" b="1" dirty="0">
                <a:solidFill>
                  <a:srgbClr val="FFFFFF"/>
                </a:solidFill>
              </a:rPr>
              <a:t>"What</a:t>
            </a:r>
            <a:r>
              <a:rPr lang="fr-FR" altLang="ja-JP" sz="1600" b="1" dirty="0">
                <a:solidFill>
                  <a:srgbClr val="FFFFFF"/>
                </a:solidFill>
              </a:rPr>
              <a:t>'</a:t>
            </a:r>
            <a:r>
              <a:rPr lang="en-US" altLang="ja-JP" sz="1600" b="1" dirty="0">
                <a:solidFill>
                  <a:srgbClr val="FFFFFF"/>
                </a:solidFill>
              </a:rPr>
              <a:t>s Wrong with Progressive Creationism?" </a:t>
            </a:r>
            <a:br>
              <a:rPr lang="en-US" altLang="ja-JP" sz="1600" b="1" dirty="0">
                <a:solidFill>
                  <a:srgbClr val="FFFFFF"/>
                </a:solidFill>
              </a:rPr>
            </a:br>
            <a:r>
              <a:rPr lang="en-US" altLang="ja-JP" sz="1600" b="1" dirty="0">
                <a:solidFill>
                  <a:srgbClr val="FFFFFF"/>
                </a:solidFill>
              </a:rPr>
              <a:t>in </a:t>
            </a:r>
            <a:r>
              <a:rPr lang="en-US" altLang="ja-JP" sz="1600" b="1" i="1" dirty="0">
                <a:solidFill>
                  <a:srgbClr val="FFFFFF"/>
                </a:solidFill>
              </a:rPr>
              <a:t>The New Answers Book 2 </a:t>
            </a:r>
            <a:r>
              <a:rPr lang="en-US" altLang="ja-JP" sz="1600" b="1" dirty="0">
                <a:solidFill>
                  <a:srgbClr val="FFFFFF"/>
                </a:solidFill>
              </a:rPr>
              <a:t>[http://</a:t>
            </a:r>
            <a:r>
              <a:rPr lang="en-US" altLang="ja-JP" sz="1600" b="1" dirty="0" err="1">
                <a:solidFill>
                  <a:srgbClr val="FFFFFF"/>
                </a:solidFill>
              </a:rPr>
              <a:t>www.answersingenesis.org</a:t>
            </a:r>
            <a:r>
              <a:rPr lang="en-US" altLang="ja-JP" sz="1600" b="1" dirty="0">
                <a:solidFill>
                  <a:srgbClr val="FFFFFF"/>
                </a:solidFill>
              </a:rPr>
              <a:t>/articles/nab2/</a:t>
            </a:r>
            <a:r>
              <a:rPr lang="en-US" altLang="ja-JP" sz="1600" b="1" dirty="0" err="1">
                <a:solidFill>
                  <a:srgbClr val="FFFFFF"/>
                </a:solidFill>
              </a:rPr>
              <a:t>whats</a:t>
            </a:r>
            <a:r>
              <a:rPr lang="en-US" altLang="ja-JP" sz="1600" b="1" dirty="0">
                <a:solidFill>
                  <a:srgbClr val="FFFFFF"/>
                </a:solidFill>
              </a:rPr>
              <a:t>-wrong-with-progressive-creation]</a:t>
            </a:r>
            <a:endParaRPr lang="en-US" sz="1600" b="1" dirty="0">
              <a:solidFill>
                <a:srgbClr val="B2B2B2"/>
              </a:solidFill>
              <a:effectLst>
                <a:outerShdw blurRad="38100" dist="38100" dir="2700000" algn="tl">
                  <a:srgbClr val="FFFFFF"/>
                </a:outerShdw>
              </a:effectLst>
            </a:endParaRPr>
          </a:p>
        </p:txBody>
      </p:sp>
      <p:sp>
        <p:nvSpPr>
          <p:cNvPr id="238596"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77j</a:t>
            </a:r>
          </a:p>
        </p:txBody>
      </p:sp>
    </p:spTree>
    <p:extLst>
      <p:ext uri="{BB962C8B-B14F-4D97-AF65-F5344CB8AC3E}">
        <p14:creationId xmlns:p14="http://schemas.microsoft.com/office/powerpoint/2010/main" val="937646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title" idx="4294967295"/>
          </p:nvPr>
        </p:nvSpPr>
        <p:spPr/>
        <p:txBody>
          <a:bodyPr/>
          <a:lstStyle/>
          <a:p>
            <a:r>
              <a:rPr lang="en-US" altLang="zh-CN">
                <a:latin typeface="Times New Roman" charset="0"/>
              </a:rPr>
              <a:t>CW-Local Flood 1 01129</a:t>
            </a:r>
          </a:p>
        </p:txBody>
      </p:sp>
      <p:pic>
        <p:nvPicPr>
          <p:cNvPr id="240642" name="Picture 4" descr="cw-flood 1 01129"/>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9144000" cy="519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5621" name="AutoShape 5"/>
          <p:cNvSpPr>
            <a:spLocks noChangeArrowheads="1"/>
          </p:cNvSpPr>
          <p:nvPr/>
        </p:nvSpPr>
        <p:spPr bwMode="auto">
          <a:xfrm>
            <a:off x="-3781425" y="3860800"/>
            <a:ext cx="3781425" cy="1800225"/>
          </a:xfrm>
          <a:prstGeom prst="wedgeRoundRectCallout">
            <a:avLst>
              <a:gd name="adj1" fmla="val -52616"/>
              <a:gd name="adj2" fmla="val 56111"/>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defRPr/>
            </a:pPr>
            <a:r>
              <a:rPr lang="en-US" altLang="zh-CN" sz="2000" b="1" dirty="0">
                <a:solidFill>
                  <a:srgbClr val="000000"/>
                </a:solidFill>
              </a:rPr>
              <a:t>MY CHRISTIAN COLLEGE PROFESSOR SAID THAT NOAH</a:t>
            </a:r>
            <a:r>
              <a:rPr lang="fr-FR" altLang="zh-CN" sz="2000" b="1" dirty="0">
                <a:solidFill>
                  <a:srgbClr val="000000"/>
                </a:solidFill>
              </a:rPr>
              <a:t>'</a:t>
            </a:r>
            <a:r>
              <a:rPr lang="en-US" altLang="zh-CN" sz="2000" b="1" dirty="0">
                <a:solidFill>
                  <a:srgbClr val="000000"/>
                </a:solidFill>
              </a:rPr>
              <a:t>S FLOOD DIDN</a:t>
            </a:r>
            <a:r>
              <a:rPr lang="fr-FR" altLang="zh-CN" sz="2000" b="1" dirty="0">
                <a:solidFill>
                  <a:srgbClr val="000000"/>
                </a:solidFill>
              </a:rPr>
              <a:t>'</a:t>
            </a:r>
            <a:r>
              <a:rPr lang="en-US" altLang="zh-CN" sz="2000" b="1" dirty="0">
                <a:solidFill>
                  <a:srgbClr val="000000"/>
                </a:solidFill>
              </a:rPr>
              <a:t>T COVER THE ENTIRE EARTH.</a:t>
            </a:r>
            <a:endParaRPr lang="zh-CN" altLang="en-US" sz="2000" b="1" dirty="0">
              <a:solidFill>
                <a:srgbClr val="000000"/>
              </a:solidFill>
            </a:endParaRPr>
          </a:p>
        </p:txBody>
      </p:sp>
      <p:sp>
        <p:nvSpPr>
          <p:cNvPr id="495622" name="Text Box 6"/>
          <p:cNvSpPr txBox="1">
            <a:spLocks noChangeArrowheads="1"/>
          </p:cNvSpPr>
          <p:nvPr/>
        </p:nvSpPr>
        <p:spPr bwMode="auto">
          <a:xfrm>
            <a:off x="9180513" y="1628775"/>
            <a:ext cx="2087562" cy="1296988"/>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spcBef>
                <a:spcPct val="50000"/>
              </a:spcBef>
              <a:defRPr/>
            </a:pPr>
            <a:r>
              <a:rPr lang="en-US" altLang="zh-CN" sz="2000" b="1" dirty="0">
                <a:solidFill>
                  <a:srgbClr val="000000"/>
                </a:solidFill>
              </a:rPr>
              <a:t>HE TOLD YOU IT WAS JUST A "LOCALIZED" FLOOD?</a:t>
            </a:r>
            <a:endParaRPr lang="zh-CN" altLang="en-US" sz="2000" b="1" dirty="0">
              <a:solidFill>
                <a:srgbClr val="000000"/>
              </a:solidFill>
            </a:endParaRPr>
          </a:p>
        </p:txBody>
      </p:sp>
      <p:sp>
        <p:nvSpPr>
          <p:cNvPr id="495623" name="Text Box 7"/>
          <p:cNvSpPr txBox="1">
            <a:spLocks noChangeArrowheads="1"/>
          </p:cNvSpPr>
          <p:nvPr/>
        </p:nvSpPr>
        <p:spPr bwMode="auto">
          <a:xfrm>
            <a:off x="10188575" y="2997200"/>
            <a:ext cx="1439863" cy="1008063"/>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spcBef>
                <a:spcPct val="50000"/>
              </a:spcBef>
              <a:defRPr/>
            </a:pPr>
            <a:r>
              <a:rPr lang="en-US" altLang="zh-CN" sz="2000" b="1" dirty="0">
                <a:solidFill>
                  <a:srgbClr val="000000"/>
                </a:solidFill>
              </a:rPr>
              <a:t>THAT</a:t>
            </a:r>
            <a:r>
              <a:rPr lang="fr-FR" altLang="zh-CN" sz="2000" b="1" dirty="0">
                <a:solidFill>
                  <a:srgbClr val="000000"/>
                </a:solidFill>
              </a:rPr>
              <a:t>'</a:t>
            </a:r>
            <a:r>
              <a:rPr lang="en-US" altLang="zh-CN" sz="2000" b="1" dirty="0">
                <a:solidFill>
                  <a:srgbClr val="000000"/>
                </a:solidFill>
              </a:rPr>
              <a:t>S WHAT HE SAID!</a:t>
            </a:r>
            <a:endParaRPr lang="zh-CN" altLang="en-US" sz="2000" b="1" dirty="0">
              <a:solidFill>
                <a:srgbClr val="000000"/>
              </a:solidFill>
            </a:endParaRPr>
          </a:p>
        </p:txBody>
      </p:sp>
      <p:sp>
        <p:nvSpPr>
          <p:cNvPr id="495620" name="AutoShape 4"/>
          <p:cNvSpPr>
            <a:spLocks noChangeArrowheads="1"/>
          </p:cNvSpPr>
          <p:nvPr/>
        </p:nvSpPr>
        <p:spPr bwMode="auto">
          <a:xfrm>
            <a:off x="-5221288" y="1341438"/>
            <a:ext cx="5113338" cy="2303462"/>
          </a:xfrm>
          <a:prstGeom prst="wedgeEllipseCallout">
            <a:avLst>
              <a:gd name="adj1" fmla="val -884"/>
              <a:gd name="adj2" fmla="val 63370"/>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defRPr/>
            </a:pPr>
            <a:r>
              <a:rPr lang="en-US" altLang="zh-CN" sz="2000" b="1" dirty="0">
                <a:solidFill>
                  <a:srgbClr val="000000"/>
                </a:solidFill>
              </a:rPr>
              <a:t>LOOK AT THAT BEAUTIFUL RAINBOW!  IT</a:t>
            </a:r>
            <a:r>
              <a:rPr lang="fr-FR" altLang="zh-CN" sz="2000" b="1" dirty="0">
                <a:solidFill>
                  <a:srgbClr val="000000"/>
                </a:solidFill>
              </a:rPr>
              <a:t>'</a:t>
            </a:r>
            <a:r>
              <a:rPr lang="en-US" altLang="zh-CN" sz="2000" b="1" dirty="0">
                <a:solidFill>
                  <a:srgbClr val="000000"/>
                </a:solidFill>
              </a:rPr>
              <a:t>S A PROMISE FROM GOD THAT HE</a:t>
            </a:r>
            <a:r>
              <a:rPr lang="fr-FR" altLang="zh-CN" sz="2000" b="1" dirty="0">
                <a:solidFill>
                  <a:srgbClr val="000000"/>
                </a:solidFill>
              </a:rPr>
              <a:t>'</a:t>
            </a:r>
            <a:r>
              <a:rPr lang="en-US" altLang="zh-CN" sz="2000" b="1" dirty="0">
                <a:solidFill>
                  <a:srgbClr val="000000"/>
                </a:solidFill>
              </a:rPr>
              <a:t>LL </a:t>
            </a:r>
            <a:r>
              <a:rPr lang="en-US" altLang="zh-CN" sz="2000" b="1" u="sng" dirty="0">
                <a:solidFill>
                  <a:srgbClr val="000000"/>
                </a:solidFill>
              </a:rPr>
              <a:t>NEVER</a:t>
            </a:r>
            <a:r>
              <a:rPr lang="en-US" altLang="zh-CN" sz="2000" b="1" dirty="0">
                <a:solidFill>
                  <a:srgbClr val="000000"/>
                </a:solidFill>
              </a:rPr>
              <a:t>* AGAIN FLOOD THE ENTIRE EARTH AS HE DID IN NOAH</a:t>
            </a:r>
            <a:r>
              <a:rPr lang="fr-FR" altLang="zh-CN" sz="2000" b="1" dirty="0">
                <a:solidFill>
                  <a:srgbClr val="000000"/>
                </a:solidFill>
              </a:rPr>
              <a:t>'</a:t>
            </a:r>
            <a:r>
              <a:rPr lang="en-US" altLang="zh-CN" sz="2000" b="1" dirty="0">
                <a:solidFill>
                  <a:srgbClr val="000000"/>
                </a:solidFill>
              </a:rPr>
              <a:t>S DAY!</a:t>
            </a:r>
            <a:endParaRPr lang="zh-CN" altLang="en-US" sz="2000" b="1" dirty="0">
              <a:solidFill>
                <a:srgbClr val="000000"/>
              </a:solidFill>
            </a:endParaRPr>
          </a:p>
        </p:txBody>
      </p:sp>
      <p:sp>
        <p:nvSpPr>
          <p:cNvPr id="240647" name="Text Box 5"/>
          <p:cNvSpPr txBox="1">
            <a:spLocks noChangeArrowheads="1"/>
          </p:cNvSpPr>
          <p:nvPr/>
        </p:nvSpPr>
        <p:spPr bwMode="auto">
          <a:xfrm>
            <a:off x="8459788" y="87313"/>
            <a:ext cx="6127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77j</a:t>
            </a:r>
          </a:p>
        </p:txBody>
      </p:sp>
    </p:spTree>
    <p:extLst>
      <p:ext uri="{BB962C8B-B14F-4D97-AF65-F5344CB8AC3E}">
        <p14:creationId xmlns:p14="http://schemas.microsoft.com/office/powerpoint/2010/main" val="46556883"/>
      </p:ext>
    </p:extLst>
  </p:cSld>
  <p:clrMapOvr>
    <a:masterClrMapping/>
  </p:clrMapOvr>
  <p:transition spd="med">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p:txBody>
          <a:bodyPr/>
          <a:lstStyle/>
          <a:p>
            <a:r>
              <a:rPr lang="en-US" altLang="zh-CN">
                <a:latin typeface="Times New Roman" charset="0"/>
              </a:rPr>
              <a:t>CW-Local Flood 2 01130</a:t>
            </a:r>
          </a:p>
        </p:txBody>
      </p:sp>
      <p:pic>
        <p:nvPicPr>
          <p:cNvPr id="242690" name="Picture 4" descr="cw-flood 2 01130"/>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2900"/>
            <a:ext cx="9144000" cy="618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7668" name="AutoShape 4"/>
          <p:cNvSpPr>
            <a:spLocks noChangeArrowheads="1"/>
          </p:cNvSpPr>
          <p:nvPr/>
        </p:nvSpPr>
        <p:spPr bwMode="auto">
          <a:xfrm>
            <a:off x="-5003800" y="188913"/>
            <a:ext cx="5003800" cy="2349500"/>
          </a:xfrm>
          <a:prstGeom prst="wedgeRoundRectCallout">
            <a:avLst>
              <a:gd name="adj1" fmla="val 18750"/>
              <a:gd name="adj2" fmla="val 63718"/>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defRPr/>
            </a:pPr>
            <a:r>
              <a:rPr lang="en-US" altLang="zh-CN" sz="2800" b="1" dirty="0">
                <a:solidFill>
                  <a:srgbClr val="000000"/>
                </a:solidFill>
              </a:rPr>
              <a:t>SO HE BELIEVES THAT GOD PROMISED TO NEVER AGAIN SEND A "LOCALIZED" FLOOD?</a:t>
            </a:r>
            <a:endParaRPr lang="zh-CN" altLang="en-US" sz="2800" b="1" dirty="0">
              <a:solidFill>
                <a:srgbClr val="000000"/>
              </a:solidFill>
            </a:endParaRPr>
          </a:p>
        </p:txBody>
      </p:sp>
    </p:spTree>
    <p:extLst>
      <p:ext uri="{BB962C8B-B14F-4D97-AF65-F5344CB8AC3E}">
        <p14:creationId xmlns:p14="http://schemas.microsoft.com/office/powerpoint/2010/main" val="3322056954"/>
      </p:ext>
    </p:extLst>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08830"/>
            <a:ext cx="9144000" cy="5712336"/>
          </a:xfrm>
          <a:prstGeom prst="rect">
            <a:avLst/>
          </a:prstGeom>
        </p:spPr>
      </p:pic>
      <p:sp>
        <p:nvSpPr>
          <p:cNvPr id="244737" name="Title 1"/>
          <p:cNvSpPr>
            <a:spLocks noGrp="1"/>
          </p:cNvSpPr>
          <p:nvPr>
            <p:ph type="title" idx="4294967295"/>
          </p:nvPr>
        </p:nvSpPr>
        <p:spPr>
          <a:xfrm>
            <a:off x="5181600" y="1409552"/>
            <a:ext cx="39624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b="1">
                <a:solidFill>
                  <a:schemeClr val="tx1"/>
                </a:solidFill>
                <a:effectLst/>
                <a:latin typeface="Arial" charset="0"/>
                <a:ea typeface="ＭＳ Ｐゴシック" charset="0"/>
                <a:cs typeface="ＭＳ Ｐゴシック" charset="0"/>
              </a:rPr>
              <a:t>A local flood?</a:t>
            </a:r>
          </a:p>
        </p:txBody>
      </p:sp>
      <p:sp>
        <p:nvSpPr>
          <p:cNvPr id="3" name="Title 1"/>
          <p:cNvSpPr txBox="1">
            <a:spLocks/>
          </p:cNvSpPr>
          <p:nvPr/>
        </p:nvSpPr>
        <p:spPr bwMode="auto">
          <a:xfrm>
            <a:off x="-2" y="114420"/>
            <a:ext cx="8088595" cy="1145664"/>
          </a:xfrm>
          <a:prstGeom prst="rect">
            <a:avLst/>
          </a:prstGeom>
          <a:noFill/>
          <a:ln w="9525">
            <a:noFill/>
            <a:miter lim="800000"/>
            <a:headEnd/>
            <a:tailEnd/>
          </a:ln>
        </p:spPr>
        <p:txBody>
          <a:bodyPr anchor="ctr" anchorCtr="1"/>
          <a:lstStyle/>
          <a:p>
            <a:pPr marL="355600" indent="-355600">
              <a:buFont typeface="Arial" charset="0"/>
              <a:buChar char="•"/>
              <a:defRPr/>
            </a:pPr>
            <a:r>
              <a:rPr lang="en-US" sz="2800" b="1" i="1" dirty="0">
                <a:solidFill>
                  <a:srgbClr val="FFFFFF"/>
                </a:solidFill>
              </a:rPr>
              <a:t>If Noah</a:t>
            </a:r>
            <a:r>
              <a:rPr lang="fr-FR" sz="2800" b="1" i="1" dirty="0">
                <a:solidFill>
                  <a:srgbClr val="FFFFFF"/>
                </a:solidFill>
              </a:rPr>
              <a:t>'</a:t>
            </a:r>
            <a:r>
              <a:rPr lang="en-US" sz="2800" b="1" i="1" dirty="0">
                <a:solidFill>
                  <a:srgbClr val="FFFFFF"/>
                </a:solidFill>
              </a:rPr>
              <a:t>s Flood was local, </a:t>
            </a:r>
            <a:r>
              <a:rPr lang="en-US" sz="2800" b="1" i="1" dirty="0">
                <a:solidFill>
                  <a:srgbClr val="FFFF00"/>
                </a:solidFill>
              </a:rPr>
              <a:t>God HAS repeatedly broken His promise </a:t>
            </a:r>
            <a:r>
              <a:rPr lang="en-US" sz="2800" b="1" i="1" dirty="0">
                <a:solidFill>
                  <a:srgbClr val="FFFFFF"/>
                </a:solidFill>
              </a:rPr>
              <a:t>never to send such a flood again!</a:t>
            </a:r>
          </a:p>
        </p:txBody>
      </p:sp>
      <p:sp>
        <p:nvSpPr>
          <p:cNvPr id="244742" name="Text Box 5"/>
          <p:cNvSpPr txBox="1">
            <a:spLocks noChangeArrowheads="1"/>
          </p:cNvSpPr>
          <p:nvPr/>
        </p:nvSpPr>
        <p:spPr bwMode="auto">
          <a:xfrm>
            <a:off x="8423275" y="87313"/>
            <a:ext cx="6127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77j</a:t>
            </a:r>
          </a:p>
        </p:txBody>
      </p:sp>
    </p:spTree>
    <p:extLst>
      <p:ext uri="{BB962C8B-B14F-4D97-AF65-F5344CB8AC3E}">
        <p14:creationId xmlns:p14="http://schemas.microsoft.com/office/powerpoint/2010/main" val="376685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Rectangle 3"/>
          <p:cNvSpPr>
            <a:spLocks noGrp="1" noChangeArrowheads="1"/>
          </p:cNvSpPr>
          <p:nvPr>
            <p:ph type="title"/>
          </p:nvPr>
        </p:nvSpPr>
        <p:spPr>
          <a:xfrm>
            <a:off x="4572000" y="-152400"/>
            <a:ext cx="4114800" cy="1093788"/>
          </a:xfrm>
        </p:spPr>
        <p:txBody>
          <a:bodyPr/>
          <a:lstStyle/>
          <a:p>
            <a:pPr eaLnBrk="1" hangingPunct="1">
              <a:defRPr/>
            </a:pPr>
            <a:r>
              <a:rPr lang="en-US" b="1">
                <a:solidFill>
                  <a:schemeClr val="bg1"/>
                </a:solidFill>
                <a:latin typeface="Arial" charset="0"/>
                <a:ea typeface="ＭＳ Ｐゴシック" charset="0"/>
                <a:cs typeface="ＭＳ Ｐゴシック" charset="0"/>
              </a:rPr>
              <a:t>Genesis</a:t>
            </a:r>
            <a:endParaRPr lang="en-US" b="1">
              <a:latin typeface="Arial" charset="0"/>
              <a:ea typeface="ＭＳ Ｐゴシック" charset="0"/>
              <a:cs typeface="ＭＳ Ｐゴシック" charset="0"/>
            </a:endParaRPr>
          </a:p>
        </p:txBody>
      </p:sp>
      <p:sp>
        <p:nvSpPr>
          <p:cNvPr id="52228" name="Rectangle 4"/>
          <p:cNvSpPr>
            <a:spLocks noGrp="1" noChangeArrowheads="1"/>
          </p:cNvSpPr>
          <p:nvPr>
            <p:ph type="body" sz="half" idx="1"/>
          </p:nvPr>
        </p:nvSpPr>
        <p:spPr>
          <a:xfrm>
            <a:off x="76200" y="1143000"/>
            <a:ext cx="4208463" cy="4724400"/>
          </a:xfrm>
        </p:spPr>
        <p:txBody>
          <a:bodyPr/>
          <a:lstStyle/>
          <a:p>
            <a:pPr marL="0" indent="0" eaLnBrk="1" hangingPunct="1">
              <a:defRPr/>
            </a:pPr>
            <a:r>
              <a:rPr lang="en-US" b="1" dirty="0" err="1">
                <a:latin typeface="Arial" charset="0"/>
                <a:ea typeface="ＭＳ Ｐゴシック" charset="0"/>
                <a:cs typeface="ＭＳ Ｐゴシック" charset="0"/>
              </a:rPr>
              <a:t>Anu</a:t>
            </a:r>
            <a:r>
              <a:rPr lang="en-US" b="1" dirty="0">
                <a:latin typeface="Arial" charset="0"/>
                <a:ea typeface="ＭＳ Ｐゴシック" charset="0"/>
                <a:cs typeface="ＭＳ Ｐゴシック" charset="0"/>
              </a:rPr>
              <a:t>, the high god</a:t>
            </a:r>
          </a:p>
          <a:p>
            <a:pPr marL="0" indent="0" eaLnBrk="1" hangingPunct="1">
              <a:defRPr/>
            </a:pPr>
            <a:r>
              <a:rPr lang="en-US" b="1" dirty="0">
                <a:latin typeface="Arial" charset="0"/>
                <a:ea typeface="ＭＳ Ｐゴシック" charset="0"/>
                <a:cs typeface="ＭＳ Ｐゴシック" charset="0"/>
              </a:rPr>
              <a:t>Man too noisy</a:t>
            </a:r>
          </a:p>
          <a:p>
            <a:pPr marL="0" indent="0" eaLnBrk="1" hangingPunct="1">
              <a:defRPr/>
            </a:pPr>
            <a:r>
              <a:rPr lang="en-US" b="1" dirty="0" err="1">
                <a:latin typeface="Arial" charset="0"/>
                <a:ea typeface="ＭＳ Ｐゴシック" charset="0"/>
                <a:cs typeface="ＭＳ Ｐゴシック" charset="0"/>
              </a:rPr>
              <a:t>Atrahasis</a:t>
            </a:r>
            <a:r>
              <a:rPr lang="en-US" b="1" dirty="0">
                <a:latin typeface="Arial" charset="0"/>
                <a:ea typeface="ＭＳ Ｐゴシック" charset="0"/>
                <a:cs typeface="ＭＳ Ｐゴシック" charset="0"/>
              </a:rPr>
              <a:t> built boat</a:t>
            </a:r>
          </a:p>
          <a:p>
            <a:pPr marL="0" indent="0" eaLnBrk="1" hangingPunct="1">
              <a:defRPr/>
            </a:pPr>
            <a:r>
              <a:rPr lang="en-US" b="1" dirty="0">
                <a:latin typeface="Arial" charset="0"/>
                <a:ea typeface="ＭＳ Ｐゴシック" charset="0"/>
                <a:cs typeface="ＭＳ Ｐゴシック" charset="0"/>
              </a:rPr>
              <a:t>Pitch used</a:t>
            </a:r>
          </a:p>
          <a:p>
            <a:pPr marL="0" indent="0" eaLnBrk="1" hangingPunct="1">
              <a:defRPr/>
            </a:pPr>
            <a:r>
              <a:rPr lang="en-US" b="1" dirty="0">
                <a:latin typeface="Arial" charset="0"/>
                <a:ea typeface="ＭＳ Ｐゴシック" charset="0"/>
                <a:cs typeface="ＭＳ Ｐゴシック" charset="0"/>
              </a:rPr>
              <a:t>Animals caught</a:t>
            </a:r>
          </a:p>
          <a:p>
            <a:pPr marL="0" indent="0" eaLnBrk="1" hangingPunct="1">
              <a:defRPr/>
            </a:pPr>
            <a:r>
              <a:rPr lang="en-US" b="1" dirty="0">
                <a:latin typeface="Arial" charset="0"/>
                <a:ea typeface="ＭＳ Ｐゴシック" charset="0"/>
                <a:cs typeface="ＭＳ Ｐゴシック" charset="0"/>
              </a:rPr>
              <a:t>Rained 7 days</a:t>
            </a:r>
          </a:p>
          <a:p>
            <a:pPr marL="0" indent="0" eaLnBrk="1" hangingPunct="1">
              <a:defRPr/>
            </a:pPr>
            <a:r>
              <a:rPr lang="en-US" b="1" dirty="0">
                <a:latin typeface="Arial" charset="0"/>
                <a:ea typeface="ＭＳ Ｐゴシック" charset="0"/>
                <a:cs typeface="ＭＳ Ｐゴシック" charset="0"/>
              </a:rPr>
              <a:t>Regretted Flood</a:t>
            </a:r>
          </a:p>
          <a:p>
            <a:pPr marL="0" indent="0" eaLnBrk="1" hangingPunct="1">
              <a:buFont typeface="Wingdings" charset="0"/>
              <a:buNone/>
              <a:defRPr/>
            </a:pPr>
            <a:endParaRPr lang="en-US" b="1" dirty="0">
              <a:latin typeface="Arial" charset="0"/>
              <a:ea typeface="ＭＳ Ｐゴシック" charset="0"/>
              <a:cs typeface="ＭＳ Ｐゴシック" charset="0"/>
            </a:endParaRPr>
          </a:p>
          <a:p>
            <a:pPr marL="0" indent="0" algn="r" eaLnBrk="1" hangingPunct="1">
              <a:buFont typeface="Wingdings" charset="0"/>
              <a:buNone/>
              <a:defRPr/>
            </a:pPr>
            <a:r>
              <a:rPr lang="en-US" sz="2400" b="1" dirty="0">
                <a:latin typeface="Arial" charset="0"/>
                <a:ea typeface="ＭＳ Ｐゴシック" charset="0"/>
                <a:cs typeface="ＭＳ Ｐゴシック" charset="0"/>
              </a:rPr>
              <a:t>(Arnold/Beyer, 21-31)</a:t>
            </a:r>
            <a:endPar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52229" name="Rectangle 5"/>
          <p:cNvSpPr>
            <a:spLocks noGrp="1" noChangeArrowheads="1"/>
          </p:cNvSpPr>
          <p:nvPr>
            <p:ph type="body" sz="half" idx="2"/>
          </p:nvPr>
        </p:nvSpPr>
        <p:spPr>
          <a:xfrm>
            <a:off x="4495800" y="1143000"/>
            <a:ext cx="4419600" cy="4572000"/>
          </a:xfrm>
        </p:spPr>
        <p:txBody>
          <a:bodyPr/>
          <a:lstStyle/>
          <a:p>
            <a:pPr eaLnBrk="1" hangingPunct="1">
              <a:buClr>
                <a:schemeClr val="bg2"/>
              </a:buClr>
              <a:defRPr/>
            </a:pP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Yahweh, the only God</a:t>
            </a:r>
          </a:p>
          <a:p>
            <a:pPr eaLnBrk="1" hangingPunct="1">
              <a:buClr>
                <a:schemeClr val="bg2"/>
              </a:buClr>
              <a:defRPr/>
            </a:pP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Man too sinful</a:t>
            </a:r>
          </a:p>
          <a:p>
            <a:pPr eaLnBrk="1" hangingPunct="1">
              <a:buClr>
                <a:schemeClr val="bg2"/>
              </a:buClr>
              <a:defRPr/>
            </a:pP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Noah built boat</a:t>
            </a:r>
          </a:p>
          <a:p>
            <a:pPr eaLnBrk="1" hangingPunct="1">
              <a:buClr>
                <a:schemeClr val="bg2"/>
              </a:buClr>
              <a:defRPr/>
            </a:pP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Pitch used</a:t>
            </a:r>
          </a:p>
          <a:p>
            <a:pPr eaLnBrk="1" hangingPunct="1">
              <a:buClr>
                <a:schemeClr val="bg2"/>
              </a:buClr>
              <a:defRPr/>
            </a:pP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God brought animals</a:t>
            </a:r>
          </a:p>
          <a:p>
            <a:pPr eaLnBrk="1" hangingPunct="1">
              <a:buClr>
                <a:schemeClr val="bg2"/>
              </a:buClr>
              <a:defRPr/>
            </a:pP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Rained 40 days</a:t>
            </a:r>
          </a:p>
          <a:p>
            <a:pPr eaLnBrk="1" hangingPunct="1">
              <a:buClr>
                <a:schemeClr val="bg2"/>
              </a:buClr>
              <a:defRPr/>
            </a:pPr>
            <a:r>
              <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Rainbow promise</a:t>
            </a:r>
          </a:p>
          <a:p>
            <a:pPr eaLnBrk="1" hangingPunct="1">
              <a:buClr>
                <a:schemeClr val="bg2"/>
              </a:buClr>
              <a:defRPr/>
            </a:pPr>
            <a:endPar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endParaRPr>
          </a:p>
          <a:p>
            <a:pPr algn="r" eaLnBrk="1" hangingPunct="1">
              <a:buClr>
                <a:schemeClr val="bg2"/>
              </a:buClr>
              <a:buFont typeface="Wingdings" charset="0"/>
              <a:buNone/>
              <a:defRPr/>
            </a:pPr>
            <a:r>
              <a:rPr lang="en-US" sz="2400"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(Genesis 6–9)</a:t>
            </a:r>
            <a:endParaRPr lang="en-US" b="1" dirty="0">
              <a:solidFill>
                <a:schemeClr val="bg1"/>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52230" name="Rectangle 6"/>
          <p:cNvSpPr>
            <a:spLocks noChangeArrowheads="1"/>
          </p:cNvSpPr>
          <p:nvPr/>
        </p:nvSpPr>
        <p:spPr bwMode="auto">
          <a:xfrm>
            <a:off x="228600" y="-152400"/>
            <a:ext cx="4114800" cy="1093788"/>
          </a:xfrm>
          <a:prstGeom prst="rect">
            <a:avLst/>
          </a:prstGeom>
          <a:noFill/>
          <a:ln w="9525">
            <a:noFill/>
            <a:miter lim="800000"/>
            <a:headEnd/>
            <a:tailEnd/>
          </a:ln>
          <a:effectLst/>
        </p:spPr>
        <p:txBody>
          <a:bodyPr anchor="ctr" anchorCtr="1"/>
          <a:lstStyle/>
          <a:p>
            <a:pPr algn="ctr" eaLnBrk="1" hangingPunct="1">
              <a:defRPr/>
            </a:pPr>
            <a:r>
              <a:rPr lang="en-US" sz="4400" b="1">
                <a:effectLst>
                  <a:outerShdw blurRad="38100" dist="38100" dir="2700000" algn="tl">
                    <a:srgbClr val="010199"/>
                  </a:outerShdw>
                </a:effectLst>
              </a:rPr>
              <a:t>Atrahasis Epic</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6188" y="0"/>
            <a:ext cx="6704012"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6" name="Text Box 6"/>
          <p:cNvSpPr txBox="1">
            <a:spLocks noChangeArrowheads="1"/>
          </p:cNvSpPr>
          <p:nvPr/>
        </p:nvSpPr>
        <p:spPr bwMode="auto">
          <a:xfrm>
            <a:off x="5410200" y="1066800"/>
            <a:ext cx="25908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400" b="1">
                <a:solidFill>
                  <a:srgbClr val="FF3300"/>
                </a:solidFill>
                <a:latin typeface="Arial"/>
                <a:cs typeface="Arial"/>
              </a:rPr>
              <a:t>Ararat</a:t>
            </a:r>
          </a:p>
        </p:txBody>
      </p:sp>
      <p:sp>
        <p:nvSpPr>
          <p:cNvPr id="174085" name="Text Box 5"/>
          <p:cNvSpPr txBox="1">
            <a:spLocks noChangeArrowheads="1"/>
          </p:cNvSpPr>
          <p:nvPr/>
        </p:nvSpPr>
        <p:spPr bwMode="auto">
          <a:xfrm>
            <a:off x="4572000" y="2667000"/>
            <a:ext cx="22098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010199"/>
                </a:solidFill>
                <a:latin typeface="Arial"/>
                <a:cs typeface="Arial"/>
              </a:rPr>
              <a:t>Tigris</a:t>
            </a:r>
          </a:p>
        </p:txBody>
      </p:sp>
      <p:sp>
        <p:nvSpPr>
          <p:cNvPr id="174084" name="Text Box 4"/>
          <p:cNvSpPr txBox="1">
            <a:spLocks noChangeArrowheads="1"/>
          </p:cNvSpPr>
          <p:nvPr/>
        </p:nvSpPr>
        <p:spPr bwMode="auto">
          <a:xfrm>
            <a:off x="2895600" y="3505200"/>
            <a:ext cx="2667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010199"/>
                </a:solidFill>
                <a:latin typeface="Arial"/>
                <a:cs typeface="Arial"/>
              </a:rPr>
              <a:t>Euphrates</a:t>
            </a:r>
          </a:p>
        </p:txBody>
      </p:sp>
      <p:sp>
        <p:nvSpPr>
          <p:cNvPr id="89093" name="Text Box 3"/>
          <p:cNvSpPr txBox="1">
            <a:spLocks noChangeArrowheads="1"/>
          </p:cNvSpPr>
          <p:nvPr/>
        </p:nvSpPr>
        <p:spPr bwMode="auto">
          <a:xfrm>
            <a:off x="4495800" y="5029200"/>
            <a:ext cx="4267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3600" b="1">
                <a:solidFill>
                  <a:srgbClr val="FF0000"/>
                </a:solidFill>
                <a:cs typeface="Arial" charset="0"/>
              </a:rPr>
              <a:t>Genesis 6–8</a:t>
            </a:r>
          </a:p>
        </p:txBody>
      </p:sp>
      <p:sp>
        <p:nvSpPr>
          <p:cNvPr id="174082" name="Rectangle 2"/>
          <p:cNvSpPr>
            <a:spLocks noGrp="1" noChangeArrowheads="1"/>
          </p:cNvSpPr>
          <p:nvPr>
            <p:ph type="title" idx="4294967295"/>
          </p:nvPr>
        </p:nvSpPr>
        <p:spPr>
          <a:xfrm>
            <a:off x="0" y="5516563"/>
            <a:ext cx="2438400" cy="1143000"/>
          </a:xfrm>
          <a:effectLst>
            <a:outerShdw blurRad="63500" dist="38099" dir="2700000" algn="ctr" rotWithShape="0">
              <a:schemeClr val="bg1">
                <a:alpha val="74998"/>
              </a:schemeClr>
            </a:outerShdw>
          </a:effectLst>
        </p:spPr>
        <p:txBody>
          <a:bodyPr/>
          <a:lstStyle/>
          <a:p>
            <a:pPr eaLnBrk="1" hangingPunct="1">
              <a:defRPr/>
            </a:pPr>
            <a:r>
              <a:rPr lang="en-US" sz="2800" dirty="0">
                <a:solidFill>
                  <a:schemeClr val="tx1"/>
                </a:solidFill>
                <a:effectLst>
                  <a:outerShdw blurRad="38100" dist="38100" dir="2700000" algn="tl">
                    <a:srgbClr val="010199"/>
                  </a:outerShdw>
                </a:effectLst>
                <a:latin typeface="Arial"/>
                <a:ea typeface="ＭＳ Ｐゴシック" charset="0"/>
                <a:cs typeface="Arial"/>
              </a:rPr>
              <a:t>Barry </a:t>
            </a:r>
            <a:r>
              <a:rPr lang="en-US" sz="2800" dirty="0" err="1">
                <a:solidFill>
                  <a:schemeClr val="tx1"/>
                </a:solidFill>
                <a:effectLst>
                  <a:outerShdw blurRad="38100" dist="38100" dir="2700000" algn="tl">
                    <a:srgbClr val="010199"/>
                  </a:outerShdw>
                </a:effectLst>
                <a:latin typeface="Arial"/>
                <a:ea typeface="ＭＳ Ｐゴシック" charset="0"/>
                <a:cs typeface="Arial"/>
              </a:rPr>
              <a:t>Beitzel</a:t>
            </a:r>
            <a:r>
              <a:rPr lang="en-US" sz="2800" dirty="0">
                <a:solidFill>
                  <a:schemeClr val="tx1"/>
                </a:solidFill>
                <a:effectLst>
                  <a:outerShdw blurRad="38100" dist="38100" dir="2700000" algn="tl">
                    <a:srgbClr val="010199"/>
                  </a:outerShdw>
                </a:effectLst>
                <a:latin typeface="Arial"/>
                <a:ea typeface="ＭＳ Ｐゴシック" charset="0"/>
                <a:cs typeface="Arial"/>
              </a:rPr>
              <a:t>, </a:t>
            </a:r>
            <a:r>
              <a:rPr lang="en-US" sz="2800" i="1" dirty="0">
                <a:solidFill>
                  <a:schemeClr val="tx1"/>
                </a:solidFill>
                <a:effectLst>
                  <a:outerShdw blurRad="38100" dist="38100" dir="2700000" algn="tl">
                    <a:srgbClr val="010199"/>
                  </a:outerShdw>
                </a:effectLst>
                <a:latin typeface="Arial"/>
                <a:ea typeface="ＭＳ Ｐゴシック" charset="0"/>
                <a:cs typeface="Arial"/>
              </a:rPr>
              <a:t>Moody Atlas, </a:t>
            </a:r>
            <a:r>
              <a:rPr lang="en-US" sz="2800" dirty="0">
                <a:solidFill>
                  <a:schemeClr val="tx1"/>
                </a:solidFill>
                <a:effectLst>
                  <a:outerShdw blurRad="38100" dist="38100" dir="2700000" algn="tl">
                    <a:srgbClr val="010199"/>
                  </a:outerShdw>
                </a:effectLst>
                <a:latin typeface="Arial"/>
                <a:ea typeface="ＭＳ Ｐゴシック" charset="0"/>
                <a:cs typeface="Arial"/>
              </a:rPr>
              <a:t>75</a:t>
            </a:r>
          </a:p>
        </p:txBody>
      </p:sp>
    </p:spTree>
    <p:extLst>
      <p:ext uri="{BB962C8B-B14F-4D97-AF65-F5344CB8AC3E}">
        <p14:creationId xmlns:p14="http://schemas.microsoft.com/office/powerpoint/2010/main" val="25837688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74086"/>
                                        </p:tgtEl>
                                        <p:attrNameLst>
                                          <p:attrName>style.visibility</p:attrName>
                                        </p:attrNameLst>
                                      </p:cBhvr>
                                      <p:to>
                                        <p:strVal val="visible"/>
                                      </p:to>
                                    </p:set>
                                    <p:animEffect transition="in" filter="dissolve">
                                      <p:cBhvr>
                                        <p:cTn id="7" dur="500"/>
                                        <p:tgtEl>
                                          <p:spTgt spid="174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6"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dirty="0">
                <a:solidFill>
                  <a:srgbClr val="D6E049"/>
                </a:solidFill>
                <a:cs typeface="Arial" charset="0"/>
              </a:rPr>
              <a:t>The transformation of Adam</a:t>
            </a:r>
            <a:r>
              <a:rPr lang="fr-FR" altLang="ja-JP" dirty="0">
                <a:solidFill>
                  <a:srgbClr val="D6E049"/>
                </a:solidFill>
                <a:cs typeface="Arial" charset="0"/>
              </a:rPr>
              <a:t>'</a:t>
            </a:r>
            <a:r>
              <a:rPr lang="en-US" altLang="ja-JP" dirty="0">
                <a:solidFill>
                  <a:srgbClr val="D6E049"/>
                </a:solidFill>
                <a:cs typeface="Arial" charset="0"/>
              </a:rPr>
              <a:t>s world into today</a:t>
            </a:r>
            <a:r>
              <a:rPr lang="fr-FR" altLang="ja-JP" dirty="0">
                <a:solidFill>
                  <a:srgbClr val="D6E049"/>
                </a:solidFill>
                <a:cs typeface="Arial" charset="0"/>
              </a:rPr>
              <a:t>'</a:t>
            </a:r>
            <a:r>
              <a:rPr lang="en-US" altLang="ja-JP" dirty="0">
                <a:solidFill>
                  <a:srgbClr val="D6E049"/>
                </a:solidFill>
                <a:cs typeface="Arial" charset="0"/>
              </a:rPr>
              <a:t>s world</a:t>
            </a:r>
            <a:endParaRPr lang="en-US" altLang="zh-CN" dirty="0">
              <a:solidFill>
                <a:srgbClr val="D6E049"/>
              </a:solidFill>
              <a:cs typeface="Arial"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en-US" altLang="zh-CN" sz="3600">
                <a:latin typeface="Arial" charset="0"/>
                <a:ea typeface="ＭＳ Ｐゴシック" charset="0"/>
              </a:rPr>
              <a:t>Rodinia––The World That Perished</a:t>
            </a:r>
          </a:p>
        </p:txBody>
      </p:sp>
    </p:spTree>
    <p:extLst>
      <p:ext uri="{BB962C8B-B14F-4D97-AF65-F5344CB8AC3E}">
        <p14:creationId xmlns:p14="http://schemas.microsoft.com/office/powerpoint/2010/main" val="1097483552"/>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90525"/>
            <a:ext cx="9144000" cy="591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en-US" altLang="zh-CN">
                <a:latin typeface="Times" charset="0"/>
                <a:ea typeface="ＭＳ Ｐゴシック" charset="0"/>
                <a:cs typeface="Times" charset="0"/>
              </a:rPr>
              <a:t>THE WORLD THAT PERISHED</a:t>
            </a: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sz="1600" dirty="0">
                <a:solidFill>
                  <a:srgbClr val="D6E049"/>
                </a:solidFill>
                <a:cs typeface="Arial" charset="0"/>
              </a:rPr>
              <a:t>The transformation of Adam</a:t>
            </a:r>
            <a:r>
              <a:rPr lang="fr-FR" altLang="ja-JP" sz="1600" dirty="0">
                <a:solidFill>
                  <a:srgbClr val="D6E049"/>
                </a:solidFill>
                <a:cs typeface="Arial" charset="0"/>
              </a:rPr>
              <a:t>'</a:t>
            </a:r>
            <a:r>
              <a:rPr lang="en-US" altLang="ja-JP" sz="1600" dirty="0">
                <a:solidFill>
                  <a:srgbClr val="D6E049"/>
                </a:solidFill>
                <a:cs typeface="Arial" charset="0"/>
              </a:rPr>
              <a:t>s world into today</a:t>
            </a:r>
            <a:r>
              <a:rPr lang="fr-FR" altLang="ja-JP" sz="1600" dirty="0">
                <a:solidFill>
                  <a:srgbClr val="D6E049"/>
                </a:solidFill>
                <a:cs typeface="Arial" charset="0"/>
              </a:rPr>
              <a:t>'</a:t>
            </a:r>
            <a:r>
              <a:rPr lang="en-US" altLang="ja-JP" sz="1600" dirty="0">
                <a:solidFill>
                  <a:srgbClr val="D6E049"/>
                </a:solidFill>
                <a:cs typeface="Arial" charset="0"/>
              </a:rPr>
              <a:t>s world</a:t>
            </a:r>
            <a:endParaRPr lang="en-US" altLang="zh-CN" sz="1600" dirty="0">
              <a:solidFill>
                <a:srgbClr val="D6E049"/>
              </a:solidFill>
              <a:cs typeface="Arial" charset="0"/>
            </a:endParaRPr>
          </a:p>
        </p:txBody>
      </p:sp>
    </p:spTree>
    <p:extLst>
      <p:ext uri="{BB962C8B-B14F-4D97-AF65-F5344CB8AC3E}">
        <p14:creationId xmlns:p14="http://schemas.microsoft.com/office/powerpoint/2010/main" val="2802688570"/>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8</a:t>
            </a:r>
          </a:p>
        </p:txBody>
      </p:sp>
    </p:spTree>
    <p:extLst>
      <p:ext uri="{BB962C8B-B14F-4D97-AF65-F5344CB8AC3E}">
        <p14:creationId xmlns:p14="http://schemas.microsoft.com/office/powerpoint/2010/main" val="602108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Rectangle 3"/>
          <p:cNvSpPr>
            <a:spLocks noGrp="1" noChangeArrowheads="1"/>
          </p:cNvSpPr>
          <p:nvPr>
            <p:ph type="title"/>
          </p:nvPr>
        </p:nvSpPr>
        <p:spPr>
          <a:xfrm>
            <a:off x="76200" y="260350"/>
            <a:ext cx="5486400" cy="960438"/>
          </a:xfrm>
        </p:spPr>
        <p:txBody>
          <a:bodyPr/>
          <a:lstStyle/>
          <a:p>
            <a:pPr algn="l" eaLnBrk="1" hangingPunct="1">
              <a:defRPr/>
            </a:pPr>
            <a:r>
              <a:rPr lang="en-US" u="sng" dirty="0">
                <a:solidFill>
                  <a:schemeClr val="tx1"/>
                </a:solidFill>
                <a:effectLst/>
                <a:ea typeface="+mj-ea"/>
                <a:cs typeface="+mj-cs"/>
              </a:rPr>
              <a:t>Flood Significance</a:t>
            </a:r>
          </a:p>
        </p:txBody>
      </p:sp>
      <p:pic>
        <p:nvPicPr>
          <p:cNvPr id="43013" name="Picture 5" descr="j03355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39000" y="4899025"/>
            <a:ext cx="1709738" cy="180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4" name="Rectangle 6"/>
          <p:cNvSpPr>
            <a:spLocks noChangeArrowheads="1"/>
          </p:cNvSpPr>
          <p:nvPr/>
        </p:nvSpPr>
        <p:spPr bwMode="auto">
          <a:xfrm>
            <a:off x="609600" y="3975100"/>
            <a:ext cx="6553200" cy="2654300"/>
          </a:xfrm>
          <a:prstGeom prst="rect">
            <a:avLst/>
          </a:prstGeom>
          <a:gradFill rotWithShape="1">
            <a:gsLst>
              <a:gs pos="0">
                <a:srgbClr val="0033CC"/>
              </a:gs>
              <a:gs pos="100000">
                <a:srgbClr val="0033CC">
                  <a:gamma/>
                  <a:shade val="46275"/>
                  <a:invGamma/>
                </a:srgbClr>
              </a:gs>
            </a:gsLst>
            <a:path path="shape">
              <a:fillToRect l="50000" t="50000" r="50000" b="50000"/>
            </a:path>
          </a:gradFill>
          <a:ln w="57150">
            <a:noFill/>
            <a:miter lim="800000"/>
            <a:headEnd/>
            <a:tailEnd/>
          </a:ln>
          <a:effectLst>
            <a:outerShdw blurRad="63500" dist="38099" dir="2700000" algn="ctr" rotWithShape="0">
              <a:schemeClr val="bg2">
                <a:alpha val="74998"/>
              </a:schemeClr>
            </a:outerShdw>
          </a:effectLst>
        </p:spPr>
        <p:txBody>
          <a:bodyPr>
            <a:spAutoFit/>
          </a:bodyPr>
          <a:lstStyle/>
          <a:p>
            <a:pPr eaLnBrk="1" hangingPunct="1">
              <a:defRPr/>
            </a:pPr>
            <a:r>
              <a:rPr lang="en-US" sz="2800" baseline="30000">
                <a:solidFill>
                  <a:srgbClr val="FFFFFF"/>
                </a:solidFill>
                <a:latin typeface="Arial"/>
                <a:cs typeface="Arial"/>
              </a:rPr>
              <a:t>NLT </a:t>
            </a:r>
            <a:r>
              <a:rPr lang="en-US" sz="2800">
                <a:solidFill>
                  <a:srgbClr val="FFFFFF"/>
                </a:solidFill>
                <a:latin typeface="Arial"/>
                <a:cs typeface="Arial"/>
              </a:rPr>
              <a:t>1 Peter 3:20 those who disobeyed God long ago when God waited patiently while Noah was building his boat. Only eight people were saved from drowning in that terrible flood. </a:t>
            </a:r>
            <a:r>
              <a:rPr lang="en-US" sz="2800" baseline="30000">
                <a:solidFill>
                  <a:srgbClr val="FFFFFF"/>
                </a:solidFill>
                <a:latin typeface="Arial"/>
                <a:cs typeface="Arial"/>
              </a:rPr>
              <a:t>21</a:t>
            </a:r>
            <a:r>
              <a:rPr lang="en-US" sz="2800">
                <a:solidFill>
                  <a:srgbClr val="FFFFFF"/>
                </a:solidFill>
                <a:latin typeface="Arial"/>
                <a:cs typeface="Arial"/>
              </a:rPr>
              <a:t>And this is a picture of baptism. . .</a:t>
            </a:r>
          </a:p>
        </p:txBody>
      </p:sp>
      <p:sp>
        <p:nvSpPr>
          <p:cNvPr id="7" name="Rectangle 4"/>
          <p:cNvSpPr txBox="1">
            <a:spLocks noChangeArrowheads="1"/>
          </p:cNvSpPr>
          <p:nvPr/>
        </p:nvSpPr>
        <p:spPr bwMode="auto">
          <a:xfrm>
            <a:off x="461963" y="1127125"/>
            <a:ext cx="8686800" cy="22860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a:lstStyle>
          <a:p>
            <a:pPr eaLnBrk="1" hangingPunct="1">
              <a:buClr>
                <a:srgbClr val="FFFFCC"/>
              </a:buClr>
              <a:defRPr/>
            </a:pPr>
            <a:r>
              <a:rPr lang="en-US" sz="3600" b="1" dirty="0">
                <a:solidFill>
                  <a:srgbClr val="FFFFFF"/>
                </a:solidFill>
                <a:latin typeface="Arial" charset="0"/>
                <a:ea typeface="ＭＳ Ｐゴシック" charset="0"/>
                <a:cs typeface="ＭＳ Ｐゴシック" charset="0"/>
              </a:rPr>
              <a:t>God</a:t>
            </a:r>
            <a:r>
              <a:rPr lang="fr-FR" altLang="ja-JP" sz="3600" b="1" dirty="0">
                <a:solidFill>
                  <a:srgbClr val="FFFFFF"/>
                </a:solidFill>
                <a:latin typeface="Arial" charset="0"/>
                <a:ea typeface="ＭＳ Ｐゴシック" charset="0"/>
                <a:cs typeface="ＭＳ Ｐゴシック" charset="0"/>
              </a:rPr>
              <a:t>'</a:t>
            </a:r>
            <a:r>
              <a:rPr lang="en-US" altLang="ja-JP" sz="3600" b="1" dirty="0">
                <a:solidFill>
                  <a:srgbClr val="FFFFFF"/>
                </a:solidFill>
                <a:latin typeface="Arial" charset="0"/>
                <a:ea typeface="ＭＳ Ｐゴシック" charset="0"/>
                <a:cs typeface="ＭＳ Ｐゴシック" charset="0"/>
              </a:rPr>
              <a:t>s righteous judgment</a:t>
            </a:r>
          </a:p>
          <a:p>
            <a:pPr eaLnBrk="1" hangingPunct="1">
              <a:buClr>
                <a:srgbClr val="FFFFCC"/>
              </a:buClr>
              <a:defRPr/>
            </a:pPr>
            <a:r>
              <a:rPr lang="en-US" sz="3600" b="1" dirty="0">
                <a:solidFill>
                  <a:srgbClr val="FFFFFF"/>
                </a:solidFill>
                <a:latin typeface="Arial" charset="0"/>
                <a:ea typeface="ＭＳ Ｐゴシック" charset="0"/>
                <a:cs typeface="ＭＳ Ｐゴシック" charset="0"/>
              </a:rPr>
              <a:t>God</a:t>
            </a:r>
            <a:r>
              <a:rPr lang="fr-FR" altLang="ja-JP" sz="3600" b="1" dirty="0">
                <a:solidFill>
                  <a:srgbClr val="FFFFFF"/>
                </a:solidFill>
                <a:latin typeface="Arial" charset="0"/>
                <a:ea typeface="ＭＳ Ｐゴシック" charset="0"/>
                <a:cs typeface="ＭＳ Ｐゴシック" charset="0"/>
              </a:rPr>
              <a:t>'</a:t>
            </a:r>
            <a:r>
              <a:rPr lang="en-US" altLang="ja-JP" sz="3600" b="1" dirty="0">
                <a:solidFill>
                  <a:srgbClr val="FFFFFF"/>
                </a:solidFill>
                <a:latin typeface="Arial" charset="0"/>
                <a:ea typeface="ＭＳ Ｐゴシック" charset="0"/>
                <a:cs typeface="ＭＳ Ｐゴシック" charset="0"/>
              </a:rPr>
              <a:t>s gracious redemption</a:t>
            </a:r>
          </a:p>
          <a:p>
            <a:pPr eaLnBrk="1" hangingPunct="1">
              <a:buClr>
                <a:srgbClr val="FFFFCC"/>
              </a:buClr>
              <a:defRPr/>
            </a:pPr>
            <a:r>
              <a:rPr lang="en-US" sz="3600" b="1" dirty="0">
                <a:solidFill>
                  <a:srgbClr val="FFFFFF"/>
                </a:solidFill>
                <a:latin typeface="Arial" charset="0"/>
                <a:ea typeface="ＭＳ Ｐゴシック" charset="0"/>
                <a:cs typeface="ＭＳ Ｐゴシック" charset="0"/>
              </a:rPr>
              <a:t>Water baptism (1 Pet. 3:20-21)</a:t>
            </a:r>
          </a:p>
        </p:txBody>
      </p:sp>
    </p:spTree>
    <p:extLst>
      <p:ext uri="{BB962C8B-B14F-4D97-AF65-F5344CB8AC3E}">
        <p14:creationId xmlns:p14="http://schemas.microsoft.com/office/powerpoint/2010/main" val="1319095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p:cTn id="7" dur="1000" fill="hold"/>
                                        <p:tgtEl>
                                          <p:spTgt spid="43014"/>
                                        </p:tgtEl>
                                        <p:attrNameLst>
                                          <p:attrName>ppt_w</p:attrName>
                                        </p:attrNameLst>
                                      </p:cBhvr>
                                      <p:tavLst>
                                        <p:tav tm="0">
                                          <p:val>
                                            <p:fltVal val="0"/>
                                          </p:val>
                                        </p:tav>
                                        <p:tav tm="100000">
                                          <p:val>
                                            <p:strVal val="#ppt_w"/>
                                          </p:val>
                                        </p:tav>
                                      </p:tavLst>
                                    </p:anim>
                                    <p:anim calcmode="lin" valueType="num">
                                      <p:cBhvr>
                                        <p:cTn id="8" dur="1000" fill="hold"/>
                                        <p:tgtEl>
                                          <p:spTgt spid="43014"/>
                                        </p:tgtEl>
                                        <p:attrNameLst>
                                          <p:attrName>ppt_h</p:attrName>
                                        </p:attrNameLst>
                                      </p:cBhvr>
                                      <p:tavLst>
                                        <p:tav tm="0">
                                          <p:val>
                                            <p:fltVal val="0"/>
                                          </p:val>
                                        </p:tav>
                                        <p:tav tm="100000">
                                          <p:val>
                                            <p:strVal val="#ppt_h"/>
                                          </p:val>
                                        </p:tav>
                                      </p:tavLst>
                                    </p:anim>
                                    <p:anim calcmode="lin" valueType="num">
                                      <p:cBhvr>
                                        <p:cTn id="9" dur="1000" fill="hold"/>
                                        <p:tgtEl>
                                          <p:spTgt spid="430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0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iterate type="lt">
                                    <p:tmAbs val="75"/>
                                  </p:iterate>
                                  <p:childTnLst>
                                    <p:set>
                                      <p:cBhvr>
                                        <p:cTn id="14" dur="1" fill="hold">
                                          <p:stCondLst>
                                            <p:cond delay="74"/>
                                          </p:stCondLst>
                                        </p:cTn>
                                        <p:tgtEl>
                                          <p:spTgt spid="43013"/>
                                        </p:tgtEl>
                                        <p:attrNameLst>
                                          <p:attrName>style.visibility</p:attrName>
                                        </p:attrNameLst>
                                      </p:cBhvr>
                                      <p:to>
                                        <p:strVal val="visible"/>
                                      </p:to>
                                    </p:set>
                                  </p:childTnLst>
                                </p:cTn>
                              </p:par>
                            </p:childTnLst>
                          </p:cTn>
                        </p:par>
                        <p:par>
                          <p:cTn id="15" fill="hold" nodeType="afterGroup">
                            <p:stCondLst>
                              <p:cond delay="75"/>
                            </p:stCondLst>
                            <p:childTnLst>
                              <p:par>
                                <p:cTn id="16" presetID="3"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animBg="1" autoUpdateAnimBg="0"/>
      <p:bldP spid="7"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p:txBody>
          <a:bodyPr/>
          <a:lstStyle/>
          <a:p>
            <a:pPr eaLnBrk="1" hangingPunct="1"/>
            <a:r>
              <a:rPr lang="en-US" altLang="zh-CN">
                <a:solidFill>
                  <a:schemeClr val="tx1"/>
                </a:solidFill>
                <a:latin typeface="Arial" charset="0"/>
                <a:ea typeface="ＭＳ Ｐゴシック" charset="0"/>
                <a:cs typeface="Arial" charset="0"/>
              </a:rPr>
              <a:t>Flood Legends</a:t>
            </a:r>
          </a:p>
        </p:txBody>
      </p:sp>
      <p:grpSp>
        <p:nvGrpSpPr>
          <p:cNvPr id="250882" name="Group 3"/>
          <p:cNvGrpSpPr>
            <a:grpSpLocks/>
          </p:cNvGrpSpPr>
          <p:nvPr/>
        </p:nvGrpSpPr>
        <p:grpSpPr bwMode="auto">
          <a:xfrm>
            <a:off x="-457200" y="2598738"/>
            <a:ext cx="3733800" cy="4340225"/>
            <a:chOff x="-192" y="1637"/>
            <a:chExt cx="2352" cy="2734"/>
          </a:xfrm>
        </p:grpSpPr>
        <p:pic>
          <p:nvPicPr>
            <p:cNvPr id="2508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522"/>
            <a:stretch>
              <a:fillRect/>
            </a:stretch>
          </p:blipFill>
          <p:spPr bwMode="auto">
            <a:xfrm>
              <a:off x="-192" y="1637"/>
              <a:ext cx="2352" cy="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6" name="Text Box 5"/>
            <p:cNvSpPr txBox="1">
              <a:spLocks noChangeArrowheads="1"/>
            </p:cNvSpPr>
            <p:nvPr/>
          </p:nvSpPr>
          <p:spPr bwMode="auto">
            <a:xfrm>
              <a:off x="1252" y="4080"/>
              <a:ext cx="902"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000000"/>
                  </a:solidFill>
                  <a:cs typeface="Arial" charset="0"/>
                </a:rPr>
                <a:t>China</a:t>
              </a:r>
            </a:p>
          </p:txBody>
        </p:sp>
      </p:grpSp>
      <p:grpSp>
        <p:nvGrpSpPr>
          <p:cNvPr id="250883" name="Group 6"/>
          <p:cNvGrpSpPr>
            <a:grpSpLocks/>
          </p:cNvGrpSpPr>
          <p:nvPr/>
        </p:nvGrpSpPr>
        <p:grpSpPr bwMode="auto">
          <a:xfrm>
            <a:off x="2627313" y="0"/>
            <a:ext cx="3048000" cy="4191000"/>
            <a:chOff x="0" y="336"/>
            <a:chExt cx="1920" cy="2640"/>
          </a:xfrm>
        </p:grpSpPr>
        <p:pic>
          <p:nvPicPr>
            <p:cNvPr id="25089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
              <a:ext cx="1920" cy="2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4" name="Text Box 8"/>
            <p:cNvSpPr txBox="1">
              <a:spLocks noChangeArrowheads="1"/>
            </p:cNvSpPr>
            <p:nvPr/>
          </p:nvSpPr>
          <p:spPr bwMode="auto">
            <a:xfrm>
              <a:off x="0" y="2640"/>
              <a:ext cx="1200" cy="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dirty="0">
                  <a:solidFill>
                    <a:srgbClr val="000000"/>
                  </a:solidFill>
                  <a:cs typeface="Arial" charset="0"/>
                </a:rPr>
                <a:t>Babylonia</a:t>
              </a:r>
            </a:p>
          </p:txBody>
        </p:sp>
      </p:grpSp>
      <p:grpSp>
        <p:nvGrpSpPr>
          <p:cNvPr id="250884" name="Group 9"/>
          <p:cNvGrpSpPr>
            <a:grpSpLocks/>
          </p:cNvGrpSpPr>
          <p:nvPr/>
        </p:nvGrpSpPr>
        <p:grpSpPr bwMode="auto">
          <a:xfrm>
            <a:off x="6148388" y="3657600"/>
            <a:ext cx="3071812" cy="4267200"/>
            <a:chOff x="3120" y="1824"/>
            <a:chExt cx="1935" cy="2688"/>
          </a:xfrm>
        </p:grpSpPr>
        <p:pic>
          <p:nvPicPr>
            <p:cNvPr id="250891"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0" y="1824"/>
              <a:ext cx="1935" cy="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2" name="Text Box 11"/>
            <p:cNvSpPr txBox="1">
              <a:spLocks noChangeArrowheads="1"/>
            </p:cNvSpPr>
            <p:nvPr/>
          </p:nvSpPr>
          <p:spPr bwMode="auto">
            <a:xfrm>
              <a:off x="3168" y="1824"/>
              <a:ext cx="816" cy="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000000"/>
                  </a:solidFill>
                  <a:cs typeface="Arial" charset="0"/>
                </a:rPr>
                <a:t>Mexico</a:t>
              </a:r>
            </a:p>
          </p:txBody>
        </p:sp>
      </p:grpSp>
      <p:sp>
        <p:nvSpPr>
          <p:cNvPr id="250885" name="WordArt 12"/>
          <p:cNvSpPr>
            <a:spLocks noChangeArrowheads="1" noChangeShapeType="1" noTextEdit="1"/>
          </p:cNvSpPr>
          <p:nvPr/>
        </p:nvSpPr>
        <p:spPr bwMode="auto">
          <a:xfrm>
            <a:off x="152399" y="1752600"/>
            <a:ext cx="4217957" cy="1447800"/>
          </a:xfrm>
          <a:prstGeom prst="rect">
            <a:avLst/>
          </a:prstGeom>
        </p:spPr>
        <p:txBody>
          <a:bodyPr wrap="none" fromWordArt="1">
            <a:prstTxWarp prst="textDoubleWave1">
              <a:avLst>
                <a:gd name="adj1" fmla="val 6500"/>
                <a:gd name="adj2" fmla="val 543"/>
              </a:avLst>
            </a:prstTxWarp>
          </a:bodyPr>
          <a:lstStyle/>
          <a:p>
            <a:pPr algn="ctr"/>
            <a:r>
              <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270 Flood Legends</a:t>
            </a:r>
          </a:p>
        </p:txBody>
      </p:sp>
      <p:grpSp>
        <p:nvGrpSpPr>
          <p:cNvPr id="250886" name="Group 13"/>
          <p:cNvGrpSpPr>
            <a:grpSpLocks/>
          </p:cNvGrpSpPr>
          <p:nvPr/>
        </p:nvGrpSpPr>
        <p:grpSpPr bwMode="auto">
          <a:xfrm>
            <a:off x="5903913" y="-152400"/>
            <a:ext cx="2533650" cy="3586163"/>
            <a:chOff x="4080" y="-96"/>
            <a:chExt cx="1596" cy="2259"/>
          </a:xfrm>
        </p:grpSpPr>
        <p:pic>
          <p:nvPicPr>
            <p:cNvPr id="250889"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80" y="-96"/>
              <a:ext cx="1596" cy="2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0" name="Text Box 15"/>
            <p:cNvSpPr txBox="1">
              <a:spLocks noChangeArrowheads="1"/>
            </p:cNvSpPr>
            <p:nvPr/>
          </p:nvSpPr>
          <p:spPr bwMode="auto">
            <a:xfrm>
              <a:off x="4098" y="1872"/>
              <a:ext cx="731"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dirty="0">
                  <a:solidFill>
                    <a:srgbClr val="000000"/>
                  </a:solidFill>
                  <a:cs typeface="Arial" charset="0"/>
                </a:rPr>
                <a:t>Hawaii</a:t>
              </a:r>
            </a:p>
          </p:txBody>
        </p:sp>
      </p:grpSp>
      <p:sp>
        <p:nvSpPr>
          <p:cNvPr id="250887" name="Text Box 16"/>
          <p:cNvSpPr txBox="1">
            <a:spLocks noChangeArrowheads="1"/>
          </p:cNvSpPr>
          <p:nvPr/>
        </p:nvSpPr>
        <p:spPr bwMode="auto">
          <a:xfrm>
            <a:off x="841057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83c</a:t>
            </a:r>
          </a:p>
        </p:txBody>
      </p:sp>
      <p:sp>
        <p:nvSpPr>
          <p:cNvPr id="250888" name="Text Box 17"/>
          <p:cNvSpPr txBox="1">
            <a:spLocks noChangeArrowheads="1"/>
          </p:cNvSpPr>
          <p:nvPr/>
        </p:nvSpPr>
        <p:spPr bwMode="auto">
          <a:xfrm>
            <a:off x="3348038" y="4278313"/>
            <a:ext cx="2879725"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2563" indent="-182563" eaLnBrk="1" hangingPunct="1">
              <a:spcBef>
                <a:spcPct val="50000"/>
              </a:spcBef>
            </a:pPr>
            <a:r>
              <a:rPr lang="en-US" altLang="zh-CN" sz="2000" b="1" u="sng" dirty="0">
                <a:solidFill>
                  <a:srgbClr val="FFFFFF"/>
                </a:solidFill>
                <a:cs typeface="Arial" charset="0"/>
              </a:rPr>
              <a:t>Common Elements:</a:t>
            </a:r>
          </a:p>
          <a:p>
            <a:pPr marL="182563" indent="-182563" eaLnBrk="1" hangingPunct="1">
              <a:spcBef>
                <a:spcPct val="50000"/>
              </a:spcBef>
              <a:buFontTx/>
              <a:buChar char="•"/>
            </a:pPr>
            <a:r>
              <a:rPr lang="en-US" altLang="zh-CN" sz="2000" b="1" dirty="0">
                <a:solidFill>
                  <a:srgbClr val="FFFFFF"/>
                </a:solidFill>
                <a:cs typeface="Arial" charset="0"/>
              </a:rPr>
              <a:t>universal flood</a:t>
            </a:r>
          </a:p>
          <a:p>
            <a:pPr marL="182563" indent="-182563" eaLnBrk="1" hangingPunct="1">
              <a:spcBef>
                <a:spcPct val="50000"/>
              </a:spcBef>
              <a:buFontTx/>
              <a:buChar char="•"/>
            </a:pPr>
            <a:r>
              <a:rPr lang="en-US" altLang="zh-CN" sz="2000" b="1" dirty="0">
                <a:solidFill>
                  <a:srgbClr val="FFFFFF"/>
                </a:solidFill>
                <a:cs typeface="Arial" charset="0"/>
              </a:rPr>
              <a:t>boat saved</a:t>
            </a:r>
          </a:p>
          <a:p>
            <a:pPr marL="182563" indent="-182563" eaLnBrk="1" hangingPunct="1">
              <a:spcBef>
                <a:spcPct val="50000"/>
              </a:spcBef>
              <a:buFontTx/>
              <a:buChar char="•"/>
            </a:pPr>
            <a:r>
              <a:rPr lang="en-US" altLang="zh-CN" sz="2000" b="1" dirty="0">
                <a:solidFill>
                  <a:srgbClr val="FFFFFF"/>
                </a:solidFill>
                <a:cs typeface="Arial" charset="0"/>
              </a:rPr>
              <a:t>family passengers</a:t>
            </a:r>
          </a:p>
          <a:p>
            <a:pPr marL="182563" indent="-182563" eaLnBrk="1" hangingPunct="1">
              <a:spcBef>
                <a:spcPct val="50000"/>
              </a:spcBef>
              <a:buFontTx/>
              <a:buChar char="•"/>
            </a:pPr>
            <a:endParaRPr lang="zh-CN" altLang="en-US" sz="2000" b="1" dirty="0">
              <a:solidFill>
                <a:srgbClr val="FFFFFF"/>
              </a:solidFill>
              <a:cs typeface="Arial" charset="0"/>
            </a:endParaRPr>
          </a:p>
        </p:txBody>
      </p:sp>
    </p:spTree>
    <p:extLst>
      <p:ext uri="{BB962C8B-B14F-4D97-AF65-F5344CB8AC3E}">
        <p14:creationId xmlns:p14="http://schemas.microsoft.com/office/powerpoint/2010/main" val="498966546"/>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endParaRPr lang="zh-CN" altLang="en-US" sz="2400">
              <a:solidFill>
                <a:srgbClr val="000000"/>
              </a:solidFill>
              <a:cs typeface="Arial" charset="0"/>
            </a:endParaRPr>
          </a:p>
        </p:txBody>
      </p:sp>
      <p:pic>
        <p:nvPicPr>
          <p:cNvPr id="252930" name="Picture 3" descr="ONASO00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554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9412" name="Text Box 4"/>
          <p:cNvSpPr txBox="1">
            <a:spLocks noChangeArrowheads="1"/>
          </p:cNvSpPr>
          <p:nvPr/>
        </p:nvSpPr>
        <p:spPr bwMode="auto">
          <a:xfrm>
            <a:off x="4876800" y="49530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3200" b="1">
                <a:solidFill>
                  <a:srgbClr val="FFFFFF"/>
                </a:solidFill>
                <a:latin typeface="Arial"/>
                <a:ea typeface="ＭＳ Ｐゴシック" pitchFamily="-112" charset="-128"/>
                <a:cs typeface="Arial"/>
              </a:rPr>
              <a:t>2 Peter 3:3-4 (NIV)</a:t>
            </a:r>
          </a:p>
        </p:txBody>
      </p:sp>
      <p:sp>
        <p:nvSpPr>
          <p:cNvPr id="1809413" name="Text Box 5"/>
          <p:cNvSpPr txBox="1">
            <a:spLocks noChangeArrowheads="1"/>
          </p:cNvSpPr>
          <p:nvPr/>
        </p:nvSpPr>
        <p:spPr bwMode="auto">
          <a:xfrm>
            <a:off x="533400" y="228600"/>
            <a:ext cx="8359775" cy="45243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altLang="ja-JP" sz="3600" b="1" i="1" dirty="0">
                <a:solidFill>
                  <a:srgbClr val="FFFFFF"/>
                </a:solidFill>
                <a:cs typeface="Arial" charset="0"/>
              </a:rPr>
              <a:t>"First of all, you must understand that in the last days </a:t>
            </a:r>
            <a:r>
              <a:rPr lang="en-US" altLang="ja-JP" sz="3600" b="1" i="1" dirty="0">
                <a:solidFill>
                  <a:srgbClr val="FFFF00"/>
                </a:solidFill>
                <a:cs typeface="Arial" charset="0"/>
              </a:rPr>
              <a:t>scoffers will come</a:t>
            </a:r>
            <a:r>
              <a:rPr lang="en-US" altLang="ja-JP" sz="3600" b="1" i="1" dirty="0">
                <a:solidFill>
                  <a:srgbClr val="FFFFFF"/>
                </a:solidFill>
                <a:cs typeface="Arial" charset="0"/>
              </a:rPr>
              <a:t>, scoffing and following their own evil desires. </a:t>
            </a:r>
            <a:r>
              <a:rPr lang="en-US" altLang="ja-JP" sz="3600" b="1" i="1" baseline="30000" dirty="0">
                <a:solidFill>
                  <a:srgbClr val="FFFFFF"/>
                </a:solidFill>
                <a:cs typeface="Arial" charset="0"/>
              </a:rPr>
              <a:t> </a:t>
            </a:r>
            <a:r>
              <a:rPr lang="en-US" altLang="ja-JP" sz="3600" b="1" i="1" dirty="0">
                <a:solidFill>
                  <a:srgbClr val="FFFFFF"/>
                </a:solidFill>
                <a:cs typeface="Arial" charset="0"/>
              </a:rPr>
              <a:t>They will say, </a:t>
            </a:r>
            <a:r>
              <a:rPr lang="fr-FR" altLang="ja-JP" sz="3600" b="1" i="1" dirty="0">
                <a:solidFill>
                  <a:srgbClr val="FFFFFF"/>
                </a:solidFill>
                <a:cs typeface="Arial" charset="0"/>
              </a:rPr>
              <a:t>'</a:t>
            </a:r>
            <a:r>
              <a:rPr lang="en-US" altLang="ja-JP" sz="3600" b="1" i="1" dirty="0">
                <a:solidFill>
                  <a:srgbClr val="FFFFFF"/>
                </a:solidFill>
                <a:cs typeface="Arial" charset="0"/>
              </a:rPr>
              <a:t>Where is this "coming" he promised? Ever since our fathers died, </a:t>
            </a:r>
            <a:r>
              <a:rPr lang="en-US" altLang="ja-JP" sz="3600" b="1" i="1" dirty="0">
                <a:solidFill>
                  <a:srgbClr val="FFFF00"/>
                </a:solidFill>
                <a:cs typeface="Arial" charset="0"/>
              </a:rPr>
              <a:t>everything goes on as it has since the beginning of creation</a:t>
            </a:r>
            <a:r>
              <a:rPr lang="en-US" altLang="ja-JP" sz="3600" b="1" i="1" dirty="0">
                <a:solidFill>
                  <a:srgbClr val="FFFFFF"/>
                </a:solidFill>
                <a:cs typeface="Arial" charset="0"/>
              </a:rPr>
              <a:t>.</a:t>
            </a:r>
            <a:r>
              <a:rPr lang="fr-FR" altLang="ja-JP" sz="3600" b="1" i="1" dirty="0">
                <a:solidFill>
                  <a:srgbClr val="FFFFFF"/>
                </a:solidFill>
                <a:cs typeface="Arial" charset="0"/>
              </a:rPr>
              <a:t>'</a:t>
            </a:r>
            <a:endParaRPr lang="en-US" sz="3600" b="1" i="1" dirty="0">
              <a:solidFill>
                <a:srgbClr val="FFFFFF"/>
              </a:solidFill>
              <a:cs typeface="Arial" charset="0"/>
            </a:endParaRPr>
          </a:p>
        </p:txBody>
      </p:sp>
      <p:sp>
        <p:nvSpPr>
          <p:cNvPr id="1809414" name="Rectangle 6"/>
          <p:cNvSpPr>
            <a:spLocks noGrp="1" noChangeArrowheads="1"/>
          </p:cNvSpPr>
          <p:nvPr>
            <p:ph type="title" idx="4294967295"/>
          </p:nvPr>
        </p:nvSpPr>
        <p:spPr>
          <a:xfrm>
            <a:off x="0" y="5715000"/>
            <a:ext cx="9144000" cy="1143000"/>
          </a:xfrm>
        </p:spPr>
        <p:txBody>
          <a:bodyPr/>
          <a:lstStyle/>
          <a:p>
            <a:pPr eaLnBrk="1" hangingPunct="1"/>
            <a:r>
              <a:rPr lang="en-US" altLang="zh-CN" sz="4000">
                <a:solidFill>
                  <a:schemeClr val="bg1"/>
                </a:solidFill>
                <a:latin typeface="Arial" charset="0"/>
                <a:ea typeface="ＭＳ Ｐゴシック" charset="0"/>
              </a:rPr>
              <a:t>Scoffers Believe in Uniformitarianism</a:t>
            </a:r>
          </a:p>
        </p:txBody>
      </p:sp>
    </p:spTree>
    <p:extLst>
      <p:ext uri="{BB962C8B-B14F-4D97-AF65-F5344CB8AC3E}">
        <p14:creationId xmlns:p14="http://schemas.microsoft.com/office/powerpoint/2010/main" val="16185738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9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94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zh-CN" altLang="en-US" sz="2400">
              <a:solidFill>
                <a:srgbClr val="000000"/>
              </a:solidFill>
            </a:endParaRPr>
          </a:p>
        </p:txBody>
      </p:sp>
      <p:pic>
        <p:nvPicPr>
          <p:cNvPr id="254978" name="Picture 3" descr="ONASO00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554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1460" name="Text Box 4"/>
          <p:cNvSpPr txBox="1">
            <a:spLocks noChangeArrowheads="1"/>
          </p:cNvSpPr>
          <p:nvPr/>
        </p:nvSpPr>
        <p:spPr bwMode="auto">
          <a:xfrm>
            <a:off x="4552950" y="52578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3200" b="1" dirty="0">
                <a:solidFill>
                  <a:srgbClr val="FFFFFF"/>
                </a:solidFill>
                <a:latin typeface="Arial"/>
                <a:ea typeface="ＭＳ Ｐゴシック" pitchFamily="-112" charset="-128"/>
                <a:cs typeface="Arial"/>
              </a:rPr>
              <a:t>2 Peter 3:5-7 (NIV)</a:t>
            </a:r>
          </a:p>
        </p:txBody>
      </p:sp>
      <p:sp>
        <p:nvSpPr>
          <p:cNvPr id="1811461" name="Text Box 5"/>
          <p:cNvSpPr txBox="1">
            <a:spLocks noChangeArrowheads="1"/>
          </p:cNvSpPr>
          <p:nvPr/>
        </p:nvSpPr>
        <p:spPr bwMode="auto">
          <a:xfrm>
            <a:off x="323850" y="-26988"/>
            <a:ext cx="8532813" cy="56324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altLang="ja-JP" sz="3600" b="1" i="1" dirty="0">
                <a:solidFill>
                  <a:srgbClr val="FFFFFF"/>
                </a:solidFill>
                <a:cs typeface="Arial" charset="0"/>
              </a:rPr>
              <a:t>"But they deliberately forget that long ago by God</a:t>
            </a:r>
            <a:r>
              <a:rPr lang="fr-FR" altLang="ja-JP" sz="3600" b="1" i="1" dirty="0">
                <a:solidFill>
                  <a:srgbClr val="FFFFFF"/>
                </a:solidFill>
                <a:cs typeface="Arial" charset="0"/>
              </a:rPr>
              <a:t>'</a:t>
            </a:r>
            <a:r>
              <a:rPr lang="en-US" altLang="ja-JP" sz="3600" b="1" i="1" dirty="0">
                <a:solidFill>
                  <a:srgbClr val="FFFFFF"/>
                </a:solidFill>
                <a:cs typeface="Arial" charset="0"/>
              </a:rPr>
              <a:t>s word the heavens existed and </a:t>
            </a:r>
            <a:r>
              <a:rPr lang="en-US" altLang="ja-JP" sz="3600" b="1" i="1" dirty="0">
                <a:solidFill>
                  <a:srgbClr val="FFFF00"/>
                </a:solidFill>
                <a:cs typeface="Arial" charset="0"/>
              </a:rPr>
              <a:t>the earth was formed out of water </a:t>
            </a:r>
            <a:r>
              <a:rPr lang="en-US" altLang="ja-JP" sz="3600" b="1" i="1" dirty="0">
                <a:solidFill>
                  <a:srgbClr val="FFFFFF"/>
                </a:solidFill>
                <a:cs typeface="Arial" charset="0"/>
              </a:rPr>
              <a:t>and by water. </a:t>
            </a:r>
            <a:r>
              <a:rPr lang="en-US" altLang="ja-JP" sz="3600" b="1" i="1" baseline="30000" dirty="0">
                <a:solidFill>
                  <a:srgbClr val="FFFFFF"/>
                </a:solidFill>
                <a:cs typeface="Arial" charset="0"/>
              </a:rPr>
              <a:t> </a:t>
            </a:r>
            <a:r>
              <a:rPr lang="en-US" altLang="ja-JP" sz="3600" b="1" i="1" dirty="0">
                <a:solidFill>
                  <a:srgbClr val="FFFFFF"/>
                </a:solidFill>
                <a:cs typeface="Arial" charset="0"/>
              </a:rPr>
              <a:t>By these waters also </a:t>
            </a:r>
            <a:r>
              <a:rPr lang="en-US" altLang="ja-JP" sz="3600" b="1" i="1" dirty="0">
                <a:solidFill>
                  <a:srgbClr val="FFFF00"/>
                </a:solidFill>
                <a:cs typeface="Arial" charset="0"/>
              </a:rPr>
              <a:t>the world of that time was deluged</a:t>
            </a:r>
            <a:r>
              <a:rPr lang="en-US" altLang="ja-JP" sz="3600" b="1" i="1" dirty="0">
                <a:solidFill>
                  <a:srgbClr val="FFFFFF"/>
                </a:solidFill>
                <a:cs typeface="Arial" charset="0"/>
              </a:rPr>
              <a:t> and destroyed. </a:t>
            </a:r>
            <a:r>
              <a:rPr lang="en-US" altLang="ja-JP" sz="3600" b="1" i="1" baseline="30000" dirty="0">
                <a:solidFill>
                  <a:srgbClr val="FFFFFF"/>
                </a:solidFill>
                <a:cs typeface="Arial" charset="0"/>
              </a:rPr>
              <a:t> </a:t>
            </a:r>
            <a:r>
              <a:rPr lang="en-US" altLang="ja-JP" sz="3600" b="1" i="1" dirty="0">
                <a:solidFill>
                  <a:srgbClr val="FFFFFF"/>
                </a:solidFill>
                <a:cs typeface="Arial" charset="0"/>
              </a:rPr>
              <a:t>By the same word the present heavens and earth are reserved for fire, being kept for the day of judgment and destruction of ungodly men."</a:t>
            </a:r>
            <a:endParaRPr lang="en-US" sz="3600" b="1" i="1" dirty="0">
              <a:solidFill>
                <a:srgbClr val="FFFFFF"/>
              </a:solidFill>
              <a:cs typeface="Arial" charset="0"/>
            </a:endParaRPr>
          </a:p>
        </p:txBody>
      </p:sp>
      <p:sp>
        <p:nvSpPr>
          <p:cNvPr id="254981" name="Rectangle 6"/>
          <p:cNvSpPr>
            <a:spLocks noGrp="1" noChangeArrowheads="1"/>
          </p:cNvSpPr>
          <p:nvPr>
            <p:ph type="title" idx="4294967295"/>
          </p:nvPr>
        </p:nvSpPr>
        <p:spPr>
          <a:xfrm>
            <a:off x="-107950" y="5715000"/>
            <a:ext cx="9251950" cy="1143000"/>
          </a:xfrm>
        </p:spPr>
        <p:txBody>
          <a:bodyPr/>
          <a:lstStyle/>
          <a:p>
            <a:pPr eaLnBrk="1" hangingPunct="1"/>
            <a:r>
              <a:rPr lang="en-US" altLang="zh-CN" sz="4000">
                <a:solidFill>
                  <a:schemeClr val="bg1"/>
                </a:solidFill>
                <a:latin typeface="Arial" charset="0"/>
                <a:ea typeface="ＭＳ Ｐゴシック" charset="0"/>
              </a:rPr>
              <a:t>Scoffers Doubt the Flood</a:t>
            </a:r>
            <a:endParaRPr lang="en-US" altLang="zh-CN" sz="4000">
              <a:latin typeface="Arial" charset="0"/>
              <a:ea typeface="ＭＳ Ｐゴシック" charset="0"/>
            </a:endParaRPr>
          </a:p>
        </p:txBody>
      </p:sp>
    </p:spTree>
    <p:extLst>
      <p:ext uri="{BB962C8B-B14F-4D97-AF65-F5344CB8AC3E}">
        <p14:creationId xmlns:p14="http://schemas.microsoft.com/office/powerpoint/2010/main" val="3845440362"/>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3011"/>
            <a:ext cx="9144000" cy="3912131"/>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Adam and Eve </a:t>
            </a:r>
            <a:r>
              <a:rPr lang="en-US" b="1" dirty="0">
                <a:effectLst>
                  <a:glow rad="127000">
                    <a:schemeClr val="tx1"/>
                  </a:glow>
                </a:effectLst>
                <a:latin typeface="Arial" charset="0"/>
                <a:ea typeface="ＭＳ Ｐゴシック" charset="0"/>
              </a:rPr>
              <a:t>lived with d</a:t>
            </a:r>
            <a:r>
              <a:rPr lang="en-US" b="1" dirty="0">
                <a:effectLst>
                  <a:glow rad="127000">
                    <a:schemeClr val="tx1"/>
                  </a:glow>
                </a:effectLst>
                <a:latin typeface="Arial" charset="0"/>
                <a:ea typeface="ＭＳ Ｐゴシック" charset="0"/>
                <a:cs typeface="ＭＳ Ｐゴシック" charset="0"/>
              </a:rPr>
              <a:t>inosaurs centuries earlier, so why would we think that </a:t>
            </a:r>
            <a:r>
              <a:rPr lang="en-US" b="1" dirty="0">
                <a:effectLst>
                  <a:glow rad="127000">
                    <a:schemeClr val="tx1"/>
                  </a:glow>
                </a:effectLst>
                <a:latin typeface="Arial" charset="0"/>
                <a:ea typeface="ＭＳ Ｐゴシック" charset="0"/>
              </a:rPr>
              <a:t>dinosaurs </a:t>
            </a:r>
            <a:r>
              <a:rPr lang="en-US" b="1" dirty="0">
                <a:effectLst>
                  <a:glow rad="127000">
                    <a:schemeClr val="tx1"/>
                  </a:glow>
                </a:effectLst>
                <a:latin typeface="Arial" charset="0"/>
                <a:ea typeface="ＭＳ Ｐゴシック" charset="0"/>
                <a:cs typeface="ＭＳ Ｐゴシック" charset="0"/>
              </a:rPr>
              <a:t>died out by the Flood?</a:t>
            </a:r>
          </a:p>
        </p:txBody>
      </p:sp>
      <p:pic>
        <p:nvPicPr>
          <p:cNvPr id="2" name="Picture 1"/>
          <p:cNvPicPr>
            <a:picLocks noChangeAspect="1"/>
          </p:cNvPicPr>
          <p:nvPr/>
        </p:nvPicPr>
        <p:blipFill>
          <a:blip r:embed="rId3"/>
          <a:stretch>
            <a:fillRect/>
          </a:stretch>
        </p:blipFill>
        <p:spPr>
          <a:xfrm>
            <a:off x="0" y="3955143"/>
            <a:ext cx="9144000" cy="2902857"/>
          </a:xfrm>
          <a:prstGeom prst="rect">
            <a:avLst/>
          </a:prstGeom>
        </p:spPr>
      </p:pic>
    </p:spTree>
    <p:extLst>
      <p:ext uri="{BB962C8B-B14F-4D97-AF65-F5344CB8AC3E}">
        <p14:creationId xmlns:p14="http://schemas.microsoft.com/office/powerpoint/2010/main" val="146920069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nosaurs on Ar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4" name="Group 3">
            <a:extLst>
              <a:ext uri="{FF2B5EF4-FFF2-40B4-BE49-F238E27FC236}">
                <a16:creationId xmlns:a16="http://schemas.microsoft.com/office/drawing/2014/main" id="{1AD62BAC-13E4-DE49-A25A-52734619743D}"/>
              </a:ext>
            </a:extLst>
          </p:cNvPr>
          <p:cNvGrpSpPr/>
          <p:nvPr/>
        </p:nvGrpSpPr>
        <p:grpSpPr>
          <a:xfrm>
            <a:off x="145469" y="40848"/>
            <a:ext cx="8212228" cy="6159535"/>
            <a:chOff x="145469" y="40848"/>
            <a:chExt cx="8212228" cy="6159535"/>
          </a:xfrm>
        </p:grpSpPr>
        <p:sp>
          <p:nvSpPr>
            <p:cNvPr id="2" name="Rectangle 1">
              <a:extLst>
                <a:ext uri="{FF2B5EF4-FFF2-40B4-BE49-F238E27FC236}">
                  <a16:creationId xmlns:a16="http://schemas.microsoft.com/office/drawing/2014/main" id="{9330DFC9-52F2-D74D-AD08-3F5D965A5EB7}"/>
                </a:ext>
              </a:extLst>
            </p:cNvPr>
            <p:cNvSpPr/>
            <p:nvPr/>
          </p:nvSpPr>
          <p:spPr bwMode="auto">
            <a:xfrm>
              <a:off x="4091167" y="4496844"/>
              <a:ext cx="1883748" cy="7265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7" name="Rectangle 6">
              <a:extLst>
                <a:ext uri="{FF2B5EF4-FFF2-40B4-BE49-F238E27FC236}">
                  <a16:creationId xmlns:a16="http://schemas.microsoft.com/office/drawing/2014/main" id="{5902B4FE-3C4E-B045-BB32-748DBEA496BC}"/>
                </a:ext>
              </a:extLst>
            </p:cNvPr>
            <p:cNvSpPr/>
            <p:nvPr/>
          </p:nvSpPr>
          <p:spPr bwMode="auto">
            <a:xfrm>
              <a:off x="5857336" y="1954060"/>
              <a:ext cx="2500361" cy="25427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AAB0B225-F012-AC4E-8E5B-B149EE913FF3}"/>
                </a:ext>
              </a:extLst>
            </p:cNvPr>
            <p:cNvSpPr/>
            <p:nvPr/>
          </p:nvSpPr>
          <p:spPr bwMode="auto">
            <a:xfrm>
              <a:off x="1698696" y="3394553"/>
              <a:ext cx="1883748" cy="12901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a:extLst>
                <a:ext uri="{FF2B5EF4-FFF2-40B4-BE49-F238E27FC236}">
                  <a16:creationId xmlns:a16="http://schemas.microsoft.com/office/drawing/2014/main" id="{40C210EA-67BE-BE4F-AF0E-AD58ABE1901B}"/>
                </a:ext>
              </a:extLst>
            </p:cNvPr>
            <p:cNvSpPr/>
            <p:nvPr/>
          </p:nvSpPr>
          <p:spPr bwMode="auto">
            <a:xfrm>
              <a:off x="145469" y="1321111"/>
              <a:ext cx="640834" cy="39022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0" name="Rectangle 9">
              <a:extLst>
                <a:ext uri="{FF2B5EF4-FFF2-40B4-BE49-F238E27FC236}">
                  <a16:creationId xmlns:a16="http://schemas.microsoft.com/office/drawing/2014/main" id="{8B82379B-D310-4C4C-A499-C0D6E22F3C71}"/>
                </a:ext>
              </a:extLst>
            </p:cNvPr>
            <p:cNvSpPr/>
            <p:nvPr/>
          </p:nvSpPr>
          <p:spPr bwMode="auto">
            <a:xfrm>
              <a:off x="2224789" y="5802821"/>
              <a:ext cx="4727155" cy="39756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43853A64-14BD-034E-92C8-1641EC3C3807}"/>
                </a:ext>
              </a:extLst>
            </p:cNvPr>
            <p:cNvSpPr/>
            <p:nvPr/>
          </p:nvSpPr>
          <p:spPr bwMode="auto">
            <a:xfrm>
              <a:off x="1711221" y="40848"/>
              <a:ext cx="5629031" cy="10131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816249" y="1505066"/>
            <a:ext cx="2362600" cy="1773483"/>
          </a:xfrm>
          <a:solidFill>
            <a:srgbClr val="000000"/>
          </a:solidFill>
          <a:effectLst/>
        </p:spPr>
        <p:txBody>
          <a:bodyPr anchor="ctr"/>
          <a:lstStyle/>
          <a:p>
            <a:pPr>
              <a:defRPr/>
            </a:pPr>
            <a:r>
              <a:rPr lang="en-US" sz="2400" b="1" dirty="0">
                <a:effectLst>
                  <a:glow rad="127000">
                    <a:schemeClr val="tx1"/>
                  </a:glow>
                </a:effectLst>
                <a:latin typeface="Arial" charset="0"/>
                <a:ea typeface="ＭＳ Ｐゴシック" charset="0"/>
                <a:cs typeface="ＭＳ Ｐゴシック" charset="0"/>
              </a:rPr>
              <a:t>Small dinosaurs easily fit on the ark.</a:t>
            </a:r>
          </a:p>
        </p:txBody>
      </p:sp>
      <p:sp>
        <p:nvSpPr>
          <p:cNvPr id="13" name="Rectangle 2">
            <a:extLst>
              <a:ext uri="{FF2B5EF4-FFF2-40B4-BE49-F238E27FC236}">
                <a16:creationId xmlns:a16="http://schemas.microsoft.com/office/drawing/2014/main" id="{1EC36764-C04D-3847-A4BB-A25A9669F7EA}"/>
              </a:ext>
            </a:extLst>
          </p:cNvPr>
          <p:cNvSpPr txBox="1">
            <a:spLocks noChangeArrowheads="1"/>
          </p:cNvSpPr>
          <p:nvPr/>
        </p:nvSpPr>
        <p:spPr bwMode="auto">
          <a:xfrm>
            <a:off x="1271392" y="274439"/>
            <a:ext cx="7665929" cy="4377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002060"/>
                </a:solidFill>
                <a:effectLst/>
                <a:uLnTx/>
                <a:uFillTx/>
                <a:latin typeface="Arial" charset="0"/>
                <a:ea typeface="ＭＳ Ｐゴシック" charset="0"/>
              </a:rPr>
              <a:t>Apatosaurus</a:t>
            </a:r>
            <a:r>
              <a:rPr kumimoji="0" lang="en-US" sz="3200" b="1" i="0" u="none" strike="noStrike" kern="0" cap="none" spc="0" normalizeH="0" baseline="0" noProof="0" dirty="0">
                <a:ln>
                  <a:noFill/>
                </a:ln>
                <a:solidFill>
                  <a:srgbClr val="002060"/>
                </a:solidFill>
                <a:effectLst/>
                <a:uLnTx/>
                <a:uFillTx/>
                <a:latin typeface="Arial" charset="0"/>
                <a:ea typeface="ＭＳ Ｐゴシック" charset="0"/>
              </a:rPr>
              <a:t> </a:t>
            </a:r>
            <a:r>
              <a:rPr kumimoji="0" lang="en-US" sz="3200" b="1" i="0" u="none" strike="noStrike" kern="0" cap="none" spc="0" normalizeH="0" baseline="0" noProof="0" dirty="0" err="1">
                <a:ln>
                  <a:noFill/>
                </a:ln>
                <a:solidFill>
                  <a:srgbClr val="002060"/>
                </a:solidFill>
                <a:effectLst/>
                <a:uLnTx/>
                <a:uFillTx/>
                <a:latin typeface="Arial" charset="0"/>
                <a:ea typeface="ＭＳ Ｐゴシック" charset="0"/>
              </a:rPr>
              <a:t>excelsus</a:t>
            </a:r>
            <a:r>
              <a:rPr kumimoji="0" lang="en-US" sz="3200" b="1" i="0" u="none" strike="noStrike" kern="0" cap="none" spc="0" normalizeH="0" baseline="0" noProof="0" dirty="0">
                <a:ln>
                  <a:noFill/>
                </a:ln>
                <a:solidFill>
                  <a:srgbClr val="002060"/>
                </a:solidFill>
                <a:effectLst/>
                <a:uLnTx/>
                <a:uFillTx/>
                <a:latin typeface="Arial" charset="0"/>
                <a:ea typeface="ＭＳ Ｐゴシック" charset="0"/>
              </a:rPr>
              <a:t> growth</a:t>
            </a:r>
            <a:endParaRPr kumimoji="0" lang="en-US" sz="3200" b="1" i="1" u="none" strike="noStrike" kern="0" cap="none" spc="0" normalizeH="0" baseline="0" noProof="0" dirty="0">
              <a:ln>
                <a:noFill/>
              </a:ln>
              <a:solidFill>
                <a:srgbClr val="002060"/>
              </a:solidFill>
              <a:effectLst/>
              <a:uLnTx/>
              <a:uFillTx/>
              <a:latin typeface="Arial" charset="0"/>
              <a:ea typeface="ＭＳ Ｐゴシック" charset="0"/>
            </a:endParaRPr>
          </a:p>
        </p:txBody>
      </p:sp>
      <p:sp>
        <p:nvSpPr>
          <p:cNvPr id="14" name="Rectangle 2">
            <a:extLst>
              <a:ext uri="{FF2B5EF4-FFF2-40B4-BE49-F238E27FC236}">
                <a16:creationId xmlns:a16="http://schemas.microsoft.com/office/drawing/2014/main" id="{55032174-287D-354A-902D-DA62441554D1}"/>
              </a:ext>
            </a:extLst>
          </p:cNvPr>
          <p:cNvSpPr txBox="1">
            <a:spLocks noChangeArrowheads="1"/>
          </p:cNvSpPr>
          <p:nvPr/>
        </p:nvSpPr>
        <p:spPr bwMode="auto">
          <a:xfrm>
            <a:off x="1459270" y="3858017"/>
            <a:ext cx="2362600" cy="8642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Arial" charset="0"/>
                <a:ea typeface="ＭＳ Ｐゴシック" charset="0"/>
              </a:rPr>
              <a:t>Taken on board Ark</a:t>
            </a:r>
          </a:p>
        </p:txBody>
      </p:sp>
      <p:sp>
        <p:nvSpPr>
          <p:cNvPr id="15" name="Rectangle 2">
            <a:extLst>
              <a:ext uri="{FF2B5EF4-FFF2-40B4-BE49-F238E27FC236}">
                <a16:creationId xmlns:a16="http://schemas.microsoft.com/office/drawing/2014/main" id="{26B0F9C6-ACF4-4F46-9E71-7FD8D3AF6290}"/>
              </a:ext>
            </a:extLst>
          </p:cNvPr>
          <p:cNvSpPr txBox="1">
            <a:spLocks noChangeArrowheads="1"/>
          </p:cNvSpPr>
          <p:nvPr/>
        </p:nvSpPr>
        <p:spPr bwMode="auto">
          <a:xfrm>
            <a:off x="3783851" y="4841085"/>
            <a:ext cx="2362600" cy="4480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Arial" charset="0"/>
                <a:ea typeface="ＭＳ Ｐゴシック" charset="0"/>
              </a:rPr>
              <a:t>Disembark</a:t>
            </a:r>
          </a:p>
        </p:txBody>
      </p:sp>
      <p:sp>
        <p:nvSpPr>
          <p:cNvPr id="16" name="Rectangle 2">
            <a:extLst>
              <a:ext uri="{FF2B5EF4-FFF2-40B4-BE49-F238E27FC236}">
                <a16:creationId xmlns:a16="http://schemas.microsoft.com/office/drawing/2014/main" id="{8780D219-BE1D-644D-85B0-DE9D190BF741}"/>
              </a:ext>
            </a:extLst>
          </p:cNvPr>
          <p:cNvSpPr txBox="1">
            <a:spLocks noChangeArrowheads="1"/>
          </p:cNvSpPr>
          <p:nvPr/>
        </p:nvSpPr>
        <p:spPr bwMode="auto">
          <a:xfrm>
            <a:off x="5770644" y="1931001"/>
            <a:ext cx="2362600" cy="28644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Arial" charset="0"/>
                <a:ea typeface="ＭＳ Ｐゴシック" charset="0"/>
              </a:rPr>
              <a:t>Maximum growth rate about 5.5 tons/year</a:t>
            </a:r>
          </a:p>
        </p:txBody>
      </p:sp>
      <p:sp>
        <p:nvSpPr>
          <p:cNvPr id="17" name="Rectangle 2">
            <a:extLst>
              <a:ext uri="{FF2B5EF4-FFF2-40B4-BE49-F238E27FC236}">
                <a16:creationId xmlns:a16="http://schemas.microsoft.com/office/drawing/2014/main" id="{1B0BDEAB-9450-7343-82C6-08BC675C0C6A}"/>
              </a:ext>
            </a:extLst>
          </p:cNvPr>
          <p:cNvSpPr txBox="1">
            <a:spLocks noChangeArrowheads="1"/>
          </p:cNvSpPr>
          <p:nvPr/>
        </p:nvSpPr>
        <p:spPr bwMode="auto">
          <a:xfrm>
            <a:off x="1478072" y="5749111"/>
            <a:ext cx="7252570" cy="4377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charset="0"/>
                <a:ea typeface="ＭＳ Ｐゴシック" charset="0"/>
              </a:rPr>
              <a:t>Age (years)</a:t>
            </a:r>
          </a:p>
        </p:txBody>
      </p:sp>
      <p:sp>
        <p:nvSpPr>
          <p:cNvPr id="18" name="Rectangle 2">
            <a:extLst>
              <a:ext uri="{FF2B5EF4-FFF2-40B4-BE49-F238E27FC236}">
                <a16:creationId xmlns:a16="http://schemas.microsoft.com/office/drawing/2014/main" id="{98BE47C2-5A1A-004C-A234-97A419DE6235}"/>
              </a:ext>
            </a:extLst>
          </p:cNvPr>
          <p:cNvSpPr txBox="1">
            <a:spLocks noChangeArrowheads="1"/>
          </p:cNvSpPr>
          <p:nvPr/>
        </p:nvSpPr>
        <p:spPr bwMode="auto">
          <a:xfrm rot="16200000">
            <a:off x="-2910835" y="3230552"/>
            <a:ext cx="6817153" cy="4377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charset="0"/>
                <a:ea typeface="ＭＳ Ｐゴシック" charset="0"/>
              </a:rPr>
              <a:t>Tons</a:t>
            </a:r>
          </a:p>
        </p:txBody>
      </p:sp>
    </p:spTree>
    <p:extLst>
      <p:ext uri="{BB962C8B-B14F-4D97-AF65-F5344CB8AC3E}">
        <p14:creationId xmlns:p14="http://schemas.microsoft.com/office/powerpoint/2010/main" val="41646538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00098"/>
                                        </p:tgtEl>
                                        <p:attrNameLst>
                                          <p:attrName>style.visibility</p:attrName>
                                        </p:attrNameLst>
                                      </p:cBhvr>
                                      <p:to>
                                        <p:strVal val="visible"/>
                                      </p:to>
                                    </p:set>
                                    <p:animEffect transition="in" filter="blinds(horizontal)">
                                      <p:cBhvr>
                                        <p:cTn id="2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t="27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94800" cy="1143000"/>
          </a:xfrm>
          <a:effectLst/>
        </p:spPr>
        <p:txBody>
          <a:bodyPr>
            <a:normAutofit/>
          </a:bodyPr>
          <a:lstStyle/>
          <a:p>
            <a:pPr eaLnBrk="1" hangingPunct="1">
              <a:defRPr/>
            </a:pPr>
            <a:r>
              <a:rPr lang="en-US" sz="4800" b="1" dirty="0">
                <a:solidFill>
                  <a:schemeClr val="bg1"/>
                </a:solidFill>
                <a:effectLst>
                  <a:glow rad="101600">
                    <a:schemeClr val="tx1">
                      <a:alpha val="75000"/>
                    </a:schemeClr>
                  </a:glow>
                </a:effectLst>
                <a:cs typeface="Arial"/>
              </a:rPr>
              <a:t>Questions We All Must Answer</a:t>
            </a:r>
            <a:endParaRPr lang="en-US" sz="3600" dirty="0">
              <a:effectLst>
                <a:glow rad="101600">
                  <a:schemeClr val="tx1">
                    <a:alpha val="75000"/>
                  </a:schemeClr>
                </a:glow>
              </a:effectLst>
              <a:cs typeface="Arial"/>
            </a:endParaRPr>
          </a:p>
        </p:txBody>
      </p:sp>
      <p:sp>
        <p:nvSpPr>
          <p:cNvPr id="217095" name="Text Box 7"/>
          <p:cNvSpPr txBox="1">
            <a:spLocks noChangeArrowheads="1"/>
          </p:cNvSpPr>
          <p:nvPr/>
        </p:nvSpPr>
        <p:spPr bwMode="auto">
          <a:xfrm>
            <a:off x="390525" y="1408142"/>
            <a:ext cx="836295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Genesis = </a:t>
            </a:r>
            <a:r>
              <a:rPr kumimoji="0" lang="ru-RU"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a:t>
            </a:r>
            <a:r>
              <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Beginnings</a:t>
            </a:r>
            <a:r>
              <a:rPr kumimoji="0" lang="ru-RU"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a:t>
            </a:r>
            <a:endPar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endParaRPr>
          </a:p>
        </p:txBody>
      </p:sp>
      <p:sp>
        <p:nvSpPr>
          <p:cNvPr id="217096" name="Text Box 8"/>
          <p:cNvSpPr txBox="1">
            <a:spLocks noChangeArrowheads="1"/>
          </p:cNvSpPr>
          <p:nvPr/>
        </p:nvSpPr>
        <p:spPr bwMode="auto">
          <a:xfrm>
            <a:off x="0" y="2790825"/>
            <a:ext cx="9194800" cy="2800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Origin</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Where did we come from?  </a:t>
            </a: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Purpose</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Why am I here? Is there meaning?</a:t>
            </a: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Morality</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Why is there evil in the world?  </a:t>
            </a: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Destiny</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Where am I going? Is there hope? </a:t>
            </a:r>
          </a:p>
        </p:txBody>
      </p:sp>
    </p:spTree>
    <p:extLst>
      <p:ext uri="{BB962C8B-B14F-4D97-AF65-F5344CB8AC3E}">
        <p14:creationId xmlns:p14="http://schemas.microsoft.com/office/powerpoint/2010/main" val="1072713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096">
                                            <p:txEl>
                                              <p:pRg st="1" end="1"/>
                                            </p:txEl>
                                          </p:spTgt>
                                        </p:tgtEl>
                                        <p:attrNameLst>
                                          <p:attrName>style.visibility</p:attrName>
                                        </p:attrNameLst>
                                      </p:cBhvr>
                                      <p:to>
                                        <p:strVal val="visible"/>
                                      </p:to>
                                    </p:set>
                                    <p:animEffect transition="in" filter="dissolve">
                                      <p:cBhvr>
                                        <p:cTn id="12" dur="500"/>
                                        <p:tgtEl>
                                          <p:spTgt spid="2170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7096">
                                            <p:txEl>
                                              <p:pRg st="2" end="2"/>
                                            </p:txEl>
                                          </p:spTgt>
                                        </p:tgtEl>
                                        <p:attrNameLst>
                                          <p:attrName>style.visibility</p:attrName>
                                        </p:attrNameLst>
                                      </p:cBhvr>
                                      <p:to>
                                        <p:strVal val="visible"/>
                                      </p:to>
                                    </p:set>
                                    <p:animEffect transition="in" filter="dissolve">
                                      <p:cBhvr>
                                        <p:cTn id="17" dur="500"/>
                                        <p:tgtEl>
                                          <p:spTgt spid="217096">
                                            <p:txEl>
                                              <p:pRg st="2" end="2"/>
                                            </p:txEl>
                                          </p:spTgt>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7096">
                                            <p:txEl>
                                              <p:pRg st="3" end="3"/>
                                            </p:txEl>
                                          </p:spTgt>
                                        </p:tgtEl>
                                        <p:attrNameLst>
                                          <p:attrName>style.visibility</p:attrName>
                                        </p:attrNameLst>
                                      </p:cBhvr>
                                      <p:to>
                                        <p:strVal val="visible"/>
                                      </p:to>
                                    </p:set>
                                    <p:animEffect transition="in" filter="dissolve">
                                      <p:cBhvr>
                                        <p:cTn id="22"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uiExpand="1"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ChangeArrowheads="1"/>
          </p:cNvSpPr>
          <p:nvPr>
            <p:ph type="title"/>
          </p:nvPr>
        </p:nvSpPr>
        <p:spPr>
          <a:xfrm>
            <a:off x="838200" y="457200"/>
            <a:ext cx="6172200" cy="990600"/>
          </a:xfrm>
          <a:solidFill>
            <a:srgbClr val="800080"/>
          </a:solidFill>
        </p:spPr>
        <p:txBody>
          <a:bodyPr/>
          <a:lstStyle/>
          <a:p>
            <a:pPr algn="l" eaLnBrk="1" hangingPunct="1"/>
            <a:r>
              <a:rPr lang="en-US" altLang="zh-CN" sz="4000">
                <a:solidFill>
                  <a:schemeClr val="bg1"/>
                </a:solidFill>
                <a:latin typeface="Arial" charset="0"/>
                <a:ea typeface="ＭＳ Ｐゴシック" charset="0"/>
              </a:rPr>
              <a:t>Dinosaurs Lived Recently</a:t>
            </a:r>
          </a:p>
        </p:txBody>
      </p:sp>
      <p:pic>
        <p:nvPicPr>
          <p:cNvPr id="25907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6275" y="0"/>
            <a:ext cx="2117725"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259075" name="Rectangle 4"/>
          <p:cNvSpPr>
            <a:spLocks noChangeArrowheads="1"/>
          </p:cNvSpPr>
          <p:nvPr/>
        </p:nvSpPr>
        <p:spPr bwMode="auto">
          <a:xfrm>
            <a:off x="304800" y="1981200"/>
            <a:ext cx="8534400" cy="432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54013" indent="-354013" eaLnBrk="1" hangingPunct="1">
              <a:lnSpc>
                <a:spcPct val="90000"/>
              </a:lnSpc>
              <a:spcBef>
                <a:spcPct val="20000"/>
              </a:spcBef>
              <a:buFontTx/>
              <a:buChar char="•"/>
            </a:pPr>
            <a:r>
              <a:rPr lang="en-US" altLang="zh-CN" sz="2800" dirty="0">
                <a:solidFill>
                  <a:srgbClr val="FFFFFF"/>
                </a:solidFill>
                <a:cs typeface="Arial" charset="0"/>
              </a:rPr>
              <a:t>Behemoth--giant vegetarian </a:t>
            </a:r>
            <a:br>
              <a:rPr lang="en-US" altLang="zh-CN" sz="2800" dirty="0">
                <a:solidFill>
                  <a:srgbClr val="FFFFFF"/>
                </a:solidFill>
                <a:cs typeface="Arial" charset="0"/>
              </a:rPr>
            </a:br>
            <a:r>
              <a:rPr lang="en-US" altLang="zh-CN" sz="2800" dirty="0">
                <a:solidFill>
                  <a:srgbClr val="FFFFFF"/>
                </a:solidFill>
                <a:cs typeface="Arial" charset="0"/>
              </a:rPr>
              <a:t>(Job 40:15-24)</a:t>
            </a:r>
          </a:p>
          <a:p>
            <a:pPr marL="354013" indent="-354013" eaLnBrk="1" hangingPunct="1">
              <a:lnSpc>
                <a:spcPct val="90000"/>
              </a:lnSpc>
              <a:spcBef>
                <a:spcPct val="20000"/>
              </a:spcBef>
              <a:buFontTx/>
              <a:buChar char="•"/>
            </a:pPr>
            <a:r>
              <a:rPr lang="en-US" altLang="zh-CN" sz="2800" dirty="0">
                <a:solidFill>
                  <a:srgbClr val="FFFFFF"/>
                </a:solidFill>
                <a:cs typeface="Arial" charset="0"/>
              </a:rPr>
              <a:t>Leviathan--ferocious meat eater (Job 41)</a:t>
            </a:r>
          </a:p>
          <a:p>
            <a:pPr marL="354013" indent="-354013" eaLnBrk="1" hangingPunct="1">
              <a:lnSpc>
                <a:spcPct val="90000"/>
              </a:lnSpc>
              <a:spcBef>
                <a:spcPct val="20000"/>
              </a:spcBef>
              <a:buFontTx/>
              <a:buChar char="•"/>
            </a:pPr>
            <a:r>
              <a:rPr lang="en-US" altLang="zh-CN" sz="2800" dirty="0">
                <a:solidFill>
                  <a:srgbClr val="FFFFFF"/>
                </a:solidFill>
                <a:cs typeface="Arial" charset="0"/>
              </a:rPr>
              <a:t>British King </a:t>
            </a:r>
            <a:r>
              <a:rPr lang="en-US" altLang="zh-CN" sz="2800" dirty="0" err="1">
                <a:solidFill>
                  <a:srgbClr val="FFFFFF"/>
                </a:solidFill>
                <a:cs typeface="Arial" charset="0"/>
              </a:rPr>
              <a:t>Morvidus</a:t>
            </a:r>
            <a:r>
              <a:rPr lang="en-US" altLang="zh-CN" sz="2800" dirty="0">
                <a:solidFill>
                  <a:srgbClr val="FFFFFF"/>
                </a:solidFill>
                <a:cs typeface="Arial" charset="0"/>
              </a:rPr>
              <a:t> was killed by a monster by being </a:t>
            </a:r>
            <a:r>
              <a:rPr lang="en-US" altLang="ja-JP" sz="2800" dirty="0">
                <a:solidFill>
                  <a:srgbClr val="FFFFFF"/>
                </a:solidFill>
                <a:cs typeface="Arial" charset="0"/>
              </a:rPr>
              <a:t>"gulped down… as a big fish swallows a little one" (336 </a:t>
            </a:r>
            <a:r>
              <a:rPr lang="en-US" altLang="ja-JP" sz="2000" dirty="0">
                <a:solidFill>
                  <a:srgbClr val="FFFFFF"/>
                </a:solidFill>
                <a:cs typeface="Arial" charset="0"/>
              </a:rPr>
              <a:t>BC</a:t>
            </a:r>
            <a:r>
              <a:rPr lang="en-US" altLang="ja-JP" sz="2800" dirty="0">
                <a:solidFill>
                  <a:srgbClr val="FFFFFF"/>
                </a:solidFill>
                <a:cs typeface="Arial" charset="0"/>
              </a:rPr>
              <a:t>)</a:t>
            </a:r>
          </a:p>
          <a:p>
            <a:pPr marL="354013" indent="-354013" eaLnBrk="1" hangingPunct="1">
              <a:lnSpc>
                <a:spcPct val="90000"/>
              </a:lnSpc>
              <a:spcBef>
                <a:spcPct val="20000"/>
              </a:spcBef>
              <a:buFontTx/>
              <a:buChar char="•"/>
            </a:pPr>
            <a:r>
              <a:rPr lang="en-US" altLang="zh-CN" sz="2800" dirty="0">
                <a:solidFill>
                  <a:srgbClr val="FFFFFF"/>
                </a:solidFill>
                <a:cs typeface="Arial" charset="0"/>
              </a:rPr>
              <a:t>A monster was killed in 1693 in </a:t>
            </a:r>
            <a:r>
              <a:rPr lang="en-US" altLang="zh-CN" sz="2800" dirty="0" err="1">
                <a:solidFill>
                  <a:srgbClr val="FFFFFF"/>
                </a:solidFill>
                <a:cs typeface="Arial" charset="0"/>
              </a:rPr>
              <a:t>Bedd-yr-Afanc</a:t>
            </a:r>
            <a:r>
              <a:rPr lang="en-US" altLang="zh-CN" sz="2800" dirty="0">
                <a:solidFill>
                  <a:srgbClr val="FFFFFF"/>
                </a:solidFill>
                <a:cs typeface="Arial" charset="0"/>
              </a:rPr>
              <a:t>, England</a:t>
            </a:r>
          </a:p>
          <a:p>
            <a:pPr marL="354013" indent="-354013" eaLnBrk="1" hangingPunct="1">
              <a:lnSpc>
                <a:spcPct val="90000"/>
              </a:lnSpc>
              <a:spcBef>
                <a:spcPct val="20000"/>
              </a:spcBef>
              <a:buFontTx/>
              <a:buChar char="•"/>
            </a:pPr>
            <a:r>
              <a:rPr lang="en-US" altLang="zh-CN" sz="2800" dirty="0">
                <a:solidFill>
                  <a:srgbClr val="FFFFFF"/>
                </a:solidFill>
                <a:cs typeface="Arial" charset="0"/>
              </a:rPr>
              <a:t>Monsters have been reported in nearly 200 places in England alone</a:t>
            </a:r>
          </a:p>
        </p:txBody>
      </p:sp>
    </p:spTree>
    <p:extLst>
      <p:ext uri="{BB962C8B-B14F-4D97-AF65-F5344CB8AC3E}">
        <p14:creationId xmlns:p14="http://schemas.microsoft.com/office/powerpoint/2010/main" val="2430775234"/>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swed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52400"/>
            <a:ext cx="3200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7491" name="Picture 3" descr="swed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057400"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493" name="Text Box 5"/>
          <p:cNvSpPr txBox="1">
            <a:spLocks noChangeArrowheads="1"/>
          </p:cNvSpPr>
          <p:nvPr/>
        </p:nvSpPr>
        <p:spPr bwMode="auto">
          <a:xfrm>
            <a:off x="5556250" y="4357688"/>
            <a:ext cx="1082675" cy="3079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p>
            <a:pPr algn="ctr" eaLnBrk="1" hangingPunct="1">
              <a:defRPr/>
            </a:pPr>
            <a:r>
              <a:rPr lang="en-US" sz="1400">
                <a:solidFill>
                  <a:srgbClr val="FFFFFF"/>
                </a:solidFill>
                <a:latin typeface="Arial"/>
                <a:ea typeface="ＭＳ Ｐゴシック" pitchFamily="-112" charset="-128"/>
                <a:cs typeface="Arial"/>
              </a:rPr>
              <a:t>DENMARK</a:t>
            </a:r>
          </a:p>
        </p:txBody>
      </p:sp>
      <p:sp>
        <p:nvSpPr>
          <p:cNvPr id="447494" name="Oval 6"/>
          <p:cNvSpPr>
            <a:spLocks noChangeArrowheads="1"/>
          </p:cNvSpPr>
          <p:nvPr/>
        </p:nvSpPr>
        <p:spPr bwMode="auto">
          <a:xfrm rot="-1362437">
            <a:off x="6630988" y="3789363"/>
            <a:ext cx="223837" cy="11430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sz="2000">
              <a:solidFill>
                <a:srgbClr val="000000"/>
              </a:solidFill>
              <a:cs typeface="Arial" charset="0"/>
            </a:endParaRPr>
          </a:p>
        </p:txBody>
      </p:sp>
      <p:pic>
        <p:nvPicPr>
          <p:cNvPr id="447495"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84800" y="1219200"/>
            <a:ext cx="37592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sp>
        <p:nvSpPr>
          <p:cNvPr id="447497" name="Rectangle 9"/>
          <p:cNvSpPr>
            <a:spLocks noChangeArrowheads="1"/>
          </p:cNvSpPr>
          <p:nvPr/>
        </p:nvSpPr>
        <p:spPr bwMode="auto">
          <a:xfrm>
            <a:off x="228600" y="1844675"/>
            <a:ext cx="6248400" cy="493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lnSpc>
                <a:spcPct val="90000"/>
              </a:lnSpc>
              <a:spcBef>
                <a:spcPct val="20000"/>
              </a:spcBef>
              <a:buFontTx/>
              <a:buChar char="•"/>
            </a:pPr>
            <a:r>
              <a:rPr lang="en-US" altLang="zh-CN" sz="2800" dirty="0">
                <a:solidFill>
                  <a:srgbClr val="FFFFFF"/>
                </a:solidFill>
                <a:cs typeface="Arial" charset="0"/>
              </a:rPr>
              <a:t>Danish poem extols Beowulf (</a:t>
            </a:r>
            <a:r>
              <a:rPr lang="en-US" altLang="zh-CN" sz="2400" dirty="0">
                <a:solidFill>
                  <a:srgbClr val="FFFFFF"/>
                </a:solidFill>
                <a:cs typeface="Arial" charset="0"/>
              </a:rPr>
              <a:t>AD</a:t>
            </a:r>
            <a:r>
              <a:rPr lang="en-US" altLang="zh-CN" sz="2800" dirty="0">
                <a:solidFill>
                  <a:srgbClr val="FFFFFF"/>
                </a:solidFill>
                <a:cs typeface="Arial" charset="0"/>
              </a:rPr>
              <a:t> 495-583)--later king for 50 years</a:t>
            </a:r>
          </a:p>
          <a:p>
            <a:pPr marL="342900" indent="-342900" eaLnBrk="1" hangingPunct="1">
              <a:lnSpc>
                <a:spcPct val="90000"/>
              </a:lnSpc>
              <a:spcBef>
                <a:spcPct val="20000"/>
              </a:spcBef>
              <a:buFontTx/>
              <a:buChar char="•"/>
            </a:pPr>
            <a:r>
              <a:rPr lang="en-US" altLang="zh-CN" sz="2800" dirty="0">
                <a:solidFill>
                  <a:srgbClr val="FFFFFF"/>
                </a:solidFill>
                <a:cs typeface="Arial" charset="0"/>
              </a:rPr>
              <a:t>The monster Grendel (</a:t>
            </a:r>
            <a:r>
              <a:rPr lang="en-US" altLang="ja-JP" sz="2800" dirty="0">
                <a:solidFill>
                  <a:srgbClr val="FFFFFF"/>
                </a:solidFill>
                <a:cs typeface="Arial" charset="0"/>
              </a:rPr>
              <a:t>"grinder, destroyer") preyed on Danes 12 years (</a:t>
            </a:r>
            <a:r>
              <a:rPr lang="en-US" altLang="ja-JP" sz="2400" dirty="0">
                <a:solidFill>
                  <a:srgbClr val="FFFFFF"/>
                </a:solidFill>
                <a:cs typeface="Arial" charset="0"/>
              </a:rPr>
              <a:t>AD</a:t>
            </a:r>
            <a:r>
              <a:rPr lang="en-US" altLang="ja-JP" sz="2800" dirty="0">
                <a:solidFill>
                  <a:srgbClr val="FFFFFF"/>
                </a:solidFill>
                <a:cs typeface="Arial" charset="0"/>
              </a:rPr>
              <a:t> 503-515)</a:t>
            </a:r>
          </a:p>
          <a:p>
            <a:pPr marL="342900" indent="-342900" eaLnBrk="1" hangingPunct="1">
              <a:lnSpc>
                <a:spcPct val="90000"/>
              </a:lnSpc>
              <a:spcBef>
                <a:spcPct val="20000"/>
              </a:spcBef>
              <a:buFontTx/>
              <a:buChar char="•"/>
            </a:pPr>
            <a:r>
              <a:rPr lang="en-US" altLang="zh-CN" sz="2800" dirty="0">
                <a:solidFill>
                  <a:srgbClr val="FFFFFF"/>
                </a:solidFill>
                <a:cs typeface="Arial" charset="0"/>
              </a:rPr>
              <a:t>This hero cleared monstrous animals from the sea lanes </a:t>
            </a:r>
            <a:br>
              <a:rPr lang="en-US" altLang="zh-CN" sz="2800" dirty="0">
                <a:solidFill>
                  <a:srgbClr val="FFFFFF"/>
                </a:solidFill>
                <a:cs typeface="Arial" charset="0"/>
              </a:rPr>
            </a:br>
            <a:r>
              <a:rPr lang="en-US" altLang="zh-CN" sz="2800" dirty="0">
                <a:solidFill>
                  <a:srgbClr val="FFFFFF"/>
                </a:solidFill>
                <a:cs typeface="Arial" charset="0"/>
              </a:rPr>
              <a:t>between Denmark and Sweden</a:t>
            </a:r>
          </a:p>
          <a:p>
            <a:pPr marL="342900" indent="-342900" eaLnBrk="1" hangingPunct="1">
              <a:lnSpc>
                <a:spcPct val="90000"/>
              </a:lnSpc>
              <a:spcBef>
                <a:spcPct val="20000"/>
              </a:spcBef>
              <a:buFontTx/>
              <a:buChar char="•"/>
            </a:pPr>
            <a:r>
              <a:rPr lang="en-US" altLang="zh-CN" sz="2800" dirty="0">
                <a:solidFill>
                  <a:srgbClr val="FFFFFF"/>
                </a:solidFill>
                <a:cs typeface="Arial" charset="0"/>
              </a:rPr>
              <a:t>He then pulled out Grendel</a:t>
            </a:r>
            <a:r>
              <a:rPr lang="fr-FR" altLang="ja-JP" sz="2800" dirty="0">
                <a:solidFill>
                  <a:srgbClr val="FFFFFF"/>
                </a:solidFill>
                <a:cs typeface="Arial" charset="0"/>
              </a:rPr>
              <a:t>'</a:t>
            </a:r>
            <a:r>
              <a:rPr lang="en-US" altLang="ja-JP" sz="2800" dirty="0">
                <a:solidFill>
                  <a:srgbClr val="FFFFFF"/>
                </a:solidFill>
                <a:cs typeface="Arial" charset="0"/>
              </a:rPr>
              <a:t>s small arm, who retreated to his cave and bled to death</a:t>
            </a:r>
            <a:endParaRPr lang="en-US" altLang="zh-CN" sz="2800" dirty="0">
              <a:solidFill>
                <a:srgbClr val="FFFFFF"/>
              </a:solidFill>
              <a:cs typeface="Arial" charset="0"/>
            </a:endParaRPr>
          </a:p>
        </p:txBody>
      </p:sp>
      <p:sp>
        <p:nvSpPr>
          <p:cNvPr id="569348" name="Rectangle 4"/>
          <p:cNvSpPr>
            <a:spLocks noGrp="1" noChangeArrowheads="1"/>
          </p:cNvSpPr>
          <p:nvPr>
            <p:ph type="title"/>
          </p:nvPr>
        </p:nvSpPr>
        <p:spPr>
          <a:xfrm>
            <a:off x="-36512" y="502568"/>
            <a:ext cx="9180512" cy="838200"/>
          </a:xfrm>
          <a:ln>
            <a:miter lim="800000"/>
            <a:headEnd/>
            <a:tailEnd/>
          </a:ln>
        </p:spPr>
        <p:txBody>
          <a:bodyPr>
            <a:scene3d>
              <a:camera prst="orthographicFront"/>
              <a:lightRig rig="soft" dir="t">
                <a:rot lat="0" lon="0" rev="10800000"/>
              </a:lightRig>
            </a:scene3d>
            <a:sp3d>
              <a:bevelT w="27940" h="12700"/>
              <a:contourClr>
                <a:srgbClr val="DDDDDD"/>
              </a:contourClr>
            </a:sp3d>
          </a:bodyPr>
          <a:lstStyle/>
          <a:p>
            <a:pPr eaLnBrk="1" hangingPunct="1">
              <a:defRPr/>
            </a:pPr>
            <a:r>
              <a:rPr lang="en-US" sz="4000" b="1" i="1" spc="150" dirty="0">
                <a:ln w="11430"/>
                <a:solidFill>
                  <a:srgbClr val="F8F8F8"/>
                </a:solidFill>
                <a:effectLst>
                  <a:outerShdw blurRad="25400" algn="tl" rotWithShape="0">
                    <a:srgbClr val="000000">
                      <a:alpha val="43000"/>
                    </a:srgbClr>
                  </a:outerShdw>
                </a:effectLst>
                <a:latin typeface="Arial" charset="0"/>
                <a:ea typeface="ＭＳ Ｐゴシック" charset="0"/>
                <a:cs typeface="Arial" charset="0"/>
              </a:rPr>
              <a:t>Beowulf</a:t>
            </a:r>
            <a:r>
              <a:rPr lang="en-US" sz="4000" b="1" spc="150" dirty="0">
                <a:ln w="11430"/>
                <a:solidFill>
                  <a:srgbClr val="F8F8F8"/>
                </a:solidFill>
                <a:effectLst>
                  <a:outerShdw blurRad="25400" algn="tl" rotWithShape="0">
                    <a:srgbClr val="000000">
                      <a:alpha val="43000"/>
                    </a:srgbClr>
                  </a:outerShdw>
                </a:effectLst>
                <a:latin typeface="Arial" charset="0"/>
                <a:ea typeface="ＭＳ Ｐゴシック" charset="0"/>
                <a:cs typeface="Arial" charset="0"/>
              </a:rPr>
              <a:t> &amp; the Creatures of Denmark</a:t>
            </a:r>
          </a:p>
        </p:txBody>
      </p:sp>
    </p:spTree>
    <p:extLst>
      <p:ext uri="{BB962C8B-B14F-4D97-AF65-F5344CB8AC3E}">
        <p14:creationId xmlns:p14="http://schemas.microsoft.com/office/powerpoint/2010/main" val="5788323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7491"/>
                                        </p:tgtEl>
                                        <p:attrNameLst>
                                          <p:attrName>style.visibility</p:attrName>
                                        </p:attrNameLst>
                                      </p:cBhvr>
                                      <p:to>
                                        <p:strVal val="visible"/>
                                      </p:to>
                                    </p:set>
                                    <p:animEffect transition="in" filter="dissolve">
                                      <p:cBhvr>
                                        <p:cTn id="7" dur="500"/>
                                        <p:tgtEl>
                                          <p:spTgt spid="447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47490"/>
                                        </p:tgtEl>
                                        <p:attrNameLst>
                                          <p:attrName>style.visibility</p:attrName>
                                        </p:attrNameLst>
                                      </p:cBhvr>
                                      <p:to>
                                        <p:strVal val="visible"/>
                                      </p:to>
                                    </p:set>
                                    <p:anim calcmode="lin" valueType="num">
                                      <p:cBhvr additive="base">
                                        <p:cTn id="12" dur="500" fill="hold"/>
                                        <p:tgtEl>
                                          <p:spTgt spid="447490"/>
                                        </p:tgtEl>
                                        <p:attrNameLst>
                                          <p:attrName>ppt_x</p:attrName>
                                        </p:attrNameLst>
                                      </p:cBhvr>
                                      <p:tavLst>
                                        <p:tav tm="0">
                                          <p:val>
                                            <p:strVal val="#ppt_x"/>
                                          </p:val>
                                        </p:tav>
                                        <p:tav tm="100000">
                                          <p:val>
                                            <p:strVal val="#ppt_x"/>
                                          </p:val>
                                        </p:tav>
                                      </p:tavLst>
                                    </p:anim>
                                    <p:anim calcmode="lin" valueType="num">
                                      <p:cBhvr additive="base">
                                        <p:cTn id="13" dur="500" fill="hold"/>
                                        <p:tgtEl>
                                          <p:spTgt spid="44749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447497">
                                            <p:txEl>
                                              <p:pRg st="0" end="0"/>
                                            </p:txEl>
                                          </p:spTgt>
                                        </p:tgtEl>
                                        <p:attrNameLst>
                                          <p:attrName>style.visibility</p:attrName>
                                        </p:attrNameLst>
                                      </p:cBhvr>
                                      <p:to>
                                        <p:strVal val="visible"/>
                                      </p:to>
                                    </p:set>
                                    <p:animEffect transition="in" filter="plus(in)">
                                      <p:cBhvr>
                                        <p:cTn id="18" dur="2000"/>
                                        <p:tgtEl>
                                          <p:spTgt spid="44749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3" presetClass="entr" presetSubtype="16" fill="hold" grpId="0" nodeType="clickEffect">
                                  <p:stCondLst>
                                    <p:cond delay="0"/>
                                  </p:stCondLst>
                                  <p:childTnLst>
                                    <p:set>
                                      <p:cBhvr>
                                        <p:cTn id="22" dur="1" fill="hold">
                                          <p:stCondLst>
                                            <p:cond delay="0"/>
                                          </p:stCondLst>
                                        </p:cTn>
                                        <p:tgtEl>
                                          <p:spTgt spid="447497">
                                            <p:txEl>
                                              <p:pRg st="1" end="1"/>
                                            </p:txEl>
                                          </p:spTgt>
                                        </p:tgtEl>
                                        <p:attrNameLst>
                                          <p:attrName>style.visibility</p:attrName>
                                        </p:attrNameLst>
                                      </p:cBhvr>
                                      <p:to>
                                        <p:strVal val="visible"/>
                                      </p:to>
                                    </p:set>
                                    <p:animEffect transition="in" filter="plus(in)">
                                      <p:cBhvr>
                                        <p:cTn id="23" dur="2000"/>
                                        <p:tgtEl>
                                          <p:spTgt spid="447497">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447497">
                                            <p:txEl>
                                              <p:pRg st="2" end="2"/>
                                            </p:txEl>
                                          </p:spTgt>
                                        </p:tgtEl>
                                        <p:attrNameLst>
                                          <p:attrName>style.visibility</p:attrName>
                                        </p:attrNameLst>
                                      </p:cBhvr>
                                      <p:to>
                                        <p:strVal val="visible"/>
                                      </p:to>
                                    </p:set>
                                    <p:animEffect transition="in" filter="plus(in)">
                                      <p:cBhvr>
                                        <p:cTn id="28" dur="2000"/>
                                        <p:tgtEl>
                                          <p:spTgt spid="447497">
                                            <p:txEl>
                                              <p:pRg st="2" end="2"/>
                                            </p:txEl>
                                          </p:spTgt>
                                        </p:tgtEl>
                                      </p:cBhvr>
                                    </p:animEffect>
                                  </p:childTnLst>
                                </p:cTn>
                              </p:par>
                            </p:childTnLst>
                          </p:cTn>
                        </p:par>
                        <p:par>
                          <p:cTn id="29" fill="hold" nodeType="afterGroup">
                            <p:stCondLst>
                              <p:cond delay="2000"/>
                            </p:stCondLst>
                            <p:childTnLst>
                              <p:par>
                                <p:cTn id="30" presetID="20" presetClass="entr" presetSubtype="0" fill="hold" grpId="0" nodeType="afterEffect">
                                  <p:stCondLst>
                                    <p:cond delay="0"/>
                                  </p:stCondLst>
                                  <p:childTnLst>
                                    <p:set>
                                      <p:cBhvr>
                                        <p:cTn id="31" dur="1" fill="hold">
                                          <p:stCondLst>
                                            <p:cond delay="0"/>
                                          </p:stCondLst>
                                        </p:cTn>
                                        <p:tgtEl>
                                          <p:spTgt spid="447494"/>
                                        </p:tgtEl>
                                        <p:attrNameLst>
                                          <p:attrName>style.visibility</p:attrName>
                                        </p:attrNameLst>
                                      </p:cBhvr>
                                      <p:to>
                                        <p:strVal val="visible"/>
                                      </p:to>
                                    </p:set>
                                    <p:animEffect transition="in" filter="wedge">
                                      <p:cBhvr>
                                        <p:cTn id="32" dur="2000"/>
                                        <p:tgtEl>
                                          <p:spTgt spid="44749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3" presetClass="entr" presetSubtype="16" fill="hold" grpId="0" nodeType="clickEffect">
                                  <p:stCondLst>
                                    <p:cond delay="0"/>
                                  </p:stCondLst>
                                  <p:childTnLst>
                                    <p:set>
                                      <p:cBhvr>
                                        <p:cTn id="36" dur="1" fill="hold">
                                          <p:stCondLst>
                                            <p:cond delay="0"/>
                                          </p:stCondLst>
                                        </p:cTn>
                                        <p:tgtEl>
                                          <p:spTgt spid="447497">
                                            <p:txEl>
                                              <p:pRg st="3" end="3"/>
                                            </p:txEl>
                                          </p:spTgt>
                                        </p:tgtEl>
                                        <p:attrNameLst>
                                          <p:attrName>style.visibility</p:attrName>
                                        </p:attrNameLst>
                                      </p:cBhvr>
                                      <p:to>
                                        <p:strVal val="visible"/>
                                      </p:to>
                                    </p:set>
                                    <p:animEffect transition="in" filter="plus(in)">
                                      <p:cBhvr>
                                        <p:cTn id="37" dur="2000"/>
                                        <p:tgtEl>
                                          <p:spTgt spid="447497">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447495"/>
                                        </p:tgtEl>
                                        <p:attrNameLst>
                                          <p:attrName>style.visibility</p:attrName>
                                        </p:attrNameLst>
                                      </p:cBhvr>
                                      <p:to>
                                        <p:strVal val="visible"/>
                                      </p:to>
                                    </p:set>
                                    <p:animEffect transition="in" filter="dissolve">
                                      <p:cBhvr>
                                        <p:cTn id="42" dur="500"/>
                                        <p:tgtEl>
                                          <p:spTgt spid="447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4" grpId="0" animBg="1"/>
      <p:bldP spid="44749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title"/>
          </p:nvPr>
        </p:nvSpPr>
        <p:spPr>
          <a:xfrm>
            <a:off x="260350" y="152400"/>
            <a:ext cx="8197850" cy="533400"/>
          </a:xfrm>
        </p:spPr>
        <p:txBody>
          <a:bodyPr/>
          <a:lstStyle/>
          <a:p>
            <a:pPr eaLnBrk="1" hangingPunct="1"/>
            <a:r>
              <a:rPr lang="en-US" altLang="zh-CN" sz="3200" dirty="0">
                <a:solidFill>
                  <a:schemeClr val="bg1"/>
                </a:solidFill>
                <a:latin typeface="Arial" charset="0"/>
                <a:ea typeface="ＭＳ Ｐゴシック" charset="0"/>
              </a:rPr>
              <a:t>Japanese Fisherman</a:t>
            </a:r>
            <a:r>
              <a:rPr lang="fr-FR" altLang="ja-JP" sz="3200" dirty="0">
                <a:solidFill>
                  <a:schemeClr val="bg1"/>
                </a:solidFill>
                <a:latin typeface="Arial" charset="0"/>
                <a:ea typeface="ＭＳ Ｐゴシック" charset="0"/>
              </a:rPr>
              <a:t>'</a:t>
            </a:r>
            <a:r>
              <a:rPr lang="en-US" altLang="ja-JP" sz="3200" dirty="0">
                <a:solidFill>
                  <a:schemeClr val="bg1"/>
                </a:solidFill>
                <a:latin typeface="Arial" charset="0"/>
                <a:ea typeface="ＭＳ Ｐゴシック" charset="0"/>
              </a:rPr>
              <a:t>s Dead Monster</a:t>
            </a:r>
            <a:endParaRPr lang="en-US" altLang="zh-CN" sz="4000" dirty="0">
              <a:solidFill>
                <a:schemeClr val="bg1"/>
              </a:solidFill>
              <a:latin typeface="Arial" charset="0"/>
              <a:ea typeface="ＭＳ Ｐゴシック" charset="0"/>
            </a:endParaRPr>
          </a:p>
        </p:txBody>
      </p:sp>
      <p:pic>
        <p:nvPicPr>
          <p:cNvPr id="449540" name="Picture 4" descr="JapaneseSeaDi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1752600"/>
            <a:ext cx="3124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171" name="Picture 5" descr="JapaneseSeaDi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68544" y="3140968"/>
            <a:ext cx="1766888"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2" name="Text Box 6"/>
          <p:cNvSpPr txBox="1">
            <a:spLocks noChangeArrowheads="1"/>
          </p:cNvSpPr>
          <p:nvPr/>
        </p:nvSpPr>
        <p:spPr bwMode="auto">
          <a:xfrm>
            <a:off x="288925" y="6437313"/>
            <a:ext cx="86106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1100">
                <a:solidFill>
                  <a:srgbClr val="FFFFFF"/>
                </a:solidFill>
                <a:cs typeface="Arial" charset="0"/>
              </a:rPr>
              <a:t>Duane T. Gish, </a:t>
            </a:r>
            <a:r>
              <a:rPr lang="en-US" altLang="zh-CN" sz="1100" i="1">
                <a:solidFill>
                  <a:srgbClr val="FFFFFF"/>
                </a:solidFill>
                <a:cs typeface="Arial" charset="0"/>
              </a:rPr>
              <a:t>Dinosaurs by Design</a:t>
            </a:r>
            <a:r>
              <a:rPr lang="en-US" altLang="zh-CN" sz="1100">
                <a:solidFill>
                  <a:srgbClr val="FFFFFF"/>
                </a:solidFill>
                <a:cs typeface="Arial" charset="0"/>
              </a:rPr>
              <a:t> (4730 Barnes Road, Colorado Springs, CO: Master Books and Creation-Life Publishers, 1992), 86</a:t>
            </a:r>
          </a:p>
        </p:txBody>
      </p:sp>
      <p:sp>
        <p:nvSpPr>
          <p:cNvPr id="263173" name="Text Box 7"/>
          <p:cNvSpPr txBox="1">
            <a:spLocks noChangeArrowheads="1"/>
          </p:cNvSpPr>
          <p:nvPr/>
        </p:nvSpPr>
        <p:spPr bwMode="auto">
          <a:xfrm>
            <a:off x="9324528" y="5589240"/>
            <a:ext cx="26939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2000" dirty="0">
                <a:solidFill>
                  <a:srgbClr val="000000"/>
                </a:solidFill>
                <a:cs typeface="Arial" charset="0"/>
              </a:rPr>
              <a:t>Enlarge and read this!</a:t>
            </a:r>
          </a:p>
        </p:txBody>
      </p:sp>
      <p:sp>
        <p:nvSpPr>
          <p:cNvPr id="449544" name="Rectangle 8"/>
          <p:cNvSpPr>
            <a:spLocks noChangeArrowheads="1"/>
          </p:cNvSpPr>
          <p:nvPr/>
        </p:nvSpPr>
        <p:spPr bwMode="auto">
          <a:xfrm>
            <a:off x="0" y="1219200"/>
            <a:ext cx="62484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lnSpc>
                <a:spcPct val="90000"/>
              </a:lnSpc>
              <a:spcBef>
                <a:spcPct val="20000"/>
              </a:spcBef>
              <a:buFontTx/>
              <a:buChar char="•"/>
            </a:pPr>
            <a:r>
              <a:rPr lang="en-US" altLang="zh-CN" sz="2800">
                <a:solidFill>
                  <a:srgbClr val="FFFFFF"/>
                </a:solidFill>
                <a:cs typeface="Arial" charset="0"/>
              </a:rPr>
              <a:t>Two tons &amp; ten meters long</a:t>
            </a:r>
          </a:p>
          <a:p>
            <a:pPr marL="342900" indent="-342900" eaLnBrk="1" hangingPunct="1">
              <a:lnSpc>
                <a:spcPct val="90000"/>
              </a:lnSpc>
              <a:spcBef>
                <a:spcPct val="20000"/>
              </a:spcBef>
              <a:buFontTx/>
              <a:buChar char="•"/>
            </a:pPr>
            <a:r>
              <a:rPr lang="en-US" altLang="zh-CN" sz="2800">
                <a:solidFill>
                  <a:srgbClr val="FFFFFF"/>
                </a:solidFill>
                <a:cs typeface="Arial" charset="0"/>
              </a:rPr>
              <a:t>Caught at 330 meters deep ocean near Christchurch</a:t>
            </a:r>
          </a:p>
          <a:p>
            <a:pPr marL="342900" indent="-342900" eaLnBrk="1" hangingPunct="1">
              <a:lnSpc>
                <a:spcPct val="90000"/>
              </a:lnSpc>
              <a:spcBef>
                <a:spcPct val="20000"/>
              </a:spcBef>
              <a:buFontTx/>
              <a:buChar char="•"/>
            </a:pPr>
            <a:r>
              <a:rPr lang="en-US" altLang="zh-CN" sz="2800">
                <a:solidFill>
                  <a:srgbClr val="FFFFFF"/>
                </a:solidFill>
                <a:cs typeface="Arial" charset="0"/>
              </a:rPr>
              <a:t>Plesiosaurus: huge, small-headed reptiles with long neck and four fins</a:t>
            </a:r>
          </a:p>
          <a:p>
            <a:pPr marL="342900" indent="-342900" eaLnBrk="1" hangingPunct="1">
              <a:lnSpc>
                <a:spcPct val="90000"/>
              </a:lnSpc>
              <a:spcBef>
                <a:spcPct val="20000"/>
              </a:spcBef>
              <a:buFontTx/>
              <a:buChar char="•"/>
            </a:pPr>
            <a:r>
              <a:rPr lang="en-US" altLang="zh-CN" sz="2800">
                <a:solidFill>
                  <a:srgbClr val="FFFFFF"/>
                </a:solidFill>
                <a:cs typeface="Arial" charset="0"/>
              </a:rPr>
              <a:t>Photographed and sketched by marine biologist Michihiko Yano</a:t>
            </a:r>
          </a:p>
          <a:p>
            <a:pPr marL="342900" indent="-342900" eaLnBrk="1" hangingPunct="1">
              <a:lnSpc>
                <a:spcPct val="90000"/>
              </a:lnSpc>
              <a:spcBef>
                <a:spcPct val="20000"/>
              </a:spcBef>
              <a:buFontTx/>
              <a:buChar char="•"/>
            </a:pPr>
            <a:r>
              <a:rPr lang="en-US" altLang="zh-CN" sz="2800">
                <a:solidFill>
                  <a:srgbClr val="FFFFFF"/>
                </a:solidFill>
                <a:cs typeface="Arial" charset="0"/>
              </a:rPr>
              <a:t>Captain threw it back into sea for fear of contaminating his fish.</a:t>
            </a:r>
          </a:p>
          <a:p>
            <a:pPr marL="342900" indent="-342900" eaLnBrk="1" hangingPunct="1">
              <a:lnSpc>
                <a:spcPct val="90000"/>
              </a:lnSpc>
              <a:spcBef>
                <a:spcPct val="20000"/>
              </a:spcBef>
              <a:buFontTx/>
              <a:buChar char="•"/>
            </a:pPr>
            <a:r>
              <a:rPr lang="en-US" altLang="zh-CN" sz="2800">
                <a:solidFill>
                  <a:srgbClr val="FFFFFF"/>
                </a:solidFill>
                <a:cs typeface="Arial" charset="0"/>
              </a:rPr>
              <a:t>Soon after BBC reported it to be a shark (30 July 1977)!</a:t>
            </a:r>
          </a:p>
        </p:txBody>
      </p:sp>
      <p:sp>
        <p:nvSpPr>
          <p:cNvPr id="263175" name="Rectangle 10"/>
          <p:cNvSpPr>
            <a:spLocks noChangeArrowheads="1"/>
          </p:cNvSpPr>
          <p:nvPr/>
        </p:nvSpPr>
        <p:spPr bwMode="auto">
          <a:xfrm>
            <a:off x="304800" y="609600"/>
            <a:ext cx="81978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altLang="zh-CN" sz="2400">
                <a:solidFill>
                  <a:srgbClr val="FFFFFF"/>
                </a:solidFill>
                <a:cs typeface="Arial" charset="0"/>
              </a:rPr>
              <a:t>(</a:t>
            </a:r>
            <a:r>
              <a:rPr lang="en-US" altLang="zh-CN" sz="2400" i="1">
                <a:solidFill>
                  <a:srgbClr val="FFFFFF"/>
                </a:solidFill>
                <a:cs typeface="Arial" charset="0"/>
              </a:rPr>
              <a:t>The Times </a:t>
            </a:r>
            <a:r>
              <a:rPr lang="en-US" altLang="zh-CN" sz="2400">
                <a:solidFill>
                  <a:srgbClr val="FFFFFF"/>
                </a:solidFill>
                <a:cs typeface="Arial" charset="0"/>
              </a:rPr>
              <a:t>21 July 1977)</a:t>
            </a:r>
          </a:p>
        </p:txBody>
      </p:sp>
    </p:spTree>
    <p:extLst>
      <p:ext uri="{BB962C8B-B14F-4D97-AF65-F5344CB8AC3E}">
        <p14:creationId xmlns:p14="http://schemas.microsoft.com/office/powerpoint/2010/main" val="6557827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49540"/>
                                        </p:tgtEl>
                                        <p:attrNameLst>
                                          <p:attrName>style.visibility</p:attrName>
                                        </p:attrNameLst>
                                      </p:cBhvr>
                                      <p:to>
                                        <p:strVal val="visible"/>
                                      </p:to>
                                    </p:set>
                                    <p:anim calcmode="lin" valueType="num">
                                      <p:cBhvr>
                                        <p:cTn id="7" dur="1000" fill="hold"/>
                                        <p:tgtEl>
                                          <p:spTgt spid="449540"/>
                                        </p:tgtEl>
                                        <p:attrNameLst>
                                          <p:attrName>ppt_w</p:attrName>
                                        </p:attrNameLst>
                                      </p:cBhvr>
                                      <p:tavLst>
                                        <p:tav tm="0">
                                          <p:val>
                                            <p:fltVal val="0"/>
                                          </p:val>
                                        </p:tav>
                                        <p:tav tm="100000">
                                          <p:val>
                                            <p:strVal val="#ppt_w"/>
                                          </p:val>
                                        </p:tav>
                                      </p:tavLst>
                                    </p:anim>
                                    <p:anim calcmode="lin" valueType="num">
                                      <p:cBhvr>
                                        <p:cTn id="8" dur="1000" fill="hold"/>
                                        <p:tgtEl>
                                          <p:spTgt spid="449540"/>
                                        </p:tgtEl>
                                        <p:attrNameLst>
                                          <p:attrName>ppt_h</p:attrName>
                                        </p:attrNameLst>
                                      </p:cBhvr>
                                      <p:tavLst>
                                        <p:tav tm="0">
                                          <p:val>
                                            <p:fltVal val="0"/>
                                          </p:val>
                                        </p:tav>
                                        <p:tav tm="100000">
                                          <p:val>
                                            <p:strVal val="#ppt_h"/>
                                          </p:val>
                                        </p:tav>
                                      </p:tavLst>
                                    </p:anim>
                                    <p:anim calcmode="lin" valueType="num">
                                      <p:cBhvr>
                                        <p:cTn id="9" dur="1000" fill="hold"/>
                                        <p:tgtEl>
                                          <p:spTgt spid="4495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9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49544">
                                            <p:txEl>
                                              <p:pRg st="0" end="0"/>
                                            </p:txEl>
                                          </p:spTgt>
                                        </p:tgtEl>
                                        <p:attrNameLst>
                                          <p:attrName>style.visibility</p:attrName>
                                        </p:attrNameLst>
                                      </p:cBhvr>
                                      <p:to>
                                        <p:strVal val="visible"/>
                                      </p:to>
                                    </p:set>
                                    <p:animEffect transition="in" filter="wipe(up)">
                                      <p:cBhvr>
                                        <p:cTn id="15" dur="500"/>
                                        <p:tgtEl>
                                          <p:spTgt spid="449544">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49544">
                                            <p:txEl>
                                              <p:pRg st="1" end="1"/>
                                            </p:txEl>
                                          </p:spTgt>
                                        </p:tgtEl>
                                        <p:attrNameLst>
                                          <p:attrName>style.visibility</p:attrName>
                                        </p:attrNameLst>
                                      </p:cBhvr>
                                      <p:to>
                                        <p:strVal val="visible"/>
                                      </p:to>
                                    </p:set>
                                    <p:animEffect transition="in" filter="wipe(up)">
                                      <p:cBhvr>
                                        <p:cTn id="20" dur="500"/>
                                        <p:tgtEl>
                                          <p:spTgt spid="449544">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49544">
                                            <p:txEl>
                                              <p:pRg st="2" end="2"/>
                                            </p:txEl>
                                          </p:spTgt>
                                        </p:tgtEl>
                                        <p:attrNameLst>
                                          <p:attrName>style.visibility</p:attrName>
                                        </p:attrNameLst>
                                      </p:cBhvr>
                                      <p:to>
                                        <p:strVal val="visible"/>
                                      </p:to>
                                    </p:set>
                                    <p:animEffect transition="in" filter="wipe(up)">
                                      <p:cBhvr>
                                        <p:cTn id="25" dur="500"/>
                                        <p:tgtEl>
                                          <p:spTgt spid="449544">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49544">
                                            <p:txEl>
                                              <p:pRg st="3" end="3"/>
                                            </p:txEl>
                                          </p:spTgt>
                                        </p:tgtEl>
                                        <p:attrNameLst>
                                          <p:attrName>style.visibility</p:attrName>
                                        </p:attrNameLst>
                                      </p:cBhvr>
                                      <p:to>
                                        <p:strVal val="visible"/>
                                      </p:to>
                                    </p:set>
                                    <p:animEffect transition="in" filter="wipe(up)">
                                      <p:cBhvr>
                                        <p:cTn id="30" dur="500"/>
                                        <p:tgtEl>
                                          <p:spTgt spid="449544">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49544">
                                            <p:txEl>
                                              <p:pRg st="4" end="4"/>
                                            </p:txEl>
                                          </p:spTgt>
                                        </p:tgtEl>
                                        <p:attrNameLst>
                                          <p:attrName>style.visibility</p:attrName>
                                        </p:attrNameLst>
                                      </p:cBhvr>
                                      <p:to>
                                        <p:strVal val="visible"/>
                                      </p:to>
                                    </p:set>
                                    <p:animEffect transition="in" filter="wipe(up)">
                                      <p:cBhvr>
                                        <p:cTn id="35" dur="500"/>
                                        <p:tgtEl>
                                          <p:spTgt spid="449544">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49544">
                                            <p:txEl>
                                              <p:pRg st="5" end="5"/>
                                            </p:txEl>
                                          </p:spTgt>
                                        </p:tgtEl>
                                        <p:attrNameLst>
                                          <p:attrName>style.visibility</p:attrName>
                                        </p:attrNameLst>
                                      </p:cBhvr>
                                      <p:to>
                                        <p:strVal val="visible"/>
                                      </p:to>
                                    </p:set>
                                    <p:animEffect transition="in" filter="wipe(up)">
                                      <p:cBhvr>
                                        <p:cTn id="40" dur="500"/>
                                        <p:tgtEl>
                                          <p:spTgt spid="4495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p:nvPr>
        </p:nvSpPr>
        <p:spPr>
          <a:xfrm>
            <a:off x="685800" y="152400"/>
            <a:ext cx="7772400" cy="762000"/>
          </a:xfrm>
        </p:spPr>
        <p:txBody>
          <a:bodyPr/>
          <a:lstStyle/>
          <a:p>
            <a:pPr eaLnBrk="1" hangingPunct="1"/>
            <a:r>
              <a:rPr lang="en-US" altLang="zh-CN" dirty="0">
                <a:solidFill>
                  <a:schemeClr val="bg1"/>
                </a:solidFill>
                <a:latin typeface="Arial" charset="0"/>
                <a:ea typeface="ＭＳ Ｐゴシック" charset="0"/>
              </a:rPr>
              <a:t>Is </a:t>
            </a:r>
            <a:r>
              <a:rPr lang="en-US" altLang="zh-CN" i="1" dirty="0">
                <a:solidFill>
                  <a:schemeClr val="bg1"/>
                </a:solidFill>
                <a:latin typeface="Arial" charset="0"/>
                <a:ea typeface="ＭＳ Ｐゴシック" charset="0"/>
              </a:rPr>
              <a:t>This</a:t>
            </a:r>
            <a:r>
              <a:rPr lang="en-US" altLang="zh-CN" dirty="0">
                <a:solidFill>
                  <a:schemeClr val="bg1"/>
                </a:solidFill>
                <a:latin typeface="Arial" charset="0"/>
                <a:ea typeface="ＭＳ Ｐゴシック" charset="0"/>
              </a:rPr>
              <a:t> a Shark?!</a:t>
            </a:r>
            <a:endParaRPr lang="zh-CN" altLang="en-US" dirty="0">
              <a:solidFill>
                <a:schemeClr val="bg1"/>
              </a:solidFill>
              <a:latin typeface="Times New Roman" charset="0"/>
            </a:endParaRPr>
          </a:p>
        </p:txBody>
      </p:sp>
      <p:sp>
        <p:nvSpPr>
          <p:cNvPr id="273410" name="Rectangle 3"/>
          <p:cNvSpPr>
            <a:spLocks noGrp="1" noChangeArrowheads="1"/>
          </p:cNvSpPr>
          <p:nvPr>
            <p:ph type="body" idx="1"/>
          </p:nvPr>
        </p:nvSpPr>
        <p:spPr>
          <a:xfrm>
            <a:off x="4876800" y="6477000"/>
            <a:ext cx="3810000" cy="381000"/>
          </a:xfrm>
        </p:spPr>
        <p:txBody>
          <a:bodyPr/>
          <a:lstStyle/>
          <a:p>
            <a:pPr algn="r" eaLnBrk="1" hangingPunct="1">
              <a:lnSpc>
                <a:spcPct val="90000"/>
              </a:lnSpc>
              <a:buFontTx/>
              <a:buNone/>
            </a:pPr>
            <a:r>
              <a:rPr lang="en-US" altLang="zh-CN" sz="2000" b="1">
                <a:solidFill>
                  <a:schemeClr val="bg1"/>
                </a:solidFill>
                <a:latin typeface="Times New Roman" charset="0"/>
              </a:rPr>
              <a:t>Bill Cooper, </a:t>
            </a:r>
            <a:r>
              <a:rPr lang="en-US" altLang="zh-CN" sz="2000" b="1" i="1">
                <a:solidFill>
                  <a:schemeClr val="bg1"/>
                </a:solidFill>
                <a:latin typeface="Times New Roman" charset="0"/>
              </a:rPr>
              <a:t>After the Flood</a:t>
            </a:r>
            <a:r>
              <a:rPr lang="en-US" altLang="zh-CN" sz="2000" b="1">
                <a:solidFill>
                  <a:schemeClr val="bg1"/>
                </a:solidFill>
                <a:latin typeface="Times New Roman" charset="0"/>
              </a:rPr>
              <a:t>, 140</a:t>
            </a:r>
          </a:p>
        </p:txBody>
      </p:sp>
      <p:pic>
        <p:nvPicPr>
          <p:cNvPr id="273411" name="Picture 4" descr="JapanDinoSketc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914400"/>
            <a:ext cx="8305800" cy="545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13279049"/>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457200"/>
            <a:ext cx="64008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411075" name="Rectangle 3"/>
          <p:cNvSpPr>
            <a:spLocks noChangeArrowheads="1"/>
          </p:cNvSpPr>
          <p:nvPr/>
        </p:nvSpPr>
        <p:spPr bwMode="auto">
          <a:xfrm>
            <a:off x="4492625" y="514350"/>
            <a:ext cx="4575175" cy="6019800"/>
          </a:xfrm>
          <a:prstGeom prst="rect">
            <a:avLst/>
          </a:prstGeom>
          <a:noFill/>
          <a:ln w="12700">
            <a:noFill/>
            <a:miter lim="800000"/>
            <a:headEnd/>
            <a:tailEnd/>
          </a:ln>
          <a:effectLst/>
        </p:spPr>
        <p:txBody>
          <a:bodyPr lIns="90488" tIns="44450" rIns="90488" bIns="44450"/>
          <a:lstStyle/>
          <a:p>
            <a:pPr marL="342900" indent="-342900">
              <a:lnSpc>
                <a:spcPct val="80000"/>
              </a:lnSpc>
              <a:spcBef>
                <a:spcPct val="20000"/>
              </a:spcBef>
              <a:buClr>
                <a:srgbClr val="C0FEF9"/>
              </a:buClr>
              <a:buSzPct val="75000"/>
              <a:buFont typeface="Wingdings" charset="0"/>
              <a:buChar char="§"/>
              <a:defRPr/>
            </a:pPr>
            <a:r>
              <a:rPr lang="zh-CN" altLang="en-US" sz="3200" b="1" dirty="0">
                <a:solidFill>
                  <a:srgbClr val="FFFFFF"/>
                </a:solidFill>
                <a:effectLst>
                  <a:outerShdw blurRad="38100" dist="38100" dir="2700000" algn="tl">
                    <a:srgbClr val="000000"/>
                  </a:outerShdw>
                </a:effectLst>
                <a:cs typeface="Arial" charset="0"/>
              </a:rPr>
              <a:t> </a:t>
            </a:r>
            <a:r>
              <a:rPr lang="en-US" altLang="zh-CN" sz="3200" b="1" dirty="0">
                <a:solidFill>
                  <a:srgbClr val="FFFFFF"/>
                </a:solidFill>
                <a:effectLst>
                  <a:outerShdw blurRad="38100" dist="38100" dir="2700000" algn="tl">
                    <a:srgbClr val="000000"/>
                  </a:outerShdw>
                </a:effectLst>
                <a:cs typeface="Arial" charset="0"/>
              </a:rPr>
              <a:t>A view from space of snow-covered Mt. Ararat and Little Ararat--inactive volcanoes located in eastern Turkey.  Mount Ararat rises over 3 miles above sea level.   This mountain is the traditional resting place of Noah</a:t>
            </a:r>
            <a:r>
              <a:rPr lang="fr-FR" altLang="ja-JP" sz="3200" b="1" dirty="0">
                <a:solidFill>
                  <a:srgbClr val="FFFFFF"/>
                </a:solidFill>
                <a:effectLst>
                  <a:outerShdw blurRad="38100" dist="38100" dir="2700000" algn="tl">
                    <a:srgbClr val="000000"/>
                  </a:outerShdw>
                </a:effectLst>
                <a:cs typeface="Arial" charset="0"/>
              </a:rPr>
              <a:t>'</a:t>
            </a:r>
            <a:r>
              <a:rPr lang="en-US" altLang="ja-JP" sz="3200" b="1" dirty="0">
                <a:solidFill>
                  <a:srgbClr val="FFFFFF"/>
                </a:solidFill>
                <a:effectLst>
                  <a:outerShdw blurRad="38100" dist="38100" dir="2700000" algn="tl">
                    <a:srgbClr val="000000"/>
                  </a:outerShdw>
                </a:effectLst>
                <a:cs typeface="Arial" charset="0"/>
              </a:rPr>
              <a:t>s ark.</a:t>
            </a:r>
            <a:endParaRPr lang="en-US" altLang="zh-CN" sz="3200" b="1" dirty="0">
              <a:solidFill>
                <a:srgbClr val="FFFFFF"/>
              </a:solidFill>
              <a:effectLst>
                <a:outerShdw blurRad="38100" dist="38100" dir="2700000" algn="tl">
                  <a:srgbClr val="000000"/>
                </a:outerShdw>
              </a:effectLst>
              <a:cs typeface="Arial" charset="0"/>
            </a:endParaRPr>
          </a:p>
        </p:txBody>
      </p:sp>
      <p:sp>
        <p:nvSpPr>
          <p:cNvPr id="267267" name="Rectangle 4"/>
          <p:cNvSpPr>
            <a:spLocks noChangeArrowheads="1"/>
          </p:cNvSpPr>
          <p:nvPr/>
        </p:nvSpPr>
        <p:spPr bwMode="auto">
          <a:xfrm>
            <a:off x="442913" y="6326188"/>
            <a:ext cx="252730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zh-CN" sz="2400">
                <a:solidFill>
                  <a:srgbClr val="FFFFFF"/>
                </a:solidFill>
                <a:latin typeface="Times New Roman" charset="0"/>
              </a:rPr>
              <a:t>NASA Photo</a:t>
            </a:r>
          </a:p>
        </p:txBody>
      </p:sp>
      <p:sp>
        <p:nvSpPr>
          <p:cNvPr id="1411077" name="Rectangle 5"/>
          <p:cNvSpPr>
            <a:spLocks noChangeArrowheads="1"/>
          </p:cNvSpPr>
          <p:nvPr/>
        </p:nvSpPr>
        <p:spPr bwMode="auto">
          <a:xfrm>
            <a:off x="809625" y="989013"/>
            <a:ext cx="2314575" cy="638175"/>
          </a:xfrm>
          <a:prstGeom prst="rect">
            <a:avLst/>
          </a:prstGeom>
          <a:noFill/>
          <a:ln w="12700">
            <a:noFill/>
            <a:miter lim="800000"/>
            <a:headEnd/>
            <a:tailEnd/>
          </a:ln>
          <a:effectLst/>
        </p:spPr>
        <p:txBody>
          <a:bodyPr wrap="none" lIns="90488" tIns="44450" rIns="90488" bIns="44450">
            <a:spAutoFit/>
          </a:bodyPr>
          <a:lstStyle/>
          <a:p>
            <a:pPr>
              <a:defRPr/>
            </a:pPr>
            <a:r>
              <a:rPr lang="en-US" sz="3600" b="1">
                <a:solidFill>
                  <a:srgbClr val="FFFFFF"/>
                </a:solidFill>
                <a:effectLst>
                  <a:outerShdw blurRad="38100" dist="38100" dir="2700000" algn="tl">
                    <a:srgbClr val="000000"/>
                  </a:outerShdw>
                </a:effectLst>
              </a:rPr>
              <a:t>Mt. Ararat</a:t>
            </a:r>
          </a:p>
        </p:txBody>
      </p:sp>
      <p:sp>
        <p:nvSpPr>
          <p:cNvPr id="1411078" name="Line 6"/>
          <p:cNvSpPr>
            <a:spLocks noChangeShapeType="1"/>
          </p:cNvSpPr>
          <p:nvPr/>
        </p:nvSpPr>
        <p:spPr bwMode="auto">
          <a:xfrm flipH="1" flipV="1">
            <a:off x="2111375" y="1533525"/>
            <a:ext cx="1109663" cy="744538"/>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2400">
              <a:solidFill>
                <a:srgbClr val="FFFFFF"/>
              </a:solidFill>
            </a:endParaRPr>
          </a:p>
        </p:txBody>
      </p:sp>
      <p:sp>
        <p:nvSpPr>
          <p:cNvPr id="267270" name="Rectangle 7"/>
          <p:cNvSpPr>
            <a:spLocks noChangeArrowheads="1"/>
          </p:cNvSpPr>
          <p:nvPr/>
        </p:nvSpPr>
        <p:spPr bwMode="auto">
          <a:xfrm>
            <a:off x="5167313" y="6424613"/>
            <a:ext cx="17224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zh-CN" sz="1400">
                <a:solidFill>
                  <a:srgbClr val="FFFFFF"/>
                </a:solidFill>
                <a:latin typeface="Arial Narrow" charset="0"/>
              </a:rPr>
              <a:t>©  EBibleTeacher.com  </a:t>
            </a:r>
          </a:p>
        </p:txBody>
      </p:sp>
      <p:sp>
        <p:nvSpPr>
          <p:cNvPr id="1411080" name="Rectangle 8"/>
          <p:cNvSpPr>
            <a:spLocks noGrp="1" noChangeArrowheads="1"/>
          </p:cNvSpPr>
          <p:nvPr>
            <p:ph type="title" idx="4294967295"/>
          </p:nvPr>
        </p:nvSpPr>
        <p:spPr>
          <a:xfrm>
            <a:off x="6438900" y="609600"/>
            <a:ext cx="2457450" cy="285750"/>
          </a:xfrm>
        </p:spPr>
        <p:txBody>
          <a:bodyPr/>
          <a:lstStyle/>
          <a:p>
            <a:pPr>
              <a:defRPr/>
            </a:pPr>
            <a:r>
              <a:rPr lang="en-US" sz="100" b="0" u="none" dirty="0">
                <a:solidFill>
                  <a:srgbClr val="000000"/>
                </a:solidFill>
                <a:effectLst/>
                <a:latin typeface="Arial Narrow" charset="0"/>
                <a:ea typeface="ＭＳ Ｐゴシック" charset="0"/>
              </a:rPr>
              <a:t>Noah</a:t>
            </a:r>
            <a:r>
              <a:rPr lang="fr-FR" altLang="ja-JP" sz="100" b="0" u="none" dirty="0">
                <a:solidFill>
                  <a:srgbClr val="000000"/>
                </a:solidFill>
                <a:effectLst/>
                <a:latin typeface="Arial Narrow" charset="0"/>
                <a:ea typeface="ＭＳ Ｐゴシック" charset="0"/>
              </a:rPr>
              <a:t>'</a:t>
            </a:r>
            <a:r>
              <a:rPr lang="en-US" altLang="ja-JP" sz="100" b="0" u="none" dirty="0">
                <a:solidFill>
                  <a:srgbClr val="000000"/>
                </a:solidFill>
                <a:effectLst/>
                <a:latin typeface="Arial Narrow" charset="0"/>
                <a:ea typeface="ＭＳ Ｐゴシック" charset="0"/>
              </a:rPr>
              <a:t>s Ark Mt. Ararat</a:t>
            </a:r>
            <a:endParaRPr lang="en-US" sz="100" dirty="0">
              <a:latin typeface="Times New Roman" charset="0"/>
              <a:ea typeface="ＭＳ Ｐゴシック" charset="0"/>
            </a:endParaRPr>
          </a:p>
        </p:txBody>
      </p:sp>
      <p:sp>
        <p:nvSpPr>
          <p:cNvPr id="267272" name="Text Box 9"/>
          <p:cNvSpPr txBox="1">
            <a:spLocks noChangeArrowheads="1"/>
          </p:cNvSpPr>
          <p:nvPr/>
        </p:nvSpPr>
        <p:spPr bwMode="auto">
          <a:xfrm>
            <a:off x="8293100" y="6491288"/>
            <a:ext cx="88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800">
                <a:solidFill>
                  <a:srgbClr val="FFFFFF"/>
                </a:solidFill>
                <a:latin typeface="Franklin Gothic Heavy" charset="0"/>
                <a:hlinkClick r:id="" action="ppaction://noaction"/>
              </a:rPr>
              <a:t>INDEX</a:t>
            </a:r>
            <a:endParaRPr lang="en-US" altLang="zh-CN" sz="1800">
              <a:solidFill>
                <a:srgbClr val="FFFFFF"/>
              </a:solidFill>
              <a:latin typeface="Franklin Gothic Heavy" charset="0"/>
            </a:endParaRPr>
          </a:p>
        </p:txBody>
      </p:sp>
    </p:spTree>
    <p:extLst>
      <p:ext uri="{BB962C8B-B14F-4D97-AF65-F5344CB8AC3E}">
        <p14:creationId xmlns:p14="http://schemas.microsoft.com/office/powerpoint/2010/main" val="3609800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11077"/>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411078"/>
                                        </p:tgtEl>
                                        <p:attrNameLst>
                                          <p:attrName>style.visibility</p:attrName>
                                        </p:attrNameLst>
                                      </p:cBhvr>
                                      <p:to>
                                        <p:strVal val="visible"/>
                                      </p:to>
                                    </p:set>
                                    <p:animEffect transition="in" filter="wipe(up)">
                                      <p:cBhvr>
                                        <p:cTn id="10" dur="500"/>
                                        <p:tgtEl>
                                          <p:spTgt spid="141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077" grpId="0"/>
      <p:bldP spid="141107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9</a:t>
            </a:r>
          </a:p>
        </p:txBody>
      </p:sp>
    </p:spTree>
    <p:extLst>
      <p:ext uri="{BB962C8B-B14F-4D97-AF65-F5344CB8AC3E}">
        <p14:creationId xmlns:p14="http://schemas.microsoft.com/office/powerpoint/2010/main" val="2449738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The Meaning of Each Patriarch</a:t>
            </a:r>
            <a:r>
              <a:rPr lang="fr-FR"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Name in the 10 Generations</a:t>
            </a:r>
          </a:p>
        </p:txBody>
      </p:sp>
      <p:pic>
        <p:nvPicPr>
          <p:cNvPr id="2" name="Picture 1"/>
          <p:cNvPicPr>
            <a:picLocks noChangeAspect="1"/>
          </p:cNvPicPr>
          <p:nvPr/>
        </p:nvPicPr>
        <p:blipFill>
          <a:blip r:embed="rId3"/>
          <a:stretch>
            <a:fillRect/>
          </a:stretch>
        </p:blipFill>
        <p:spPr>
          <a:xfrm>
            <a:off x="0" y="1419190"/>
            <a:ext cx="9144000" cy="5438810"/>
          </a:xfrm>
          <a:prstGeom prst="rect">
            <a:avLst/>
          </a:prstGeom>
        </p:spPr>
      </p:pic>
    </p:spTree>
    <p:extLst>
      <p:ext uri="{BB962C8B-B14F-4D97-AF65-F5344CB8AC3E}">
        <p14:creationId xmlns:p14="http://schemas.microsoft.com/office/powerpoint/2010/main" val="322706853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1" descr="Gen 9 Altar &amp; Worshi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4" name="Title 1"/>
          <p:cNvSpPr>
            <a:spLocks noGrp="1"/>
          </p:cNvSpPr>
          <p:nvPr>
            <p:ph type="title"/>
          </p:nvPr>
        </p:nvSpPr>
        <p:spPr>
          <a:xfrm>
            <a:off x="4214813" y="260350"/>
            <a:ext cx="4460875" cy="1235075"/>
          </a:xfrm>
        </p:spPr>
        <p:txBody>
          <a:bodyPr/>
          <a:lstStyle/>
          <a:p>
            <a:r>
              <a:rPr lang="en-US" altLang="zh-CN">
                <a:solidFill>
                  <a:schemeClr val="tx1"/>
                </a:solidFill>
                <a:latin typeface="Arial" charset="0"/>
                <a:ea typeface="ＭＳ Ｐゴシック" charset="0"/>
              </a:rPr>
              <a:t>Worship &amp; the Rainbow</a:t>
            </a:r>
          </a:p>
        </p:txBody>
      </p:sp>
    </p:spTree>
    <p:extLst>
      <p:ext uri="{BB962C8B-B14F-4D97-AF65-F5344CB8AC3E}">
        <p14:creationId xmlns:p14="http://schemas.microsoft.com/office/powerpoint/2010/main" val="434330244"/>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dirty="0">
                <a:solidFill>
                  <a:srgbClr val="FFFFFF"/>
                </a:solidFill>
                <a:latin typeface="Arial"/>
                <a:ea typeface="ＭＳ Ｐゴシック" charset="0"/>
                <a:cs typeface="Arial"/>
              </a:rPr>
              <a:t>Noah </a:t>
            </a:r>
            <a:r>
              <a:rPr lang="en-US" b="1" dirty="0" err="1">
                <a:ea typeface="ＭＳ Ｐゴシック" charset="0"/>
                <a:cs typeface="Arial"/>
              </a:rPr>
              <a:t>W</a:t>
            </a:r>
            <a:r>
              <a:rPr lang="en-US" b="1" dirty="0" err="1">
                <a:solidFill>
                  <a:srgbClr val="FFFFFF"/>
                </a:solidFill>
                <a:latin typeface="Arial"/>
                <a:ea typeface="ＭＳ Ｐゴシック" charset="0"/>
                <a:cs typeface="Arial"/>
              </a:rPr>
              <a:t>asn</a:t>
            </a:r>
            <a:r>
              <a:rPr lang="fr-FR" b="1" dirty="0">
                <a:solidFill>
                  <a:srgbClr val="FFFFFF"/>
                </a:solidFill>
                <a:latin typeface="Arial"/>
                <a:ea typeface="ＭＳ Ｐゴシック" charset="0"/>
                <a:cs typeface="Arial"/>
              </a:rPr>
              <a:t>'</a:t>
            </a:r>
            <a:r>
              <a:rPr lang="en-US" b="1" dirty="0">
                <a:solidFill>
                  <a:srgbClr val="FFFFFF"/>
                </a:solidFill>
                <a:latin typeface="Arial"/>
                <a:ea typeface="ＭＳ Ｐゴシック" charset="0"/>
                <a:cs typeface="Arial"/>
              </a:rPr>
              <a:t>t Perfect</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Bef>
                <a:spcPct val="20000"/>
              </a:spcBef>
              <a:buClr>
                <a:srgbClr val="FFFF66"/>
              </a:buClr>
              <a:buFont typeface="Wingdings" charset="0"/>
              <a:buNone/>
            </a:pPr>
            <a:r>
              <a:rPr lang="en-US" sz="2800" b="1" dirty="0">
                <a:solidFill>
                  <a:srgbClr val="FFFFFF"/>
                </a:solidFill>
                <a:effectLst>
                  <a:glow rad="254000">
                    <a:srgbClr val="000000"/>
                  </a:glow>
                </a:effectLst>
                <a:cs typeface="Times New Roman" charset="0"/>
              </a:rPr>
              <a:t>"Ham, the father of Canaan, saw that his father was naked and went outside and told his brothers.  </a:t>
            </a:r>
            <a:r>
              <a:rPr lang="en-US" sz="2800" b="1" baseline="30000" dirty="0">
                <a:solidFill>
                  <a:srgbClr val="FFFFFF"/>
                </a:solidFill>
                <a:effectLst>
                  <a:glow rad="254000">
                    <a:srgbClr val="000000"/>
                  </a:glow>
                </a:effectLst>
                <a:cs typeface="Times New Roman" charset="0"/>
              </a:rPr>
              <a:t>23</a:t>
            </a:r>
            <a:r>
              <a:rPr lang="en-US" sz="2800" b="1" dirty="0">
                <a:solidFill>
                  <a:srgbClr val="FFFFFF"/>
                </a:solidFill>
                <a:effectLst>
                  <a:glow rad="254000">
                    <a:srgbClr val="000000"/>
                  </a:glow>
                </a:effectLst>
                <a:cs typeface="Times New Roman" charset="0"/>
              </a:rPr>
              <a:t>Then Shem and Japheth took a robe, held it over their shoulders, and backed into the tent to cover their father. As they did this, they looked the other way so they would not see him naked" (9:22-23 </a:t>
            </a:r>
            <a:r>
              <a:rPr lang="en-US" sz="2400" b="1" dirty="0">
                <a:solidFill>
                  <a:srgbClr val="FFFFFF"/>
                </a:solidFill>
                <a:effectLst>
                  <a:glow rad="254000">
                    <a:srgbClr val="000000"/>
                  </a:glow>
                </a:effectLst>
                <a:cs typeface="Times New Roman" charset="0"/>
              </a:rPr>
              <a:t>NLT</a:t>
            </a:r>
            <a:r>
              <a:rPr lang="en-US" sz="2800" b="1" dirty="0">
                <a:solidFill>
                  <a:srgbClr val="FFFFFF"/>
                </a:solidFill>
                <a:effectLst>
                  <a:glow rad="254000">
                    <a:srgbClr val="000000"/>
                  </a:glow>
                </a:effectLst>
                <a:cs typeface="Times New Roman" charset="0"/>
              </a:rPr>
              <a:t>).</a:t>
            </a:r>
          </a:p>
        </p:txBody>
      </p:sp>
      <p:pic>
        <p:nvPicPr>
          <p:cNvPr id="9" name="Picture 8"/>
          <p:cNvPicPr>
            <a:picLocks noChangeAspect="1"/>
          </p:cNvPicPr>
          <p:nvPr/>
        </p:nvPicPr>
        <p:blipFill>
          <a:blip r:embed="rId3"/>
          <a:stretch>
            <a:fillRect/>
          </a:stretch>
        </p:blipFill>
        <p:spPr>
          <a:xfrm>
            <a:off x="33478" y="3307993"/>
            <a:ext cx="5783122" cy="3516138"/>
          </a:xfrm>
          <a:prstGeom prst="rect">
            <a:avLst/>
          </a:prstGeom>
        </p:spPr>
      </p:pic>
    </p:spTree>
    <p:extLst>
      <p:ext uri="{BB962C8B-B14F-4D97-AF65-F5344CB8AC3E}">
        <p14:creationId xmlns:p14="http://schemas.microsoft.com/office/powerpoint/2010/main" val="27111138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dirty="0">
                <a:ea typeface="ＭＳ Ｐゴシック" charset="0"/>
                <a:cs typeface="Arial"/>
              </a:rPr>
              <a:t>Noah </a:t>
            </a:r>
            <a:r>
              <a:rPr lang="en-US" b="1" dirty="0" err="1">
                <a:ea typeface="ＭＳ Ｐゴシック" charset="0"/>
                <a:cs typeface="Arial"/>
              </a:rPr>
              <a:t>Wasn</a:t>
            </a:r>
            <a:r>
              <a:rPr lang="fr-FR" b="1" dirty="0">
                <a:ea typeface="ＭＳ Ｐゴシック" charset="0"/>
                <a:cs typeface="Arial"/>
              </a:rPr>
              <a:t>'</a:t>
            </a:r>
            <a:r>
              <a:rPr lang="en-US" b="1" dirty="0">
                <a:ea typeface="ＭＳ Ｐゴシック" charset="0"/>
                <a:cs typeface="Arial"/>
              </a:rPr>
              <a:t>t Perfect</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15657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Bef>
                <a:spcPct val="20000"/>
              </a:spcBef>
              <a:buClr>
                <a:srgbClr val="FFFF66"/>
              </a:buClr>
              <a:buFont typeface="Wingdings" charset="0"/>
              <a:buNone/>
            </a:pPr>
            <a:r>
              <a:rPr lang="en-US" sz="2800" b="1" dirty="0">
                <a:solidFill>
                  <a:srgbClr val="FFFFFF"/>
                </a:solidFill>
                <a:effectLst>
                  <a:glow rad="254000">
                    <a:srgbClr val="000000"/>
                  </a:glow>
                </a:effectLst>
                <a:cs typeface="Times New Roman" charset="0"/>
              </a:rPr>
              <a:t>"When Noah woke up from his stupor, he learned what Ham, his youngest son, had done.  </a:t>
            </a:r>
            <a:r>
              <a:rPr lang="en-US" sz="2800" b="1" baseline="30000" dirty="0">
                <a:solidFill>
                  <a:srgbClr val="FFFFFF"/>
                </a:solidFill>
                <a:effectLst>
                  <a:glow rad="254000">
                    <a:srgbClr val="000000"/>
                  </a:glow>
                </a:effectLst>
                <a:cs typeface="Times New Roman" charset="0"/>
              </a:rPr>
              <a:t>25</a:t>
            </a:r>
            <a:r>
              <a:rPr lang="en-US" sz="2800" b="1" dirty="0">
                <a:solidFill>
                  <a:srgbClr val="FFFFFF"/>
                </a:solidFill>
                <a:effectLst>
                  <a:glow rad="254000">
                    <a:srgbClr val="000000"/>
                  </a:glow>
                </a:effectLst>
                <a:cs typeface="Times New Roman" charset="0"/>
              </a:rPr>
              <a:t>Then he cursed Canaan, the son of Ham: </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24300" y="2552700"/>
            <a:ext cx="5219700" cy="3441699"/>
          </a:xfrm>
          <a:prstGeom prst="rect">
            <a:avLst/>
          </a:prstGeom>
        </p:spPr>
      </p:pic>
      <p:sp>
        <p:nvSpPr>
          <p:cNvPr id="7" name="Rectangle 5"/>
          <p:cNvSpPr>
            <a:spLocks noChangeArrowheads="1"/>
          </p:cNvSpPr>
          <p:nvPr/>
        </p:nvSpPr>
        <p:spPr bwMode="auto">
          <a:xfrm>
            <a:off x="376378" y="2621280"/>
            <a:ext cx="4462322" cy="2835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Bef>
                <a:spcPct val="20000"/>
              </a:spcBef>
              <a:buClr>
                <a:srgbClr val="FFFF66"/>
              </a:buClr>
              <a:buFont typeface="Wingdings" charset="0"/>
              <a:buNone/>
            </a:pPr>
            <a:r>
              <a:rPr lang="fr-FR" sz="2800" b="1" dirty="0">
                <a:solidFill>
                  <a:srgbClr val="FFFFFF"/>
                </a:solidFill>
                <a:effectLst>
                  <a:glow rad="254000">
                    <a:srgbClr val="000000"/>
                  </a:glow>
                </a:effectLst>
                <a:cs typeface="Times New Roman" charset="0"/>
              </a:rPr>
              <a:t>'</a:t>
            </a:r>
            <a:r>
              <a:rPr lang="en-US" sz="2800" b="1" dirty="0">
                <a:solidFill>
                  <a:srgbClr val="FFFFFF"/>
                </a:solidFill>
                <a:effectLst>
                  <a:glow rad="254000">
                    <a:srgbClr val="000000"/>
                  </a:glow>
                </a:effectLst>
                <a:cs typeface="Times New Roman" charset="0"/>
              </a:rPr>
              <a:t>May Canaan be cursed!</a:t>
            </a:r>
            <a:br>
              <a:rPr lang="en-US" sz="2800" b="1" dirty="0">
                <a:solidFill>
                  <a:srgbClr val="FFFFFF"/>
                </a:solidFill>
                <a:effectLst>
                  <a:glow rad="254000">
                    <a:srgbClr val="000000"/>
                  </a:glow>
                </a:effectLst>
                <a:cs typeface="Times New Roman" charset="0"/>
              </a:rPr>
            </a:br>
            <a:r>
              <a:rPr lang="en-US" sz="2800" b="1" dirty="0">
                <a:solidFill>
                  <a:srgbClr val="FFFFFF"/>
                </a:solidFill>
                <a:effectLst>
                  <a:glow rad="254000">
                    <a:srgbClr val="000000"/>
                  </a:glow>
                </a:effectLst>
                <a:cs typeface="Times New Roman" charset="0"/>
              </a:rPr>
              <a:t>May he be the lowest of servants to his relatives</a:t>
            </a:r>
            <a:r>
              <a:rPr lang="fr-FR" sz="2800" b="1" dirty="0">
                <a:solidFill>
                  <a:srgbClr val="FFFFFF"/>
                </a:solidFill>
                <a:effectLst>
                  <a:glow rad="254000">
                    <a:srgbClr val="000000"/>
                  </a:glow>
                </a:effectLst>
                <a:cs typeface="Times New Roman" charset="0"/>
              </a:rPr>
              <a:t>'"</a:t>
            </a:r>
            <a:r>
              <a:rPr lang="en-US" sz="2800" b="1" dirty="0">
                <a:solidFill>
                  <a:srgbClr val="FFFFFF"/>
                </a:solidFill>
                <a:effectLst>
                  <a:glow rad="254000">
                    <a:srgbClr val="000000"/>
                  </a:glow>
                </a:effectLst>
                <a:cs typeface="Times New Roman" charset="0"/>
              </a:rPr>
              <a:t> (9:24-25 </a:t>
            </a:r>
            <a:r>
              <a:rPr lang="en-US" sz="2400" b="1" dirty="0">
                <a:solidFill>
                  <a:srgbClr val="FFFFFF"/>
                </a:solidFill>
                <a:effectLst>
                  <a:glow rad="254000">
                    <a:srgbClr val="000000"/>
                  </a:glow>
                </a:effectLst>
                <a:cs typeface="Times New Roman" charset="0"/>
              </a:rPr>
              <a:t>NLT</a:t>
            </a:r>
            <a:r>
              <a:rPr lang="en-US" sz="2800" b="1" dirty="0">
                <a:solidFill>
                  <a:srgbClr val="FFFFFF"/>
                </a:solidFill>
                <a:effectLst>
                  <a:glow rad="254000">
                    <a:srgbClr val="000000"/>
                  </a:glow>
                </a:effectLst>
                <a:cs typeface="Times New Roman" charset="0"/>
              </a:rPr>
              <a:t>).</a:t>
            </a:r>
          </a:p>
        </p:txBody>
      </p:sp>
    </p:spTree>
    <p:extLst>
      <p:ext uri="{BB962C8B-B14F-4D97-AF65-F5344CB8AC3E}">
        <p14:creationId xmlns:p14="http://schemas.microsoft.com/office/powerpoint/2010/main" val="37191632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809750"/>
            <a:ext cx="9144000" cy="5048250"/>
          </a:xfrm>
          <a:prstGeom prst="rect">
            <a:avLst/>
          </a:prstGeom>
        </p:spPr>
      </p:pic>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dirty="0">
                <a:solidFill>
                  <a:srgbClr val="FFFFFF"/>
                </a:solidFill>
                <a:latin typeface="Arial"/>
                <a:ea typeface="ＭＳ Ｐゴシック" charset="0"/>
                <a:cs typeface="Arial"/>
              </a:rPr>
              <a:t>Noah</a:t>
            </a:r>
            <a:r>
              <a:rPr lang="fr-FR" b="1" dirty="0">
                <a:solidFill>
                  <a:srgbClr val="FFFFFF"/>
                </a:solidFill>
                <a:latin typeface="Arial"/>
                <a:ea typeface="ＭＳ Ｐゴシック" charset="0"/>
                <a:cs typeface="Arial"/>
              </a:rPr>
              <a:t>'</a:t>
            </a:r>
            <a:r>
              <a:rPr lang="en-US" b="1" dirty="0">
                <a:solidFill>
                  <a:srgbClr val="FFFFFF"/>
                </a:solidFill>
                <a:latin typeface="Arial"/>
                <a:ea typeface="ＭＳ Ｐゴシック" charset="0"/>
                <a:cs typeface="Arial"/>
              </a:rPr>
              <a:t>s Character</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Bef>
                <a:spcPct val="20000"/>
              </a:spcBef>
              <a:buClr>
                <a:srgbClr val="FFFF66"/>
              </a:buClr>
              <a:buFont typeface="Wingdings" charset="0"/>
              <a:buNone/>
            </a:pPr>
            <a:r>
              <a:rPr lang="en-US" sz="2800" b="1" dirty="0">
                <a:solidFill>
                  <a:srgbClr val="FFFFFF"/>
                </a:solidFill>
                <a:effectLst>
                  <a:glow rad="254000">
                    <a:srgbClr val="000000"/>
                  </a:glow>
                </a:effectLst>
                <a:cs typeface="Times New Roman" charset="0"/>
              </a:rPr>
              <a:t>"And the L</a:t>
            </a:r>
            <a:r>
              <a:rPr lang="en-US" sz="2400" b="1" dirty="0">
                <a:solidFill>
                  <a:srgbClr val="FFFFFF"/>
                </a:solidFill>
                <a:effectLst>
                  <a:glow rad="254000">
                    <a:srgbClr val="000000"/>
                  </a:glow>
                </a:effectLst>
                <a:cs typeface="Times New Roman" charset="0"/>
              </a:rPr>
              <a:t>ORD</a:t>
            </a:r>
            <a:r>
              <a:rPr lang="en-US" sz="2800" b="1" dirty="0">
                <a:solidFill>
                  <a:srgbClr val="FFFFFF"/>
                </a:solidFill>
                <a:effectLst>
                  <a:glow rad="254000">
                    <a:srgbClr val="000000"/>
                  </a:glow>
                </a:effectLst>
                <a:cs typeface="Times New Roman" charset="0"/>
              </a:rPr>
              <a:t> said, </a:t>
            </a:r>
            <a:r>
              <a:rPr lang="fr-FR" sz="2800" b="1" dirty="0">
                <a:solidFill>
                  <a:srgbClr val="FFFFFF"/>
                </a:solidFill>
                <a:effectLst>
                  <a:glow rad="254000">
                    <a:srgbClr val="000000"/>
                  </a:glow>
                </a:effectLst>
                <a:cs typeface="Times New Roman" charset="0"/>
              </a:rPr>
              <a:t>'</a:t>
            </a:r>
            <a:r>
              <a:rPr lang="en-US" sz="2800" b="1" dirty="0">
                <a:solidFill>
                  <a:srgbClr val="FFFFFF"/>
                </a:solidFill>
                <a:effectLst>
                  <a:glow rad="254000">
                    <a:srgbClr val="000000"/>
                  </a:glow>
                </a:effectLst>
                <a:cs typeface="Times New Roman" charset="0"/>
              </a:rPr>
              <a:t>I will wipe this human race I have created from the face of the earth. Yes, and I will destroy every living thing—all the people, the large animals, the small animals that scurry along the ground, and even the birds of the sky. I am sorry I ever made them.  </a:t>
            </a:r>
            <a:r>
              <a:rPr lang="en-US" sz="2800" b="1" baseline="30000" dirty="0">
                <a:solidFill>
                  <a:srgbClr val="FFFFFF"/>
                </a:solidFill>
                <a:effectLst>
                  <a:glow rad="254000">
                    <a:srgbClr val="000000"/>
                  </a:glow>
                </a:effectLst>
                <a:cs typeface="Times New Roman" charset="0"/>
              </a:rPr>
              <a:t>8</a:t>
            </a:r>
            <a:r>
              <a:rPr lang="en-US" sz="2800" b="1" dirty="0">
                <a:solidFill>
                  <a:srgbClr val="FFFFFF"/>
                </a:solidFill>
                <a:effectLst>
                  <a:glow rad="254000">
                    <a:srgbClr val="000000"/>
                  </a:glow>
                </a:effectLst>
                <a:cs typeface="Times New Roman" charset="0"/>
              </a:rPr>
              <a:t>But Noah found favor with the L</a:t>
            </a:r>
            <a:r>
              <a:rPr lang="en-US" sz="2400" b="1" dirty="0">
                <a:solidFill>
                  <a:srgbClr val="FFFFFF"/>
                </a:solidFill>
                <a:effectLst>
                  <a:glow rad="254000">
                    <a:srgbClr val="000000"/>
                  </a:glow>
                </a:effectLst>
                <a:cs typeface="Times New Roman" charset="0"/>
              </a:rPr>
              <a:t>ORD</a:t>
            </a:r>
            <a:r>
              <a:rPr lang="en-US" sz="2800" b="1" dirty="0">
                <a:solidFill>
                  <a:srgbClr val="FFFFFF"/>
                </a:solidFill>
                <a:effectLst>
                  <a:glow rad="254000">
                    <a:srgbClr val="000000"/>
                  </a:glow>
                </a:effectLst>
                <a:cs typeface="Times New Roman" charset="0"/>
              </a:rPr>
              <a:t>" (6:7-8 </a:t>
            </a:r>
            <a:r>
              <a:rPr lang="en-US" sz="2400" b="1" dirty="0">
                <a:solidFill>
                  <a:srgbClr val="FFFFFF"/>
                </a:solidFill>
                <a:effectLst>
                  <a:glow rad="254000">
                    <a:srgbClr val="000000"/>
                  </a:glow>
                </a:effectLst>
                <a:cs typeface="Times New Roman" charset="0"/>
              </a:rPr>
              <a:t>NLT</a:t>
            </a:r>
            <a:r>
              <a:rPr lang="en-US" sz="2800" b="1" dirty="0">
                <a:solidFill>
                  <a:srgbClr val="FFFFFF"/>
                </a:solidFill>
                <a:effectLst>
                  <a:glow rad="254000">
                    <a:srgbClr val="000000"/>
                  </a:glow>
                </a:effectLst>
                <a:cs typeface="Times New Roman" charset="0"/>
              </a:rPr>
              <a:t>).</a:t>
            </a:r>
          </a:p>
        </p:txBody>
      </p:sp>
    </p:spTree>
    <p:extLst>
      <p:ext uri="{BB962C8B-B14F-4D97-AF65-F5344CB8AC3E}">
        <p14:creationId xmlns:p14="http://schemas.microsoft.com/office/powerpoint/2010/main" val="37014378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srcRect/>
          <a:stretch>
            <a:fillRect/>
          </a:stretch>
        </p:blipFill>
        <p:spPr bwMode="auto">
          <a:xfrm>
            <a:off x="0" y="0"/>
            <a:ext cx="6016625" cy="6858000"/>
          </a:xfrm>
          <a:prstGeom prst="rect">
            <a:avLst/>
          </a:prstGeom>
          <a:noFill/>
          <a:ln w="9525">
            <a:miter lim="800000"/>
            <a:headEnd/>
            <a:tailEnd/>
          </a:ln>
          <a:effectLst>
            <a:outerShdw blurRad="63500" dist="38099" dir="2700000" algn="ctr" rotWithShape="0">
              <a:schemeClr val="bg2">
                <a:alpha val="74998"/>
              </a:schemeClr>
            </a:outerShdw>
          </a:effectLst>
        </p:spPr>
      </p:pic>
      <p:sp>
        <p:nvSpPr>
          <p:cNvPr id="49155" name="Rectangle 3"/>
          <p:cNvSpPr>
            <a:spLocks noGrp="1" noChangeArrowheads="1"/>
          </p:cNvSpPr>
          <p:nvPr>
            <p:ph type="title"/>
          </p:nvPr>
        </p:nvSpPr>
        <p:spPr>
          <a:xfrm>
            <a:off x="6051550" y="695325"/>
            <a:ext cx="3092450" cy="1725613"/>
          </a:xfrm>
          <a:effectLst>
            <a:outerShdw blurRad="63500" dist="38099" dir="2700000" algn="ctr" rotWithShape="0">
              <a:schemeClr val="bg2">
                <a:alpha val="74998"/>
              </a:schemeClr>
            </a:outerShdw>
          </a:effectLst>
        </p:spPr>
        <p:txBody>
          <a:bodyPr/>
          <a:lstStyle/>
          <a:p>
            <a:pPr algn="ctr" eaLnBrk="1" hangingPunct="1">
              <a:defRPr/>
            </a:pPr>
            <a:r>
              <a:rPr lang="en-US" sz="4000" b="1" dirty="0">
                <a:latin typeface="Arial"/>
                <a:ea typeface="+mj-ea"/>
                <a:cs typeface="Arial"/>
              </a:rPr>
              <a:t>Gilgamesh Epic </a:t>
            </a:r>
            <a:br>
              <a:rPr lang="en-US" sz="4000" b="1" dirty="0">
                <a:latin typeface="Arial"/>
                <a:ea typeface="+mj-ea"/>
                <a:cs typeface="Arial"/>
              </a:rPr>
            </a:br>
            <a:r>
              <a:rPr lang="en-US" sz="4000" b="1" dirty="0">
                <a:latin typeface="Arial"/>
                <a:ea typeface="+mj-ea"/>
                <a:cs typeface="Arial"/>
              </a:rPr>
              <a:t>Tablet XI</a:t>
            </a:r>
          </a:p>
        </p:txBody>
      </p:sp>
      <p:sp>
        <p:nvSpPr>
          <p:cNvPr id="49156" name="Rectangle 4"/>
          <p:cNvSpPr>
            <a:spLocks noGrp="1" noChangeArrowheads="1"/>
          </p:cNvSpPr>
          <p:nvPr>
            <p:ph type="body" idx="1"/>
          </p:nvPr>
        </p:nvSpPr>
        <p:spPr>
          <a:xfrm>
            <a:off x="6248400" y="2495550"/>
            <a:ext cx="2590800" cy="3886200"/>
          </a:xfrm>
          <a:effectLst>
            <a:outerShdw blurRad="63500" dist="38099" dir="2700000" algn="ctr" rotWithShape="0">
              <a:schemeClr val="bg2">
                <a:alpha val="74998"/>
              </a:schemeClr>
            </a:outerShdw>
          </a:effectLst>
        </p:spPr>
        <p:txBody>
          <a:bodyPr/>
          <a:lstStyle/>
          <a:p>
            <a:pPr eaLnBrk="1" hangingPunct="1">
              <a:buFont typeface="Wingdings" pitchFamily="-112" charset="2"/>
              <a:buBlip>
                <a:blip r:embed="rId4"/>
              </a:buBlip>
              <a:defRPr/>
            </a:pPr>
            <a:r>
              <a:rPr lang="en-US" b="1" dirty="0">
                <a:latin typeface="Arial"/>
                <a:ea typeface="+mn-ea"/>
                <a:cs typeface="Arial"/>
              </a:rPr>
              <a:t>Nineveh, Iraq</a:t>
            </a:r>
          </a:p>
          <a:p>
            <a:pPr eaLnBrk="1" hangingPunct="1">
              <a:buFont typeface="Wingdings" pitchFamily="-112" charset="2"/>
              <a:buBlip>
                <a:blip r:embed="rId4"/>
              </a:buBlip>
              <a:defRPr/>
            </a:pPr>
            <a:r>
              <a:rPr lang="en-US" b="1" dirty="0">
                <a:latin typeface="Arial"/>
                <a:ea typeface="+mn-ea"/>
                <a:cs typeface="Arial"/>
              </a:rPr>
              <a:t>650 BC</a:t>
            </a:r>
          </a:p>
          <a:p>
            <a:pPr eaLnBrk="1" hangingPunct="1">
              <a:buFont typeface="Wingdings" pitchFamily="-112" charset="2"/>
              <a:buBlip>
                <a:blip r:embed="rId4"/>
              </a:buBlip>
              <a:defRPr/>
            </a:pPr>
            <a:r>
              <a:rPr lang="en-US" b="1" dirty="0">
                <a:latin typeface="Arial"/>
                <a:ea typeface="+mn-ea"/>
                <a:cs typeface="Arial"/>
              </a:rPr>
              <a:t>Flood story similar to Gen. 6–9</a:t>
            </a:r>
          </a:p>
        </p:txBody>
      </p:sp>
      <p:sp>
        <p:nvSpPr>
          <p:cNvPr id="49157" name="Text Box 5"/>
          <p:cNvSpPr txBox="1">
            <a:spLocks noChangeArrowheads="1"/>
          </p:cNvSpPr>
          <p:nvPr/>
        </p:nvSpPr>
        <p:spPr bwMode="auto">
          <a:xfrm>
            <a:off x="8502650" y="0"/>
            <a:ext cx="698500" cy="46196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en-US" sz="2400" b="1">
                <a:latin typeface="Arial"/>
                <a:ea typeface="+mn-ea"/>
                <a:cs typeface="Arial"/>
              </a:rPr>
              <a:t>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6"/>
                                        </p:tgtEl>
                                        <p:attrNameLst>
                                          <p:attrName>style.visibility</p:attrName>
                                        </p:attrNameLst>
                                      </p:cBhvr>
                                      <p:to>
                                        <p:strVal val="visible"/>
                                      </p:to>
                                    </p:set>
                                    <p:anim to="" calcmode="lin" valueType="num">
                                      <p:cBhvr>
                                        <p:cTn id="7" dur="1" fill="hold"/>
                                        <p:tgtEl>
                                          <p:spTgt spid="4915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228600" y="2286000"/>
            <a:ext cx="4419600" cy="3733800"/>
          </a:xfrm>
        </p:spPr>
        <p:txBody>
          <a:bodyPr/>
          <a:lstStyle/>
          <a:p>
            <a:pPr eaLnBrk="1" hangingPunct="1">
              <a:buFont typeface="Wingdings" charset="0"/>
              <a:buNone/>
              <a:defRPr/>
            </a:pPr>
            <a:r>
              <a:rPr lang="en-US" sz="2800" b="1" i="1" u="sng">
                <a:latin typeface="Arial" charset="0"/>
                <a:ea typeface="ＭＳ Ｐゴシック" charset="0"/>
                <a:cs typeface="ＭＳ Ｐゴシック" charset="0"/>
              </a:rPr>
              <a:t>Babylonian Mythology</a:t>
            </a:r>
            <a:endParaRPr lang="en-US" sz="2800" b="1">
              <a:latin typeface="Arial" charset="0"/>
              <a:ea typeface="ＭＳ Ｐゴシック" charset="0"/>
              <a:cs typeface="ＭＳ Ｐゴシック" charset="0"/>
            </a:endParaRPr>
          </a:p>
          <a:p>
            <a:pPr eaLnBrk="1" hangingPunct="1">
              <a:defRPr/>
            </a:pPr>
            <a:r>
              <a:rPr lang="en-US" sz="2400" b="1">
                <a:latin typeface="Arial" charset="0"/>
                <a:ea typeface="ＭＳ Ｐゴシック" charset="0"/>
                <a:cs typeface="ＭＳ Ｐゴシック" charset="0"/>
              </a:rPr>
              <a:t>Many gods (Polytheism)</a:t>
            </a:r>
          </a:p>
          <a:p>
            <a:pPr eaLnBrk="1" hangingPunct="1">
              <a:defRPr/>
            </a:pPr>
            <a:r>
              <a:rPr lang="en-US" sz="2400" b="1">
                <a:latin typeface="Arial" charset="0"/>
                <a:ea typeface="ＭＳ Ｐゴシック" charset="0"/>
                <a:cs typeface="ＭＳ Ｐゴシック" charset="0"/>
              </a:rPr>
              <a:t>Gods quarrel /disagree </a:t>
            </a:r>
          </a:p>
          <a:p>
            <a:pPr eaLnBrk="1" hangingPunct="1">
              <a:defRPr/>
            </a:pPr>
            <a:r>
              <a:rPr lang="en-US" sz="2400" b="1">
                <a:latin typeface="Arial" charset="0"/>
                <a:ea typeface="ＭＳ Ｐゴシック" charset="0"/>
                <a:cs typeface="ＭＳ Ｐゴシック" charset="0"/>
              </a:rPr>
              <a:t>Confusion as to why the Flood came</a:t>
            </a:r>
          </a:p>
          <a:p>
            <a:pPr eaLnBrk="1" hangingPunct="1">
              <a:defRPr/>
            </a:pPr>
            <a:r>
              <a:rPr lang="en-US" sz="2400" b="1">
                <a:latin typeface="Arial" charset="0"/>
                <a:ea typeface="ＭＳ Ｐゴシック" charset="0"/>
                <a:cs typeface="ＭＳ Ｐゴシック" charset="0"/>
              </a:rPr>
              <a:t>Adad - thunder </a:t>
            </a:r>
          </a:p>
          <a:p>
            <a:pPr eaLnBrk="1" hangingPunct="1">
              <a:buFont typeface="Wingdings" charset="0"/>
              <a:buNone/>
              <a:defRPr/>
            </a:pPr>
            <a:r>
              <a:rPr lang="en-US" sz="2400" b="1">
                <a:latin typeface="Arial" charset="0"/>
                <a:ea typeface="ＭＳ Ｐゴシック" charset="0"/>
                <a:cs typeface="ＭＳ Ｐゴシック" charset="0"/>
              </a:rPr>
              <a:t>     Ninurta- winds </a:t>
            </a:r>
          </a:p>
          <a:p>
            <a:pPr eaLnBrk="1" hangingPunct="1">
              <a:buFont typeface="Wingdings" charset="0"/>
              <a:buNone/>
              <a:defRPr/>
            </a:pPr>
            <a:r>
              <a:rPr lang="en-US" sz="2400" b="1">
                <a:latin typeface="Arial" charset="0"/>
                <a:ea typeface="ＭＳ Ｐゴシック" charset="0"/>
                <a:cs typeface="ＭＳ Ｐゴシック" charset="0"/>
              </a:rPr>
              <a:t>     Annunaki - lightning</a:t>
            </a:r>
            <a:endParaRPr lang="en-US" sz="2800" b="1">
              <a:latin typeface="Arial" charset="0"/>
              <a:ea typeface="ＭＳ Ｐゴシック" charset="0"/>
              <a:cs typeface="ＭＳ Ｐゴシック" charset="0"/>
            </a:endParaRPr>
          </a:p>
        </p:txBody>
      </p:sp>
      <p:sp>
        <p:nvSpPr>
          <p:cNvPr id="44035" name="Rectangle 3"/>
          <p:cNvSpPr>
            <a:spLocks noChangeArrowheads="1"/>
          </p:cNvSpPr>
          <p:nvPr/>
        </p:nvSpPr>
        <p:spPr bwMode="auto">
          <a:xfrm>
            <a:off x="4648200" y="2286000"/>
            <a:ext cx="4495800" cy="27432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charset="0"/>
              <a:buNone/>
              <a:defRPr/>
            </a:pPr>
            <a:r>
              <a:rPr lang="en-US" sz="2800" b="1" i="1" u="sng">
                <a:effectLst>
                  <a:outerShdw blurRad="38100" dist="38100" dir="2700000" algn="tl">
                    <a:srgbClr val="010199"/>
                  </a:outerShdw>
                </a:effectLst>
              </a:rPr>
              <a:t>Biblical Account</a:t>
            </a:r>
            <a:endParaRPr lang="en-US" sz="2800" b="1">
              <a:effectLst>
                <a:outerShdw blurRad="38100" dist="38100" dir="2700000" algn="tl">
                  <a:srgbClr val="010199"/>
                </a:outerShdw>
              </a:effectLst>
            </a:endParaRPr>
          </a:p>
          <a:p>
            <a:pPr marL="342900" indent="-342900" eaLnBrk="1" hangingPunct="1">
              <a:spcBef>
                <a:spcPct val="20000"/>
              </a:spcBef>
              <a:buClr>
                <a:schemeClr val="hlink"/>
              </a:buClr>
              <a:buSzPct val="75000"/>
              <a:buFont typeface="Wingdings" charset="0"/>
              <a:buChar char="l"/>
              <a:defRPr/>
            </a:pPr>
            <a:r>
              <a:rPr lang="en-US" sz="2400" b="1">
                <a:effectLst>
                  <a:outerShdw blurRad="38100" dist="38100" dir="2700000" algn="tl">
                    <a:srgbClr val="010199"/>
                  </a:outerShdw>
                </a:effectLst>
              </a:rPr>
              <a:t>One God (Monotheism)</a:t>
            </a:r>
          </a:p>
          <a:p>
            <a:pPr marL="342900" indent="-342900" eaLnBrk="1" hangingPunct="1">
              <a:spcBef>
                <a:spcPct val="20000"/>
              </a:spcBef>
              <a:buClr>
                <a:schemeClr val="hlink"/>
              </a:buClr>
              <a:buSzPct val="75000"/>
              <a:buFont typeface="Wingdings" charset="0"/>
              <a:buChar char="l"/>
              <a:defRPr/>
            </a:pPr>
            <a:r>
              <a:rPr lang="en-US" sz="2400" b="1">
                <a:effectLst>
                  <a:outerShdw blurRad="38100" dist="38100" dir="2700000" algn="tl">
                    <a:srgbClr val="010199"/>
                  </a:outerShdw>
                </a:effectLst>
              </a:rPr>
              <a:t>A Holy God</a:t>
            </a:r>
          </a:p>
          <a:p>
            <a:pPr marL="342900" indent="-342900" eaLnBrk="1" hangingPunct="1">
              <a:spcBef>
                <a:spcPct val="20000"/>
              </a:spcBef>
              <a:buClr>
                <a:schemeClr val="hlink"/>
              </a:buClr>
              <a:buSzPct val="75000"/>
              <a:buFont typeface="Wingdings" charset="0"/>
              <a:buChar char="l"/>
              <a:defRPr/>
            </a:pPr>
            <a:r>
              <a:rPr lang="en-US" sz="2400" b="1">
                <a:effectLst>
                  <a:outerShdw blurRad="38100" dist="38100" dir="2700000" algn="tl">
                    <a:srgbClr val="010199"/>
                  </a:outerShdw>
                </a:effectLst>
              </a:rPr>
              <a:t>God punished the corrupt people</a:t>
            </a:r>
          </a:p>
          <a:p>
            <a:pPr marL="342900" indent="-342900" eaLnBrk="1" hangingPunct="1">
              <a:spcBef>
                <a:spcPct val="20000"/>
              </a:spcBef>
              <a:buClr>
                <a:schemeClr val="hlink"/>
              </a:buClr>
              <a:buSzPct val="75000"/>
              <a:buFont typeface="Wingdings" charset="0"/>
              <a:buChar char="l"/>
              <a:defRPr/>
            </a:pPr>
            <a:r>
              <a:rPr lang="en-US" sz="2400" b="1">
                <a:effectLst>
                  <a:outerShdw blurRad="38100" dist="38100" dir="2700000" algn="tl">
                    <a:srgbClr val="010199"/>
                  </a:outerShdw>
                </a:effectLst>
              </a:rPr>
              <a:t>Creator / Sustainer of all - executes judgment </a:t>
            </a:r>
            <a:endParaRPr lang="en-US" sz="2800" b="1">
              <a:effectLst>
                <a:outerShdw blurRad="38100" dist="38100" dir="2700000" algn="tl">
                  <a:srgbClr val="010199"/>
                </a:outerShdw>
              </a:effectLst>
            </a:endParaRPr>
          </a:p>
        </p:txBody>
      </p:sp>
      <p:sp>
        <p:nvSpPr>
          <p:cNvPr id="44036" name="Text Box 4"/>
          <p:cNvSpPr txBox="1">
            <a:spLocks noChangeArrowheads="1"/>
          </p:cNvSpPr>
          <p:nvPr/>
        </p:nvSpPr>
        <p:spPr bwMode="auto">
          <a:xfrm>
            <a:off x="250825" y="1243013"/>
            <a:ext cx="8739188"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t>BABYLONIAN VERSION OF THE FLOOD (2000 BC)</a:t>
            </a:r>
            <a:endParaRPr lang="en-US" sz="2800">
              <a:latin typeface="Times New Roman" charset="0"/>
            </a:endParaRPr>
          </a:p>
        </p:txBody>
      </p:sp>
      <p:sp>
        <p:nvSpPr>
          <p:cNvPr id="44037" name="WordArt 5"/>
          <p:cNvSpPr>
            <a:spLocks noChangeArrowheads="1" noChangeShapeType="1" noTextEdit="1"/>
          </p:cNvSpPr>
          <p:nvPr/>
        </p:nvSpPr>
        <p:spPr bwMode="auto">
          <a:xfrm>
            <a:off x="304800" y="685800"/>
            <a:ext cx="3733800" cy="11430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Gilgamesh Epic</a:t>
            </a:r>
          </a:p>
          <a:p>
            <a:pPr algn="ct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12645" name="Line 6"/>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646" name="WordArt 7"/>
          <p:cNvSpPr>
            <a:spLocks noChangeArrowheads="1" noChangeShapeType="1" noTextEdit="1"/>
          </p:cNvSpPr>
          <p:nvPr/>
        </p:nvSpPr>
        <p:spPr bwMode="auto">
          <a:xfrm>
            <a:off x="5486400" y="228600"/>
            <a:ext cx="26670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 TYPES</a:t>
            </a:r>
          </a:p>
        </p:txBody>
      </p:sp>
      <p:sp>
        <p:nvSpPr>
          <p:cNvPr id="112647" name="Text Box 8"/>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cs typeface="Arial" charset="0"/>
              </a:rPr>
              <a:t>140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440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44034"/>
                                        </p:tgtEl>
                                        <p:attrNameLst>
                                          <p:attrName>style.visibility</p:attrName>
                                        </p:attrNameLst>
                                      </p:cBhvr>
                                      <p:to>
                                        <p:strVal val="visible"/>
                                      </p:to>
                                    </p:set>
                                    <p:anim calcmode="lin" valueType="num">
                                      <p:cBhvr additive="base">
                                        <p:cTn id="15" dur="500" fill="hold"/>
                                        <p:tgtEl>
                                          <p:spTgt spid="44034"/>
                                        </p:tgtEl>
                                        <p:attrNameLst>
                                          <p:attrName>ppt_x</p:attrName>
                                        </p:attrNameLst>
                                      </p:cBhvr>
                                      <p:tavLst>
                                        <p:tav tm="0">
                                          <p:val>
                                            <p:strVal val="0-#ppt_w/2"/>
                                          </p:val>
                                        </p:tav>
                                        <p:tav tm="100000">
                                          <p:val>
                                            <p:strVal val="#ppt_x"/>
                                          </p:val>
                                        </p:tav>
                                      </p:tavLst>
                                    </p:anim>
                                    <p:anim calcmode="lin" valueType="num">
                                      <p:cBhvr additive="base">
                                        <p:cTn id="16" dur="500" fill="hold"/>
                                        <p:tgtEl>
                                          <p:spTgt spid="44034"/>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4035"/>
                                        </p:tgtEl>
                                        <p:attrNameLst>
                                          <p:attrName>style.visibility</p:attrName>
                                        </p:attrNameLst>
                                      </p:cBhvr>
                                      <p:to>
                                        <p:strVal val="visible"/>
                                      </p:to>
                                    </p:set>
                                    <p:anim calcmode="lin" valueType="num">
                                      <p:cBhvr additive="base">
                                        <p:cTn id="21" dur="500" fill="hold"/>
                                        <p:tgtEl>
                                          <p:spTgt spid="44035"/>
                                        </p:tgtEl>
                                        <p:attrNameLst>
                                          <p:attrName>ppt_x</p:attrName>
                                        </p:attrNameLst>
                                      </p:cBhvr>
                                      <p:tavLst>
                                        <p:tav tm="0">
                                          <p:val>
                                            <p:strVal val="1+#ppt_w/2"/>
                                          </p:val>
                                        </p:tav>
                                        <p:tav tm="100000">
                                          <p:val>
                                            <p:strVal val="#ppt_x"/>
                                          </p:val>
                                        </p:tav>
                                      </p:tavLst>
                                    </p:anim>
                                    <p:anim calcmode="lin" valueType="num">
                                      <p:cBhvr additive="base">
                                        <p:cTn id="22" dur="500" fill="hold"/>
                                        <p:tgtEl>
                                          <p:spTgt spid="440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utoUpdateAnimBg="0"/>
      <p:bldP spid="44035" grpId="0" autoUpdateAnimBg="0"/>
      <p:bldP spid="44036" grpId="0" autoUpdateAnimBg="0"/>
      <p:bldP spid="4403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7813"/>
            <a:ext cx="7010400" cy="1093787"/>
          </a:xfrm>
        </p:spPr>
        <p:txBody>
          <a:bodyPr/>
          <a:lstStyle/>
          <a:p>
            <a:pPr eaLnBrk="1" hangingPunct="1">
              <a:defRPr/>
            </a:pPr>
            <a:r>
              <a:rPr lang="en-US" sz="3200">
                <a:latin typeface="Arial" charset="0"/>
                <a:ea typeface="ＭＳ Ｐゴシック" charset="0"/>
                <a:cs typeface="ＭＳ Ｐゴシック" charset="0"/>
              </a:rPr>
              <a:t>Flood Legends</a:t>
            </a:r>
          </a:p>
        </p:txBody>
      </p:sp>
      <p:pic>
        <p:nvPicPr>
          <p:cNvPr id="3482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819"/>
          <a:stretch>
            <a:fillRect/>
          </a:stretch>
        </p:blipFill>
        <p:spPr bwMode="auto">
          <a:xfrm>
            <a:off x="-228600" y="3048000"/>
            <a:ext cx="35814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Text Box 5"/>
          <p:cNvSpPr txBox="1">
            <a:spLocks noChangeArrowheads="1"/>
          </p:cNvSpPr>
          <p:nvPr/>
        </p:nvSpPr>
        <p:spPr bwMode="auto">
          <a:xfrm>
            <a:off x="2051050" y="6400800"/>
            <a:ext cx="130175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cs typeface="Arial" charset="0"/>
              </a:rPr>
              <a:t>China</a:t>
            </a:r>
          </a:p>
        </p:txBody>
      </p:sp>
      <p:grpSp>
        <p:nvGrpSpPr>
          <p:cNvPr id="114692" name="Group 19"/>
          <p:cNvGrpSpPr>
            <a:grpSpLocks/>
          </p:cNvGrpSpPr>
          <p:nvPr/>
        </p:nvGrpSpPr>
        <p:grpSpPr bwMode="auto">
          <a:xfrm>
            <a:off x="2590800" y="0"/>
            <a:ext cx="2895600" cy="3886200"/>
            <a:chOff x="1584" y="192"/>
            <a:chExt cx="1824" cy="2448"/>
          </a:xfrm>
        </p:grpSpPr>
        <p:pic>
          <p:nvPicPr>
            <p:cNvPr id="11470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4" y="192"/>
              <a:ext cx="1824" cy="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704" name="Text Box 8"/>
            <p:cNvSpPr txBox="1">
              <a:spLocks noChangeArrowheads="1"/>
            </p:cNvSpPr>
            <p:nvPr/>
          </p:nvSpPr>
          <p:spPr bwMode="auto">
            <a:xfrm>
              <a:off x="1584" y="2352"/>
              <a:ext cx="1200" cy="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cs typeface="Arial" charset="0"/>
                </a:rPr>
                <a:t>Babylonia</a:t>
              </a:r>
            </a:p>
          </p:txBody>
        </p:sp>
      </p:grpSp>
      <p:grpSp>
        <p:nvGrpSpPr>
          <p:cNvPr id="3" name="Group 22"/>
          <p:cNvGrpSpPr>
            <a:grpSpLocks/>
          </p:cNvGrpSpPr>
          <p:nvPr/>
        </p:nvGrpSpPr>
        <p:grpSpPr bwMode="auto">
          <a:xfrm>
            <a:off x="6072188" y="3657600"/>
            <a:ext cx="3071812" cy="3200400"/>
            <a:chOff x="3825" y="2304"/>
            <a:chExt cx="1935" cy="2016"/>
          </a:xfrm>
        </p:grpSpPr>
        <p:pic>
          <p:nvPicPr>
            <p:cNvPr id="114701"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25" y="2304"/>
              <a:ext cx="1935" cy="2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702" name="Text Box 11"/>
            <p:cNvSpPr txBox="1">
              <a:spLocks noChangeArrowheads="1"/>
            </p:cNvSpPr>
            <p:nvPr/>
          </p:nvSpPr>
          <p:spPr bwMode="auto">
            <a:xfrm>
              <a:off x="3825" y="2304"/>
              <a:ext cx="816" cy="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cs typeface="Arial" charset="0"/>
                </a:rPr>
                <a:t>Mexico</a:t>
              </a:r>
            </a:p>
          </p:txBody>
        </p:sp>
      </p:grpSp>
      <p:sp>
        <p:nvSpPr>
          <p:cNvPr id="114694" name="WordArt 12"/>
          <p:cNvSpPr>
            <a:spLocks noChangeArrowheads="1" noChangeShapeType="1" noTextEdit="1"/>
          </p:cNvSpPr>
          <p:nvPr/>
        </p:nvSpPr>
        <p:spPr bwMode="auto">
          <a:xfrm>
            <a:off x="152400" y="1752600"/>
            <a:ext cx="4419600" cy="1447800"/>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270 Flood Legends</a:t>
            </a:r>
          </a:p>
        </p:txBody>
      </p:sp>
      <p:grpSp>
        <p:nvGrpSpPr>
          <p:cNvPr id="4" name="Group 21"/>
          <p:cNvGrpSpPr>
            <a:grpSpLocks/>
          </p:cNvGrpSpPr>
          <p:nvPr/>
        </p:nvGrpSpPr>
        <p:grpSpPr bwMode="auto">
          <a:xfrm>
            <a:off x="5791200" y="0"/>
            <a:ext cx="2533650" cy="3433763"/>
            <a:chOff x="3648" y="0"/>
            <a:chExt cx="1596" cy="2163"/>
          </a:xfrm>
        </p:grpSpPr>
        <p:pic>
          <p:nvPicPr>
            <p:cNvPr id="114699"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48" y="0"/>
              <a:ext cx="1596" cy="2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700" name="Text Box 15"/>
            <p:cNvSpPr txBox="1">
              <a:spLocks noChangeArrowheads="1"/>
            </p:cNvSpPr>
            <p:nvPr/>
          </p:nvSpPr>
          <p:spPr bwMode="auto">
            <a:xfrm>
              <a:off x="3648" y="1872"/>
              <a:ext cx="731"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cs typeface="Arial" charset="0"/>
                </a:rPr>
                <a:t>Hawaii</a:t>
              </a:r>
            </a:p>
          </p:txBody>
        </p:sp>
      </p:grpSp>
      <p:sp>
        <p:nvSpPr>
          <p:cNvPr id="114696" name="Text Box 16"/>
          <p:cNvSpPr txBox="1">
            <a:spLocks noChangeArrowheads="1"/>
          </p:cNvSpPr>
          <p:nvPr/>
        </p:nvSpPr>
        <p:spPr bwMode="auto">
          <a:xfrm>
            <a:off x="8578850" y="76200"/>
            <a:ext cx="6238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latin typeface="Times New Roman" charset="0"/>
              </a:rPr>
              <a:t>83c</a:t>
            </a:r>
          </a:p>
        </p:txBody>
      </p:sp>
      <p:sp>
        <p:nvSpPr>
          <p:cNvPr id="114697" name="Text Box 17"/>
          <p:cNvSpPr txBox="1">
            <a:spLocks noChangeArrowheads="1"/>
          </p:cNvSpPr>
          <p:nvPr/>
        </p:nvSpPr>
        <p:spPr bwMode="auto">
          <a:xfrm>
            <a:off x="3276600" y="4286250"/>
            <a:ext cx="28194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u="sng">
                <a:solidFill>
                  <a:schemeClr val="bg1"/>
                </a:solidFill>
                <a:latin typeface="Times New Roman" charset="0"/>
              </a:rPr>
              <a:t>Common Elements:</a:t>
            </a:r>
          </a:p>
          <a:p>
            <a:pPr eaLnBrk="1" hangingPunct="1">
              <a:spcBef>
                <a:spcPct val="50000"/>
              </a:spcBef>
              <a:buFontTx/>
              <a:buChar char="•"/>
            </a:pPr>
            <a:r>
              <a:rPr lang="en-US" b="1">
                <a:solidFill>
                  <a:schemeClr val="bg1"/>
                </a:solidFill>
                <a:latin typeface="Times New Roman" charset="0"/>
              </a:rPr>
              <a:t>universal flood</a:t>
            </a:r>
          </a:p>
          <a:p>
            <a:pPr eaLnBrk="1" hangingPunct="1">
              <a:spcBef>
                <a:spcPct val="50000"/>
              </a:spcBef>
              <a:buFontTx/>
              <a:buChar char="•"/>
            </a:pPr>
            <a:r>
              <a:rPr lang="en-US" b="1">
                <a:solidFill>
                  <a:schemeClr val="bg1"/>
                </a:solidFill>
                <a:latin typeface="Times New Roman" charset="0"/>
              </a:rPr>
              <a:t>boat saved</a:t>
            </a:r>
          </a:p>
          <a:p>
            <a:pPr eaLnBrk="1" hangingPunct="1">
              <a:spcBef>
                <a:spcPct val="50000"/>
              </a:spcBef>
              <a:buFontTx/>
              <a:buChar char="•"/>
            </a:pPr>
            <a:r>
              <a:rPr lang="en-US" b="1">
                <a:solidFill>
                  <a:schemeClr val="bg1"/>
                </a:solidFill>
                <a:latin typeface="Times New Roman" charset="0"/>
              </a:rPr>
              <a:t>family passengers</a:t>
            </a:r>
          </a:p>
          <a:p>
            <a:pPr eaLnBrk="1" hangingPunct="1">
              <a:spcBef>
                <a:spcPct val="50000"/>
              </a:spcBef>
              <a:buFontTx/>
              <a:buChar char="•"/>
            </a:pPr>
            <a:endParaRPr lang="en-US" b="1">
              <a:solidFill>
                <a:schemeClr val="bg1"/>
              </a:solidFill>
              <a:latin typeface="Times New Roman" charset="0"/>
            </a:endParaRPr>
          </a:p>
        </p:txBody>
      </p:sp>
      <p:sp>
        <p:nvSpPr>
          <p:cNvPr id="114698" name="Text Box 18"/>
          <p:cNvSpPr txBox="1">
            <a:spLocks noChangeArrowheads="1"/>
          </p:cNvSpPr>
          <p:nvPr/>
        </p:nvSpPr>
        <p:spPr bwMode="auto">
          <a:xfrm>
            <a:off x="8297863" y="76200"/>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188g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34820"/>
                                        </p:tgtEl>
                                        <p:attrNameLst>
                                          <p:attrName>style.visibility</p:attrName>
                                        </p:attrNameLst>
                                      </p:cBhvr>
                                      <p:to>
                                        <p:strVal val="visible"/>
                                      </p:to>
                                    </p:set>
                                    <p:animEffect transition="in" filter="dissolve">
                                      <p:cBhvr>
                                        <p:cTn id="9" dur="500"/>
                                        <p:tgtEl>
                                          <p:spTgt spid="348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277813"/>
            <a:ext cx="7570788" cy="1093787"/>
          </a:xfrm>
        </p:spPr>
        <p:txBody>
          <a:bodyPr/>
          <a:lstStyle/>
          <a:p>
            <a:pPr eaLnBrk="1" hangingPunct="1"/>
            <a:r>
              <a:rPr lang="en-US" sz="4000" b="1">
                <a:solidFill>
                  <a:srgbClr val="000000"/>
                </a:solidFill>
                <a:effectLst/>
                <a:latin typeface="Arial" charset="0"/>
                <a:ea typeface="ＭＳ Ｐゴシック" charset="0"/>
                <a:cs typeface="ＭＳ Ｐゴシック" charset="0"/>
              </a:rPr>
              <a:t>Chinese Character for Boat</a:t>
            </a:r>
          </a:p>
        </p:txBody>
      </p:sp>
      <p:pic>
        <p:nvPicPr>
          <p:cNvPr id="11673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819"/>
          <a:stretch>
            <a:fillRect/>
          </a:stretch>
        </p:blipFill>
        <p:spPr bwMode="auto">
          <a:xfrm>
            <a:off x="-228600" y="3048000"/>
            <a:ext cx="35814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0" name="Text Box 5"/>
          <p:cNvSpPr txBox="1">
            <a:spLocks noChangeArrowheads="1"/>
          </p:cNvSpPr>
          <p:nvPr/>
        </p:nvSpPr>
        <p:spPr bwMode="auto">
          <a:xfrm>
            <a:off x="2051050" y="6400800"/>
            <a:ext cx="130175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cs typeface="Arial" charset="0"/>
              </a:rPr>
              <a:t>China</a:t>
            </a:r>
          </a:p>
        </p:txBody>
      </p:sp>
      <p:sp>
        <p:nvSpPr>
          <p:cNvPr id="116741" name="Text Box 18"/>
          <p:cNvSpPr txBox="1">
            <a:spLocks noChangeArrowheads="1"/>
          </p:cNvSpPr>
          <p:nvPr/>
        </p:nvSpPr>
        <p:spPr bwMode="auto">
          <a:xfrm>
            <a:off x="8172450" y="115888"/>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rPr>
              <a:t>188g</a:t>
            </a:r>
          </a:p>
        </p:txBody>
      </p:sp>
      <p:pic>
        <p:nvPicPr>
          <p:cNvPr id="11674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24300" y="2205038"/>
            <a:ext cx="4535488" cy="403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3"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331913" y="1268413"/>
            <a:ext cx="5829300" cy="139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4" name="Text Box 5"/>
          <p:cNvSpPr txBox="1">
            <a:spLocks noChangeArrowheads="1"/>
          </p:cNvSpPr>
          <p:nvPr/>
        </p:nvSpPr>
        <p:spPr bwMode="auto">
          <a:xfrm>
            <a:off x="3924300" y="4005263"/>
            <a:ext cx="130175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Arial" charset="0"/>
              </a:rPr>
              <a:t>Ship</a:t>
            </a:r>
          </a:p>
        </p:txBody>
      </p:sp>
      <p:sp>
        <p:nvSpPr>
          <p:cNvPr id="116745" name="Text Box 5"/>
          <p:cNvSpPr txBox="1">
            <a:spLocks noChangeArrowheads="1"/>
          </p:cNvSpPr>
          <p:nvPr/>
        </p:nvSpPr>
        <p:spPr bwMode="auto">
          <a:xfrm>
            <a:off x="7591425" y="3716338"/>
            <a:ext cx="130175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Arial" charset="0"/>
              </a:rPr>
              <a:t>Eight</a:t>
            </a:r>
          </a:p>
        </p:txBody>
      </p:sp>
      <p:sp>
        <p:nvSpPr>
          <p:cNvPr id="116746" name="Text Box 5"/>
          <p:cNvSpPr txBox="1">
            <a:spLocks noChangeArrowheads="1"/>
          </p:cNvSpPr>
          <p:nvPr/>
        </p:nvSpPr>
        <p:spPr bwMode="auto">
          <a:xfrm>
            <a:off x="7734300" y="5300663"/>
            <a:ext cx="1301750" cy="12001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Arial" charset="0"/>
              </a:rPr>
              <a:t>Mouth of Person</a:t>
            </a:r>
          </a:p>
        </p:txBody>
      </p:sp>
      <p:sp>
        <p:nvSpPr>
          <p:cNvPr id="116747" name="Text Box 5"/>
          <p:cNvSpPr txBox="1">
            <a:spLocks noChangeArrowheads="1"/>
          </p:cNvSpPr>
          <p:nvPr/>
        </p:nvSpPr>
        <p:spPr bwMode="auto">
          <a:xfrm>
            <a:off x="3035300" y="2312988"/>
            <a:ext cx="130175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Arial" charset="0"/>
              </a:rPr>
              <a:t>Ship</a:t>
            </a:r>
          </a:p>
        </p:txBody>
      </p:sp>
      <p:sp>
        <p:nvSpPr>
          <p:cNvPr id="116748" name="Text Box 5"/>
          <p:cNvSpPr txBox="1">
            <a:spLocks noChangeArrowheads="1"/>
          </p:cNvSpPr>
          <p:nvPr/>
        </p:nvSpPr>
        <p:spPr bwMode="auto">
          <a:xfrm>
            <a:off x="4524375" y="2312988"/>
            <a:ext cx="130175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Arial" charset="0"/>
              </a:rPr>
              <a:t>Eight</a:t>
            </a:r>
          </a:p>
        </p:txBody>
      </p:sp>
      <p:sp>
        <p:nvSpPr>
          <p:cNvPr id="116749" name="Text Box 5"/>
          <p:cNvSpPr txBox="1">
            <a:spLocks noChangeArrowheads="1"/>
          </p:cNvSpPr>
          <p:nvPr/>
        </p:nvSpPr>
        <p:spPr bwMode="auto">
          <a:xfrm>
            <a:off x="1547813" y="2312988"/>
            <a:ext cx="130175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Arial" charset="0"/>
              </a:rPr>
              <a:t>Vessel</a:t>
            </a:r>
          </a:p>
        </p:txBody>
      </p:sp>
      <p:sp>
        <p:nvSpPr>
          <p:cNvPr id="116750" name="Text Box 5"/>
          <p:cNvSpPr txBox="1">
            <a:spLocks noChangeArrowheads="1"/>
          </p:cNvSpPr>
          <p:nvPr/>
        </p:nvSpPr>
        <p:spPr bwMode="auto">
          <a:xfrm>
            <a:off x="6011863" y="2312988"/>
            <a:ext cx="130175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Arial" charset="0"/>
              </a:rPr>
              <a:t>Person</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295400" y="277813"/>
            <a:ext cx="7848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l" eaLnBrk="1" hangingPunct="1"/>
            <a:r>
              <a:rPr lang="en-US" b="1" dirty="0">
                <a:solidFill>
                  <a:schemeClr val="tx1"/>
                </a:solidFill>
                <a:effectLst/>
                <a:latin typeface="Arial" charset="0"/>
                <a:ea typeface="ＭＳ Ｐゴシック" charset="0"/>
              </a:rPr>
              <a:t>Types of Pagan Literature</a:t>
            </a:r>
          </a:p>
        </p:txBody>
      </p:sp>
      <p:sp>
        <p:nvSpPr>
          <p:cNvPr id="8195" name="Rectangle 3"/>
          <p:cNvSpPr>
            <a:spLocks noGrp="1" noChangeArrowheads="1"/>
          </p:cNvSpPr>
          <p:nvPr>
            <p:ph type="body" sz="half" idx="1"/>
          </p:nvPr>
        </p:nvSpPr>
        <p:spPr>
          <a:xfrm>
            <a:off x="0" y="1447800"/>
            <a:ext cx="7772400" cy="4530725"/>
          </a:xfrm>
          <a:solidFill>
            <a:schemeClr val="bg1"/>
          </a:solidFill>
        </p:spPr>
        <p:txBody>
          <a:bodyPr/>
          <a:lstStyle/>
          <a:p>
            <a:pPr marL="609600" indent="-609600" eaLnBrk="1" hangingPunct="1">
              <a:lnSpc>
                <a:spcPct val="90000"/>
              </a:lnSpc>
              <a:buFontTx/>
              <a:buAutoNum type="arabicPeriod"/>
              <a:defRPr/>
            </a:pPr>
            <a:r>
              <a:rPr lang="en-US" sz="2800" b="1" dirty="0">
                <a:latin typeface="Arial" charset="0"/>
                <a:ea typeface="ＭＳ Ｐゴシック" charset="0"/>
                <a:cs typeface="ＭＳ Ｐゴシック" charset="0"/>
              </a:rPr>
              <a:t>Historical</a:t>
            </a:r>
          </a:p>
          <a:p>
            <a:pPr marL="1257300" lvl="1" indent="-533400" eaLnBrk="1" hangingPunct="1">
              <a:lnSpc>
                <a:spcPct val="90000"/>
              </a:lnSpc>
              <a:buClrTx/>
              <a:buFontTx/>
              <a:buAutoNum type="alphaLcParenR"/>
              <a:defRPr/>
            </a:pPr>
            <a:r>
              <a:rPr lang="en-US" b="1" dirty="0">
                <a:latin typeface="Arial" charset="0"/>
                <a:ea typeface="ＭＳ Ｐゴシック" charset="0"/>
              </a:rPr>
              <a:t>Assyrian (e.g., </a:t>
            </a:r>
            <a:r>
              <a:rPr lang="en-US" b="1" dirty="0" err="1">
                <a:latin typeface="Arial" charset="0"/>
                <a:ea typeface="ＭＳ Ｐゴシック" charset="0"/>
              </a:rPr>
              <a:t>Tiglath-Pileser</a:t>
            </a:r>
            <a:r>
              <a:rPr lang="en-US" b="1" dirty="0">
                <a:latin typeface="Arial" charset="0"/>
                <a:ea typeface="ＭＳ Ｐゴシック" charset="0"/>
              </a:rPr>
              <a:t>)</a:t>
            </a:r>
          </a:p>
          <a:p>
            <a:pPr marL="1257300" lvl="1" indent="-533400" eaLnBrk="1" hangingPunct="1">
              <a:lnSpc>
                <a:spcPct val="90000"/>
              </a:lnSpc>
              <a:buClrTx/>
              <a:buFontTx/>
              <a:buAutoNum type="alphaLcParenR"/>
              <a:defRPr/>
            </a:pPr>
            <a:r>
              <a:rPr lang="en-US" b="1" dirty="0">
                <a:latin typeface="Arial" charset="0"/>
                <a:ea typeface="ＭＳ Ｐゴシック" charset="0"/>
              </a:rPr>
              <a:t>Egyptian (histories of pharaohs)</a:t>
            </a:r>
          </a:p>
          <a:p>
            <a:pPr marL="1257300" lvl="1" indent="-533400" eaLnBrk="1" hangingPunct="1">
              <a:lnSpc>
                <a:spcPct val="90000"/>
              </a:lnSpc>
              <a:buClrTx/>
              <a:buFontTx/>
              <a:buAutoNum type="alphaLcParenR"/>
              <a:defRPr/>
            </a:pPr>
            <a:r>
              <a:rPr lang="en-US" b="1" dirty="0">
                <a:latin typeface="Arial" charset="0"/>
                <a:ea typeface="ＭＳ Ｐゴシック" charset="0"/>
              </a:rPr>
              <a:t>Babylonian Chronicles</a:t>
            </a:r>
          </a:p>
          <a:p>
            <a:pPr marL="1257300" lvl="1" indent="-533400" eaLnBrk="1" hangingPunct="1">
              <a:lnSpc>
                <a:spcPct val="90000"/>
              </a:lnSpc>
              <a:buClrTx/>
              <a:buFontTx/>
              <a:buAutoNum type="alphaLcParenR"/>
              <a:defRPr/>
            </a:pPr>
            <a:r>
              <a:rPr lang="en-US" b="1" dirty="0">
                <a:latin typeface="Arial" charset="0"/>
                <a:ea typeface="ＭＳ Ｐゴシック" charset="0"/>
              </a:rPr>
              <a:t>Persian (e.g., Cyrus Cylinder)</a:t>
            </a:r>
          </a:p>
          <a:p>
            <a:pPr marL="609600" indent="-609600" eaLnBrk="1" hangingPunct="1">
              <a:lnSpc>
                <a:spcPct val="90000"/>
              </a:lnSpc>
              <a:buFontTx/>
              <a:buAutoNum type="arabicPeriod"/>
              <a:defRPr/>
            </a:pPr>
            <a:r>
              <a:rPr lang="en-US" sz="2800" b="1" dirty="0">
                <a:latin typeface="Arial" charset="0"/>
                <a:ea typeface="ＭＳ Ｐゴシック" charset="0"/>
                <a:cs typeface="ＭＳ Ｐゴシック" charset="0"/>
              </a:rPr>
              <a:t>Wisdom</a:t>
            </a:r>
          </a:p>
          <a:p>
            <a:pPr marL="1257300" lvl="1" indent="-533400" eaLnBrk="1" hangingPunct="1">
              <a:lnSpc>
                <a:spcPct val="90000"/>
              </a:lnSpc>
              <a:buClrTx/>
              <a:buFontTx/>
              <a:buAutoNum type="alphaLcParenR"/>
              <a:defRPr/>
            </a:pPr>
            <a:r>
              <a:rPr lang="en-US" b="1" dirty="0">
                <a:latin typeface="Arial" charset="0"/>
                <a:ea typeface="ＭＳ Ｐゴシック" charset="0"/>
              </a:rPr>
              <a:t>Instruction of </a:t>
            </a:r>
            <a:r>
              <a:rPr lang="en-US" b="1" dirty="0" err="1">
                <a:latin typeface="Arial" charset="0"/>
                <a:ea typeface="ＭＳ Ｐゴシック" charset="0"/>
              </a:rPr>
              <a:t>Amenemope</a:t>
            </a:r>
            <a:endParaRPr lang="en-US" b="1" dirty="0">
              <a:latin typeface="Arial" charset="0"/>
              <a:ea typeface="ＭＳ Ｐゴシック" charset="0"/>
            </a:endParaRPr>
          </a:p>
        </p:txBody>
      </p:sp>
      <p:pic>
        <p:nvPicPr>
          <p:cNvPr id="118787" name="Picture 6" descr="gilner_zoom">
            <a:hlinkClick r:id="rId3"/>
          </p:cNvPr>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6858000" y="3733800"/>
            <a:ext cx="1852613" cy="2438400"/>
          </a:xfrm>
        </p:spPr>
      </p:pic>
      <p:pic>
        <p:nvPicPr>
          <p:cNvPr id="118788" name="Picture 15" descr="scroll">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150" y="300038"/>
            <a:ext cx="1238250" cy="947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9" name="Text Box 16"/>
          <p:cNvSpPr txBox="1">
            <a:spLocks noChangeArrowheads="1"/>
          </p:cNvSpPr>
          <p:nvPr/>
        </p:nvSpPr>
        <p:spPr bwMode="auto">
          <a:xfrm>
            <a:off x="8442325" y="36513"/>
            <a:ext cx="565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t>189</a:t>
            </a:r>
            <a:endParaRPr lang="en-US" sz="1800"/>
          </a:p>
        </p:txBody>
      </p:sp>
      <p:pic>
        <p:nvPicPr>
          <p:cNvPr id="8210" name="Picture 18" descr="800px-Cyrus_Cylinder_BM_ME9092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6563" y="3860800"/>
            <a:ext cx="57912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8195">
                                            <p:txEl>
                                              <p:pRg st="4" end="4"/>
                                            </p:txEl>
                                          </p:spTgt>
                                        </p:tgtEl>
                                        <p:attrNameLst>
                                          <p:attrName>style.visibility</p:attrName>
                                        </p:attrNameLst>
                                      </p:cBhvr>
                                      <p:to>
                                        <p:strVal val="visible"/>
                                      </p:to>
                                    </p:set>
                                    <p:anim calcmode="lin" valueType="num">
                                      <p:cBhvr additive="base">
                                        <p:cTn id="31"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5">
                                            <p:txEl>
                                              <p:pRg st="4" end="4"/>
                                            </p:txEl>
                                          </p:spTgt>
                                        </p:tgtEl>
                                        <p:attrNameLst>
                                          <p:attrName>ppt_y</p:attrName>
                                        </p:attrNameLst>
                                      </p:cBhvr>
                                      <p:tavLst>
                                        <p:tav tm="0">
                                          <p:val>
                                            <p:strVal val="1+#ppt_h/2"/>
                                          </p:val>
                                        </p:tav>
                                        <p:tav tm="100000">
                                          <p:val>
                                            <p:strVal val="#ppt_y"/>
                                          </p:val>
                                        </p:tav>
                                      </p:tavLst>
                                    </p:anim>
                                  </p:childTnLst>
                                </p:cTn>
                              </p:par>
                              <p:par>
                                <p:cTn id="33" presetID="1" presetClass="entr" presetSubtype="0" fill="hold" nodeType="withEffect">
                                  <p:stCondLst>
                                    <p:cond delay="0"/>
                                  </p:stCondLst>
                                  <p:childTnLst>
                                    <p:set>
                                      <p:cBhvr>
                                        <p:cTn id="34" dur="1" fill="hold">
                                          <p:stCondLst>
                                            <p:cond delay="0"/>
                                          </p:stCondLst>
                                        </p:cTn>
                                        <p:tgtEl>
                                          <p:spTgt spid="82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0" presetClass="exit" presetSubtype="0" fill="hold" nodeType="clickEffect">
                                  <p:stCondLst>
                                    <p:cond delay="0"/>
                                  </p:stCondLst>
                                  <p:childTnLst>
                                    <p:animEffect transition="out" filter="wedge">
                                      <p:cBhvr>
                                        <p:cTn id="38" dur="2000"/>
                                        <p:tgtEl>
                                          <p:spTgt spid="8210"/>
                                        </p:tgtEl>
                                      </p:cBhvr>
                                    </p:animEffect>
                                    <p:set>
                                      <p:cBhvr>
                                        <p:cTn id="39" dur="1" fill="hold">
                                          <p:stCondLst>
                                            <p:cond delay="1999"/>
                                          </p:stCondLst>
                                        </p:cTn>
                                        <p:tgtEl>
                                          <p:spTgt spid="8210"/>
                                        </p:tgtEl>
                                        <p:attrNameLst>
                                          <p:attrName>style.visibility</p:attrName>
                                        </p:attrNameLst>
                                      </p:cBhvr>
                                      <p:to>
                                        <p:strVal val="hidden"/>
                                      </p:to>
                                    </p:set>
                                  </p:childTnLst>
                                </p:cTn>
                              </p:par>
                              <p:par>
                                <p:cTn id="40" presetID="2" presetClass="entr" presetSubtype="4" fill="hold" nodeType="withEffect">
                                  <p:stCondLst>
                                    <p:cond delay="0"/>
                                  </p:stCondLst>
                                  <p:childTnLst>
                                    <p:set>
                                      <p:cBhvr>
                                        <p:cTn id="41" dur="1" fill="hold">
                                          <p:stCondLst>
                                            <p:cond delay="0"/>
                                          </p:stCondLst>
                                        </p:cTn>
                                        <p:tgtEl>
                                          <p:spTgt spid="8195">
                                            <p:txEl>
                                              <p:pRg st="5" end="5"/>
                                            </p:txEl>
                                          </p:spTgt>
                                        </p:tgtEl>
                                        <p:attrNameLst>
                                          <p:attrName>style.visibility</p:attrName>
                                        </p:attrNameLst>
                                      </p:cBhvr>
                                      <p:to>
                                        <p:strVal val="visible"/>
                                      </p:to>
                                    </p:set>
                                    <p:anim calcmode="lin" valueType="num">
                                      <p:cBhvr additive="base">
                                        <p:cTn id="42"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8195">
                                            <p:txEl>
                                              <p:pRg st="6" end="6"/>
                                            </p:txEl>
                                          </p:spTgt>
                                        </p:tgtEl>
                                        <p:attrNameLst>
                                          <p:attrName>style.visibility</p:attrName>
                                        </p:attrNameLst>
                                      </p:cBhvr>
                                      <p:to>
                                        <p:strVal val="visible"/>
                                      </p:to>
                                    </p:set>
                                    <p:anim calcmode="lin" valueType="num">
                                      <p:cBhvr additive="base">
                                        <p:cTn id="48"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0833"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en-US" b="1" dirty="0">
                <a:solidFill>
                  <a:srgbClr val="F4F4F4"/>
                </a:solidFill>
                <a:ea typeface="+mj-ea"/>
                <a:cs typeface="+mj-cs"/>
              </a:rPr>
              <a:t>Wisdom Literature Parallels</a:t>
            </a:r>
          </a:p>
        </p:txBody>
      </p:sp>
      <p:sp>
        <p:nvSpPr>
          <p:cNvPr id="166916" name="Rectangle 4"/>
          <p:cNvSpPr>
            <a:spLocks noGrp="1" noChangeArrowheads="1"/>
          </p:cNvSpPr>
          <p:nvPr>
            <p:ph type="body" sz="half" idx="1"/>
          </p:nvPr>
        </p:nvSpPr>
        <p:spPr>
          <a:xfrm>
            <a:off x="0" y="1466850"/>
            <a:ext cx="4191000" cy="666750"/>
          </a:xfrm>
          <a:effectLst/>
        </p:spPr>
        <p:txBody>
          <a:bodyPr/>
          <a:lstStyle/>
          <a:p>
            <a:pPr marL="0" indent="0" eaLnBrk="1" hangingPunct="1">
              <a:buFontTx/>
              <a:buNone/>
              <a:defRPr/>
            </a:pPr>
            <a:r>
              <a:rPr lang="en-US" sz="3200" b="1" dirty="0">
                <a:solidFill>
                  <a:schemeClr val="bg1"/>
                </a:solidFill>
                <a:effectLst>
                  <a:glow rad="228600">
                    <a:schemeClr val="tx1"/>
                  </a:glow>
                </a:effectLst>
                <a:latin typeface="Arial" charset="0"/>
                <a:ea typeface="ＭＳ Ｐゴシック" charset="0"/>
                <a:cs typeface="ＭＳ Ｐゴシック" charset="0"/>
              </a:rPr>
              <a:t>Amen-</a:t>
            </a:r>
            <a:r>
              <a:rPr lang="en-US" sz="3200" b="1" dirty="0" err="1">
                <a:solidFill>
                  <a:schemeClr val="bg1"/>
                </a:solidFill>
                <a:effectLst>
                  <a:glow rad="228600">
                    <a:schemeClr val="tx1"/>
                  </a:glow>
                </a:effectLst>
                <a:latin typeface="Arial" charset="0"/>
                <a:ea typeface="ＭＳ Ｐゴシック" charset="0"/>
                <a:cs typeface="ＭＳ Ｐゴシック" charset="0"/>
              </a:rPr>
              <a:t>em</a:t>
            </a:r>
            <a:r>
              <a:rPr lang="en-US" sz="3200" b="1" dirty="0">
                <a:solidFill>
                  <a:schemeClr val="bg1"/>
                </a:solidFill>
                <a:effectLst>
                  <a:glow rad="228600">
                    <a:schemeClr val="tx1"/>
                  </a:glow>
                </a:effectLst>
                <a:latin typeface="Arial" charset="0"/>
                <a:ea typeface="ＭＳ Ｐゴシック" charset="0"/>
                <a:cs typeface="ＭＳ Ｐゴシック" charset="0"/>
              </a:rPr>
              <a:t>-</a:t>
            </a:r>
            <a:r>
              <a:rPr lang="en-US" sz="3200" b="1" dirty="0" err="1">
                <a:solidFill>
                  <a:schemeClr val="bg1"/>
                </a:solidFill>
                <a:effectLst>
                  <a:glow rad="228600">
                    <a:schemeClr val="tx1"/>
                  </a:glow>
                </a:effectLst>
                <a:latin typeface="Arial" charset="0"/>
                <a:ea typeface="ＭＳ Ｐゴシック" charset="0"/>
                <a:cs typeface="ＭＳ Ｐゴシック" charset="0"/>
              </a:rPr>
              <a:t>opet</a:t>
            </a:r>
            <a:endParaRPr lang="en-US" b="1" dirty="0">
              <a:effectLst>
                <a:glow rad="228600">
                  <a:schemeClr val="tx1"/>
                </a:glow>
              </a:effectLst>
              <a:latin typeface="Arial" charset="0"/>
              <a:ea typeface="ＭＳ Ｐゴシック" charset="0"/>
              <a:cs typeface="ＭＳ Ｐゴシック" charset="0"/>
            </a:endParaRPr>
          </a:p>
        </p:txBody>
      </p:sp>
      <p:sp>
        <p:nvSpPr>
          <p:cNvPr id="166915" name="Rectangle 3"/>
          <p:cNvSpPr>
            <a:spLocks noGrp="1" noChangeArrowheads="1"/>
          </p:cNvSpPr>
          <p:nvPr>
            <p:ph type="body" sz="half" idx="2"/>
          </p:nvPr>
        </p:nvSpPr>
        <p:spPr>
          <a:xfrm>
            <a:off x="4262438" y="1466850"/>
            <a:ext cx="4881562" cy="658813"/>
          </a:xfrm>
          <a:effectLst/>
        </p:spPr>
        <p:txBody>
          <a:bodyPr/>
          <a:lstStyle/>
          <a:p>
            <a:pPr marL="0" indent="0" eaLnBrk="1" hangingPunct="1">
              <a:buFontTx/>
              <a:buNone/>
              <a:defRPr/>
            </a:pPr>
            <a:r>
              <a:rPr lang="en-US" sz="3200" b="1" dirty="0">
                <a:solidFill>
                  <a:schemeClr val="bg1"/>
                </a:solidFill>
                <a:effectLst>
                  <a:glow rad="228600">
                    <a:schemeClr val="tx1"/>
                  </a:glow>
                </a:effectLst>
                <a:latin typeface="Arial" charset="0"/>
                <a:ea typeface="ＭＳ Ｐゴシック" charset="0"/>
                <a:cs typeface="ＭＳ Ｐゴシック" charset="0"/>
              </a:rPr>
              <a:t>Proverbs </a:t>
            </a:r>
            <a:r>
              <a:rPr lang="en-US" b="1" dirty="0">
                <a:solidFill>
                  <a:schemeClr val="bg1"/>
                </a:solidFill>
                <a:effectLst>
                  <a:glow rad="228600">
                    <a:schemeClr val="tx1"/>
                  </a:glow>
                </a:effectLst>
                <a:latin typeface="Arial" charset="0"/>
                <a:ea typeface="ＭＳ Ｐゴシック" charset="0"/>
                <a:cs typeface="ＭＳ Ｐゴシック" charset="0"/>
              </a:rPr>
              <a:t>22:17–24:22</a:t>
            </a:r>
            <a:endParaRPr lang="en-US" sz="3200" b="1" dirty="0">
              <a:effectLst>
                <a:glow rad="228600">
                  <a:schemeClr val="tx1"/>
                </a:glow>
              </a:effectLst>
              <a:latin typeface="Arial" charset="0"/>
              <a:ea typeface="ＭＳ Ｐゴシック" charset="0"/>
              <a:cs typeface="ＭＳ Ｐゴシック" charset="0"/>
            </a:endParaRP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en-US" sz="2400" b="1">
                <a:solidFill>
                  <a:schemeClr val="bg1"/>
                </a:solidFill>
                <a:latin typeface="Arial" pitchFamily="-112" charset="0"/>
                <a:ea typeface="+mn-ea"/>
                <a:cs typeface="+mn-cs"/>
              </a:rPr>
              <a:t>188b</a:t>
            </a:r>
          </a:p>
        </p:txBody>
      </p:sp>
      <p:sp>
        <p:nvSpPr>
          <p:cNvPr id="7" name="Rectangle 4"/>
          <p:cNvSpPr txBox="1">
            <a:spLocks noChangeArrowheads="1"/>
          </p:cNvSpPr>
          <p:nvPr/>
        </p:nvSpPr>
        <p:spPr bwMode="auto">
          <a:xfrm>
            <a:off x="20638" y="2349500"/>
            <a:ext cx="4191000" cy="450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0" indent="0" eaLnBrk="1" hangingPunct="1">
              <a:spcBef>
                <a:spcPct val="20000"/>
              </a:spcBef>
              <a:buNone/>
              <a:defRPr sz="36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defRPr/>
            </a:pPr>
            <a:r>
              <a:rPr lang="ru-RU" sz="2800" dirty="0">
                <a:effectLst>
                  <a:glow rad="228600">
                    <a:schemeClr val="tx1"/>
                  </a:glow>
                </a:effectLst>
              </a:rPr>
              <a:t>"</a:t>
            </a:r>
            <a:r>
              <a:rPr lang="en-US" sz="2800" dirty="0">
                <a:effectLst>
                  <a:glow rad="228600">
                    <a:schemeClr val="tx1"/>
                  </a:glow>
                </a:effectLst>
              </a:rPr>
              <a:t>Give </a:t>
            </a:r>
            <a:r>
              <a:rPr lang="en-US" sz="2800" dirty="0" err="1">
                <a:effectLst>
                  <a:glow rad="228600">
                    <a:schemeClr val="tx1"/>
                  </a:glow>
                </a:effectLst>
              </a:rPr>
              <a:t>thine</a:t>
            </a:r>
            <a:r>
              <a:rPr lang="en-US" sz="2800" dirty="0">
                <a:effectLst>
                  <a:glow rad="228600">
                    <a:schemeClr val="tx1"/>
                  </a:glow>
                </a:effectLst>
              </a:rPr>
              <a:t> ear, and hear what I say, And apply </a:t>
            </a:r>
            <a:r>
              <a:rPr lang="en-US" sz="2800" dirty="0" err="1">
                <a:effectLst>
                  <a:glow rad="228600">
                    <a:schemeClr val="tx1"/>
                  </a:glow>
                </a:effectLst>
              </a:rPr>
              <a:t>thine</a:t>
            </a:r>
            <a:r>
              <a:rPr lang="en-US" sz="2800" dirty="0">
                <a:effectLst>
                  <a:glow rad="228600">
                    <a:schemeClr val="tx1"/>
                  </a:glow>
                </a:effectLst>
              </a:rPr>
              <a:t> heart to apprehend; It is good for thee to place them in </a:t>
            </a:r>
            <a:r>
              <a:rPr lang="en-US" sz="2800" dirty="0" err="1">
                <a:effectLst>
                  <a:glow rad="228600">
                    <a:schemeClr val="tx1"/>
                  </a:glow>
                </a:effectLst>
              </a:rPr>
              <a:t>thine</a:t>
            </a:r>
            <a:r>
              <a:rPr lang="en-US" sz="2800" dirty="0">
                <a:effectLst>
                  <a:glow rad="228600">
                    <a:schemeClr val="tx1"/>
                  </a:glow>
                </a:effectLst>
              </a:rPr>
              <a:t> heart, let them rest in the casket of thy belly; That they may act as a peg upon thy tongue</a:t>
            </a:r>
            <a:r>
              <a:rPr lang="ru-RU" sz="2800" dirty="0">
                <a:effectLst>
                  <a:glow rad="228600">
                    <a:schemeClr val="tx1"/>
                  </a:glow>
                </a:effectLst>
              </a:rPr>
              <a:t>"</a:t>
            </a:r>
            <a:r>
              <a:rPr lang="en-US" sz="2800" dirty="0">
                <a:effectLst>
                  <a:glow rad="228600">
                    <a:schemeClr val="tx1"/>
                  </a:glow>
                </a:effectLst>
              </a:rPr>
              <a:t> (chap. 1)</a:t>
            </a:r>
          </a:p>
        </p:txBody>
      </p:sp>
      <p:sp>
        <p:nvSpPr>
          <p:cNvPr id="8" name="Rectangle 3"/>
          <p:cNvSpPr txBox="1">
            <a:spLocks noChangeArrowheads="1"/>
          </p:cNvSpPr>
          <p:nvPr/>
        </p:nvSpPr>
        <p:spPr bwMode="auto">
          <a:xfrm>
            <a:off x="4284663" y="2349500"/>
            <a:ext cx="4879975" cy="450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marL="0" indent="0" eaLnBrk="1" hangingPunct="1">
              <a:spcBef>
                <a:spcPct val="20000"/>
              </a:spcBef>
              <a:buNone/>
              <a:defRPr sz="36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defRPr/>
            </a:pPr>
            <a:r>
              <a:rPr lang="ru-RU" sz="2800" dirty="0">
                <a:effectLst>
                  <a:glow rad="228600">
                    <a:schemeClr val="tx1"/>
                  </a:glow>
                </a:effectLst>
              </a:rPr>
              <a:t>"</a:t>
            </a:r>
            <a:r>
              <a:rPr lang="en-US" sz="2800" dirty="0">
                <a:effectLst>
                  <a:glow rad="228600">
                    <a:schemeClr val="tx1"/>
                  </a:glow>
                </a:effectLst>
              </a:rPr>
              <a:t>Incline </a:t>
            </a:r>
            <a:r>
              <a:rPr lang="en-US" sz="2800" dirty="0" err="1">
                <a:effectLst>
                  <a:glow rad="228600">
                    <a:schemeClr val="tx1"/>
                  </a:glow>
                </a:effectLst>
              </a:rPr>
              <a:t>thine</a:t>
            </a:r>
            <a:r>
              <a:rPr lang="en-US" sz="2800" dirty="0">
                <a:effectLst>
                  <a:glow rad="228600">
                    <a:schemeClr val="tx1"/>
                  </a:glow>
                </a:effectLst>
              </a:rPr>
              <a:t> ear, and hear the words of the wise, And apply </a:t>
            </a:r>
            <a:r>
              <a:rPr lang="en-US" sz="2800" dirty="0" err="1">
                <a:effectLst>
                  <a:glow rad="228600">
                    <a:schemeClr val="tx1"/>
                  </a:glow>
                </a:effectLst>
              </a:rPr>
              <a:t>thine</a:t>
            </a:r>
            <a:r>
              <a:rPr lang="en-US" sz="2800" dirty="0">
                <a:effectLst>
                  <a:glow rad="228600">
                    <a:schemeClr val="tx1"/>
                  </a:glow>
                </a:effectLst>
              </a:rPr>
              <a:t> heart to my doctrine; For it is pleasant if thou keep them in thy belly, that they may be established together upon thy lips</a:t>
            </a:r>
            <a:r>
              <a:rPr lang="ru-RU" sz="2800" dirty="0">
                <a:effectLst>
                  <a:glow rad="228600">
                    <a:schemeClr val="tx1"/>
                  </a:glow>
                </a:effectLst>
              </a:rPr>
              <a:t>"</a:t>
            </a:r>
            <a:r>
              <a:rPr lang="en-US" sz="2800" dirty="0">
                <a:effectLst>
                  <a:glow rad="228600">
                    <a:schemeClr val="tx1"/>
                  </a:glow>
                </a:effectLst>
              </a:rPr>
              <a:t> (Proverbs 22:17-18)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9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build="p"/>
      <p:bldP spid="166915" grpId="0" build="p"/>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81"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en-US" b="1" dirty="0">
                <a:solidFill>
                  <a:srgbClr val="F4F4F4"/>
                </a:solidFill>
                <a:ea typeface="+mj-ea"/>
                <a:cs typeface="+mj-cs"/>
              </a:rPr>
              <a:t>Wisdom Literature Parallels</a:t>
            </a:r>
          </a:p>
        </p:txBody>
      </p:sp>
      <p:sp>
        <p:nvSpPr>
          <p:cNvPr id="166916" name="Rectangle 4"/>
          <p:cNvSpPr>
            <a:spLocks noGrp="1" noChangeArrowheads="1"/>
          </p:cNvSpPr>
          <p:nvPr>
            <p:ph type="body" sz="half" idx="1"/>
          </p:nvPr>
        </p:nvSpPr>
        <p:spPr>
          <a:xfrm>
            <a:off x="0" y="1466850"/>
            <a:ext cx="4191000" cy="666750"/>
          </a:xfrm>
          <a:noFill/>
          <a:ln>
            <a:noFill/>
          </a:ln>
          <a:effectLst/>
        </p:spPr>
        <p:txBody>
          <a:bodyPr vert="horz" wrap="square" lIns="91440" tIns="45720" rIns="91440" bIns="45720" numCol="1" anchor="t" anchorCtr="0" compatLnSpc="1">
            <a:prstTxWarp prst="textNoShape">
              <a:avLst/>
            </a:prstTxWarp>
          </a:bodyPr>
          <a:lstStyle/>
          <a:p>
            <a:pPr marL="0" indent="0" eaLnBrk="1" hangingPunct="1">
              <a:buFontTx/>
              <a:buNone/>
            </a:pPr>
            <a:r>
              <a:rPr lang="en-US" sz="3200" b="1" dirty="0">
                <a:solidFill>
                  <a:schemeClr val="bg1"/>
                </a:solidFill>
                <a:effectLst>
                  <a:glow rad="228600">
                    <a:schemeClr val="tx1"/>
                  </a:glow>
                </a:effectLst>
                <a:latin typeface="Arial" charset="0"/>
                <a:ea typeface="ＭＳ Ｐゴシック" charset="0"/>
                <a:cs typeface="ＭＳ Ｐゴシック" charset="0"/>
              </a:rPr>
              <a:t>Amen-</a:t>
            </a:r>
            <a:r>
              <a:rPr lang="en-US" sz="3200" b="1" dirty="0" err="1">
                <a:solidFill>
                  <a:schemeClr val="bg1"/>
                </a:solidFill>
                <a:effectLst>
                  <a:glow rad="228600">
                    <a:schemeClr val="tx1"/>
                  </a:glow>
                </a:effectLst>
                <a:latin typeface="Arial" charset="0"/>
                <a:ea typeface="ＭＳ Ｐゴシック" charset="0"/>
                <a:cs typeface="ＭＳ Ｐゴシック" charset="0"/>
              </a:rPr>
              <a:t>em</a:t>
            </a:r>
            <a:r>
              <a:rPr lang="en-US" sz="3200" b="1" dirty="0">
                <a:solidFill>
                  <a:schemeClr val="bg1"/>
                </a:solidFill>
                <a:effectLst>
                  <a:glow rad="228600">
                    <a:schemeClr val="tx1"/>
                  </a:glow>
                </a:effectLst>
                <a:latin typeface="Arial" charset="0"/>
                <a:ea typeface="ＭＳ Ｐゴシック" charset="0"/>
                <a:cs typeface="ＭＳ Ｐゴシック" charset="0"/>
              </a:rPr>
              <a:t>-</a:t>
            </a:r>
            <a:r>
              <a:rPr lang="en-US" sz="3200" b="1" dirty="0" err="1">
                <a:solidFill>
                  <a:schemeClr val="bg1"/>
                </a:solidFill>
                <a:effectLst>
                  <a:glow rad="228600">
                    <a:schemeClr val="tx1"/>
                  </a:glow>
                </a:effectLst>
                <a:latin typeface="Arial" charset="0"/>
                <a:ea typeface="ＭＳ Ｐゴシック" charset="0"/>
                <a:cs typeface="ＭＳ Ｐゴシック" charset="0"/>
              </a:rPr>
              <a:t>opet</a:t>
            </a:r>
            <a:endParaRPr lang="en-US" sz="32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166915" name="Rectangle 3"/>
          <p:cNvSpPr>
            <a:spLocks noGrp="1" noChangeArrowheads="1"/>
          </p:cNvSpPr>
          <p:nvPr>
            <p:ph type="body" sz="half" idx="2"/>
          </p:nvPr>
        </p:nvSpPr>
        <p:spPr>
          <a:xfrm>
            <a:off x="4262438" y="1466850"/>
            <a:ext cx="4881562" cy="658813"/>
          </a:xfrm>
          <a:noFill/>
          <a:ln>
            <a:noFill/>
          </a:ln>
          <a:effectLst/>
        </p:spPr>
        <p:txBody>
          <a:bodyPr vert="horz" wrap="square" lIns="91440" tIns="45720" rIns="91440" bIns="45720" numCol="1" anchor="t" anchorCtr="0" compatLnSpc="1">
            <a:prstTxWarp prst="textNoShape">
              <a:avLst/>
            </a:prstTxWarp>
          </a:bodyPr>
          <a:lstStyle/>
          <a:p>
            <a:pPr marL="0" indent="0" eaLnBrk="1" hangingPunct="1">
              <a:buFontTx/>
              <a:buNone/>
            </a:pPr>
            <a:r>
              <a:rPr lang="en-US" sz="3200" b="1" dirty="0">
                <a:solidFill>
                  <a:schemeClr val="bg1"/>
                </a:solidFill>
                <a:effectLst>
                  <a:glow rad="228600">
                    <a:schemeClr val="tx1"/>
                  </a:glow>
                </a:effectLst>
                <a:latin typeface="Arial" charset="0"/>
                <a:ea typeface="ＭＳ Ｐゴシック" charset="0"/>
                <a:cs typeface="ＭＳ Ｐゴシック" charset="0"/>
              </a:rPr>
              <a:t>Proverbs 22:17–24:22</a:t>
            </a: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en-US" sz="2400" b="1">
                <a:solidFill>
                  <a:schemeClr val="bg1"/>
                </a:solidFill>
                <a:latin typeface="Arial" pitchFamily="-112" charset="0"/>
                <a:ea typeface="+mn-ea"/>
                <a:cs typeface="+mn-cs"/>
              </a:rPr>
              <a:t>188b</a:t>
            </a:r>
          </a:p>
        </p:txBody>
      </p:sp>
      <p:sp>
        <p:nvSpPr>
          <p:cNvPr id="7" name="Rectangle 4"/>
          <p:cNvSpPr txBox="1">
            <a:spLocks noChangeArrowheads="1"/>
          </p:cNvSpPr>
          <p:nvPr/>
        </p:nvSpPr>
        <p:spPr bwMode="auto">
          <a:xfrm>
            <a:off x="20638" y="2349500"/>
            <a:ext cx="4191000" cy="450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marL="0" indent="0" eaLnBrk="1" hangingPunct="1">
              <a:spcBef>
                <a:spcPct val="20000"/>
              </a:spcBef>
              <a:buNone/>
              <a:defRPr sz="2800" b="1">
                <a:solidFill>
                  <a:schemeClr val="bg1"/>
                </a:solidFill>
                <a:effectLst>
                  <a:glow rad="228600">
                    <a:schemeClr val="tx1"/>
                  </a:glow>
                </a:effectLst>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r>
              <a:rPr lang="ru-RU" dirty="0"/>
              <a:t>"</a:t>
            </a:r>
            <a:r>
              <a:rPr lang="en-US" dirty="0"/>
              <a:t>Beware of robbing the poor, and oppressing the afflicted</a:t>
            </a:r>
            <a:r>
              <a:rPr lang="ru-RU" dirty="0"/>
              <a:t>"</a:t>
            </a:r>
            <a:r>
              <a:rPr lang="en-US" dirty="0"/>
              <a:t> (chap. 2)</a:t>
            </a:r>
          </a:p>
        </p:txBody>
      </p:sp>
      <p:sp>
        <p:nvSpPr>
          <p:cNvPr id="8" name="Rectangle 3"/>
          <p:cNvSpPr txBox="1">
            <a:spLocks noChangeArrowheads="1"/>
          </p:cNvSpPr>
          <p:nvPr/>
        </p:nvSpPr>
        <p:spPr bwMode="auto">
          <a:xfrm>
            <a:off x="4284663" y="2349500"/>
            <a:ext cx="4879975" cy="450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marL="0" indent="0" eaLnBrk="1" hangingPunct="1">
              <a:spcBef>
                <a:spcPct val="20000"/>
              </a:spcBef>
              <a:buNone/>
              <a:defRPr sz="2800" b="1">
                <a:solidFill>
                  <a:schemeClr val="bg1"/>
                </a:solidFill>
                <a:effectLst>
                  <a:glow rad="228600">
                    <a:schemeClr val="tx1"/>
                  </a:glow>
                </a:effectLst>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r>
              <a:rPr lang="ru-RU" dirty="0"/>
              <a:t>"</a:t>
            </a:r>
            <a:r>
              <a:rPr lang="en-US" dirty="0"/>
              <a:t>Rob not the poor, for he is poor, neither oppress (or crush) the lowly in the gate</a:t>
            </a:r>
            <a:r>
              <a:rPr lang="ru-RU" dirty="0"/>
              <a:t>"</a:t>
            </a:r>
            <a:r>
              <a:rPr lang="en-US" dirty="0"/>
              <a:t> (Proverbs 22:22)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9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build="p"/>
      <p:bldP spid="166915" grpId="0" build="p"/>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295399" y="252937"/>
            <a:ext cx="7802797"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l" eaLnBrk="1" hangingPunct="1"/>
            <a:r>
              <a:rPr lang="en-US" b="1" dirty="0">
                <a:solidFill>
                  <a:schemeClr val="tx1"/>
                </a:solidFill>
                <a:effectLst/>
                <a:latin typeface="Arial" charset="0"/>
                <a:ea typeface="ＭＳ Ｐゴシック" charset="0"/>
              </a:rPr>
              <a:t>Types of Pagan Literature</a:t>
            </a:r>
          </a:p>
        </p:txBody>
      </p:sp>
      <p:sp>
        <p:nvSpPr>
          <p:cNvPr id="8195" name="Rectangle 3"/>
          <p:cNvSpPr>
            <a:spLocks noGrp="1" noChangeArrowheads="1"/>
          </p:cNvSpPr>
          <p:nvPr>
            <p:ph type="body" sz="half" idx="1"/>
          </p:nvPr>
        </p:nvSpPr>
        <p:spPr>
          <a:xfrm>
            <a:off x="0" y="1447800"/>
            <a:ext cx="7772400" cy="4530725"/>
          </a:xfrm>
          <a:solidFill>
            <a:schemeClr val="bg1"/>
          </a:solidFill>
        </p:spPr>
        <p:txBody>
          <a:bodyPr/>
          <a:lstStyle/>
          <a:p>
            <a:pPr marL="609600" indent="-609600" eaLnBrk="1" hangingPunct="1">
              <a:lnSpc>
                <a:spcPct val="90000"/>
              </a:lnSpc>
              <a:buFontTx/>
              <a:buAutoNum type="arabicPeriod"/>
              <a:defRPr/>
            </a:pPr>
            <a:r>
              <a:rPr lang="en-US" sz="2800" b="1" dirty="0">
                <a:latin typeface="Arial" charset="0"/>
                <a:ea typeface="ＭＳ Ｐゴシック" charset="0"/>
                <a:cs typeface="ＭＳ Ｐゴシック" charset="0"/>
              </a:rPr>
              <a:t>Historical</a:t>
            </a:r>
          </a:p>
          <a:p>
            <a:pPr marL="1257300" lvl="1" indent="-533400" eaLnBrk="1" hangingPunct="1">
              <a:lnSpc>
                <a:spcPct val="90000"/>
              </a:lnSpc>
              <a:buClrTx/>
              <a:buFontTx/>
              <a:buAutoNum type="alphaLcParenR"/>
              <a:defRPr/>
            </a:pPr>
            <a:r>
              <a:rPr lang="en-US" b="1" dirty="0">
                <a:latin typeface="Arial" charset="0"/>
                <a:ea typeface="ＭＳ Ｐゴシック" charset="0"/>
              </a:rPr>
              <a:t>Assyrian (e.g., </a:t>
            </a:r>
            <a:r>
              <a:rPr lang="en-US" b="1" dirty="0" err="1">
                <a:latin typeface="Arial" charset="0"/>
                <a:ea typeface="ＭＳ Ｐゴシック" charset="0"/>
              </a:rPr>
              <a:t>Tiglath-Pileser</a:t>
            </a:r>
            <a:r>
              <a:rPr lang="en-US" b="1" dirty="0">
                <a:latin typeface="Arial" charset="0"/>
                <a:ea typeface="ＭＳ Ｐゴシック" charset="0"/>
              </a:rPr>
              <a:t>)</a:t>
            </a:r>
          </a:p>
          <a:p>
            <a:pPr marL="1257300" lvl="1" indent="-533400" eaLnBrk="1" hangingPunct="1">
              <a:lnSpc>
                <a:spcPct val="90000"/>
              </a:lnSpc>
              <a:buClrTx/>
              <a:buFontTx/>
              <a:buAutoNum type="alphaLcParenR"/>
              <a:defRPr/>
            </a:pPr>
            <a:r>
              <a:rPr lang="en-US" b="1" dirty="0">
                <a:latin typeface="Arial" charset="0"/>
                <a:ea typeface="ＭＳ Ｐゴシック" charset="0"/>
              </a:rPr>
              <a:t>Egyptian (histories of pharaohs)</a:t>
            </a:r>
          </a:p>
          <a:p>
            <a:pPr marL="1257300" lvl="1" indent="-533400" eaLnBrk="1" hangingPunct="1">
              <a:lnSpc>
                <a:spcPct val="90000"/>
              </a:lnSpc>
              <a:buClrTx/>
              <a:buFontTx/>
              <a:buAutoNum type="alphaLcParenR"/>
              <a:defRPr/>
            </a:pPr>
            <a:r>
              <a:rPr lang="en-US" b="1" dirty="0">
                <a:latin typeface="Arial" charset="0"/>
                <a:ea typeface="ＭＳ Ｐゴシック" charset="0"/>
              </a:rPr>
              <a:t>Babylonian Chronicles</a:t>
            </a:r>
          </a:p>
          <a:p>
            <a:pPr marL="1257300" lvl="1" indent="-533400" eaLnBrk="1" hangingPunct="1">
              <a:lnSpc>
                <a:spcPct val="90000"/>
              </a:lnSpc>
              <a:buClrTx/>
              <a:buFontTx/>
              <a:buAutoNum type="alphaLcParenR"/>
              <a:defRPr/>
            </a:pPr>
            <a:r>
              <a:rPr lang="en-US" b="1" dirty="0">
                <a:latin typeface="Arial" charset="0"/>
                <a:ea typeface="ＭＳ Ｐゴシック" charset="0"/>
              </a:rPr>
              <a:t>Persian (e.g., Cyrus Cylinder)</a:t>
            </a:r>
          </a:p>
          <a:p>
            <a:pPr marL="609600" indent="-609600" eaLnBrk="1" hangingPunct="1">
              <a:lnSpc>
                <a:spcPct val="90000"/>
              </a:lnSpc>
              <a:buFontTx/>
              <a:buAutoNum type="arabicPeriod"/>
              <a:defRPr/>
            </a:pPr>
            <a:r>
              <a:rPr lang="en-US" sz="2800" b="1" dirty="0">
                <a:latin typeface="Arial" charset="0"/>
                <a:ea typeface="ＭＳ Ｐゴシック" charset="0"/>
                <a:cs typeface="ＭＳ Ｐゴシック" charset="0"/>
              </a:rPr>
              <a:t>Wisdom</a:t>
            </a:r>
          </a:p>
          <a:p>
            <a:pPr marL="1257300" lvl="1" indent="-533400" eaLnBrk="1" hangingPunct="1">
              <a:lnSpc>
                <a:spcPct val="90000"/>
              </a:lnSpc>
              <a:buClrTx/>
              <a:buFontTx/>
              <a:buAutoNum type="alphaLcParenR"/>
              <a:defRPr/>
            </a:pPr>
            <a:r>
              <a:rPr lang="en-US" b="1" dirty="0">
                <a:latin typeface="Arial" charset="0"/>
                <a:ea typeface="ＭＳ Ｐゴシック" charset="0"/>
              </a:rPr>
              <a:t>Instruction of </a:t>
            </a:r>
            <a:r>
              <a:rPr lang="en-US" b="1" dirty="0" err="1">
                <a:latin typeface="Arial" charset="0"/>
                <a:ea typeface="ＭＳ Ｐゴシック" charset="0"/>
              </a:rPr>
              <a:t>Amenemope</a:t>
            </a:r>
            <a:endParaRPr lang="en-US" b="1" dirty="0">
              <a:latin typeface="Arial" charset="0"/>
              <a:ea typeface="ＭＳ Ｐゴシック" charset="0"/>
            </a:endParaRPr>
          </a:p>
          <a:p>
            <a:pPr marL="1257300" lvl="1" indent="-533400" eaLnBrk="1" hangingPunct="1">
              <a:lnSpc>
                <a:spcPct val="90000"/>
              </a:lnSpc>
              <a:buClrTx/>
              <a:buFontTx/>
              <a:buAutoNum type="alphaLcParenR"/>
              <a:defRPr/>
            </a:pPr>
            <a:r>
              <a:rPr lang="en-US" b="1" dirty="0">
                <a:latin typeface="Arial" charset="0"/>
                <a:ea typeface="ＭＳ Ｐゴシック" charset="0"/>
              </a:rPr>
              <a:t>Egyptian Love Songs</a:t>
            </a:r>
          </a:p>
        </p:txBody>
      </p:sp>
      <p:pic>
        <p:nvPicPr>
          <p:cNvPr id="124931" name="Picture 15" descr="scroll">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 y="300038"/>
            <a:ext cx="1238250" cy="947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2" name="Text Box 16"/>
          <p:cNvSpPr txBox="1">
            <a:spLocks noChangeArrowheads="1"/>
          </p:cNvSpPr>
          <p:nvPr/>
        </p:nvSpPr>
        <p:spPr bwMode="auto">
          <a:xfrm>
            <a:off x="8442325" y="36513"/>
            <a:ext cx="565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t>189</a:t>
            </a:r>
            <a:endParaRPr lang="en-US" sz="1800"/>
          </a:p>
        </p:txBody>
      </p:sp>
      <p:pic>
        <p:nvPicPr>
          <p:cNvPr id="12493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11863" y="3860800"/>
            <a:ext cx="28575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8195">
                                            <p:txEl>
                                              <p:pRg st="7" end="7"/>
                                            </p:txEl>
                                          </p:spTgt>
                                        </p:tgtEl>
                                        <p:attrNameLst>
                                          <p:attrName>style.visibility</p:attrName>
                                        </p:attrNameLst>
                                      </p:cBhvr>
                                      <p:to>
                                        <p:strVal val="visible"/>
                                      </p:to>
                                    </p:set>
                                    <p:anim calcmode="lin" valueType="num">
                                      <p:cBhvr additive="base">
                                        <p:cTn id="7" dur="500" fill="hold"/>
                                        <p:tgtEl>
                                          <p:spTgt spid="8195">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69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929798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en-US" b="1" dirty="0">
                <a:solidFill>
                  <a:srgbClr val="F4F4F4"/>
                </a:solidFill>
                <a:ea typeface="+mj-ea"/>
                <a:cs typeface="+mj-cs"/>
              </a:rPr>
              <a:t>Wisdom Literature Parallels</a:t>
            </a:r>
          </a:p>
        </p:txBody>
      </p:sp>
      <p:sp>
        <p:nvSpPr>
          <p:cNvPr id="166916" name="Rectangle 4"/>
          <p:cNvSpPr>
            <a:spLocks noGrp="1" noChangeArrowheads="1"/>
          </p:cNvSpPr>
          <p:nvPr>
            <p:ph type="body" sz="half" idx="1"/>
          </p:nvPr>
        </p:nvSpPr>
        <p:spPr>
          <a:xfrm>
            <a:off x="0" y="1268760"/>
            <a:ext cx="4191000" cy="1890713"/>
          </a:xfrm>
          <a:effectLst>
            <a:outerShdw blurRad="63500" dist="38099" dir="2700000" algn="ctr" rotWithShape="0">
              <a:srgbClr val="000000">
                <a:alpha val="74998"/>
              </a:srgbClr>
            </a:outerShdw>
          </a:effectLst>
        </p:spPr>
        <p:txBody>
          <a:bodyPr/>
          <a:lstStyle/>
          <a:p>
            <a:pPr eaLnBrk="1" hangingPunct="1">
              <a:defRPr/>
            </a:pPr>
            <a:r>
              <a:rPr lang="en-US" sz="3600" b="1" dirty="0">
                <a:solidFill>
                  <a:schemeClr val="bg1"/>
                </a:solidFill>
                <a:latin typeface="Arial" charset="0"/>
                <a:ea typeface="ＭＳ Ｐゴシック" charset="0"/>
                <a:cs typeface="ＭＳ Ｐゴシック" charset="0"/>
              </a:rPr>
              <a:t>Amen-</a:t>
            </a:r>
            <a:r>
              <a:rPr lang="en-US" sz="3600" b="1" dirty="0" err="1">
                <a:solidFill>
                  <a:schemeClr val="bg1"/>
                </a:solidFill>
                <a:latin typeface="Arial" charset="0"/>
                <a:ea typeface="ＭＳ Ｐゴシック" charset="0"/>
                <a:cs typeface="ＭＳ Ｐゴシック" charset="0"/>
              </a:rPr>
              <a:t>em</a:t>
            </a:r>
            <a:r>
              <a:rPr lang="en-US" sz="3600" b="1" dirty="0">
                <a:solidFill>
                  <a:schemeClr val="bg1"/>
                </a:solidFill>
                <a:latin typeface="Arial" charset="0"/>
                <a:ea typeface="ＭＳ Ｐゴシック" charset="0"/>
                <a:cs typeface="ＭＳ Ｐゴシック" charset="0"/>
              </a:rPr>
              <a:t>-</a:t>
            </a:r>
            <a:r>
              <a:rPr lang="en-US" sz="3600" b="1" dirty="0" err="1">
                <a:solidFill>
                  <a:schemeClr val="bg1"/>
                </a:solidFill>
                <a:latin typeface="Arial" charset="0"/>
                <a:ea typeface="ＭＳ Ｐゴシック" charset="0"/>
                <a:cs typeface="ＭＳ Ｐゴシック" charset="0"/>
              </a:rPr>
              <a:t>opet</a:t>
            </a:r>
            <a:endParaRPr lang="en-US" sz="3600" b="1" dirty="0">
              <a:solidFill>
                <a:schemeClr val="bg1"/>
              </a:solidFill>
              <a:latin typeface="Arial" charset="0"/>
              <a:ea typeface="ＭＳ Ｐゴシック" charset="0"/>
              <a:cs typeface="ＭＳ Ｐゴシック" charset="0"/>
            </a:endParaRPr>
          </a:p>
          <a:p>
            <a:pPr eaLnBrk="1" hangingPunct="1">
              <a:defRPr/>
            </a:pPr>
            <a:r>
              <a:rPr lang="en-US" sz="3600" b="1" dirty="0">
                <a:solidFill>
                  <a:schemeClr val="bg1"/>
                </a:solidFill>
                <a:latin typeface="Arial" charset="0"/>
                <a:ea typeface="ＭＳ Ｐゴシック" charset="0"/>
                <a:cs typeface="ＭＳ Ｐゴシック" charset="0"/>
              </a:rPr>
              <a:t>Egyptian Love Poems </a:t>
            </a:r>
          </a:p>
        </p:txBody>
      </p:sp>
      <p:sp>
        <p:nvSpPr>
          <p:cNvPr id="166915" name="Rectangle 3"/>
          <p:cNvSpPr>
            <a:spLocks noGrp="1" noChangeArrowheads="1"/>
          </p:cNvSpPr>
          <p:nvPr>
            <p:ph type="body" sz="half" idx="2"/>
          </p:nvPr>
        </p:nvSpPr>
        <p:spPr>
          <a:xfrm>
            <a:off x="3962400" y="1268760"/>
            <a:ext cx="5181600" cy="1890713"/>
          </a:xfrm>
          <a:effectLst>
            <a:outerShdw blurRad="63500" dist="38099" dir="2700000" algn="ctr" rotWithShape="0">
              <a:srgbClr val="000000">
                <a:alpha val="74998"/>
              </a:srgbClr>
            </a:outerShdw>
          </a:effectLst>
        </p:spPr>
        <p:txBody>
          <a:bodyPr/>
          <a:lstStyle/>
          <a:p>
            <a:pPr eaLnBrk="1" hangingPunct="1">
              <a:defRPr/>
            </a:pPr>
            <a:r>
              <a:rPr lang="en-US" sz="3600" b="1" dirty="0">
                <a:solidFill>
                  <a:schemeClr val="bg1"/>
                </a:solidFill>
                <a:latin typeface="Arial" charset="0"/>
                <a:ea typeface="ＭＳ Ｐゴシック" charset="0"/>
                <a:cs typeface="ＭＳ Ｐゴシック" charset="0"/>
              </a:rPr>
              <a:t>Proverbs </a:t>
            </a:r>
            <a:r>
              <a:rPr lang="en-US" sz="3200" b="1" dirty="0">
                <a:solidFill>
                  <a:schemeClr val="bg1"/>
                </a:solidFill>
                <a:latin typeface="Arial" charset="0"/>
                <a:ea typeface="ＭＳ Ｐゴシック" charset="0"/>
                <a:cs typeface="ＭＳ Ｐゴシック" charset="0"/>
              </a:rPr>
              <a:t>22:17–24:22</a:t>
            </a:r>
            <a:endParaRPr lang="en-US" sz="3600" b="1" dirty="0">
              <a:solidFill>
                <a:schemeClr val="bg1"/>
              </a:solidFill>
              <a:latin typeface="Arial" charset="0"/>
              <a:ea typeface="ＭＳ Ｐゴシック" charset="0"/>
              <a:cs typeface="ＭＳ Ｐゴシック" charset="0"/>
            </a:endParaRPr>
          </a:p>
          <a:p>
            <a:pPr eaLnBrk="1" hangingPunct="1">
              <a:defRPr/>
            </a:pPr>
            <a:r>
              <a:rPr lang="en-US" sz="3600" b="1" dirty="0">
                <a:solidFill>
                  <a:schemeClr val="bg1"/>
                </a:solidFill>
                <a:latin typeface="Arial" charset="0"/>
                <a:ea typeface="ＭＳ Ｐゴシック" charset="0"/>
                <a:cs typeface="ＭＳ Ｐゴシック" charset="0"/>
              </a:rPr>
              <a:t>Song of </a:t>
            </a:r>
            <a:br>
              <a:rPr lang="en-US" sz="3600" b="1" dirty="0">
                <a:solidFill>
                  <a:schemeClr val="bg1"/>
                </a:solidFill>
                <a:latin typeface="Arial" charset="0"/>
                <a:ea typeface="ＭＳ Ｐゴシック" charset="0"/>
                <a:cs typeface="ＭＳ Ｐゴシック" charset="0"/>
              </a:rPr>
            </a:br>
            <a:r>
              <a:rPr lang="en-US" sz="3600" b="1" dirty="0">
                <a:solidFill>
                  <a:schemeClr val="bg1"/>
                </a:solidFill>
                <a:latin typeface="Arial" charset="0"/>
                <a:ea typeface="ＭＳ Ｐゴシック" charset="0"/>
                <a:cs typeface="ＭＳ Ｐゴシック" charset="0"/>
              </a:rPr>
              <a:t>Solomon</a:t>
            </a:r>
            <a:endParaRPr lang="en-US" sz="3600" b="1" dirty="0">
              <a:latin typeface="Arial" charset="0"/>
              <a:ea typeface="ＭＳ Ｐゴシック" charset="0"/>
              <a:cs typeface="ＭＳ Ｐゴシック" charset="0"/>
            </a:endParaRP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en-US" sz="2400" b="1">
                <a:solidFill>
                  <a:schemeClr val="bg1"/>
                </a:solidFill>
                <a:latin typeface="Arial" pitchFamily="-112" charset="0"/>
                <a:ea typeface="+mn-ea"/>
                <a:cs typeface="+mn-cs"/>
              </a:rPr>
              <a:t>188b</a:t>
            </a:r>
          </a:p>
        </p:txBody>
      </p:sp>
      <p:sp>
        <p:nvSpPr>
          <p:cNvPr id="8" name="Rectangle 4"/>
          <p:cNvSpPr txBox="1">
            <a:spLocks noChangeArrowheads="1"/>
          </p:cNvSpPr>
          <p:nvPr/>
        </p:nvSpPr>
        <p:spPr bwMode="auto">
          <a:xfrm>
            <a:off x="250825" y="3068960"/>
            <a:ext cx="4033838" cy="30956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marL="0" indent="0" eaLnBrk="1" hangingPunct="1">
              <a:spcBef>
                <a:spcPct val="20000"/>
              </a:spcBef>
              <a:buNone/>
              <a:defRPr sz="28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defRPr/>
            </a:pPr>
            <a:r>
              <a:rPr lang="ru-RU" dirty="0"/>
              <a:t>"</a:t>
            </a:r>
            <a:r>
              <a:rPr lang="en-US" dirty="0"/>
              <a:t>If only I were a laundryman of my sister</a:t>
            </a:r>
            <a:r>
              <a:rPr lang="uk-UA" dirty="0"/>
              <a:t>'</a:t>
            </a:r>
            <a:r>
              <a:rPr lang="en-US" dirty="0"/>
              <a:t>s garment even for one month! I would be strengthened by grasping [the clothes] that touch her body (Arnold, 192)</a:t>
            </a:r>
          </a:p>
        </p:txBody>
      </p:sp>
      <p:sp>
        <p:nvSpPr>
          <p:cNvPr id="9" name="Rectangle 4"/>
          <p:cNvSpPr txBox="1">
            <a:spLocks noChangeArrowheads="1"/>
          </p:cNvSpPr>
          <p:nvPr/>
        </p:nvSpPr>
        <p:spPr bwMode="auto">
          <a:xfrm>
            <a:off x="4787900" y="3068960"/>
            <a:ext cx="4032250" cy="30956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marL="0" indent="0" eaLnBrk="1" hangingPunct="1">
              <a:spcBef>
                <a:spcPct val="20000"/>
              </a:spcBef>
              <a:buNone/>
              <a:defRPr sz="28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defRPr/>
            </a:pPr>
            <a:r>
              <a:rPr lang="ru-RU" dirty="0"/>
              <a:t>"</a:t>
            </a:r>
            <a:r>
              <a:rPr lang="en-US" dirty="0"/>
              <a:t>Your clothes are scented like the cedars of Lebanon</a:t>
            </a:r>
            <a:r>
              <a:rPr lang="ru-RU" dirty="0"/>
              <a:t>"</a:t>
            </a:r>
            <a:r>
              <a:rPr lang="en-US" dirty="0"/>
              <a:t> (4:11)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295400" y="277813"/>
            <a:ext cx="779145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l" eaLnBrk="1" hangingPunct="1"/>
            <a:r>
              <a:rPr lang="en-US" b="1" dirty="0">
                <a:solidFill>
                  <a:schemeClr val="tx1"/>
                </a:solidFill>
                <a:effectLst/>
                <a:latin typeface="Arial" charset="0"/>
                <a:ea typeface="ＭＳ Ｐゴシック" charset="0"/>
              </a:rPr>
              <a:t>Types of Pagan Literature</a:t>
            </a:r>
          </a:p>
        </p:txBody>
      </p:sp>
      <p:sp>
        <p:nvSpPr>
          <p:cNvPr id="8195" name="Rectangle 3"/>
          <p:cNvSpPr>
            <a:spLocks noGrp="1" noChangeArrowheads="1"/>
          </p:cNvSpPr>
          <p:nvPr>
            <p:ph type="body" sz="half" idx="1"/>
          </p:nvPr>
        </p:nvSpPr>
        <p:spPr>
          <a:xfrm>
            <a:off x="0" y="1447800"/>
            <a:ext cx="7772400" cy="4530725"/>
          </a:xfrm>
          <a:solidFill>
            <a:schemeClr val="bg1"/>
          </a:solidFill>
        </p:spPr>
        <p:txBody>
          <a:bodyPr/>
          <a:lstStyle/>
          <a:p>
            <a:pPr marL="609600" indent="-609600" eaLnBrk="1" hangingPunct="1">
              <a:lnSpc>
                <a:spcPct val="90000"/>
              </a:lnSpc>
              <a:buFontTx/>
              <a:buAutoNum type="arabicPeriod"/>
              <a:defRPr/>
            </a:pPr>
            <a:r>
              <a:rPr lang="en-US" sz="2800" b="1" dirty="0">
                <a:latin typeface="Arial" charset="0"/>
                <a:ea typeface="ＭＳ Ｐゴシック" charset="0"/>
                <a:cs typeface="ＭＳ Ｐゴシック" charset="0"/>
              </a:rPr>
              <a:t>Historical</a:t>
            </a:r>
          </a:p>
          <a:p>
            <a:pPr marL="1257300" lvl="1" indent="-533400" eaLnBrk="1" hangingPunct="1">
              <a:lnSpc>
                <a:spcPct val="90000"/>
              </a:lnSpc>
              <a:buClrTx/>
              <a:buFontTx/>
              <a:buAutoNum type="alphaLcParenR"/>
              <a:defRPr/>
            </a:pPr>
            <a:r>
              <a:rPr lang="en-US" b="1" dirty="0">
                <a:latin typeface="Arial" charset="0"/>
                <a:ea typeface="ＭＳ Ｐゴシック" charset="0"/>
              </a:rPr>
              <a:t>Assyrian (e.g., </a:t>
            </a:r>
            <a:r>
              <a:rPr lang="en-US" b="1" dirty="0" err="1">
                <a:latin typeface="Arial" charset="0"/>
                <a:ea typeface="ＭＳ Ｐゴシック" charset="0"/>
              </a:rPr>
              <a:t>Tiglath-Pileser</a:t>
            </a:r>
            <a:r>
              <a:rPr lang="en-US" b="1" dirty="0">
                <a:latin typeface="Arial" charset="0"/>
                <a:ea typeface="ＭＳ Ｐゴシック" charset="0"/>
              </a:rPr>
              <a:t>)</a:t>
            </a:r>
          </a:p>
          <a:p>
            <a:pPr marL="1257300" lvl="1" indent="-533400" eaLnBrk="1" hangingPunct="1">
              <a:lnSpc>
                <a:spcPct val="90000"/>
              </a:lnSpc>
              <a:buClrTx/>
              <a:buFontTx/>
              <a:buAutoNum type="alphaLcParenR"/>
              <a:defRPr/>
            </a:pPr>
            <a:r>
              <a:rPr lang="en-US" b="1" dirty="0">
                <a:latin typeface="Arial" charset="0"/>
                <a:ea typeface="ＭＳ Ｐゴシック" charset="0"/>
              </a:rPr>
              <a:t>Egyptian (histories of pharaohs)</a:t>
            </a:r>
          </a:p>
          <a:p>
            <a:pPr marL="1257300" lvl="1" indent="-533400" eaLnBrk="1" hangingPunct="1">
              <a:lnSpc>
                <a:spcPct val="90000"/>
              </a:lnSpc>
              <a:buClrTx/>
              <a:buFontTx/>
              <a:buAutoNum type="alphaLcParenR"/>
              <a:defRPr/>
            </a:pPr>
            <a:r>
              <a:rPr lang="en-US" b="1" dirty="0">
                <a:latin typeface="Arial" charset="0"/>
                <a:ea typeface="ＭＳ Ｐゴシック" charset="0"/>
              </a:rPr>
              <a:t>Babylonian Chronicles</a:t>
            </a:r>
          </a:p>
          <a:p>
            <a:pPr marL="1257300" lvl="1" indent="-533400" eaLnBrk="1" hangingPunct="1">
              <a:lnSpc>
                <a:spcPct val="90000"/>
              </a:lnSpc>
              <a:buClrTx/>
              <a:buFontTx/>
              <a:buAutoNum type="alphaLcParenR"/>
              <a:defRPr/>
            </a:pPr>
            <a:r>
              <a:rPr lang="en-US" b="1" dirty="0">
                <a:latin typeface="Arial" charset="0"/>
                <a:ea typeface="ＭＳ Ｐゴシック" charset="0"/>
              </a:rPr>
              <a:t>Persian (e.g., Cyrus Cylinder)</a:t>
            </a:r>
          </a:p>
          <a:p>
            <a:pPr marL="609600" indent="-609600" eaLnBrk="1" hangingPunct="1">
              <a:lnSpc>
                <a:spcPct val="90000"/>
              </a:lnSpc>
              <a:buFontTx/>
              <a:buAutoNum type="arabicPeriod"/>
              <a:defRPr/>
            </a:pPr>
            <a:r>
              <a:rPr lang="en-US" sz="2800" b="1" dirty="0">
                <a:latin typeface="Arial" charset="0"/>
                <a:ea typeface="ＭＳ Ｐゴシック" charset="0"/>
                <a:cs typeface="ＭＳ Ｐゴシック" charset="0"/>
              </a:rPr>
              <a:t>Wisdom</a:t>
            </a:r>
          </a:p>
          <a:p>
            <a:pPr marL="1257300" lvl="1" indent="-533400" eaLnBrk="1" hangingPunct="1">
              <a:lnSpc>
                <a:spcPct val="90000"/>
              </a:lnSpc>
              <a:buClrTx/>
              <a:buFontTx/>
              <a:buAutoNum type="alphaLcParenR"/>
              <a:defRPr/>
            </a:pPr>
            <a:r>
              <a:rPr lang="en-US" b="1" dirty="0">
                <a:latin typeface="Arial" charset="0"/>
                <a:ea typeface="ＭＳ Ｐゴシック" charset="0"/>
              </a:rPr>
              <a:t>Instruction of </a:t>
            </a:r>
            <a:r>
              <a:rPr lang="en-US" b="1" dirty="0" err="1">
                <a:latin typeface="Arial" charset="0"/>
                <a:ea typeface="ＭＳ Ｐゴシック" charset="0"/>
              </a:rPr>
              <a:t>Amenemope</a:t>
            </a:r>
            <a:endParaRPr lang="en-US" b="1" dirty="0">
              <a:latin typeface="Arial" charset="0"/>
              <a:ea typeface="ＭＳ Ｐゴシック" charset="0"/>
            </a:endParaRPr>
          </a:p>
          <a:p>
            <a:pPr marL="1257300" lvl="1" indent="-533400" eaLnBrk="1" hangingPunct="1">
              <a:lnSpc>
                <a:spcPct val="90000"/>
              </a:lnSpc>
              <a:buClrTx/>
              <a:buFontTx/>
              <a:buAutoNum type="alphaLcParenR"/>
              <a:defRPr/>
            </a:pPr>
            <a:r>
              <a:rPr lang="en-US" b="1" dirty="0">
                <a:latin typeface="Arial" charset="0"/>
                <a:ea typeface="ＭＳ Ｐゴシック" charset="0"/>
              </a:rPr>
              <a:t>Egyptian Love Songs</a:t>
            </a:r>
          </a:p>
          <a:p>
            <a:pPr marL="1257300" lvl="1" indent="-533400" eaLnBrk="1" hangingPunct="1">
              <a:lnSpc>
                <a:spcPct val="90000"/>
              </a:lnSpc>
              <a:buClrTx/>
              <a:buFontTx/>
              <a:buAutoNum type="alphaLcParenR"/>
              <a:defRPr/>
            </a:pPr>
            <a:r>
              <a:rPr lang="en-US" b="1" dirty="0">
                <a:latin typeface="Arial" charset="0"/>
                <a:ea typeface="ＭＳ Ｐゴシック" charset="0"/>
              </a:rPr>
              <a:t>Hymns &amp; Prayers</a:t>
            </a:r>
          </a:p>
        </p:txBody>
      </p:sp>
      <p:pic>
        <p:nvPicPr>
          <p:cNvPr id="129027" name="Picture 15" descr="scroll">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 y="300038"/>
            <a:ext cx="1238250" cy="947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8" name="Text Box 16"/>
          <p:cNvSpPr txBox="1">
            <a:spLocks noChangeArrowheads="1"/>
          </p:cNvSpPr>
          <p:nvPr/>
        </p:nvSpPr>
        <p:spPr bwMode="auto">
          <a:xfrm>
            <a:off x="8442325" y="36513"/>
            <a:ext cx="565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t>189</a:t>
            </a:r>
            <a:endParaRPr lang="en-US" sz="1800"/>
          </a:p>
        </p:txBody>
      </p:sp>
      <p:pic>
        <p:nvPicPr>
          <p:cNvPr id="129029"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11863" y="3860800"/>
            <a:ext cx="28575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8195">
                                            <p:txEl>
                                              <p:pRg st="8" end="8"/>
                                            </p:txEl>
                                          </p:spTgt>
                                        </p:tgtEl>
                                        <p:attrNameLst>
                                          <p:attrName>style.visibility</p:attrName>
                                        </p:attrNameLst>
                                      </p:cBhvr>
                                      <p:to>
                                        <p:strVal val="visible"/>
                                      </p:to>
                                    </p:set>
                                    <p:anim calcmode="lin" valueType="num">
                                      <p:cBhvr additive="base">
                                        <p:cTn id="7" dur="500" fill="hold"/>
                                        <p:tgtEl>
                                          <p:spTgt spid="8195">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p:nvPr>
        </p:nvSpPr>
        <p:spPr>
          <a:xfrm>
            <a:off x="685800" y="-76200"/>
            <a:ext cx="7772400" cy="1143000"/>
          </a:xfrm>
        </p:spPr>
        <p:txBody>
          <a:bodyPr/>
          <a:lstStyle/>
          <a:p>
            <a:pPr eaLnBrk="1" hangingPunct="1"/>
            <a:r>
              <a:rPr lang="en-US" altLang="zh-CN">
                <a:solidFill>
                  <a:schemeClr val="bg1"/>
                </a:solidFill>
                <a:latin typeface="Arial" charset="0"/>
                <a:ea typeface="ＭＳ Ｐゴシック" charset="0"/>
                <a:cs typeface="Arial" charset="0"/>
              </a:rPr>
              <a:t>Need for a new start…</a:t>
            </a:r>
          </a:p>
        </p:txBody>
      </p:sp>
      <p:pic>
        <p:nvPicPr>
          <p:cNvPr id="19251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85850"/>
            <a:ext cx="9144000" cy="584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5" name="Text Box 4"/>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65</a:t>
            </a:r>
          </a:p>
        </p:txBody>
      </p:sp>
      <p:sp>
        <p:nvSpPr>
          <p:cNvPr id="192516" name="Rectangle 6"/>
          <p:cNvSpPr>
            <a:spLocks noChangeArrowheads="1"/>
          </p:cNvSpPr>
          <p:nvPr/>
        </p:nvSpPr>
        <p:spPr bwMode="auto">
          <a:xfrm>
            <a:off x="304800" y="838200"/>
            <a:ext cx="8610600" cy="223043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80000"/>
              </a:lnSpc>
              <a:spcBef>
                <a:spcPct val="20000"/>
              </a:spcBef>
            </a:pPr>
            <a:r>
              <a:rPr lang="en-US" altLang="zh-CN" sz="2800" dirty="0">
                <a:solidFill>
                  <a:srgbClr val="FFFFFF"/>
                </a:solidFill>
                <a:cs typeface="Arial" charset="0"/>
              </a:rPr>
              <a:t>God saw how corrupt the earth had become, for all the people on earth had corrupted their ways. </a:t>
            </a:r>
            <a:r>
              <a:rPr lang="en-US" altLang="zh-CN" sz="2000" baseline="52000" dirty="0">
                <a:solidFill>
                  <a:srgbClr val="FFFFFF"/>
                </a:solidFill>
                <a:cs typeface="Arial" charset="0"/>
              </a:rPr>
              <a:t>13</a:t>
            </a:r>
            <a:r>
              <a:rPr lang="en-US" altLang="zh-CN" sz="2800" dirty="0">
                <a:solidFill>
                  <a:srgbClr val="FFFFFF"/>
                </a:solidFill>
                <a:cs typeface="Arial" charset="0"/>
              </a:rPr>
              <a:t>So God said to Noah, </a:t>
            </a:r>
            <a:r>
              <a:rPr lang="en-US" altLang="ja-JP" sz="2800" dirty="0">
                <a:solidFill>
                  <a:srgbClr val="FFFFFF"/>
                </a:solidFill>
                <a:cs typeface="Arial" charset="0"/>
              </a:rPr>
              <a:t>"I am going to put an end to all people, for the earth is filled with violence because of them. I am surely going to destroy both them and the earth" (Gen. 6:12-13).</a:t>
            </a:r>
            <a:endParaRPr lang="en-US" altLang="zh-CN" sz="2800" dirty="0">
              <a:solidFill>
                <a:srgbClr val="FFFFFF"/>
              </a:solidFill>
              <a:cs typeface="Arial" charset="0"/>
            </a:endParaRPr>
          </a:p>
        </p:txBody>
      </p:sp>
    </p:spTree>
    <p:extLst>
      <p:ext uri="{BB962C8B-B14F-4D97-AF65-F5344CB8AC3E}">
        <p14:creationId xmlns:p14="http://schemas.microsoft.com/office/powerpoint/2010/main" val="3115484060"/>
      </p:ext>
    </p:extLst>
  </p:cSld>
  <p:clrMapOvr>
    <a:masterClrMapping/>
  </p:clrMapOvr>
  <p:transition spd="med">
    <p:randomBar dir="vert"/>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1073"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en-US" b="1" dirty="0">
                <a:solidFill>
                  <a:srgbClr val="F4F4F4"/>
                </a:solidFill>
                <a:ea typeface="+mj-ea"/>
                <a:cs typeface="+mj-cs"/>
              </a:rPr>
              <a:t>Wisdom Literature Parallels</a:t>
            </a:r>
          </a:p>
        </p:txBody>
      </p:sp>
      <p:sp>
        <p:nvSpPr>
          <p:cNvPr id="166916" name="Rectangle 4"/>
          <p:cNvSpPr>
            <a:spLocks noGrp="1" noChangeArrowheads="1"/>
          </p:cNvSpPr>
          <p:nvPr>
            <p:ph type="body" sz="half" idx="1"/>
          </p:nvPr>
        </p:nvSpPr>
        <p:spPr>
          <a:xfrm>
            <a:off x="0" y="1466850"/>
            <a:ext cx="4191000" cy="5562600"/>
          </a:xfrm>
          <a:effectLst>
            <a:outerShdw blurRad="63500" dist="38099" dir="2700000" algn="ctr" rotWithShape="0">
              <a:srgbClr val="000000">
                <a:alpha val="74998"/>
              </a:srgbClr>
            </a:outerShdw>
          </a:effectLst>
        </p:spPr>
        <p:txBody>
          <a:bodyPr/>
          <a:lstStyle/>
          <a:p>
            <a:pPr eaLnBrk="1" hangingPunct="1">
              <a:defRPr/>
            </a:pPr>
            <a:r>
              <a:rPr lang="en-US" sz="3600" b="1" dirty="0">
                <a:solidFill>
                  <a:schemeClr val="bg1"/>
                </a:solidFill>
                <a:latin typeface="Arial" charset="0"/>
                <a:ea typeface="ＭＳ Ｐゴシック" charset="0"/>
                <a:cs typeface="ＭＳ Ｐゴシック" charset="0"/>
              </a:rPr>
              <a:t>Amen-</a:t>
            </a:r>
            <a:r>
              <a:rPr lang="en-US" sz="3600" b="1" dirty="0" err="1">
                <a:solidFill>
                  <a:schemeClr val="bg1"/>
                </a:solidFill>
                <a:latin typeface="Arial" charset="0"/>
                <a:ea typeface="ＭＳ Ｐゴシック" charset="0"/>
                <a:cs typeface="ＭＳ Ｐゴシック" charset="0"/>
              </a:rPr>
              <a:t>em</a:t>
            </a:r>
            <a:r>
              <a:rPr lang="en-US" sz="3600" b="1" dirty="0">
                <a:solidFill>
                  <a:schemeClr val="bg1"/>
                </a:solidFill>
                <a:latin typeface="Arial" charset="0"/>
                <a:ea typeface="ＭＳ Ｐゴシック" charset="0"/>
                <a:cs typeface="ＭＳ Ｐゴシック" charset="0"/>
              </a:rPr>
              <a:t>-</a:t>
            </a:r>
            <a:r>
              <a:rPr lang="en-US" sz="3600" b="1" dirty="0" err="1">
                <a:solidFill>
                  <a:schemeClr val="bg1"/>
                </a:solidFill>
                <a:latin typeface="Arial" charset="0"/>
                <a:ea typeface="ＭＳ Ｐゴシック" charset="0"/>
                <a:cs typeface="ＭＳ Ｐゴシック" charset="0"/>
              </a:rPr>
              <a:t>opet</a:t>
            </a:r>
            <a:endParaRPr lang="en-US" sz="3600" b="1" dirty="0">
              <a:solidFill>
                <a:schemeClr val="bg1"/>
              </a:solidFill>
              <a:latin typeface="Arial" charset="0"/>
              <a:ea typeface="ＭＳ Ｐゴシック" charset="0"/>
              <a:cs typeface="ＭＳ Ｐゴシック" charset="0"/>
            </a:endParaRPr>
          </a:p>
          <a:p>
            <a:pPr eaLnBrk="1" hangingPunct="1">
              <a:defRPr/>
            </a:pPr>
            <a:r>
              <a:rPr lang="en-US" sz="3600" b="1" dirty="0">
                <a:solidFill>
                  <a:schemeClr val="bg1"/>
                </a:solidFill>
                <a:latin typeface="Arial" charset="0"/>
                <a:ea typeface="ＭＳ Ｐゴシック" charset="0"/>
                <a:cs typeface="ＭＳ Ｐゴシック" charset="0"/>
              </a:rPr>
              <a:t>Egyptian Love Poems </a:t>
            </a:r>
            <a:r>
              <a:rPr lang="en-US" sz="2400" b="1" dirty="0">
                <a:solidFill>
                  <a:schemeClr val="bg1"/>
                </a:solidFill>
                <a:latin typeface="Arial" charset="0"/>
                <a:ea typeface="ＭＳ Ｐゴシック" charset="0"/>
                <a:cs typeface="ＭＳ Ｐゴシック" charset="0"/>
              </a:rPr>
              <a:t>(Arnold, 192)</a:t>
            </a:r>
          </a:p>
          <a:p>
            <a:pPr eaLnBrk="1" hangingPunct="1">
              <a:defRPr/>
            </a:pPr>
            <a:r>
              <a:rPr lang="en-US" sz="3600" b="1" dirty="0">
                <a:solidFill>
                  <a:schemeClr val="bg1"/>
                </a:solidFill>
                <a:latin typeface="Arial" charset="0"/>
                <a:ea typeface="ＭＳ Ｐゴシック" charset="0"/>
                <a:cs typeface="ＭＳ Ｐゴシック" charset="0"/>
              </a:rPr>
              <a:t>Mari Letters</a:t>
            </a:r>
          </a:p>
          <a:p>
            <a:pPr eaLnBrk="1" hangingPunct="1">
              <a:defRPr/>
            </a:pPr>
            <a:r>
              <a:rPr lang="en-US" sz="3600" b="1" dirty="0">
                <a:solidFill>
                  <a:schemeClr val="bg1"/>
                </a:solidFill>
                <a:latin typeface="Arial" charset="0"/>
                <a:ea typeface="ＭＳ Ｐゴシック" charset="0"/>
                <a:cs typeface="ＭＳ Ｐゴシック" charset="0"/>
              </a:rPr>
              <a:t>Babylonian</a:t>
            </a:r>
            <a:br>
              <a:rPr lang="en-US" sz="3600" b="1" dirty="0">
                <a:solidFill>
                  <a:schemeClr val="bg1"/>
                </a:solidFill>
                <a:latin typeface="Arial" charset="0"/>
                <a:ea typeface="ＭＳ Ｐゴシック" charset="0"/>
                <a:cs typeface="ＭＳ Ｐゴシック" charset="0"/>
              </a:rPr>
            </a:br>
            <a:r>
              <a:rPr lang="en-US" sz="3600" b="1" dirty="0" err="1">
                <a:solidFill>
                  <a:schemeClr val="bg1"/>
                </a:solidFill>
                <a:latin typeface="Arial" charset="0"/>
                <a:ea typeface="ＭＳ Ｐゴシック" charset="0"/>
                <a:cs typeface="ＭＳ Ｐゴシック" charset="0"/>
              </a:rPr>
              <a:t>Theogony</a:t>
            </a:r>
            <a:endParaRPr lang="en-US" sz="3600" b="1" dirty="0">
              <a:solidFill>
                <a:schemeClr val="bg1"/>
              </a:solidFill>
              <a:latin typeface="Arial" charset="0"/>
              <a:ea typeface="ＭＳ Ｐゴシック" charset="0"/>
              <a:cs typeface="ＭＳ Ｐゴシック" charset="0"/>
            </a:endParaRPr>
          </a:p>
          <a:p>
            <a:pPr eaLnBrk="1" hangingPunct="1">
              <a:defRPr/>
            </a:pPr>
            <a:r>
              <a:rPr lang="en-US" sz="3600" b="1" dirty="0">
                <a:solidFill>
                  <a:schemeClr val="bg1"/>
                </a:solidFill>
                <a:latin typeface="Arial" charset="0"/>
                <a:ea typeface="ＭＳ Ｐゴシック" charset="0"/>
                <a:cs typeface="ＭＳ Ｐゴシック" charset="0"/>
              </a:rPr>
              <a:t>Babylonian Theodicy</a:t>
            </a:r>
            <a:endParaRPr lang="en-US" sz="3200" b="1" dirty="0">
              <a:latin typeface="Arial" charset="0"/>
              <a:ea typeface="ＭＳ Ｐゴシック" charset="0"/>
              <a:cs typeface="ＭＳ Ｐゴシック" charset="0"/>
            </a:endParaRPr>
          </a:p>
        </p:txBody>
      </p:sp>
      <p:sp>
        <p:nvSpPr>
          <p:cNvPr id="166915" name="Rectangle 3"/>
          <p:cNvSpPr>
            <a:spLocks noGrp="1" noChangeArrowheads="1"/>
          </p:cNvSpPr>
          <p:nvPr>
            <p:ph type="body" sz="half" idx="2"/>
          </p:nvPr>
        </p:nvSpPr>
        <p:spPr>
          <a:xfrm>
            <a:off x="3962400" y="1466850"/>
            <a:ext cx="5181600" cy="4525963"/>
          </a:xfrm>
          <a:effectLst>
            <a:outerShdw blurRad="63500" dist="38099" dir="2700000" algn="ctr" rotWithShape="0">
              <a:srgbClr val="000000">
                <a:alpha val="74998"/>
              </a:srgbClr>
            </a:outerShdw>
          </a:effectLst>
        </p:spPr>
        <p:txBody>
          <a:bodyPr/>
          <a:lstStyle/>
          <a:p>
            <a:pPr eaLnBrk="1" hangingPunct="1">
              <a:defRPr/>
            </a:pPr>
            <a:r>
              <a:rPr lang="en-US" sz="3600" b="1" dirty="0">
                <a:solidFill>
                  <a:schemeClr val="bg1"/>
                </a:solidFill>
                <a:latin typeface="Arial" charset="0"/>
                <a:ea typeface="ＭＳ Ｐゴシック" charset="0"/>
                <a:cs typeface="ＭＳ Ｐゴシック" charset="0"/>
              </a:rPr>
              <a:t>Proverbs </a:t>
            </a:r>
            <a:r>
              <a:rPr lang="en-US" sz="3200" b="1" dirty="0">
                <a:solidFill>
                  <a:schemeClr val="bg1"/>
                </a:solidFill>
                <a:latin typeface="Arial" charset="0"/>
                <a:ea typeface="ＭＳ Ｐゴシック" charset="0"/>
                <a:cs typeface="ＭＳ Ｐゴシック" charset="0"/>
              </a:rPr>
              <a:t>22:17–24:22</a:t>
            </a:r>
            <a:endParaRPr lang="en-US" sz="3600" b="1" dirty="0">
              <a:solidFill>
                <a:schemeClr val="bg1"/>
              </a:solidFill>
              <a:latin typeface="Arial" charset="0"/>
              <a:ea typeface="ＭＳ Ｐゴシック" charset="0"/>
              <a:cs typeface="ＭＳ Ｐゴシック" charset="0"/>
            </a:endParaRPr>
          </a:p>
          <a:p>
            <a:pPr eaLnBrk="1" hangingPunct="1">
              <a:defRPr/>
            </a:pPr>
            <a:r>
              <a:rPr lang="en-US" sz="3600" b="1" dirty="0">
                <a:solidFill>
                  <a:schemeClr val="bg1"/>
                </a:solidFill>
                <a:latin typeface="Arial" charset="0"/>
                <a:ea typeface="ＭＳ Ｐゴシック" charset="0"/>
                <a:cs typeface="ＭＳ Ｐゴシック" charset="0"/>
              </a:rPr>
              <a:t>Song of </a:t>
            </a:r>
            <a:br>
              <a:rPr lang="en-US" sz="3600" b="1" dirty="0">
                <a:solidFill>
                  <a:schemeClr val="bg1"/>
                </a:solidFill>
                <a:latin typeface="Arial" charset="0"/>
                <a:ea typeface="ＭＳ Ｐゴシック" charset="0"/>
                <a:cs typeface="ＭＳ Ｐゴシック" charset="0"/>
              </a:rPr>
            </a:br>
            <a:r>
              <a:rPr lang="en-US" sz="3600" b="1" dirty="0">
                <a:solidFill>
                  <a:schemeClr val="bg1"/>
                </a:solidFill>
                <a:latin typeface="Arial" charset="0"/>
                <a:ea typeface="ＭＳ Ｐゴシック" charset="0"/>
                <a:cs typeface="ＭＳ Ｐゴシック" charset="0"/>
              </a:rPr>
              <a:t>Solomon</a:t>
            </a:r>
          </a:p>
          <a:p>
            <a:pPr eaLnBrk="1" hangingPunct="1">
              <a:defRPr/>
            </a:pPr>
            <a:r>
              <a:rPr lang="en-US" sz="3600" b="1" dirty="0" err="1">
                <a:solidFill>
                  <a:schemeClr val="bg1"/>
                </a:solidFill>
                <a:latin typeface="Arial" charset="0"/>
                <a:ea typeface="ＭＳ Ｐゴシック" charset="0"/>
                <a:cs typeface="ＭＳ Ｐゴシック" charset="0"/>
              </a:rPr>
              <a:t>Akkadian</a:t>
            </a:r>
            <a:r>
              <a:rPr lang="en-US" sz="3600" b="1" dirty="0">
                <a:solidFill>
                  <a:schemeClr val="bg1"/>
                </a:solidFill>
                <a:latin typeface="Arial" charset="0"/>
                <a:ea typeface="ＭＳ Ｐゴシック" charset="0"/>
                <a:cs typeface="ＭＳ Ｐゴシック" charset="0"/>
              </a:rPr>
              <a:t> Prophecies</a:t>
            </a:r>
          </a:p>
          <a:p>
            <a:pPr eaLnBrk="1" hangingPunct="1">
              <a:defRPr/>
            </a:pPr>
            <a:r>
              <a:rPr lang="en-US" sz="3600" b="1" dirty="0">
                <a:solidFill>
                  <a:schemeClr val="bg1"/>
                </a:solidFill>
                <a:latin typeface="Arial" charset="0"/>
                <a:ea typeface="ＭＳ Ｐゴシック" charset="0"/>
                <a:cs typeface="ＭＳ Ｐゴシック" charset="0"/>
              </a:rPr>
              <a:t>Murders for Sovereignty</a:t>
            </a:r>
          </a:p>
          <a:p>
            <a:pPr eaLnBrk="1" hangingPunct="1">
              <a:defRPr/>
            </a:pPr>
            <a:r>
              <a:rPr lang="en-US" sz="3600" b="1" dirty="0">
                <a:solidFill>
                  <a:schemeClr val="bg1"/>
                </a:solidFill>
                <a:latin typeface="Arial" charset="0"/>
                <a:ea typeface="ＭＳ Ｐゴシック" charset="0"/>
                <a:cs typeface="ＭＳ Ｐゴシック" charset="0"/>
              </a:rPr>
              <a:t>Dialogue on the Suffering of </a:t>
            </a:r>
            <a:r>
              <a:rPr lang="ru-RU" altLang="ja-JP" sz="3600" b="1" dirty="0">
                <a:solidFill>
                  <a:schemeClr val="bg1"/>
                </a:solidFill>
                <a:latin typeface="Arial" charset="0"/>
                <a:ea typeface="ＭＳ Ｐゴシック" charset="0"/>
                <a:cs typeface="ＭＳ Ｐゴシック" charset="0"/>
              </a:rPr>
              <a:t>"</a:t>
            </a:r>
            <a:r>
              <a:rPr lang="en-US" sz="3600" b="1" dirty="0">
                <a:solidFill>
                  <a:schemeClr val="bg1"/>
                </a:solidFill>
                <a:latin typeface="Arial" charset="0"/>
                <a:ea typeface="ＭＳ Ｐゴシック" charset="0"/>
                <a:cs typeface="ＭＳ Ｐゴシック" charset="0"/>
              </a:rPr>
              <a:t>Job</a:t>
            </a:r>
            <a:r>
              <a:rPr lang="ru-RU" altLang="ja-JP" sz="3600" b="1" dirty="0">
                <a:solidFill>
                  <a:schemeClr val="bg1"/>
                </a:solidFill>
                <a:latin typeface="Arial" charset="0"/>
                <a:ea typeface="ＭＳ Ｐゴシック" charset="0"/>
                <a:cs typeface="ＭＳ Ｐゴシック" charset="0"/>
              </a:rPr>
              <a:t>"</a:t>
            </a:r>
            <a:endParaRPr lang="en-US" sz="3600" b="1" dirty="0">
              <a:latin typeface="Arial" charset="0"/>
              <a:ea typeface="ＭＳ Ｐゴシック" charset="0"/>
              <a:cs typeface="ＭＳ Ｐゴシック" charset="0"/>
            </a:endParaRPr>
          </a:p>
        </p:txBody>
      </p:sp>
      <p:sp>
        <p:nvSpPr>
          <p:cNvPr id="166914" name="Text Box 2"/>
          <p:cNvSpPr txBox="1">
            <a:spLocks noChangeArrowheads="1"/>
          </p:cNvSpPr>
          <p:nvPr/>
        </p:nvSpPr>
        <p:spPr bwMode="auto">
          <a:xfrm>
            <a:off x="8191500" y="66772"/>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en-US" sz="2400" b="1" dirty="0">
                <a:solidFill>
                  <a:schemeClr val="bg1"/>
                </a:solidFill>
                <a:latin typeface="Arial" pitchFamily="-112" charset="0"/>
                <a:ea typeface="+mn-ea"/>
                <a:cs typeface="+mn-cs"/>
              </a:rPr>
              <a:t>188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76200" y="2438400"/>
            <a:ext cx="9372600" cy="5181600"/>
            <a:chOff x="0" y="1680"/>
            <a:chExt cx="5760" cy="3168"/>
          </a:xfrm>
        </p:grpSpPr>
        <p:pic>
          <p:nvPicPr>
            <p:cNvPr id="133126"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80"/>
              <a:ext cx="5760" cy="3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3127" name="Group 8"/>
            <p:cNvGrpSpPr>
              <a:grpSpLocks/>
            </p:cNvGrpSpPr>
            <p:nvPr/>
          </p:nvGrpSpPr>
          <p:grpSpPr bwMode="auto">
            <a:xfrm>
              <a:off x="3024" y="3081"/>
              <a:ext cx="782" cy="224"/>
              <a:chOff x="3024" y="3081"/>
              <a:chExt cx="782" cy="224"/>
            </a:xfrm>
          </p:grpSpPr>
          <p:grpSp>
            <p:nvGrpSpPr>
              <p:cNvPr id="133128" name="Group 9"/>
              <p:cNvGrpSpPr>
                <a:grpSpLocks/>
              </p:cNvGrpSpPr>
              <p:nvPr/>
            </p:nvGrpSpPr>
            <p:grpSpPr bwMode="auto">
              <a:xfrm>
                <a:off x="3168" y="3081"/>
                <a:ext cx="638" cy="224"/>
                <a:chOff x="3120" y="3072"/>
                <a:chExt cx="638" cy="224"/>
              </a:xfrm>
            </p:grpSpPr>
            <p:sp>
              <p:nvSpPr>
                <p:cNvPr id="133130" name="Line 10"/>
                <p:cNvSpPr>
                  <a:spLocks noChangeShapeType="1"/>
                </p:cNvSpPr>
                <p:nvPr/>
              </p:nvSpPr>
              <p:spPr bwMode="auto">
                <a:xfrm flipH="1" flipV="1">
                  <a:off x="3120" y="3207"/>
                  <a:ext cx="384" cy="9"/>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3131" name="Text Box 11"/>
                <p:cNvSpPr txBox="1">
                  <a:spLocks noChangeArrowheads="1"/>
                </p:cNvSpPr>
                <p:nvPr/>
              </p:nvSpPr>
              <p:spPr bwMode="auto">
                <a:xfrm>
                  <a:off x="3372" y="3072"/>
                  <a:ext cx="386" cy="224"/>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Mari</a:t>
                  </a:r>
                </a:p>
              </p:txBody>
            </p:sp>
          </p:grpSp>
          <p:sp>
            <p:nvSpPr>
              <p:cNvPr id="133129" name="Oval 12"/>
              <p:cNvSpPr>
                <a:spLocks noChangeArrowheads="1"/>
              </p:cNvSpPr>
              <p:nvPr/>
            </p:nvSpPr>
            <p:spPr bwMode="auto">
              <a:xfrm>
                <a:off x="3024" y="3168"/>
                <a:ext cx="96" cy="96"/>
              </a:xfrm>
              <a:prstGeom prst="ellipse">
                <a:avLst/>
              </a:prstGeom>
              <a:solidFill>
                <a:srgbClr val="FF0000"/>
              </a:solidFill>
              <a:ln w="9525">
                <a:solidFill>
                  <a:schemeClr val="tx1"/>
                </a:solidFill>
                <a:round/>
                <a:headEnd/>
                <a:tailEnd/>
              </a:ln>
            </p:spPr>
            <p:txBody>
              <a:bodyPr wrap="none" anchor="ctr"/>
              <a:lstStyle/>
              <a:p>
                <a:endParaRPr lang="en-US"/>
              </a:p>
            </p:txBody>
          </p:sp>
        </p:grpSp>
      </p:grpSp>
      <p:sp>
        <p:nvSpPr>
          <p:cNvPr id="33794" name="Rectangle 2"/>
          <p:cNvSpPr>
            <a:spLocks noGrp="1" noChangeArrowheads="1"/>
          </p:cNvSpPr>
          <p:nvPr>
            <p:ph type="title"/>
          </p:nvPr>
        </p:nvSpPr>
        <p:spPr>
          <a:xfrm>
            <a:off x="1295400" y="261954"/>
            <a:ext cx="7848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l" eaLnBrk="1" hangingPunct="1"/>
            <a:r>
              <a:rPr lang="en-US" b="1" dirty="0">
                <a:solidFill>
                  <a:schemeClr val="tx1"/>
                </a:solidFill>
                <a:effectLst/>
                <a:latin typeface="Arial" charset="0"/>
                <a:ea typeface="ＭＳ Ｐゴシック" charset="0"/>
              </a:rPr>
              <a:t>Types of Pagan Literature</a:t>
            </a:r>
          </a:p>
        </p:txBody>
      </p:sp>
      <p:sp>
        <p:nvSpPr>
          <p:cNvPr id="33795" name="Rectangle 3"/>
          <p:cNvSpPr>
            <a:spLocks noGrp="1" noChangeArrowheads="1"/>
          </p:cNvSpPr>
          <p:nvPr>
            <p:ph type="body" sz="half" idx="1"/>
          </p:nvPr>
        </p:nvSpPr>
        <p:spPr>
          <a:xfrm>
            <a:off x="228600" y="1600200"/>
            <a:ext cx="8001000" cy="4530725"/>
          </a:xfrm>
        </p:spPr>
        <p:txBody>
          <a:bodyPr/>
          <a:lstStyle/>
          <a:p>
            <a:pPr marL="609600" indent="-609600" eaLnBrk="1" hangingPunct="1">
              <a:lnSpc>
                <a:spcPct val="90000"/>
              </a:lnSpc>
              <a:buClrTx/>
              <a:buFontTx/>
              <a:buAutoNum type="arabicPeriod" startAt="3"/>
              <a:defRPr/>
            </a:pPr>
            <a:r>
              <a:rPr lang="en-US" sz="2800" b="1" dirty="0">
                <a:latin typeface="Arial" charset="0"/>
                <a:ea typeface="ＭＳ Ｐゴシック" charset="0"/>
                <a:cs typeface="ＭＳ Ｐゴシック" charset="0"/>
              </a:rPr>
              <a:t>Prophetic</a:t>
            </a:r>
          </a:p>
          <a:p>
            <a:pPr marL="990600" lvl="1" indent="-533400" eaLnBrk="1" hangingPunct="1">
              <a:lnSpc>
                <a:spcPct val="90000"/>
              </a:lnSpc>
              <a:buClrTx/>
              <a:buFontTx/>
              <a:buAutoNum type="alphaLcParenR"/>
              <a:defRPr/>
            </a:pPr>
            <a:r>
              <a:rPr lang="en-US" sz="2400" b="1" dirty="0">
                <a:latin typeface="Arial" charset="0"/>
                <a:ea typeface="ＭＳ Ｐゴシック" charset="0"/>
              </a:rPr>
              <a:t>Mari Prophecy Texts (1800-1760 </a:t>
            </a:r>
            <a:r>
              <a:rPr lang="en-US" sz="2000" b="1" dirty="0">
                <a:latin typeface="Arial" charset="0"/>
                <a:ea typeface="ＭＳ Ｐゴシック" charset="0"/>
              </a:rPr>
              <a:t>BC</a:t>
            </a:r>
            <a:r>
              <a:rPr lang="en-US" sz="2400" b="1" dirty="0">
                <a:latin typeface="Arial" charset="0"/>
                <a:ea typeface="ＭＳ Ｐゴシック" charset="0"/>
              </a:rPr>
              <a:t>)</a:t>
            </a:r>
          </a:p>
        </p:txBody>
      </p:sp>
      <p:sp>
        <p:nvSpPr>
          <p:cNvPr id="133124" name="Text Box 4"/>
          <p:cNvSpPr txBox="1">
            <a:spLocks noChangeArrowheads="1"/>
          </p:cNvSpPr>
          <p:nvPr/>
        </p:nvSpPr>
        <p:spPr bwMode="auto">
          <a:xfrm>
            <a:off x="3429000" y="1143000"/>
            <a:ext cx="1676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b="1"/>
              <a:t>(Continued)</a:t>
            </a:r>
          </a:p>
        </p:txBody>
      </p:sp>
      <p:pic>
        <p:nvPicPr>
          <p:cNvPr id="133125" name="Picture 13" descr="scroll">
            <a:hlinkClick r:id="rId4"/>
          </p:cNvPr>
          <p:cNvPicPr>
            <a:picLocks noGrp="1" noChangeAspect="1" noChangeArrowheads="1"/>
          </p:cNvPicPr>
          <p:nvPr>
            <p:ph sz="half" idx="2"/>
          </p:nvPr>
        </p:nvPicPr>
        <p:blipFill>
          <a:blip r:embed="rId5">
            <a:lum contrast="-6000"/>
            <a:extLst>
              <a:ext uri="{28A0092B-C50C-407E-A947-70E740481C1C}">
                <a14:useLocalDpi xmlns:a14="http://schemas.microsoft.com/office/drawing/2010/main"/>
              </a:ext>
            </a:extLst>
          </a:blip>
          <a:srcRect/>
          <a:stretch>
            <a:fillRect/>
          </a:stretch>
        </p:blipFill>
        <p:spPr>
          <a:xfrm>
            <a:off x="50800" y="381000"/>
            <a:ext cx="1244600" cy="9525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animEffect transition="in" filter="strips(downLeft)">
                                      <p:cBhvr>
                                        <p:cTn id="7" dur="500"/>
                                        <p:tgtEl>
                                          <p:spTgt spid="3379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295400" y="237211"/>
            <a:ext cx="77978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l" eaLnBrk="1" hangingPunct="1"/>
            <a:r>
              <a:rPr lang="en-US" b="1" dirty="0">
                <a:solidFill>
                  <a:schemeClr val="tx1"/>
                </a:solidFill>
                <a:effectLst/>
                <a:latin typeface="Arial" charset="0"/>
                <a:ea typeface="ＭＳ Ｐゴシック" charset="0"/>
              </a:rPr>
              <a:t>Types of Pagan Literature</a:t>
            </a:r>
          </a:p>
        </p:txBody>
      </p:sp>
      <p:sp>
        <p:nvSpPr>
          <p:cNvPr id="135170" name="Text Box 4"/>
          <p:cNvSpPr txBox="1">
            <a:spLocks noChangeArrowheads="1"/>
          </p:cNvSpPr>
          <p:nvPr/>
        </p:nvSpPr>
        <p:spPr bwMode="auto">
          <a:xfrm>
            <a:off x="3429000" y="1143000"/>
            <a:ext cx="1676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b="1"/>
              <a:t>(Continued)</a:t>
            </a:r>
          </a:p>
        </p:txBody>
      </p:sp>
      <p:pic>
        <p:nvPicPr>
          <p:cNvPr id="135171" name="Picture 20" descr="scroll">
            <a:hlinkClick r:id="rId3"/>
          </p:cNvPr>
          <p:cNvPicPr>
            <a:picLocks noGrp="1" noChangeAspect="1" noChangeArrowheads="1"/>
          </p:cNvPicPr>
          <p:nvPr>
            <p:ph sz="half" idx="2"/>
          </p:nvPr>
        </p:nvPicPr>
        <p:blipFill>
          <a:blip r:embed="rId4">
            <a:lum contrast="-6000"/>
            <a:extLst>
              <a:ext uri="{28A0092B-C50C-407E-A947-70E740481C1C}">
                <a14:useLocalDpi xmlns:a14="http://schemas.microsoft.com/office/drawing/2010/main"/>
              </a:ext>
            </a:extLst>
          </a:blip>
          <a:srcRect/>
          <a:stretch>
            <a:fillRect/>
          </a:stretch>
        </p:blipFill>
        <p:spPr>
          <a:xfrm>
            <a:off x="50800" y="381000"/>
            <a:ext cx="1244600" cy="952500"/>
          </a:xfrm>
        </p:spPr>
      </p:pic>
      <p:sp>
        <p:nvSpPr>
          <p:cNvPr id="10262" name="Text Box 22"/>
          <p:cNvSpPr txBox="1">
            <a:spLocks noChangeArrowheads="1"/>
          </p:cNvSpPr>
          <p:nvPr/>
        </p:nvSpPr>
        <p:spPr bwMode="auto">
          <a:xfrm>
            <a:off x="4419600" y="2025650"/>
            <a:ext cx="4724400" cy="4154984"/>
          </a:xfrm>
          <a:prstGeom prst="rect">
            <a:avLst/>
          </a:prstGeom>
          <a:solidFill>
            <a:srgbClr val="800000"/>
          </a:solidFill>
          <a:ln>
            <a:noFill/>
          </a:ln>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a:spcBef>
                <a:spcPct val="50000"/>
              </a:spcBef>
              <a:defRPr/>
            </a:pPr>
            <a:r>
              <a:rPr lang="en-US" sz="2800" b="1" dirty="0">
                <a:solidFill>
                  <a:srgbClr val="FFFF00"/>
                </a:solidFill>
              </a:rPr>
              <a:t>Hittite Treaty Format</a:t>
            </a:r>
            <a:r>
              <a:rPr lang="en-US" b="1" dirty="0"/>
              <a:t> </a:t>
            </a:r>
            <a:br>
              <a:rPr lang="en-US" b="1" dirty="0"/>
            </a:br>
            <a:r>
              <a:rPr lang="en-US" sz="2000" b="1" dirty="0">
                <a:solidFill>
                  <a:srgbClr val="FFFF00"/>
                </a:solidFill>
              </a:rPr>
              <a:t>(15</a:t>
            </a:r>
            <a:r>
              <a:rPr lang="en-US" sz="2000" b="1" baseline="30000" dirty="0">
                <a:solidFill>
                  <a:srgbClr val="FFFF00"/>
                </a:solidFill>
              </a:rPr>
              <a:t>th</a:t>
            </a:r>
            <a:r>
              <a:rPr lang="en-US" sz="2000" b="1" dirty="0">
                <a:solidFill>
                  <a:srgbClr val="FFFF00"/>
                </a:solidFill>
              </a:rPr>
              <a:t> Century </a:t>
            </a:r>
            <a:r>
              <a:rPr lang="en-US" sz="1800" b="1" dirty="0">
                <a:solidFill>
                  <a:srgbClr val="FFFF00"/>
                </a:solidFill>
              </a:rPr>
              <a:t>BC</a:t>
            </a:r>
            <a:r>
              <a:rPr lang="en-US" sz="2000" b="1" dirty="0">
                <a:solidFill>
                  <a:srgbClr val="FFFF00"/>
                </a:solidFill>
              </a:rPr>
              <a:t>, p. 190)</a:t>
            </a:r>
          </a:p>
          <a:p>
            <a:pPr>
              <a:spcBef>
                <a:spcPct val="50000"/>
              </a:spcBef>
              <a:buFontTx/>
              <a:buAutoNum type="arabicPeriod"/>
              <a:defRPr/>
            </a:pPr>
            <a:r>
              <a:rPr lang="en-US" b="1" dirty="0"/>
              <a:t>Preamble (speaker intro)</a:t>
            </a:r>
          </a:p>
          <a:p>
            <a:pPr>
              <a:spcBef>
                <a:spcPct val="50000"/>
              </a:spcBef>
              <a:buFontTx/>
              <a:buAutoNum type="arabicPeriod"/>
              <a:defRPr/>
            </a:pPr>
            <a:r>
              <a:rPr lang="en-US" b="1" dirty="0"/>
              <a:t>Historical Prologue</a:t>
            </a:r>
          </a:p>
          <a:p>
            <a:pPr>
              <a:spcBef>
                <a:spcPct val="50000"/>
              </a:spcBef>
              <a:buFontTx/>
              <a:buAutoNum type="arabicPeriod"/>
              <a:defRPr/>
            </a:pPr>
            <a:r>
              <a:rPr lang="en-US" b="1" dirty="0"/>
              <a:t>Stipulations (terms)</a:t>
            </a:r>
          </a:p>
          <a:p>
            <a:pPr>
              <a:spcBef>
                <a:spcPct val="50000"/>
              </a:spcBef>
              <a:buFontTx/>
              <a:buAutoNum type="arabicPeriod"/>
              <a:defRPr/>
            </a:pPr>
            <a:r>
              <a:rPr lang="en-US" b="1" dirty="0"/>
              <a:t>Deposit of Document</a:t>
            </a:r>
          </a:p>
          <a:p>
            <a:pPr>
              <a:spcBef>
                <a:spcPct val="50000"/>
              </a:spcBef>
              <a:buFontTx/>
              <a:buAutoNum type="arabicPeriod"/>
              <a:defRPr/>
            </a:pPr>
            <a:r>
              <a:rPr lang="en-US" b="1" dirty="0"/>
              <a:t>Call for Divine Witnesses</a:t>
            </a:r>
          </a:p>
          <a:p>
            <a:pPr>
              <a:spcBef>
                <a:spcPct val="50000"/>
              </a:spcBef>
              <a:buFontTx/>
              <a:buAutoNum type="arabicPeriod"/>
              <a:defRPr/>
            </a:pPr>
            <a:r>
              <a:rPr lang="en-US" b="1" dirty="0" err="1"/>
              <a:t>Cursings</a:t>
            </a:r>
            <a:r>
              <a:rPr lang="en-US" b="1" dirty="0"/>
              <a:t> &amp; Blessings</a:t>
            </a:r>
          </a:p>
        </p:txBody>
      </p:sp>
      <p:sp>
        <p:nvSpPr>
          <p:cNvPr id="135173" name="Text Box 23"/>
          <p:cNvSpPr txBox="1">
            <a:spLocks noChangeArrowheads="1"/>
          </p:cNvSpPr>
          <p:nvPr/>
        </p:nvSpPr>
        <p:spPr bwMode="auto">
          <a:xfrm>
            <a:off x="8535988" y="76200"/>
            <a:ext cx="6127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189</a:t>
            </a:r>
            <a:br>
              <a:rPr lang="en-US" sz="2000" b="1"/>
            </a:br>
            <a:r>
              <a:rPr lang="en-US" sz="2000" b="1"/>
              <a:t>190</a:t>
            </a:r>
          </a:p>
        </p:txBody>
      </p:sp>
      <p:sp>
        <p:nvSpPr>
          <p:cNvPr id="10243" name="Rectangle 3"/>
          <p:cNvSpPr>
            <a:spLocks noGrp="1" noChangeArrowheads="1"/>
          </p:cNvSpPr>
          <p:nvPr>
            <p:ph type="body" sz="half" idx="1"/>
          </p:nvPr>
        </p:nvSpPr>
        <p:spPr>
          <a:xfrm>
            <a:off x="107950" y="1600200"/>
            <a:ext cx="4706938" cy="4530725"/>
          </a:xfrm>
        </p:spPr>
        <p:txBody>
          <a:bodyPr/>
          <a:lstStyle/>
          <a:p>
            <a:pPr marL="609600" indent="-609600" eaLnBrk="1" hangingPunct="1">
              <a:lnSpc>
                <a:spcPct val="90000"/>
              </a:lnSpc>
              <a:buClrTx/>
              <a:buFontTx/>
              <a:buAutoNum type="arabicPeriod" startAt="3"/>
              <a:defRPr/>
            </a:pPr>
            <a:r>
              <a:rPr lang="en-US" sz="2800" b="1" dirty="0">
                <a:latin typeface="Arial" charset="0"/>
                <a:ea typeface="ＭＳ Ｐゴシック" charset="0"/>
                <a:cs typeface="ＭＳ Ｐゴシック" charset="0"/>
              </a:rPr>
              <a:t>Prophetic</a:t>
            </a:r>
          </a:p>
          <a:p>
            <a:pPr marL="990600" lvl="1" indent="-533400" eaLnBrk="1" hangingPunct="1">
              <a:lnSpc>
                <a:spcPct val="90000"/>
              </a:lnSpc>
              <a:buClrTx/>
              <a:buFontTx/>
              <a:buAutoNum type="alphaLcParenR"/>
              <a:defRPr/>
            </a:pPr>
            <a:r>
              <a:rPr lang="en-US" sz="2400" b="1" dirty="0">
                <a:latin typeface="Arial" charset="0"/>
                <a:ea typeface="ＭＳ Ｐゴシック" charset="0"/>
              </a:rPr>
              <a:t>Mari Prophecy Texts (1800-1760 </a:t>
            </a:r>
            <a:r>
              <a:rPr lang="en-US" sz="2000" b="1" dirty="0">
                <a:latin typeface="Arial" charset="0"/>
                <a:ea typeface="ＭＳ Ｐゴシック" charset="0"/>
              </a:rPr>
              <a:t>BC</a:t>
            </a:r>
            <a:r>
              <a:rPr lang="en-US" sz="2400" b="1" dirty="0">
                <a:latin typeface="Arial" charset="0"/>
                <a:ea typeface="ＭＳ Ｐゴシック" charset="0"/>
              </a:rPr>
              <a:t>)</a:t>
            </a:r>
          </a:p>
          <a:p>
            <a:pPr marL="990600" lvl="1" indent="-533400" eaLnBrk="1" hangingPunct="1">
              <a:lnSpc>
                <a:spcPct val="90000"/>
              </a:lnSpc>
              <a:buClrTx/>
              <a:buFontTx/>
              <a:buAutoNum type="alphaLcParenR"/>
              <a:defRPr/>
            </a:pPr>
            <a:r>
              <a:rPr lang="en-US" sz="2400" b="1" dirty="0" err="1">
                <a:latin typeface="Arial" charset="0"/>
                <a:ea typeface="ＭＳ Ｐゴシック" charset="0"/>
              </a:rPr>
              <a:t>Marduk</a:t>
            </a:r>
            <a:r>
              <a:rPr lang="en-US" sz="2400" b="1" dirty="0">
                <a:latin typeface="Arial" charset="0"/>
                <a:ea typeface="ＭＳ Ｐゴシック" charset="0"/>
              </a:rPr>
              <a:t> Prophecy </a:t>
            </a:r>
            <a:r>
              <a:rPr lang="en-US" sz="1800" b="1" dirty="0">
                <a:latin typeface="Arial" charset="0"/>
                <a:ea typeface="ＭＳ Ｐゴシック" charset="0"/>
              </a:rPr>
              <a:t>(</a:t>
            </a:r>
            <a:r>
              <a:rPr lang="en-US" sz="1800" b="1" i="1" dirty="0">
                <a:latin typeface="Arial" charset="0"/>
                <a:ea typeface="ＭＳ Ｐゴシック" charset="0"/>
              </a:rPr>
              <a:t>Readings from the ANE</a:t>
            </a:r>
            <a:r>
              <a:rPr lang="en-US" sz="1800" b="1" dirty="0">
                <a:latin typeface="Arial" charset="0"/>
                <a:ea typeface="ＭＳ Ｐゴシック" charset="0"/>
              </a:rPr>
              <a:t>, 215)</a:t>
            </a:r>
            <a:endParaRPr lang="en-US" sz="2400" b="1" dirty="0">
              <a:latin typeface="Arial" charset="0"/>
              <a:ea typeface="ＭＳ Ｐゴシック" charset="0"/>
            </a:endParaRPr>
          </a:p>
          <a:p>
            <a:pPr marL="609600" indent="-609600" eaLnBrk="1" hangingPunct="1">
              <a:lnSpc>
                <a:spcPct val="90000"/>
              </a:lnSpc>
              <a:buClrTx/>
              <a:buFontTx/>
              <a:buAutoNum type="arabicPeriod" startAt="3"/>
              <a:defRPr/>
            </a:pPr>
            <a:r>
              <a:rPr lang="en-US" sz="2800" b="1" dirty="0">
                <a:latin typeface="Arial" charset="0"/>
                <a:ea typeface="ＭＳ Ｐゴシック" charset="0"/>
                <a:cs typeface="ＭＳ Ｐゴシック" charset="0"/>
              </a:rPr>
              <a:t>Letters</a:t>
            </a:r>
          </a:p>
          <a:p>
            <a:pPr marL="990600" lvl="1" indent="-533400" eaLnBrk="1" hangingPunct="1">
              <a:lnSpc>
                <a:spcPct val="90000"/>
              </a:lnSpc>
              <a:buClrTx/>
              <a:buFontTx/>
              <a:buAutoNum type="alphaLcParenR"/>
              <a:defRPr/>
            </a:pPr>
            <a:r>
              <a:rPr lang="en-US" sz="2400" b="1" dirty="0" err="1">
                <a:latin typeface="Arial" charset="0"/>
                <a:ea typeface="ＭＳ Ｐゴシック" charset="0"/>
              </a:rPr>
              <a:t>Amarna</a:t>
            </a:r>
            <a:r>
              <a:rPr lang="en-US" sz="2400" b="1" dirty="0">
                <a:latin typeface="Arial" charset="0"/>
                <a:ea typeface="ＭＳ Ｐゴシック" charset="0"/>
              </a:rPr>
              <a:t> Letters</a:t>
            </a:r>
          </a:p>
          <a:p>
            <a:pPr marL="990600" lvl="1" indent="-533400" eaLnBrk="1" hangingPunct="1">
              <a:lnSpc>
                <a:spcPct val="90000"/>
              </a:lnSpc>
              <a:buClrTx/>
              <a:buFontTx/>
              <a:buAutoNum type="alphaLcParenR"/>
              <a:defRPr/>
            </a:pPr>
            <a:r>
              <a:rPr lang="en-US" sz="2400" b="1" dirty="0">
                <a:latin typeface="Arial" charset="0"/>
                <a:ea typeface="ＭＳ Ｐゴシック" charset="0"/>
              </a:rPr>
              <a:t>Lachish </a:t>
            </a:r>
            <a:r>
              <a:rPr lang="en-US" sz="2400" b="1" dirty="0" err="1">
                <a:latin typeface="Arial" charset="0"/>
                <a:ea typeface="ＭＳ Ｐゴシック" charset="0"/>
              </a:rPr>
              <a:t>Ostraca</a:t>
            </a:r>
            <a:endParaRPr lang="en-US" sz="1800" b="1" dirty="0">
              <a:latin typeface="Arial" charset="0"/>
              <a:ea typeface="ＭＳ Ｐゴシック" charset="0"/>
            </a:endParaRPr>
          </a:p>
          <a:p>
            <a:pPr marL="609600" indent="-609600" eaLnBrk="1" hangingPunct="1">
              <a:lnSpc>
                <a:spcPct val="90000"/>
              </a:lnSpc>
              <a:buClrTx/>
              <a:buFontTx/>
              <a:buAutoNum type="arabicPeriod" startAt="3"/>
              <a:defRPr/>
            </a:pPr>
            <a:r>
              <a:rPr lang="en-US" sz="2800" b="1" dirty="0">
                <a:latin typeface="Arial" charset="0"/>
                <a:ea typeface="ＭＳ Ｐゴシック" charset="0"/>
                <a:cs typeface="ＭＳ Ｐゴシック" charset="0"/>
              </a:rPr>
              <a:t>Legal (pp. 190-191)</a:t>
            </a:r>
          </a:p>
          <a:p>
            <a:pPr marL="990600" lvl="1" indent="-533400" eaLnBrk="1" hangingPunct="1">
              <a:lnSpc>
                <a:spcPct val="90000"/>
              </a:lnSpc>
              <a:buClrTx/>
              <a:buFontTx/>
              <a:buAutoNum type="alphaLcParenR"/>
              <a:defRPr/>
            </a:pPr>
            <a:r>
              <a:rPr lang="en-US" sz="2400" b="1" dirty="0">
                <a:latin typeface="Arial" charset="0"/>
                <a:ea typeface="ＭＳ Ｐゴシック" charset="0"/>
              </a:rPr>
              <a:t>Similarities</a:t>
            </a:r>
          </a:p>
          <a:p>
            <a:pPr marL="1390650" lvl="2" indent="-533400" eaLnBrk="1" hangingPunct="1">
              <a:lnSpc>
                <a:spcPct val="90000"/>
              </a:lnSpc>
              <a:buClrTx/>
              <a:buFont typeface="+mj-lt"/>
              <a:buAutoNum type="arabicParenR"/>
              <a:defRPr/>
            </a:pPr>
            <a:r>
              <a:rPr lang="en-US" sz="1800" b="1" dirty="0">
                <a:latin typeface="Arial" charset="0"/>
                <a:ea typeface="ＭＳ Ｐゴシック" charset="0"/>
              </a:rPr>
              <a:t>Hittite Treaties (suzerain-vassal covenants)</a:t>
            </a:r>
          </a:p>
          <a:p>
            <a:pPr marL="1390650" lvl="2" indent="-533400" eaLnBrk="1" hangingPunct="1">
              <a:lnSpc>
                <a:spcPct val="90000"/>
              </a:lnSpc>
              <a:buClrTx/>
              <a:buFont typeface="+mj-lt"/>
              <a:buAutoNum type="arabicParenR"/>
              <a:defRPr/>
            </a:pPr>
            <a:r>
              <a:rPr lang="en-US" sz="1800" b="1" dirty="0">
                <a:latin typeface="Arial" charset="0"/>
                <a:ea typeface="ＭＳ Ｐゴシック" charset="0"/>
              </a:rPr>
              <a:t>Exodus-Leviticus, Deuteronomy, Josh. 24</a:t>
            </a:r>
            <a:endParaRPr lang="en-US" sz="1600" b="1" dirty="0">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10243">
                                            <p:txEl>
                                              <p:pRg st="2" end="2"/>
                                            </p:txEl>
                                          </p:spTgt>
                                        </p:tgtEl>
                                        <p:attrNameLst>
                                          <p:attrName>style.visibility</p:attrName>
                                        </p:attrNameLst>
                                      </p:cBhvr>
                                      <p:to>
                                        <p:strVal val="visible"/>
                                      </p:to>
                                    </p:set>
                                    <p:animEffect transition="in" filter="strips(downLeft)">
                                      <p:cBhvr>
                                        <p:cTn id="7" dur="500"/>
                                        <p:tgtEl>
                                          <p:spTgt spid="1024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0243">
                                            <p:txEl>
                                              <p:pRg st="3" end="3"/>
                                            </p:txEl>
                                          </p:spTgt>
                                        </p:tgtEl>
                                        <p:attrNameLst>
                                          <p:attrName>style.visibility</p:attrName>
                                        </p:attrNameLst>
                                      </p:cBhvr>
                                      <p:to>
                                        <p:strVal val="visible"/>
                                      </p:to>
                                    </p:set>
                                    <p:animEffect transition="in" filter="strips(downLeft)">
                                      <p:cBhvr>
                                        <p:cTn id="12" dur="500"/>
                                        <p:tgtEl>
                                          <p:spTgt spid="1024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0243">
                                            <p:txEl>
                                              <p:pRg st="4" end="4"/>
                                            </p:txEl>
                                          </p:spTgt>
                                        </p:tgtEl>
                                        <p:attrNameLst>
                                          <p:attrName>style.visibility</p:attrName>
                                        </p:attrNameLst>
                                      </p:cBhvr>
                                      <p:to>
                                        <p:strVal val="visible"/>
                                      </p:to>
                                    </p:set>
                                    <p:animEffect transition="in" filter="strips(downLeft)">
                                      <p:cBhvr>
                                        <p:cTn id="17" dur="500"/>
                                        <p:tgtEl>
                                          <p:spTgt spid="1024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10243">
                                            <p:txEl>
                                              <p:pRg st="5" end="5"/>
                                            </p:txEl>
                                          </p:spTgt>
                                        </p:tgtEl>
                                        <p:attrNameLst>
                                          <p:attrName>style.visibility</p:attrName>
                                        </p:attrNameLst>
                                      </p:cBhvr>
                                      <p:to>
                                        <p:strVal val="visible"/>
                                      </p:to>
                                    </p:set>
                                    <p:animEffect transition="in" filter="strips(downLeft)">
                                      <p:cBhvr>
                                        <p:cTn id="22" dur="500"/>
                                        <p:tgtEl>
                                          <p:spTgt spid="1024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nodeType="clickEffect">
                                  <p:stCondLst>
                                    <p:cond delay="0"/>
                                  </p:stCondLst>
                                  <p:childTnLst>
                                    <p:set>
                                      <p:cBhvr>
                                        <p:cTn id="26" dur="1" fill="hold">
                                          <p:stCondLst>
                                            <p:cond delay="0"/>
                                          </p:stCondLst>
                                        </p:cTn>
                                        <p:tgtEl>
                                          <p:spTgt spid="10243">
                                            <p:txEl>
                                              <p:pRg st="6" end="6"/>
                                            </p:txEl>
                                          </p:spTgt>
                                        </p:tgtEl>
                                        <p:attrNameLst>
                                          <p:attrName>style.visibility</p:attrName>
                                        </p:attrNameLst>
                                      </p:cBhvr>
                                      <p:to>
                                        <p:strVal val="visible"/>
                                      </p:to>
                                    </p:set>
                                    <p:animEffect transition="in" filter="strips(downLeft)">
                                      <p:cBhvr>
                                        <p:cTn id="27" dur="500"/>
                                        <p:tgtEl>
                                          <p:spTgt spid="10243">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nodeType="clickEffect">
                                  <p:stCondLst>
                                    <p:cond delay="0"/>
                                  </p:stCondLst>
                                  <p:childTnLst>
                                    <p:set>
                                      <p:cBhvr>
                                        <p:cTn id="31" dur="1" fill="hold">
                                          <p:stCondLst>
                                            <p:cond delay="0"/>
                                          </p:stCondLst>
                                        </p:cTn>
                                        <p:tgtEl>
                                          <p:spTgt spid="10243">
                                            <p:txEl>
                                              <p:pRg st="7" end="7"/>
                                            </p:txEl>
                                          </p:spTgt>
                                        </p:tgtEl>
                                        <p:attrNameLst>
                                          <p:attrName>style.visibility</p:attrName>
                                        </p:attrNameLst>
                                      </p:cBhvr>
                                      <p:to>
                                        <p:strVal val="visible"/>
                                      </p:to>
                                    </p:set>
                                    <p:animEffect transition="in" filter="strips(downLeft)">
                                      <p:cBhvr>
                                        <p:cTn id="32" dur="500"/>
                                        <p:tgtEl>
                                          <p:spTgt spid="10243">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nodeType="clickEffect">
                                  <p:stCondLst>
                                    <p:cond delay="0"/>
                                  </p:stCondLst>
                                  <p:childTnLst>
                                    <p:set>
                                      <p:cBhvr>
                                        <p:cTn id="36" dur="1" fill="hold">
                                          <p:stCondLst>
                                            <p:cond delay="0"/>
                                          </p:stCondLst>
                                        </p:cTn>
                                        <p:tgtEl>
                                          <p:spTgt spid="10243">
                                            <p:txEl>
                                              <p:pRg st="8" end="8"/>
                                            </p:txEl>
                                          </p:spTgt>
                                        </p:tgtEl>
                                        <p:attrNameLst>
                                          <p:attrName>style.visibility</p:attrName>
                                        </p:attrNameLst>
                                      </p:cBhvr>
                                      <p:to>
                                        <p:strVal val="visible"/>
                                      </p:to>
                                    </p:set>
                                    <p:animEffect transition="in" filter="strips(downLeft)">
                                      <p:cBhvr>
                                        <p:cTn id="37" dur="500"/>
                                        <p:tgtEl>
                                          <p:spTgt spid="10243">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12" fill="hold" nodeType="clickEffect">
                                  <p:stCondLst>
                                    <p:cond delay="0"/>
                                  </p:stCondLst>
                                  <p:childTnLst>
                                    <p:set>
                                      <p:cBhvr>
                                        <p:cTn id="41" dur="1" fill="hold">
                                          <p:stCondLst>
                                            <p:cond delay="0"/>
                                          </p:stCondLst>
                                        </p:cTn>
                                        <p:tgtEl>
                                          <p:spTgt spid="10243">
                                            <p:txEl>
                                              <p:pRg st="9" end="9"/>
                                            </p:txEl>
                                          </p:spTgt>
                                        </p:tgtEl>
                                        <p:attrNameLst>
                                          <p:attrName>style.visibility</p:attrName>
                                        </p:attrNameLst>
                                      </p:cBhvr>
                                      <p:to>
                                        <p:strVal val="visible"/>
                                      </p:to>
                                    </p:set>
                                    <p:animEffect transition="in" filter="strips(downLeft)">
                                      <p:cBhvr>
                                        <p:cTn id="42" dur="500"/>
                                        <p:tgtEl>
                                          <p:spTgt spid="10243">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262">
                                            <p:bg/>
                                          </p:spTgt>
                                        </p:tgtEl>
                                        <p:attrNameLst>
                                          <p:attrName>style.visibility</p:attrName>
                                        </p:attrNameLst>
                                      </p:cBhvr>
                                      <p:to>
                                        <p:strVal val="visible"/>
                                      </p:to>
                                    </p:set>
                                    <p:animEffect transition="in" filter="wipe(left)">
                                      <p:cBhvr>
                                        <p:cTn id="47" dur="500"/>
                                        <p:tgtEl>
                                          <p:spTgt spid="10262">
                                            <p:bg/>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0262">
                                            <p:txEl>
                                              <p:pRg st="0" end="0"/>
                                            </p:txEl>
                                          </p:spTgt>
                                        </p:tgtEl>
                                        <p:attrNameLst>
                                          <p:attrName>style.visibility</p:attrName>
                                        </p:attrNameLst>
                                      </p:cBhvr>
                                      <p:to>
                                        <p:strVal val="visible"/>
                                      </p:to>
                                    </p:set>
                                    <p:animEffect transition="in" filter="wipe(left)">
                                      <p:cBhvr>
                                        <p:cTn id="50" dur="500"/>
                                        <p:tgtEl>
                                          <p:spTgt spid="10262">
                                            <p:txEl>
                                              <p:pRg st="0" end="0"/>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0262">
                                            <p:txEl>
                                              <p:pRg st="1" end="1"/>
                                            </p:txEl>
                                          </p:spTgt>
                                        </p:tgtEl>
                                        <p:attrNameLst>
                                          <p:attrName>style.visibility</p:attrName>
                                        </p:attrNameLst>
                                      </p:cBhvr>
                                      <p:to>
                                        <p:strVal val="visible"/>
                                      </p:to>
                                    </p:set>
                                    <p:animEffect transition="in" filter="wipe(left)">
                                      <p:cBhvr>
                                        <p:cTn id="55" dur="500"/>
                                        <p:tgtEl>
                                          <p:spTgt spid="10262">
                                            <p:txEl>
                                              <p:pRg st="1" end="1"/>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0262">
                                            <p:txEl>
                                              <p:pRg st="2" end="2"/>
                                            </p:txEl>
                                          </p:spTgt>
                                        </p:tgtEl>
                                        <p:attrNameLst>
                                          <p:attrName>style.visibility</p:attrName>
                                        </p:attrNameLst>
                                      </p:cBhvr>
                                      <p:to>
                                        <p:strVal val="visible"/>
                                      </p:to>
                                    </p:set>
                                    <p:animEffect transition="in" filter="wipe(left)">
                                      <p:cBhvr>
                                        <p:cTn id="60" dur="500"/>
                                        <p:tgtEl>
                                          <p:spTgt spid="10262">
                                            <p:txEl>
                                              <p:pRg st="2" end="2"/>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0262">
                                            <p:txEl>
                                              <p:pRg st="3" end="3"/>
                                            </p:txEl>
                                          </p:spTgt>
                                        </p:tgtEl>
                                        <p:attrNameLst>
                                          <p:attrName>style.visibility</p:attrName>
                                        </p:attrNameLst>
                                      </p:cBhvr>
                                      <p:to>
                                        <p:strVal val="visible"/>
                                      </p:to>
                                    </p:set>
                                    <p:animEffect transition="in" filter="wipe(left)">
                                      <p:cBhvr>
                                        <p:cTn id="65" dur="500"/>
                                        <p:tgtEl>
                                          <p:spTgt spid="10262">
                                            <p:txEl>
                                              <p:pRg st="3" end="3"/>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0262">
                                            <p:txEl>
                                              <p:pRg st="4" end="4"/>
                                            </p:txEl>
                                          </p:spTgt>
                                        </p:tgtEl>
                                        <p:attrNameLst>
                                          <p:attrName>style.visibility</p:attrName>
                                        </p:attrNameLst>
                                      </p:cBhvr>
                                      <p:to>
                                        <p:strVal val="visible"/>
                                      </p:to>
                                    </p:set>
                                    <p:animEffect transition="in" filter="wipe(left)">
                                      <p:cBhvr>
                                        <p:cTn id="70" dur="500"/>
                                        <p:tgtEl>
                                          <p:spTgt spid="10262">
                                            <p:txEl>
                                              <p:pRg st="4" end="4"/>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0262">
                                            <p:txEl>
                                              <p:pRg st="5" end="5"/>
                                            </p:txEl>
                                          </p:spTgt>
                                        </p:tgtEl>
                                        <p:attrNameLst>
                                          <p:attrName>style.visibility</p:attrName>
                                        </p:attrNameLst>
                                      </p:cBhvr>
                                      <p:to>
                                        <p:strVal val="visible"/>
                                      </p:to>
                                    </p:set>
                                    <p:animEffect transition="in" filter="wipe(left)">
                                      <p:cBhvr>
                                        <p:cTn id="75" dur="500"/>
                                        <p:tgtEl>
                                          <p:spTgt spid="10262">
                                            <p:txEl>
                                              <p:pRg st="5" end="5"/>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0262">
                                            <p:txEl>
                                              <p:pRg st="6" end="6"/>
                                            </p:txEl>
                                          </p:spTgt>
                                        </p:tgtEl>
                                        <p:attrNameLst>
                                          <p:attrName>style.visibility</p:attrName>
                                        </p:attrNameLst>
                                      </p:cBhvr>
                                      <p:to>
                                        <p:strVal val="visible"/>
                                      </p:to>
                                    </p:set>
                                    <p:animEffect transition="in" filter="wipe(left)">
                                      <p:cBhvr>
                                        <p:cTn id="80" dur="500"/>
                                        <p:tgtEl>
                                          <p:spTgt spid="10262">
                                            <p:txEl>
                                              <p:pRg st="6" end="6"/>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8" presetClass="exit" presetSubtype="16" fill="hold" grpId="1" nodeType="clickEffect">
                                  <p:stCondLst>
                                    <p:cond delay="0"/>
                                  </p:stCondLst>
                                  <p:childTnLst>
                                    <p:animEffect transition="out" filter="diamond(in)">
                                      <p:cBhvr>
                                        <p:cTn id="84" dur="2000"/>
                                        <p:tgtEl>
                                          <p:spTgt spid="10262">
                                            <p:txEl>
                                              <p:pRg st="0" end="0"/>
                                            </p:txEl>
                                          </p:spTgt>
                                        </p:tgtEl>
                                      </p:cBhvr>
                                    </p:animEffect>
                                    <p:set>
                                      <p:cBhvr>
                                        <p:cTn id="85" dur="1" fill="hold">
                                          <p:stCondLst>
                                            <p:cond delay="1999"/>
                                          </p:stCondLst>
                                        </p:cTn>
                                        <p:tgtEl>
                                          <p:spTgt spid="10262">
                                            <p:txEl>
                                              <p:pRg st="0" end="0"/>
                                            </p:txEl>
                                          </p:spTgt>
                                        </p:tgtEl>
                                        <p:attrNameLst>
                                          <p:attrName>style.visibility</p:attrName>
                                        </p:attrNameLst>
                                      </p:cBhvr>
                                      <p:to>
                                        <p:strVal val="hidden"/>
                                      </p:to>
                                    </p:set>
                                  </p:childTnLst>
                                </p:cTn>
                              </p:par>
                              <p:par>
                                <p:cTn id="86" presetID="8" presetClass="exit" presetSubtype="16" fill="hold" grpId="1" nodeType="withEffect">
                                  <p:stCondLst>
                                    <p:cond delay="0"/>
                                  </p:stCondLst>
                                  <p:childTnLst>
                                    <p:animEffect transition="out" filter="diamond(in)">
                                      <p:cBhvr>
                                        <p:cTn id="87" dur="2000"/>
                                        <p:tgtEl>
                                          <p:spTgt spid="10262">
                                            <p:txEl>
                                              <p:pRg st="1" end="1"/>
                                            </p:txEl>
                                          </p:spTgt>
                                        </p:tgtEl>
                                      </p:cBhvr>
                                    </p:animEffect>
                                    <p:set>
                                      <p:cBhvr>
                                        <p:cTn id="88" dur="1" fill="hold">
                                          <p:stCondLst>
                                            <p:cond delay="1999"/>
                                          </p:stCondLst>
                                        </p:cTn>
                                        <p:tgtEl>
                                          <p:spTgt spid="10262">
                                            <p:txEl>
                                              <p:pRg st="1" end="1"/>
                                            </p:txEl>
                                          </p:spTgt>
                                        </p:tgtEl>
                                        <p:attrNameLst>
                                          <p:attrName>style.visibility</p:attrName>
                                        </p:attrNameLst>
                                      </p:cBhvr>
                                      <p:to>
                                        <p:strVal val="hidden"/>
                                      </p:to>
                                    </p:set>
                                  </p:childTnLst>
                                </p:cTn>
                              </p:par>
                              <p:par>
                                <p:cTn id="89" presetID="8" presetClass="exit" presetSubtype="16" fill="hold" grpId="1" nodeType="withEffect">
                                  <p:stCondLst>
                                    <p:cond delay="0"/>
                                  </p:stCondLst>
                                  <p:childTnLst>
                                    <p:animEffect transition="out" filter="diamond(in)">
                                      <p:cBhvr>
                                        <p:cTn id="90" dur="2000"/>
                                        <p:tgtEl>
                                          <p:spTgt spid="10262">
                                            <p:txEl>
                                              <p:pRg st="2" end="2"/>
                                            </p:txEl>
                                          </p:spTgt>
                                        </p:tgtEl>
                                      </p:cBhvr>
                                    </p:animEffect>
                                    <p:set>
                                      <p:cBhvr>
                                        <p:cTn id="91" dur="1" fill="hold">
                                          <p:stCondLst>
                                            <p:cond delay="1999"/>
                                          </p:stCondLst>
                                        </p:cTn>
                                        <p:tgtEl>
                                          <p:spTgt spid="10262">
                                            <p:txEl>
                                              <p:pRg st="2" end="2"/>
                                            </p:txEl>
                                          </p:spTgt>
                                        </p:tgtEl>
                                        <p:attrNameLst>
                                          <p:attrName>style.visibility</p:attrName>
                                        </p:attrNameLst>
                                      </p:cBhvr>
                                      <p:to>
                                        <p:strVal val="hidden"/>
                                      </p:to>
                                    </p:set>
                                  </p:childTnLst>
                                </p:cTn>
                              </p:par>
                              <p:par>
                                <p:cTn id="92" presetID="8" presetClass="exit" presetSubtype="16" fill="hold" grpId="1" nodeType="withEffect">
                                  <p:stCondLst>
                                    <p:cond delay="0"/>
                                  </p:stCondLst>
                                  <p:childTnLst>
                                    <p:animEffect transition="out" filter="diamond(in)">
                                      <p:cBhvr>
                                        <p:cTn id="93" dur="2000"/>
                                        <p:tgtEl>
                                          <p:spTgt spid="10262">
                                            <p:txEl>
                                              <p:pRg st="3" end="3"/>
                                            </p:txEl>
                                          </p:spTgt>
                                        </p:tgtEl>
                                      </p:cBhvr>
                                    </p:animEffect>
                                    <p:set>
                                      <p:cBhvr>
                                        <p:cTn id="94" dur="1" fill="hold">
                                          <p:stCondLst>
                                            <p:cond delay="1999"/>
                                          </p:stCondLst>
                                        </p:cTn>
                                        <p:tgtEl>
                                          <p:spTgt spid="10262">
                                            <p:txEl>
                                              <p:pRg st="3" end="3"/>
                                            </p:txEl>
                                          </p:spTgt>
                                        </p:tgtEl>
                                        <p:attrNameLst>
                                          <p:attrName>style.visibility</p:attrName>
                                        </p:attrNameLst>
                                      </p:cBhvr>
                                      <p:to>
                                        <p:strVal val="hidden"/>
                                      </p:to>
                                    </p:set>
                                  </p:childTnLst>
                                </p:cTn>
                              </p:par>
                              <p:par>
                                <p:cTn id="95" presetID="8" presetClass="exit" presetSubtype="16" fill="hold" grpId="1" nodeType="withEffect">
                                  <p:stCondLst>
                                    <p:cond delay="0"/>
                                  </p:stCondLst>
                                  <p:childTnLst>
                                    <p:animEffect transition="out" filter="diamond(in)">
                                      <p:cBhvr>
                                        <p:cTn id="96" dur="2000"/>
                                        <p:tgtEl>
                                          <p:spTgt spid="10262">
                                            <p:txEl>
                                              <p:pRg st="4" end="4"/>
                                            </p:txEl>
                                          </p:spTgt>
                                        </p:tgtEl>
                                      </p:cBhvr>
                                    </p:animEffect>
                                    <p:set>
                                      <p:cBhvr>
                                        <p:cTn id="97" dur="1" fill="hold">
                                          <p:stCondLst>
                                            <p:cond delay="1999"/>
                                          </p:stCondLst>
                                        </p:cTn>
                                        <p:tgtEl>
                                          <p:spTgt spid="10262">
                                            <p:txEl>
                                              <p:pRg st="4" end="4"/>
                                            </p:txEl>
                                          </p:spTgt>
                                        </p:tgtEl>
                                        <p:attrNameLst>
                                          <p:attrName>style.visibility</p:attrName>
                                        </p:attrNameLst>
                                      </p:cBhvr>
                                      <p:to>
                                        <p:strVal val="hidden"/>
                                      </p:to>
                                    </p:set>
                                  </p:childTnLst>
                                </p:cTn>
                              </p:par>
                              <p:par>
                                <p:cTn id="98" presetID="8" presetClass="exit" presetSubtype="16" fill="hold" grpId="1" nodeType="withEffect">
                                  <p:stCondLst>
                                    <p:cond delay="0"/>
                                  </p:stCondLst>
                                  <p:childTnLst>
                                    <p:animEffect transition="out" filter="diamond(in)">
                                      <p:cBhvr>
                                        <p:cTn id="99" dur="2000"/>
                                        <p:tgtEl>
                                          <p:spTgt spid="10262">
                                            <p:txEl>
                                              <p:pRg st="5" end="5"/>
                                            </p:txEl>
                                          </p:spTgt>
                                        </p:tgtEl>
                                      </p:cBhvr>
                                    </p:animEffect>
                                    <p:set>
                                      <p:cBhvr>
                                        <p:cTn id="100" dur="1" fill="hold">
                                          <p:stCondLst>
                                            <p:cond delay="1999"/>
                                          </p:stCondLst>
                                        </p:cTn>
                                        <p:tgtEl>
                                          <p:spTgt spid="10262">
                                            <p:txEl>
                                              <p:pRg st="5" end="5"/>
                                            </p:txEl>
                                          </p:spTgt>
                                        </p:tgtEl>
                                        <p:attrNameLst>
                                          <p:attrName>style.visibility</p:attrName>
                                        </p:attrNameLst>
                                      </p:cBhvr>
                                      <p:to>
                                        <p:strVal val="hidden"/>
                                      </p:to>
                                    </p:set>
                                  </p:childTnLst>
                                </p:cTn>
                              </p:par>
                              <p:par>
                                <p:cTn id="101" presetID="8" presetClass="exit" presetSubtype="16" fill="hold" grpId="1" nodeType="withEffect">
                                  <p:stCondLst>
                                    <p:cond delay="0"/>
                                  </p:stCondLst>
                                  <p:childTnLst>
                                    <p:animEffect transition="out" filter="diamond(in)">
                                      <p:cBhvr>
                                        <p:cTn id="102" dur="2000"/>
                                        <p:tgtEl>
                                          <p:spTgt spid="10262">
                                            <p:txEl>
                                              <p:pRg st="6" end="6"/>
                                            </p:txEl>
                                          </p:spTgt>
                                        </p:tgtEl>
                                      </p:cBhvr>
                                    </p:animEffect>
                                    <p:set>
                                      <p:cBhvr>
                                        <p:cTn id="103" dur="1" fill="hold">
                                          <p:stCondLst>
                                            <p:cond delay="1999"/>
                                          </p:stCondLst>
                                        </p:cTn>
                                        <p:tgtEl>
                                          <p:spTgt spid="10262">
                                            <p:txEl>
                                              <p:pRg st="6" end="6"/>
                                            </p:txEl>
                                          </p:spTgt>
                                        </p:tgtEl>
                                        <p:attrNameLst>
                                          <p:attrName>style.visibility</p:attrName>
                                        </p:attrNameLst>
                                      </p:cBhvr>
                                      <p:to>
                                        <p:strVal val="hidden"/>
                                      </p:to>
                                    </p:set>
                                  </p:childTnLst>
                                </p:cTn>
                              </p:par>
                              <p:par>
                                <p:cTn id="104" presetID="8" presetClass="exit" presetSubtype="16" fill="hold" grpId="1" nodeType="withEffect">
                                  <p:stCondLst>
                                    <p:cond delay="0"/>
                                  </p:stCondLst>
                                  <p:childTnLst>
                                    <p:animEffect transition="out" filter="diamond(in)">
                                      <p:cBhvr>
                                        <p:cTn id="105" dur="2000"/>
                                        <p:tgtEl>
                                          <p:spTgt spid="10262">
                                            <p:bg/>
                                          </p:spTgt>
                                        </p:tgtEl>
                                      </p:cBhvr>
                                    </p:animEffect>
                                    <p:set>
                                      <p:cBhvr>
                                        <p:cTn id="106" dur="1" fill="hold">
                                          <p:stCondLst>
                                            <p:cond delay="1999"/>
                                          </p:stCondLst>
                                        </p:cTn>
                                        <p:tgtEl>
                                          <p:spTgt spid="1026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2" grpId="0" build="allAtOnce" animBg="1"/>
      <p:bldP spid="10262" grpId="1" build="allAtOnce"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idx="4294967295"/>
          </p:nvPr>
        </p:nvSpPr>
        <p:spPr>
          <a:xfrm>
            <a:off x="34925" y="277813"/>
            <a:ext cx="9074150" cy="11398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5400" b="1" dirty="0">
                <a:solidFill>
                  <a:srgbClr val="FFFFFF"/>
                </a:solidFill>
                <a:effectLst/>
                <a:latin typeface="Arial" charset="0"/>
                <a:ea typeface="ＭＳ Ｐゴシック" charset="0"/>
                <a:cs typeface="ＭＳ Ｐゴシック" charset="0"/>
              </a:rPr>
              <a:t>Laws Before Sinai </a:t>
            </a:r>
            <a:endParaRPr lang="en-US" sz="3600" b="1" dirty="0">
              <a:solidFill>
                <a:srgbClr val="FFFFFF"/>
              </a:solidFill>
              <a:effectLst/>
              <a:latin typeface="Arial" charset="0"/>
              <a:ea typeface="ＭＳ Ｐゴシック" charset="0"/>
              <a:cs typeface="ＭＳ Ｐゴシック" charset="0"/>
            </a:endParaRPr>
          </a:p>
        </p:txBody>
      </p:sp>
      <p:cxnSp>
        <p:nvCxnSpPr>
          <p:cNvPr id="137218" name="Straight Connector 5"/>
          <p:cNvCxnSpPr>
            <a:cxnSpLocks noChangeShapeType="1"/>
          </p:cNvCxnSpPr>
          <p:nvPr/>
        </p:nvCxnSpPr>
        <p:spPr bwMode="auto">
          <a:xfrm>
            <a:off x="762000" y="4946650"/>
            <a:ext cx="7696200" cy="1588"/>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cxnSp>
      <p:sp>
        <p:nvSpPr>
          <p:cNvPr id="137219" name="TextBox 7"/>
          <p:cNvSpPr txBox="1">
            <a:spLocks noChangeArrowheads="1"/>
          </p:cNvSpPr>
          <p:nvPr/>
        </p:nvSpPr>
        <p:spPr bwMode="auto">
          <a:xfrm>
            <a:off x="1066800" y="4108450"/>
            <a:ext cx="24415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t>Hammurapi</a:t>
            </a:r>
            <a:endParaRPr lang="en-US" sz="1800" b="1"/>
          </a:p>
        </p:txBody>
      </p:sp>
      <p:sp>
        <p:nvSpPr>
          <p:cNvPr id="137220" name="TextBox 8"/>
          <p:cNvSpPr txBox="1">
            <a:spLocks noChangeArrowheads="1"/>
          </p:cNvSpPr>
          <p:nvPr/>
        </p:nvSpPr>
        <p:spPr bwMode="auto">
          <a:xfrm>
            <a:off x="5918200" y="4108450"/>
            <a:ext cx="14620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t>Moses</a:t>
            </a:r>
            <a:endParaRPr lang="en-US" sz="1800" b="1"/>
          </a:p>
        </p:txBody>
      </p:sp>
      <p:sp>
        <p:nvSpPr>
          <p:cNvPr id="137221" name="TextBox 9"/>
          <p:cNvSpPr txBox="1">
            <a:spLocks noChangeArrowheads="1"/>
          </p:cNvSpPr>
          <p:nvPr/>
        </p:nvSpPr>
        <p:spPr bwMode="auto">
          <a:xfrm>
            <a:off x="1385888" y="5403850"/>
            <a:ext cx="1804987"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t>1800 BC</a:t>
            </a:r>
            <a:endParaRPr lang="en-US" sz="1800" b="1"/>
          </a:p>
        </p:txBody>
      </p:sp>
      <p:sp>
        <p:nvSpPr>
          <p:cNvPr id="137222" name="TextBox 10"/>
          <p:cNvSpPr txBox="1">
            <a:spLocks noChangeArrowheads="1"/>
          </p:cNvSpPr>
          <p:nvPr/>
        </p:nvSpPr>
        <p:spPr bwMode="auto">
          <a:xfrm>
            <a:off x="5746750" y="5403850"/>
            <a:ext cx="18049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t>1400 BC</a:t>
            </a:r>
            <a:endParaRPr lang="en-US" sz="1800" b="1"/>
          </a:p>
        </p:txBody>
      </p:sp>
      <p:cxnSp>
        <p:nvCxnSpPr>
          <p:cNvPr id="137223" name="Straight Connector 11"/>
          <p:cNvCxnSpPr>
            <a:cxnSpLocks noChangeShapeType="1"/>
          </p:cNvCxnSpPr>
          <p:nvPr/>
        </p:nvCxnSpPr>
        <p:spPr bwMode="auto">
          <a:xfrm rot="5400000" flipH="1" flipV="1">
            <a:off x="1943894" y="4983956"/>
            <a:ext cx="533400" cy="1588"/>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cxnSp>
      <p:cxnSp>
        <p:nvCxnSpPr>
          <p:cNvPr id="137224" name="Straight Connector 13"/>
          <p:cNvCxnSpPr>
            <a:cxnSpLocks noChangeShapeType="1"/>
          </p:cNvCxnSpPr>
          <p:nvPr/>
        </p:nvCxnSpPr>
        <p:spPr bwMode="auto">
          <a:xfrm rot="5400000" flipH="1" flipV="1">
            <a:off x="6382544" y="4907756"/>
            <a:ext cx="533400" cy="1588"/>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cxnSp>
      <p:sp>
        <p:nvSpPr>
          <p:cNvPr id="137225" name="TextBox 14"/>
          <p:cNvSpPr txBox="1">
            <a:spLocks noChangeArrowheads="1"/>
          </p:cNvSpPr>
          <p:nvPr/>
        </p:nvSpPr>
        <p:spPr bwMode="auto">
          <a:xfrm>
            <a:off x="1244600" y="6013450"/>
            <a:ext cx="2103264"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t>Babylon</a:t>
            </a:r>
            <a:endParaRPr lang="en-US" sz="1800" b="1" dirty="0"/>
          </a:p>
        </p:txBody>
      </p:sp>
      <p:sp>
        <p:nvSpPr>
          <p:cNvPr id="137226" name="TextBox 15"/>
          <p:cNvSpPr txBox="1">
            <a:spLocks noChangeArrowheads="1"/>
          </p:cNvSpPr>
          <p:nvPr/>
        </p:nvSpPr>
        <p:spPr bwMode="auto">
          <a:xfrm>
            <a:off x="5394325" y="6013450"/>
            <a:ext cx="250983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t>Mount Sinai</a:t>
            </a:r>
            <a:endParaRPr lang="en-US" sz="1800" b="1"/>
          </a:p>
        </p:txBody>
      </p:sp>
      <p:sp>
        <p:nvSpPr>
          <p:cNvPr id="137227"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192</a:t>
            </a:r>
          </a:p>
        </p:txBody>
      </p:sp>
      <p:pic>
        <p:nvPicPr>
          <p:cNvPr id="13722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1557338"/>
            <a:ext cx="3175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29"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08550" y="1557338"/>
            <a:ext cx="3479800" cy="2586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2"/>
          <p:cNvSpPr>
            <a:spLocks noChangeArrowheads="1"/>
          </p:cNvSpPr>
          <p:nvPr/>
        </p:nvSpPr>
        <p:spPr bwMode="auto">
          <a:xfrm>
            <a:off x="0" y="5181600"/>
            <a:ext cx="9144000" cy="1676400"/>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139266" name="Rectangle 11"/>
          <p:cNvSpPr>
            <a:spLocks noChangeArrowheads="1"/>
          </p:cNvSpPr>
          <p:nvPr/>
        </p:nvSpPr>
        <p:spPr bwMode="auto">
          <a:xfrm>
            <a:off x="0" y="3352800"/>
            <a:ext cx="9144000" cy="1828800"/>
          </a:xfrm>
          <a:prstGeom prst="rect">
            <a:avLst/>
          </a:prstGeom>
          <a:solidFill>
            <a:srgbClr val="008000"/>
          </a:solidFill>
          <a:ln w="9525">
            <a:solidFill>
              <a:schemeClr val="tx1"/>
            </a:solidFill>
            <a:miter lim="800000"/>
            <a:headEnd/>
            <a:tailEnd/>
          </a:ln>
        </p:spPr>
        <p:txBody>
          <a:bodyPr wrap="none" anchor="ctr"/>
          <a:lstStyle/>
          <a:p>
            <a:endParaRPr lang="en-US"/>
          </a:p>
        </p:txBody>
      </p:sp>
      <p:sp>
        <p:nvSpPr>
          <p:cNvPr id="139267" name="Rectangle 10"/>
          <p:cNvSpPr>
            <a:spLocks noChangeArrowheads="1"/>
          </p:cNvSpPr>
          <p:nvPr/>
        </p:nvSpPr>
        <p:spPr bwMode="auto">
          <a:xfrm>
            <a:off x="0" y="1447800"/>
            <a:ext cx="9144000" cy="19050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172041" name="Rectangle 9"/>
          <p:cNvSpPr>
            <a:spLocks noGrp="1" noChangeArrowheads="1"/>
          </p:cNvSpPr>
          <p:nvPr>
            <p:ph type="title"/>
          </p:nvPr>
        </p:nvSpPr>
        <p:spPr>
          <a:xfrm>
            <a:off x="0" y="231775"/>
            <a:ext cx="9108504"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en-US" b="1" dirty="0">
                <a:solidFill>
                  <a:srgbClr val="FFFFFF"/>
                </a:solidFill>
                <a:effectLst/>
                <a:latin typeface="Arial" charset="0"/>
                <a:ea typeface="ＭＳ Ｐゴシック" charset="0"/>
              </a:rPr>
              <a:t>Law Codes Parallel to Exodus</a:t>
            </a:r>
          </a:p>
        </p:txBody>
      </p:sp>
      <p:sp>
        <p:nvSpPr>
          <p:cNvPr id="172040" name="Rectangle 8"/>
          <p:cNvSpPr>
            <a:spLocks noGrp="1" noChangeArrowheads="1"/>
          </p:cNvSpPr>
          <p:nvPr>
            <p:ph type="body" sz="half" idx="1"/>
          </p:nvPr>
        </p:nvSpPr>
        <p:spPr>
          <a:xfrm>
            <a:off x="381000" y="1446213"/>
            <a:ext cx="2743200" cy="838200"/>
          </a:xfrm>
        </p:spPr>
        <p:txBody>
          <a:bodyPr/>
          <a:lstStyle/>
          <a:p>
            <a:pPr eaLnBrk="1" hangingPunct="1">
              <a:buFont typeface="Wingdings" charset="0"/>
              <a:buNone/>
              <a:defRPr/>
            </a:pPr>
            <a:r>
              <a:rPr lang="en-US" sz="4400" b="1">
                <a:latin typeface="Arial" charset="0"/>
                <a:ea typeface="ＭＳ Ｐゴシック" charset="0"/>
                <a:cs typeface="ＭＳ Ｐゴシック" charset="0"/>
              </a:rPr>
              <a:t>Sumerian</a:t>
            </a:r>
          </a:p>
        </p:txBody>
      </p:sp>
      <p:sp>
        <p:nvSpPr>
          <p:cNvPr id="172039" name="Rectangle 7"/>
          <p:cNvSpPr>
            <a:spLocks noGrp="1" noChangeArrowheads="1"/>
          </p:cNvSpPr>
          <p:nvPr>
            <p:ph type="body" sz="half" idx="2"/>
          </p:nvPr>
        </p:nvSpPr>
        <p:spPr>
          <a:xfrm>
            <a:off x="3352800" y="1522413"/>
            <a:ext cx="5257800" cy="1754187"/>
          </a:xfrm>
        </p:spPr>
        <p:txBody>
          <a:bodyPr/>
          <a:lstStyle/>
          <a:p>
            <a:pPr eaLnBrk="1" hangingPunct="1">
              <a:defRPr/>
            </a:pPr>
            <a:r>
              <a:rPr lang="en-US" sz="3200" b="1">
                <a:latin typeface="Arial" charset="0"/>
                <a:ea typeface="ＭＳ Ｐゴシック" charset="0"/>
                <a:cs typeface="ＭＳ Ｐゴシック" charset="0"/>
              </a:rPr>
              <a:t>Reform of Uruinimgina</a:t>
            </a:r>
          </a:p>
          <a:p>
            <a:pPr eaLnBrk="1" hangingPunct="1">
              <a:defRPr/>
            </a:pPr>
            <a:r>
              <a:rPr lang="en-US" sz="3200" b="1">
                <a:latin typeface="Arial" charset="0"/>
                <a:ea typeface="ＭＳ Ｐゴシック" charset="0"/>
                <a:cs typeface="ＭＳ Ｐゴシック" charset="0"/>
              </a:rPr>
              <a:t>Laws of Ur-Nammu</a:t>
            </a:r>
          </a:p>
          <a:p>
            <a:pPr eaLnBrk="1" hangingPunct="1">
              <a:defRPr/>
            </a:pPr>
            <a:r>
              <a:rPr lang="en-US" sz="3200" b="1">
                <a:latin typeface="Arial" charset="0"/>
                <a:ea typeface="ＭＳ Ｐゴシック" charset="0"/>
                <a:cs typeface="ＭＳ Ｐゴシック" charset="0"/>
              </a:rPr>
              <a:t>Laws of Lipit-Ishtar</a:t>
            </a:r>
          </a:p>
        </p:txBody>
      </p:sp>
      <p:sp>
        <p:nvSpPr>
          <p:cNvPr id="172038" name="Rectangle 6"/>
          <p:cNvSpPr>
            <a:spLocks noChangeArrowheads="1"/>
          </p:cNvSpPr>
          <p:nvPr/>
        </p:nvSpPr>
        <p:spPr bwMode="auto">
          <a:xfrm>
            <a:off x="381000" y="3352800"/>
            <a:ext cx="2743200" cy="9144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charset="0"/>
              <a:buNone/>
              <a:defRPr/>
            </a:pPr>
            <a:r>
              <a:rPr lang="en-US" sz="4400" b="1">
                <a:effectLst>
                  <a:outerShdw blurRad="38100" dist="38100" dir="2700000" algn="tl">
                    <a:srgbClr val="010199"/>
                  </a:outerShdw>
                </a:effectLst>
              </a:rPr>
              <a:t>Akkadian</a:t>
            </a:r>
          </a:p>
        </p:txBody>
      </p:sp>
      <p:sp>
        <p:nvSpPr>
          <p:cNvPr id="172037" name="Rectangle 5"/>
          <p:cNvSpPr>
            <a:spLocks noChangeArrowheads="1"/>
          </p:cNvSpPr>
          <p:nvPr/>
        </p:nvSpPr>
        <p:spPr bwMode="auto">
          <a:xfrm>
            <a:off x="3352800" y="3429000"/>
            <a:ext cx="5257800" cy="1752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charset="0"/>
              <a:buChar char="l"/>
              <a:defRPr/>
            </a:pPr>
            <a:r>
              <a:rPr lang="en-US" sz="3200" b="1">
                <a:effectLst>
                  <a:outerShdw blurRad="38100" dist="38100" dir="2700000" algn="tl">
                    <a:srgbClr val="010199"/>
                  </a:outerShdw>
                </a:effectLst>
              </a:rPr>
              <a:t>Laws of Eshnunna</a:t>
            </a:r>
          </a:p>
          <a:p>
            <a:pPr marL="342900" indent="-342900" eaLnBrk="1" hangingPunct="1">
              <a:spcBef>
                <a:spcPct val="20000"/>
              </a:spcBef>
              <a:buClr>
                <a:schemeClr val="hlink"/>
              </a:buClr>
              <a:buSzPct val="75000"/>
              <a:buFont typeface="Wingdings" charset="0"/>
              <a:buChar char="l"/>
              <a:defRPr/>
            </a:pPr>
            <a:r>
              <a:rPr lang="en-US" sz="3200" b="1">
                <a:effectLst>
                  <a:outerShdw blurRad="38100" dist="38100" dir="2700000" algn="tl">
                    <a:srgbClr val="010199"/>
                  </a:outerShdw>
                </a:effectLst>
              </a:rPr>
              <a:t>Laws of Hammurapi</a:t>
            </a:r>
          </a:p>
          <a:p>
            <a:pPr marL="342900" indent="-342900" eaLnBrk="1" hangingPunct="1">
              <a:spcBef>
                <a:spcPct val="20000"/>
              </a:spcBef>
              <a:buClr>
                <a:schemeClr val="hlink"/>
              </a:buClr>
              <a:buSzPct val="75000"/>
              <a:buFont typeface="Wingdings" charset="0"/>
              <a:buChar char="l"/>
              <a:defRPr/>
            </a:pPr>
            <a:r>
              <a:rPr lang="en-US" sz="3200" b="1">
                <a:effectLst>
                  <a:outerShdw blurRad="38100" dist="38100" dir="2700000" algn="tl">
                    <a:srgbClr val="010199"/>
                  </a:outerShdw>
                </a:effectLst>
              </a:rPr>
              <a:t>Middle Assyrian Laws</a:t>
            </a:r>
          </a:p>
        </p:txBody>
      </p:sp>
      <p:sp>
        <p:nvSpPr>
          <p:cNvPr id="172036" name="Rectangle 4"/>
          <p:cNvSpPr>
            <a:spLocks noChangeArrowheads="1"/>
          </p:cNvSpPr>
          <p:nvPr/>
        </p:nvSpPr>
        <p:spPr bwMode="auto">
          <a:xfrm>
            <a:off x="381000" y="5257800"/>
            <a:ext cx="2743200" cy="9144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charset="0"/>
              <a:buNone/>
              <a:defRPr/>
            </a:pPr>
            <a:r>
              <a:rPr lang="en-US" sz="4400" b="1">
                <a:effectLst>
                  <a:outerShdw blurRad="38100" dist="38100" dir="2700000" algn="tl">
                    <a:srgbClr val="010199"/>
                  </a:outerShdw>
                </a:effectLst>
              </a:rPr>
              <a:t>Hittite</a:t>
            </a:r>
          </a:p>
        </p:txBody>
      </p:sp>
      <p:sp>
        <p:nvSpPr>
          <p:cNvPr id="172035" name="Rectangle 3"/>
          <p:cNvSpPr>
            <a:spLocks noChangeArrowheads="1"/>
          </p:cNvSpPr>
          <p:nvPr/>
        </p:nvSpPr>
        <p:spPr bwMode="auto">
          <a:xfrm>
            <a:off x="3352800" y="5334000"/>
            <a:ext cx="5791200" cy="12192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charset="0"/>
              <a:buChar char="l"/>
              <a:defRPr/>
            </a:pPr>
            <a:r>
              <a:rPr lang="en-US" sz="3200" b="1">
                <a:effectLst>
                  <a:outerShdw blurRad="38100" dist="38100" dir="2700000" algn="tl">
                    <a:srgbClr val="010199"/>
                  </a:outerShdw>
                </a:effectLst>
              </a:rPr>
              <a:t>Hittite laws of Murshilish I or Khattushilish I</a:t>
            </a:r>
          </a:p>
        </p:txBody>
      </p:sp>
      <p:sp>
        <p:nvSpPr>
          <p:cNvPr id="139275" name="Text Box 2"/>
          <p:cNvSpPr txBox="1">
            <a:spLocks noChangeArrowheads="1"/>
          </p:cNvSpPr>
          <p:nvPr/>
        </p:nvSpPr>
        <p:spPr bwMode="auto">
          <a:xfrm>
            <a:off x="8458200"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191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2040">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039">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039">
                                            <p:txEl>
                                              <p:pRg st="1" end="1"/>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72039">
                                            <p:txEl>
                                              <p:pRg st="2" end="2"/>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72038"/>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720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72036"/>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499"/>
                                          </p:stCondLst>
                                        </p:cTn>
                                        <p:tgtEl>
                                          <p:spTgt spid="172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40" grpId="0" build="p" autoUpdateAnimBg="0"/>
      <p:bldP spid="172039" grpId="0" build="p" autoUpdateAnimBg="0" advAuto="0"/>
      <p:bldP spid="172038" grpId="0" autoUpdateAnimBg="0"/>
      <p:bldP spid="172037" grpId="0" autoUpdateAnimBg="0"/>
      <p:bldP spid="172036" grpId="0" autoUpdateAnimBg="0"/>
      <p:bldP spid="172035"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314" name="Picture 20" descr="cuneiformwriting"/>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2362200" y="0"/>
            <a:ext cx="3617913" cy="6858000"/>
          </a:xfrm>
          <a:prstGeom prst="rect">
            <a:avLst/>
          </a:prstGeom>
          <a:noFill/>
          <a:ln w="762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
        <p:nvSpPr>
          <p:cNvPr id="152579" name="Text Box 3"/>
          <p:cNvSpPr txBox="1">
            <a:spLocks noChangeArrowheads="1"/>
          </p:cNvSpPr>
          <p:nvPr/>
        </p:nvSpPr>
        <p:spPr bwMode="auto">
          <a:xfrm>
            <a:off x="6228184" y="1295400"/>
            <a:ext cx="2819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u="sng">
                <a:solidFill>
                  <a:schemeClr val="bg1"/>
                </a:solidFill>
              </a:rPr>
              <a:t>Moses</a:t>
            </a:r>
            <a:endParaRPr lang="en-US" b="1" i="1" u="sng">
              <a:solidFill>
                <a:schemeClr val="bg1"/>
              </a:solidFill>
              <a:latin typeface="Times New Roman" charset="0"/>
            </a:endParaRPr>
          </a:p>
        </p:txBody>
      </p:sp>
      <p:sp>
        <p:nvSpPr>
          <p:cNvPr id="152580" name="Rectangle 4"/>
          <p:cNvSpPr>
            <a:spLocks noGrp="1" noChangeArrowheads="1"/>
          </p:cNvSpPr>
          <p:nvPr>
            <p:ph type="title" idx="4294967295"/>
          </p:nvPr>
        </p:nvSpPr>
        <p:spPr>
          <a:xfrm>
            <a:off x="0" y="457200"/>
            <a:ext cx="9144000" cy="762000"/>
          </a:xfrm>
          <a:solidFill>
            <a:schemeClr val="tx2"/>
          </a:solidFill>
          <a:effectLst>
            <a:outerShdw blurRad="63500" dist="35921" dir="2700000" algn="ctr" rotWithShape="0">
              <a:schemeClr val="tx2">
                <a:alpha val="74998"/>
              </a:schemeClr>
            </a:outerShdw>
          </a:effectLst>
        </p:spPr>
        <p:txBody>
          <a:bodyPr/>
          <a:lstStyle/>
          <a:p>
            <a:pPr eaLnBrk="1" hangingPunct="1">
              <a:defRPr/>
            </a:pPr>
            <a:r>
              <a:rPr lang="en-US" sz="3600" b="1">
                <a:solidFill>
                  <a:schemeClr val="bg1"/>
                </a:solidFill>
                <a:latin typeface="Arial" charset="0"/>
                <a:ea typeface="ＭＳ Ｐゴシック" charset="0"/>
                <a:cs typeface="ＭＳ Ｐゴシック" charset="0"/>
              </a:rPr>
              <a:t>Jewish Laws Were Fairer</a:t>
            </a:r>
            <a:endParaRPr lang="en-US" sz="3600">
              <a:latin typeface="Arial" charset="0"/>
              <a:ea typeface="ＭＳ Ｐゴシック" charset="0"/>
              <a:cs typeface="ＭＳ Ｐゴシック" charset="0"/>
            </a:endParaRPr>
          </a:p>
        </p:txBody>
      </p:sp>
      <p:sp>
        <p:nvSpPr>
          <p:cNvPr id="152581" name="Text Box 5"/>
          <p:cNvSpPr txBox="1">
            <a:spLocks noChangeArrowheads="1"/>
          </p:cNvSpPr>
          <p:nvPr/>
        </p:nvSpPr>
        <p:spPr bwMode="auto">
          <a:xfrm>
            <a:off x="2474913" y="1279525"/>
            <a:ext cx="37338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u="sng">
                <a:solidFill>
                  <a:schemeClr val="bg1"/>
                </a:solidFill>
              </a:rPr>
              <a:t>Hammurapi</a:t>
            </a:r>
            <a:endParaRPr lang="en-US" b="1" i="1" u="sng">
              <a:solidFill>
                <a:schemeClr val="bg1"/>
              </a:solidFill>
              <a:latin typeface="Times New Roman" charset="0"/>
            </a:endParaRPr>
          </a:p>
        </p:txBody>
      </p:sp>
      <p:sp>
        <p:nvSpPr>
          <p:cNvPr id="152591" name="Text Box 15"/>
          <p:cNvSpPr txBox="1">
            <a:spLocks noChangeArrowheads="1"/>
          </p:cNvSpPr>
          <p:nvPr/>
        </p:nvSpPr>
        <p:spPr bwMode="auto">
          <a:xfrm>
            <a:off x="45368" y="1279525"/>
            <a:ext cx="224063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u="sng" dirty="0">
                <a:solidFill>
                  <a:schemeClr val="bg1"/>
                </a:solidFill>
              </a:rPr>
              <a:t>Offense</a:t>
            </a:r>
            <a:endParaRPr lang="en-US" b="1" i="1" u="sng" dirty="0">
              <a:solidFill>
                <a:schemeClr val="bg1"/>
              </a:solidFill>
              <a:latin typeface="Times New Roman" charset="0"/>
            </a:endParaRPr>
          </a:p>
        </p:txBody>
      </p:sp>
      <p:sp>
        <p:nvSpPr>
          <p:cNvPr id="152592" name="Text Box 16"/>
          <p:cNvSpPr txBox="1">
            <a:spLocks noChangeArrowheads="1"/>
          </p:cNvSpPr>
          <p:nvPr/>
        </p:nvSpPr>
        <p:spPr bwMode="auto">
          <a:xfrm>
            <a:off x="45368" y="1981200"/>
            <a:ext cx="224063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a:solidFill>
                  <a:schemeClr val="bg1"/>
                </a:solidFill>
              </a:rPr>
              <a:t>Stealing</a:t>
            </a:r>
            <a:endParaRPr lang="en-US" sz="2000" b="1" i="1">
              <a:solidFill>
                <a:schemeClr val="bg1"/>
              </a:solidFill>
              <a:latin typeface="Times New Roman" charset="0"/>
            </a:endParaRPr>
          </a:p>
        </p:txBody>
      </p:sp>
      <p:sp>
        <p:nvSpPr>
          <p:cNvPr id="152593" name="Text Box 17"/>
          <p:cNvSpPr txBox="1">
            <a:spLocks noChangeArrowheads="1"/>
          </p:cNvSpPr>
          <p:nvPr/>
        </p:nvSpPr>
        <p:spPr bwMode="auto">
          <a:xfrm>
            <a:off x="45368" y="3124200"/>
            <a:ext cx="224063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a:solidFill>
                  <a:schemeClr val="bg1"/>
                </a:solidFill>
              </a:rPr>
              <a:t>Burglary</a:t>
            </a:r>
            <a:endParaRPr lang="en-US" sz="2000" b="1" i="1">
              <a:solidFill>
                <a:schemeClr val="bg1"/>
              </a:solidFill>
              <a:latin typeface="Times New Roman" charset="0"/>
            </a:endParaRPr>
          </a:p>
        </p:txBody>
      </p:sp>
      <p:sp>
        <p:nvSpPr>
          <p:cNvPr id="152594" name="Text Box 18"/>
          <p:cNvSpPr txBox="1">
            <a:spLocks noChangeArrowheads="1"/>
          </p:cNvSpPr>
          <p:nvPr/>
        </p:nvSpPr>
        <p:spPr bwMode="auto">
          <a:xfrm>
            <a:off x="45368" y="4267200"/>
            <a:ext cx="2240633"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a:solidFill>
                  <a:schemeClr val="bg1"/>
                </a:solidFill>
              </a:rPr>
              <a:t>Harboring Slave</a:t>
            </a:r>
            <a:endParaRPr lang="en-US" sz="2000" b="1" i="1">
              <a:solidFill>
                <a:schemeClr val="bg1"/>
              </a:solidFill>
              <a:latin typeface="Times New Roman" charset="0"/>
            </a:endParaRPr>
          </a:p>
        </p:txBody>
      </p:sp>
      <p:sp>
        <p:nvSpPr>
          <p:cNvPr id="152595" name="Text Box 19"/>
          <p:cNvSpPr txBox="1">
            <a:spLocks noChangeArrowheads="1"/>
          </p:cNvSpPr>
          <p:nvPr/>
        </p:nvSpPr>
        <p:spPr bwMode="auto">
          <a:xfrm>
            <a:off x="45368" y="5591175"/>
            <a:ext cx="2240633"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a:solidFill>
                  <a:schemeClr val="bg1"/>
                </a:solidFill>
              </a:rPr>
              <a:t>Injuring Slave</a:t>
            </a:r>
            <a:endParaRPr lang="en-US" sz="2000" b="1" i="1">
              <a:solidFill>
                <a:schemeClr val="bg1"/>
              </a:solidFill>
              <a:latin typeface="Times New Roman" charset="0"/>
            </a:endParaRPr>
          </a:p>
        </p:txBody>
      </p:sp>
      <p:sp>
        <p:nvSpPr>
          <p:cNvPr id="152597" name="Text Box 21"/>
          <p:cNvSpPr txBox="1">
            <a:spLocks noChangeArrowheads="1"/>
          </p:cNvSpPr>
          <p:nvPr/>
        </p:nvSpPr>
        <p:spPr bwMode="auto">
          <a:xfrm>
            <a:off x="6228185" y="1997075"/>
            <a:ext cx="291581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dirty="0">
                <a:solidFill>
                  <a:schemeClr val="bg1"/>
                </a:solidFill>
              </a:rPr>
              <a:t>Restore 2x (Exod 22:9)</a:t>
            </a:r>
            <a:endParaRPr lang="en-US" sz="2000" b="1" i="1" dirty="0">
              <a:solidFill>
                <a:schemeClr val="bg1"/>
              </a:solidFill>
              <a:latin typeface="Times New Roman" charset="0"/>
            </a:endParaRPr>
          </a:p>
        </p:txBody>
      </p:sp>
      <p:sp>
        <p:nvSpPr>
          <p:cNvPr id="152598" name="Text Box 22"/>
          <p:cNvSpPr txBox="1">
            <a:spLocks noChangeArrowheads="1"/>
          </p:cNvSpPr>
          <p:nvPr/>
        </p:nvSpPr>
        <p:spPr bwMode="auto">
          <a:xfrm>
            <a:off x="2401888" y="1981200"/>
            <a:ext cx="36179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dirty="0">
                <a:solidFill>
                  <a:schemeClr val="bg1"/>
                </a:solidFill>
              </a:rPr>
              <a:t>Death (§</a:t>
            </a:r>
            <a:r>
              <a:rPr lang="en-US" altLang="zh-CN" sz="2800" b="1" dirty="0">
                <a:solidFill>
                  <a:schemeClr val="bg1"/>
                </a:solidFill>
                <a:ea typeface="华文细黑" charset="0"/>
                <a:cs typeface="华文细黑" charset="0"/>
              </a:rPr>
              <a:t> 4)</a:t>
            </a:r>
          </a:p>
        </p:txBody>
      </p:sp>
      <p:sp>
        <p:nvSpPr>
          <p:cNvPr id="152599" name="Text Box 23"/>
          <p:cNvSpPr txBox="1">
            <a:spLocks noChangeArrowheads="1"/>
          </p:cNvSpPr>
          <p:nvPr/>
        </p:nvSpPr>
        <p:spPr bwMode="auto">
          <a:xfrm>
            <a:off x="6228184" y="3140075"/>
            <a:ext cx="2819400" cy="126188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a:solidFill>
                  <a:schemeClr val="bg1"/>
                </a:solidFill>
              </a:rPr>
              <a:t>Restore 2x (Exod 22:7)</a:t>
            </a:r>
            <a:endParaRPr lang="en-US" sz="2000" b="1" i="1">
              <a:solidFill>
                <a:schemeClr val="bg1"/>
              </a:solidFill>
              <a:latin typeface="Times New Roman" charset="0"/>
            </a:endParaRPr>
          </a:p>
          <a:p>
            <a:pPr eaLnBrk="1" hangingPunct="1">
              <a:defRPr/>
            </a:pPr>
            <a:endParaRPr lang="en-US" sz="2000" b="1" i="1">
              <a:solidFill>
                <a:schemeClr val="bg1"/>
              </a:solidFill>
              <a:latin typeface="Times New Roman" charset="0"/>
            </a:endParaRPr>
          </a:p>
        </p:txBody>
      </p:sp>
      <p:sp>
        <p:nvSpPr>
          <p:cNvPr id="152600" name="Text Box 24"/>
          <p:cNvSpPr txBox="1">
            <a:spLocks noChangeArrowheads="1"/>
          </p:cNvSpPr>
          <p:nvPr/>
        </p:nvSpPr>
        <p:spPr bwMode="auto">
          <a:xfrm>
            <a:off x="2401888" y="3124200"/>
            <a:ext cx="36179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defRPr/>
            </a:pPr>
            <a:r>
              <a:rPr lang="en-US" sz="2800" b="1">
                <a:solidFill>
                  <a:schemeClr val="bg1"/>
                </a:solidFill>
                <a:latin typeface="Arial" pitchFamily="-112" charset="0"/>
                <a:ea typeface="+mn-ea"/>
                <a:cs typeface="+mn-cs"/>
              </a:rPr>
              <a:t>Death (§</a:t>
            </a:r>
            <a:r>
              <a:rPr lang="en-US" altLang="zh-CN" sz="2800" b="1">
                <a:solidFill>
                  <a:schemeClr val="bg1"/>
                </a:solidFill>
                <a:latin typeface="Arial" pitchFamily="-112" charset="0"/>
                <a:ea typeface="华文细黑" pitchFamily="-112" charset="-122"/>
                <a:cs typeface="华文细黑" pitchFamily="-112" charset="-122"/>
              </a:rPr>
              <a:t> 21)</a:t>
            </a:r>
          </a:p>
        </p:txBody>
      </p:sp>
      <p:sp>
        <p:nvSpPr>
          <p:cNvPr id="152601" name="Text Box 25"/>
          <p:cNvSpPr txBox="1">
            <a:spLocks noChangeArrowheads="1"/>
          </p:cNvSpPr>
          <p:nvPr/>
        </p:nvSpPr>
        <p:spPr bwMode="auto">
          <a:xfrm>
            <a:off x="6228184" y="4283075"/>
            <a:ext cx="28194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a:solidFill>
                  <a:schemeClr val="bg1"/>
                </a:solidFill>
              </a:rPr>
              <a:t>No offense (Deut 23:15)</a:t>
            </a:r>
            <a:endParaRPr lang="en-US" sz="2000" b="1" i="1">
              <a:solidFill>
                <a:schemeClr val="bg1"/>
              </a:solidFill>
              <a:latin typeface="Times New Roman" charset="0"/>
            </a:endParaRPr>
          </a:p>
        </p:txBody>
      </p:sp>
      <p:sp>
        <p:nvSpPr>
          <p:cNvPr id="152602" name="Text Box 26"/>
          <p:cNvSpPr txBox="1">
            <a:spLocks noChangeArrowheads="1"/>
          </p:cNvSpPr>
          <p:nvPr/>
        </p:nvSpPr>
        <p:spPr bwMode="auto">
          <a:xfrm>
            <a:off x="2401888" y="4267200"/>
            <a:ext cx="3617913"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a:solidFill>
                  <a:schemeClr val="bg1"/>
                </a:solidFill>
              </a:rPr>
              <a:t>Death (§</a:t>
            </a:r>
            <a:r>
              <a:rPr lang="en-US" altLang="zh-CN" sz="2800" b="1">
                <a:solidFill>
                  <a:schemeClr val="bg1"/>
                </a:solidFill>
                <a:ea typeface="华文细黑" charset="0"/>
                <a:cs typeface="华文细黑" charset="0"/>
              </a:rPr>
              <a:t> 16)</a:t>
            </a:r>
          </a:p>
          <a:p>
            <a:pPr eaLnBrk="1" hangingPunct="1">
              <a:defRPr/>
            </a:pPr>
            <a:endParaRPr lang="en-US" altLang="zh-CN" sz="2000" b="1" i="1">
              <a:solidFill>
                <a:schemeClr val="bg1"/>
              </a:solidFill>
              <a:latin typeface="Times New Roman" charset="0"/>
              <a:ea typeface="华文细黑" charset="0"/>
              <a:cs typeface="华文细黑" charset="0"/>
            </a:endParaRPr>
          </a:p>
        </p:txBody>
      </p:sp>
      <p:sp>
        <p:nvSpPr>
          <p:cNvPr id="152603" name="Text Box 27"/>
          <p:cNvSpPr txBox="1">
            <a:spLocks noChangeArrowheads="1"/>
          </p:cNvSpPr>
          <p:nvPr/>
        </p:nvSpPr>
        <p:spPr bwMode="auto">
          <a:xfrm>
            <a:off x="6228184" y="5622925"/>
            <a:ext cx="28194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dirty="0">
                <a:solidFill>
                  <a:schemeClr val="bg1"/>
                </a:solidFill>
              </a:rPr>
              <a:t>Slave freed</a:t>
            </a:r>
            <a:br>
              <a:rPr lang="en-US" sz="2800" b="1" dirty="0">
                <a:solidFill>
                  <a:schemeClr val="bg1"/>
                </a:solidFill>
              </a:rPr>
            </a:br>
            <a:r>
              <a:rPr lang="en-US" sz="2800" b="1" dirty="0">
                <a:solidFill>
                  <a:schemeClr val="bg1"/>
                </a:solidFill>
              </a:rPr>
              <a:t>(Exod 21:26-27) </a:t>
            </a:r>
            <a:endParaRPr lang="en-US" sz="2000" b="1" i="1" dirty="0">
              <a:solidFill>
                <a:schemeClr val="bg1"/>
              </a:solidFill>
              <a:latin typeface="Times New Roman" charset="0"/>
            </a:endParaRPr>
          </a:p>
        </p:txBody>
      </p:sp>
      <p:sp>
        <p:nvSpPr>
          <p:cNvPr id="152604" name="Text Box 28"/>
          <p:cNvSpPr txBox="1">
            <a:spLocks noChangeArrowheads="1"/>
          </p:cNvSpPr>
          <p:nvPr/>
        </p:nvSpPr>
        <p:spPr bwMode="auto">
          <a:xfrm>
            <a:off x="2398713" y="5607050"/>
            <a:ext cx="3617913" cy="126188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a:solidFill>
                  <a:schemeClr val="bg1"/>
                </a:solidFill>
              </a:rPr>
              <a:t>Master paid</a:t>
            </a:r>
            <a:br>
              <a:rPr lang="en-US" sz="2800" b="1">
                <a:solidFill>
                  <a:schemeClr val="bg1"/>
                </a:solidFill>
              </a:rPr>
            </a:br>
            <a:r>
              <a:rPr lang="en-US" sz="2800" b="1">
                <a:solidFill>
                  <a:schemeClr val="bg1"/>
                </a:solidFill>
              </a:rPr>
              <a:t>(§</a:t>
            </a:r>
            <a:r>
              <a:rPr lang="en-US" altLang="zh-CN" sz="2800" b="1">
                <a:solidFill>
                  <a:schemeClr val="bg1"/>
                </a:solidFill>
                <a:ea typeface="华文细黑" charset="0"/>
                <a:cs typeface="华文细黑" charset="0"/>
              </a:rPr>
              <a:t> 199)</a:t>
            </a:r>
            <a:endParaRPr lang="en-US" altLang="zh-CN" sz="2000" b="1" i="1">
              <a:solidFill>
                <a:schemeClr val="bg1"/>
              </a:solidFill>
              <a:latin typeface="Times New Roman" charset="0"/>
              <a:ea typeface="华文细黑" charset="0"/>
              <a:cs typeface="华文细黑" charset="0"/>
            </a:endParaRPr>
          </a:p>
          <a:p>
            <a:pPr eaLnBrk="1" hangingPunct="1">
              <a:defRPr/>
            </a:pPr>
            <a:endParaRPr lang="en-US" altLang="zh-CN" sz="2000" b="1" i="1">
              <a:solidFill>
                <a:schemeClr val="bg1"/>
              </a:solidFill>
              <a:latin typeface="Times New Roman" charset="0"/>
              <a:ea typeface="华文细黑" charset="0"/>
              <a:cs typeface="华文细黑" charset="0"/>
            </a:endParaRPr>
          </a:p>
        </p:txBody>
      </p:sp>
      <p:sp>
        <p:nvSpPr>
          <p:cNvPr id="152605" name="Text Box 29"/>
          <p:cNvSpPr txBox="1">
            <a:spLocks noChangeArrowheads="1"/>
          </p:cNvSpPr>
          <p:nvPr/>
        </p:nvSpPr>
        <p:spPr bwMode="auto">
          <a:xfrm>
            <a:off x="8229600" y="76200"/>
            <a:ext cx="612668" cy="40011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a:solidFill>
                  <a:schemeClr val="bg1"/>
                </a:solidFill>
              </a:rPr>
              <a:t>192</a:t>
            </a:r>
            <a:endParaRPr lang="en-US" sz="2000" b="1"/>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2592"/>
                                        </p:tgtEl>
                                        <p:attrNameLst>
                                          <p:attrName>style.visibility</p:attrName>
                                        </p:attrNameLst>
                                      </p:cBhvr>
                                      <p:to>
                                        <p:strVal val="visible"/>
                                      </p:to>
                                    </p:set>
                                    <p:anim calcmode="lin" valueType="num">
                                      <p:cBhvr>
                                        <p:cTn id="7" dur="1000" fill="hold"/>
                                        <p:tgtEl>
                                          <p:spTgt spid="152592"/>
                                        </p:tgtEl>
                                        <p:attrNameLst>
                                          <p:attrName>ppt_w</p:attrName>
                                        </p:attrNameLst>
                                      </p:cBhvr>
                                      <p:tavLst>
                                        <p:tav tm="0">
                                          <p:val>
                                            <p:fltVal val="0"/>
                                          </p:val>
                                        </p:tav>
                                        <p:tav tm="100000">
                                          <p:val>
                                            <p:strVal val="#ppt_w"/>
                                          </p:val>
                                        </p:tav>
                                      </p:tavLst>
                                    </p:anim>
                                    <p:anim calcmode="lin" valueType="num">
                                      <p:cBhvr>
                                        <p:cTn id="8" dur="1000" fill="hold"/>
                                        <p:tgtEl>
                                          <p:spTgt spid="152592"/>
                                        </p:tgtEl>
                                        <p:attrNameLst>
                                          <p:attrName>ppt_h</p:attrName>
                                        </p:attrNameLst>
                                      </p:cBhvr>
                                      <p:tavLst>
                                        <p:tav tm="0">
                                          <p:val>
                                            <p:fltVal val="0"/>
                                          </p:val>
                                        </p:tav>
                                        <p:tav tm="100000">
                                          <p:val>
                                            <p:strVal val="#ppt_h"/>
                                          </p:val>
                                        </p:tav>
                                      </p:tavLst>
                                    </p:anim>
                                    <p:anim calcmode="lin" valueType="num">
                                      <p:cBhvr>
                                        <p:cTn id="9" dur="1000" fill="hold"/>
                                        <p:tgtEl>
                                          <p:spTgt spid="15259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25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2598"/>
                                        </p:tgtEl>
                                        <p:attrNameLst>
                                          <p:attrName>style.visibility</p:attrName>
                                        </p:attrNameLst>
                                      </p:cBhvr>
                                      <p:to>
                                        <p:strVal val="visible"/>
                                      </p:to>
                                    </p:set>
                                    <p:anim calcmode="lin" valueType="num">
                                      <p:cBhvr>
                                        <p:cTn id="15" dur="1000" fill="hold"/>
                                        <p:tgtEl>
                                          <p:spTgt spid="152598"/>
                                        </p:tgtEl>
                                        <p:attrNameLst>
                                          <p:attrName>ppt_w</p:attrName>
                                        </p:attrNameLst>
                                      </p:cBhvr>
                                      <p:tavLst>
                                        <p:tav tm="0">
                                          <p:val>
                                            <p:fltVal val="0"/>
                                          </p:val>
                                        </p:tav>
                                        <p:tav tm="100000">
                                          <p:val>
                                            <p:strVal val="#ppt_w"/>
                                          </p:val>
                                        </p:tav>
                                      </p:tavLst>
                                    </p:anim>
                                    <p:anim calcmode="lin" valueType="num">
                                      <p:cBhvr>
                                        <p:cTn id="16" dur="1000" fill="hold"/>
                                        <p:tgtEl>
                                          <p:spTgt spid="152598"/>
                                        </p:tgtEl>
                                        <p:attrNameLst>
                                          <p:attrName>ppt_h</p:attrName>
                                        </p:attrNameLst>
                                      </p:cBhvr>
                                      <p:tavLst>
                                        <p:tav tm="0">
                                          <p:val>
                                            <p:fltVal val="0"/>
                                          </p:val>
                                        </p:tav>
                                        <p:tav tm="100000">
                                          <p:val>
                                            <p:strVal val="#ppt_h"/>
                                          </p:val>
                                        </p:tav>
                                      </p:tavLst>
                                    </p:anim>
                                    <p:anim calcmode="lin" valueType="num">
                                      <p:cBhvr>
                                        <p:cTn id="17" dur="1000" fill="hold"/>
                                        <p:tgtEl>
                                          <p:spTgt spid="15259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25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2597"/>
                                        </p:tgtEl>
                                        <p:attrNameLst>
                                          <p:attrName>style.visibility</p:attrName>
                                        </p:attrNameLst>
                                      </p:cBhvr>
                                      <p:to>
                                        <p:strVal val="visible"/>
                                      </p:to>
                                    </p:set>
                                    <p:anim calcmode="lin" valueType="num">
                                      <p:cBhvr>
                                        <p:cTn id="23" dur="1000" fill="hold"/>
                                        <p:tgtEl>
                                          <p:spTgt spid="152597"/>
                                        </p:tgtEl>
                                        <p:attrNameLst>
                                          <p:attrName>ppt_w</p:attrName>
                                        </p:attrNameLst>
                                      </p:cBhvr>
                                      <p:tavLst>
                                        <p:tav tm="0">
                                          <p:val>
                                            <p:fltVal val="0"/>
                                          </p:val>
                                        </p:tav>
                                        <p:tav tm="100000">
                                          <p:val>
                                            <p:strVal val="#ppt_w"/>
                                          </p:val>
                                        </p:tav>
                                      </p:tavLst>
                                    </p:anim>
                                    <p:anim calcmode="lin" valueType="num">
                                      <p:cBhvr>
                                        <p:cTn id="24" dur="1000" fill="hold"/>
                                        <p:tgtEl>
                                          <p:spTgt spid="152597"/>
                                        </p:tgtEl>
                                        <p:attrNameLst>
                                          <p:attrName>ppt_h</p:attrName>
                                        </p:attrNameLst>
                                      </p:cBhvr>
                                      <p:tavLst>
                                        <p:tav tm="0">
                                          <p:val>
                                            <p:fltVal val="0"/>
                                          </p:val>
                                        </p:tav>
                                        <p:tav tm="100000">
                                          <p:val>
                                            <p:strVal val="#ppt_h"/>
                                          </p:val>
                                        </p:tav>
                                      </p:tavLst>
                                    </p:anim>
                                    <p:anim calcmode="lin" valueType="num">
                                      <p:cBhvr>
                                        <p:cTn id="25" dur="1000" fill="hold"/>
                                        <p:tgtEl>
                                          <p:spTgt spid="15259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25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2593"/>
                                        </p:tgtEl>
                                        <p:attrNameLst>
                                          <p:attrName>style.visibility</p:attrName>
                                        </p:attrNameLst>
                                      </p:cBhvr>
                                      <p:to>
                                        <p:strVal val="visible"/>
                                      </p:to>
                                    </p:set>
                                    <p:anim calcmode="lin" valueType="num">
                                      <p:cBhvr>
                                        <p:cTn id="31" dur="1000" fill="hold"/>
                                        <p:tgtEl>
                                          <p:spTgt spid="152593"/>
                                        </p:tgtEl>
                                        <p:attrNameLst>
                                          <p:attrName>ppt_w</p:attrName>
                                        </p:attrNameLst>
                                      </p:cBhvr>
                                      <p:tavLst>
                                        <p:tav tm="0">
                                          <p:val>
                                            <p:fltVal val="0"/>
                                          </p:val>
                                        </p:tav>
                                        <p:tav tm="100000">
                                          <p:val>
                                            <p:strVal val="#ppt_w"/>
                                          </p:val>
                                        </p:tav>
                                      </p:tavLst>
                                    </p:anim>
                                    <p:anim calcmode="lin" valueType="num">
                                      <p:cBhvr>
                                        <p:cTn id="32" dur="1000" fill="hold"/>
                                        <p:tgtEl>
                                          <p:spTgt spid="152593"/>
                                        </p:tgtEl>
                                        <p:attrNameLst>
                                          <p:attrName>ppt_h</p:attrName>
                                        </p:attrNameLst>
                                      </p:cBhvr>
                                      <p:tavLst>
                                        <p:tav tm="0">
                                          <p:val>
                                            <p:fltVal val="0"/>
                                          </p:val>
                                        </p:tav>
                                        <p:tav tm="100000">
                                          <p:val>
                                            <p:strVal val="#ppt_h"/>
                                          </p:val>
                                        </p:tav>
                                      </p:tavLst>
                                    </p:anim>
                                    <p:anim calcmode="lin" valueType="num">
                                      <p:cBhvr>
                                        <p:cTn id="33" dur="1000" fill="hold"/>
                                        <p:tgtEl>
                                          <p:spTgt spid="15259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25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2600"/>
                                        </p:tgtEl>
                                        <p:attrNameLst>
                                          <p:attrName>style.visibility</p:attrName>
                                        </p:attrNameLst>
                                      </p:cBhvr>
                                      <p:to>
                                        <p:strVal val="visible"/>
                                      </p:to>
                                    </p:set>
                                    <p:anim calcmode="lin" valueType="num">
                                      <p:cBhvr>
                                        <p:cTn id="39" dur="1000" fill="hold"/>
                                        <p:tgtEl>
                                          <p:spTgt spid="152600"/>
                                        </p:tgtEl>
                                        <p:attrNameLst>
                                          <p:attrName>ppt_w</p:attrName>
                                        </p:attrNameLst>
                                      </p:cBhvr>
                                      <p:tavLst>
                                        <p:tav tm="0">
                                          <p:val>
                                            <p:fltVal val="0"/>
                                          </p:val>
                                        </p:tav>
                                        <p:tav tm="100000">
                                          <p:val>
                                            <p:strVal val="#ppt_w"/>
                                          </p:val>
                                        </p:tav>
                                      </p:tavLst>
                                    </p:anim>
                                    <p:anim calcmode="lin" valueType="num">
                                      <p:cBhvr>
                                        <p:cTn id="40" dur="1000" fill="hold"/>
                                        <p:tgtEl>
                                          <p:spTgt spid="152600"/>
                                        </p:tgtEl>
                                        <p:attrNameLst>
                                          <p:attrName>ppt_h</p:attrName>
                                        </p:attrNameLst>
                                      </p:cBhvr>
                                      <p:tavLst>
                                        <p:tav tm="0">
                                          <p:val>
                                            <p:fltVal val="0"/>
                                          </p:val>
                                        </p:tav>
                                        <p:tav tm="100000">
                                          <p:val>
                                            <p:strVal val="#ppt_h"/>
                                          </p:val>
                                        </p:tav>
                                      </p:tavLst>
                                    </p:anim>
                                    <p:anim calcmode="lin" valueType="num">
                                      <p:cBhvr>
                                        <p:cTn id="41" dur="1000" fill="hold"/>
                                        <p:tgtEl>
                                          <p:spTgt spid="15260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26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2599"/>
                                        </p:tgtEl>
                                        <p:attrNameLst>
                                          <p:attrName>style.visibility</p:attrName>
                                        </p:attrNameLst>
                                      </p:cBhvr>
                                      <p:to>
                                        <p:strVal val="visible"/>
                                      </p:to>
                                    </p:set>
                                    <p:anim calcmode="lin" valueType="num">
                                      <p:cBhvr>
                                        <p:cTn id="47" dur="1000" fill="hold"/>
                                        <p:tgtEl>
                                          <p:spTgt spid="152599"/>
                                        </p:tgtEl>
                                        <p:attrNameLst>
                                          <p:attrName>ppt_w</p:attrName>
                                        </p:attrNameLst>
                                      </p:cBhvr>
                                      <p:tavLst>
                                        <p:tav tm="0">
                                          <p:val>
                                            <p:fltVal val="0"/>
                                          </p:val>
                                        </p:tav>
                                        <p:tav tm="100000">
                                          <p:val>
                                            <p:strVal val="#ppt_w"/>
                                          </p:val>
                                        </p:tav>
                                      </p:tavLst>
                                    </p:anim>
                                    <p:anim calcmode="lin" valueType="num">
                                      <p:cBhvr>
                                        <p:cTn id="48" dur="1000" fill="hold"/>
                                        <p:tgtEl>
                                          <p:spTgt spid="152599"/>
                                        </p:tgtEl>
                                        <p:attrNameLst>
                                          <p:attrName>ppt_h</p:attrName>
                                        </p:attrNameLst>
                                      </p:cBhvr>
                                      <p:tavLst>
                                        <p:tav tm="0">
                                          <p:val>
                                            <p:fltVal val="0"/>
                                          </p:val>
                                        </p:tav>
                                        <p:tav tm="100000">
                                          <p:val>
                                            <p:strVal val="#ppt_h"/>
                                          </p:val>
                                        </p:tav>
                                      </p:tavLst>
                                    </p:anim>
                                    <p:anim calcmode="lin" valueType="num">
                                      <p:cBhvr>
                                        <p:cTn id="49" dur="1000" fill="hold"/>
                                        <p:tgtEl>
                                          <p:spTgt spid="15259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25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52594"/>
                                        </p:tgtEl>
                                        <p:attrNameLst>
                                          <p:attrName>style.visibility</p:attrName>
                                        </p:attrNameLst>
                                      </p:cBhvr>
                                      <p:to>
                                        <p:strVal val="visible"/>
                                      </p:to>
                                    </p:set>
                                    <p:anim calcmode="lin" valueType="num">
                                      <p:cBhvr>
                                        <p:cTn id="55" dur="1000" fill="hold"/>
                                        <p:tgtEl>
                                          <p:spTgt spid="152594"/>
                                        </p:tgtEl>
                                        <p:attrNameLst>
                                          <p:attrName>ppt_w</p:attrName>
                                        </p:attrNameLst>
                                      </p:cBhvr>
                                      <p:tavLst>
                                        <p:tav tm="0">
                                          <p:val>
                                            <p:fltVal val="0"/>
                                          </p:val>
                                        </p:tav>
                                        <p:tav tm="100000">
                                          <p:val>
                                            <p:strVal val="#ppt_w"/>
                                          </p:val>
                                        </p:tav>
                                      </p:tavLst>
                                    </p:anim>
                                    <p:anim calcmode="lin" valueType="num">
                                      <p:cBhvr>
                                        <p:cTn id="56" dur="1000" fill="hold"/>
                                        <p:tgtEl>
                                          <p:spTgt spid="152594"/>
                                        </p:tgtEl>
                                        <p:attrNameLst>
                                          <p:attrName>ppt_h</p:attrName>
                                        </p:attrNameLst>
                                      </p:cBhvr>
                                      <p:tavLst>
                                        <p:tav tm="0">
                                          <p:val>
                                            <p:fltVal val="0"/>
                                          </p:val>
                                        </p:tav>
                                        <p:tav tm="100000">
                                          <p:val>
                                            <p:strVal val="#ppt_h"/>
                                          </p:val>
                                        </p:tav>
                                      </p:tavLst>
                                    </p:anim>
                                    <p:anim calcmode="lin" valueType="num">
                                      <p:cBhvr>
                                        <p:cTn id="57" dur="1000" fill="hold"/>
                                        <p:tgtEl>
                                          <p:spTgt spid="152594"/>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25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52602"/>
                                        </p:tgtEl>
                                        <p:attrNameLst>
                                          <p:attrName>style.visibility</p:attrName>
                                        </p:attrNameLst>
                                      </p:cBhvr>
                                      <p:to>
                                        <p:strVal val="visible"/>
                                      </p:to>
                                    </p:set>
                                    <p:anim calcmode="lin" valueType="num">
                                      <p:cBhvr>
                                        <p:cTn id="63" dur="1000" fill="hold"/>
                                        <p:tgtEl>
                                          <p:spTgt spid="152602"/>
                                        </p:tgtEl>
                                        <p:attrNameLst>
                                          <p:attrName>ppt_w</p:attrName>
                                        </p:attrNameLst>
                                      </p:cBhvr>
                                      <p:tavLst>
                                        <p:tav tm="0">
                                          <p:val>
                                            <p:fltVal val="0"/>
                                          </p:val>
                                        </p:tav>
                                        <p:tav tm="100000">
                                          <p:val>
                                            <p:strVal val="#ppt_w"/>
                                          </p:val>
                                        </p:tav>
                                      </p:tavLst>
                                    </p:anim>
                                    <p:anim calcmode="lin" valueType="num">
                                      <p:cBhvr>
                                        <p:cTn id="64" dur="1000" fill="hold"/>
                                        <p:tgtEl>
                                          <p:spTgt spid="152602"/>
                                        </p:tgtEl>
                                        <p:attrNameLst>
                                          <p:attrName>ppt_h</p:attrName>
                                        </p:attrNameLst>
                                      </p:cBhvr>
                                      <p:tavLst>
                                        <p:tav tm="0">
                                          <p:val>
                                            <p:fltVal val="0"/>
                                          </p:val>
                                        </p:tav>
                                        <p:tav tm="100000">
                                          <p:val>
                                            <p:strVal val="#ppt_h"/>
                                          </p:val>
                                        </p:tav>
                                      </p:tavLst>
                                    </p:anim>
                                    <p:anim calcmode="lin" valueType="num">
                                      <p:cBhvr>
                                        <p:cTn id="65" dur="1000" fill="hold"/>
                                        <p:tgtEl>
                                          <p:spTgt spid="15260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526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52601"/>
                                        </p:tgtEl>
                                        <p:attrNameLst>
                                          <p:attrName>style.visibility</p:attrName>
                                        </p:attrNameLst>
                                      </p:cBhvr>
                                      <p:to>
                                        <p:strVal val="visible"/>
                                      </p:to>
                                    </p:set>
                                    <p:anim calcmode="lin" valueType="num">
                                      <p:cBhvr>
                                        <p:cTn id="71" dur="1000" fill="hold"/>
                                        <p:tgtEl>
                                          <p:spTgt spid="152601"/>
                                        </p:tgtEl>
                                        <p:attrNameLst>
                                          <p:attrName>ppt_w</p:attrName>
                                        </p:attrNameLst>
                                      </p:cBhvr>
                                      <p:tavLst>
                                        <p:tav tm="0">
                                          <p:val>
                                            <p:fltVal val="0"/>
                                          </p:val>
                                        </p:tav>
                                        <p:tav tm="100000">
                                          <p:val>
                                            <p:strVal val="#ppt_w"/>
                                          </p:val>
                                        </p:tav>
                                      </p:tavLst>
                                    </p:anim>
                                    <p:anim calcmode="lin" valueType="num">
                                      <p:cBhvr>
                                        <p:cTn id="72" dur="1000" fill="hold"/>
                                        <p:tgtEl>
                                          <p:spTgt spid="152601"/>
                                        </p:tgtEl>
                                        <p:attrNameLst>
                                          <p:attrName>ppt_h</p:attrName>
                                        </p:attrNameLst>
                                      </p:cBhvr>
                                      <p:tavLst>
                                        <p:tav tm="0">
                                          <p:val>
                                            <p:fltVal val="0"/>
                                          </p:val>
                                        </p:tav>
                                        <p:tav tm="100000">
                                          <p:val>
                                            <p:strVal val="#ppt_h"/>
                                          </p:val>
                                        </p:tav>
                                      </p:tavLst>
                                    </p:anim>
                                    <p:anim calcmode="lin" valueType="num">
                                      <p:cBhvr>
                                        <p:cTn id="73" dur="1000" fill="hold"/>
                                        <p:tgtEl>
                                          <p:spTgt spid="152601"/>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526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52595"/>
                                        </p:tgtEl>
                                        <p:attrNameLst>
                                          <p:attrName>style.visibility</p:attrName>
                                        </p:attrNameLst>
                                      </p:cBhvr>
                                      <p:to>
                                        <p:strVal val="visible"/>
                                      </p:to>
                                    </p:set>
                                    <p:anim calcmode="lin" valueType="num">
                                      <p:cBhvr>
                                        <p:cTn id="79" dur="1000" fill="hold"/>
                                        <p:tgtEl>
                                          <p:spTgt spid="152595"/>
                                        </p:tgtEl>
                                        <p:attrNameLst>
                                          <p:attrName>ppt_w</p:attrName>
                                        </p:attrNameLst>
                                      </p:cBhvr>
                                      <p:tavLst>
                                        <p:tav tm="0">
                                          <p:val>
                                            <p:fltVal val="0"/>
                                          </p:val>
                                        </p:tav>
                                        <p:tav tm="100000">
                                          <p:val>
                                            <p:strVal val="#ppt_w"/>
                                          </p:val>
                                        </p:tav>
                                      </p:tavLst>
                                    </p:anim>
                                    <p:anim calcmode="lin" valueType="num">
                                      <p:cBhvr>
                                        <p:cTn id="80" dur="1000" fill="hold"/>
                                        <p:tgtEl>
                                          <p:spTgt spid="152595"/>
                                        </p:tgtEl>
                                        <p:attrNameLst>
                                          <p:attrName>ppt_h</p:attrName>
                                        </p:attrNameLst>
                                      </p:cBhvr>
                                      <p:tavLst>
                                        <p:tav tm="0">
                                          <p:val>
                                            <p:fltVal val="0"/>
                                          </p:val>
                                        </p:tav>
                                        <p:tav tm="100000">
                                          <p:val>
                                            <p:strVal val="#ppt_h"/>
                                          </p:val>
                                        </p:tav>
                                      </p:tavLst>
                                    </p:anim>
                                    <p:anim calcmode="lin" valueType="num">
                                      <p:cBhvr>
                                        <p:cTn id="81" dur="1000" fill="hold"/>
                                        <p:tgtEl>
                                          <p:spTgt spid="152595"/>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525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152604"/>
                                        </p:tgtEl>
                                        <p:attrNameLst>
                                          <p:attrName>style.visibility</p:attrName>
                                        </p:attrNameLst>
                                      </p:cBhvr>
                                      <p:to>
                                        <p:strVal val="visible"/>
                                      </p:to>
                                    </p:set>
                                    <p:anim calcmode="lin" valueType="num">
                                      <p:cBhvr>
                                        <p:cTn id="87" dur="1000" fill="hold"/>
                                        <p:tgtEl>
                                          <p:spTgt spid="152604"/>
                                        </p:tgtEl>
                                        <p:attrNameLst>
                                          <p:attrName>ppt_w</p:attrName>
                                        </p:attrNameLst>
                                      </p:cBhvr>
                                      <p:tavLst>
                                        <p:tav tm="0">
                                          <p:val>
                                            <p:fltVal val="0"/>
                                          </p:val>
                                        </p:tav>
                                        <p:tav tm="100000">
                                          <p:val>
                                            <p:strVal val="#ppt_w"/>
                                          </p:val>
                                        </p:tav>
                                      </p:tavLst>
                                    </p:anim>
                                    <p:anim calcmode="lin" valueType="num">
                                      <p:cBhvr>
                                        <p:cTn id="88" dur="1000" fill="hold"/>
                                        <p:tgtEl>
                                          <p:spTgt spid="152604"/>
                                        </p:tgtEl>
                                        <p:attrNameLst>
                                          <p:attrName>ppt_h</p:attrName>
                                        </p:attrNameLst>
                                      </p:cBhvr>
                                      <p:tavLst>
                                        <p:tav tm="0">
                                          <p:val>
                                            <p:fltVal val="0"/>
                                          </p:val>
                                        </p:tav>
                                        <p:tav tm="100000">
                                          <p:val>
                                            <p:strVal val="#ppt_h"/>
                                          </p:val>
                                        </p:tav>
                                      </p:tavLst>
                                    </p:anim>
                                    <p:anim calcmode="lin" valueType="num">
                                      <p:cBhvr>
                                        <p:cTn id="89" dur="1000" fill="hold"/>
                                        <p:tgtEl>
                                          <p:spTgt spid="152604"/>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526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152603"/>
                                        </p:tgtEl>
                                        <p:attrNameLst>
                                          <p:attrName>style.visibility</p:attrName>
                                        </p:attrNameLst>
                                      </p:cBhvr>
                                      <p:to>
                                        <p:strVal val="visible"/>
                                      </p:to>
                                    </p:set>
                                    <p:anim calcmode="lin" valueType="num">
                                      <p:cBhvr>
                                        <p:cTn id="95" dur="1000" fill="hold"/>
                                        <p:tgtEl>
                                          <p:spTgt spid="152603"/>
                                        </p:tgtEl>
                                        <p:attrNameLst>
                                          <p:attrName>ppt_w</p:attrName>
                                        </p:attrNameLst>
                                      </p:cBhvr>
                                      <p:tavLst>
                                        <p:tav tm="0">
                                          <p:val>
                                            <p:fltVal val="0"/>
                                          </p:val>
                                        </p:tav>
                                        <p:tav tm="100000">
                                          <p:val>
                                            <p:strVal val="#ppt_w"/>
                                          </p:val>
                                        </p:tav>
                                      </p:tavLst>
                                    </p:anim>
                                    <p:anim calcmode="lin" valueType="num">
                                      <p:cBhvr>
                                        <p:cTn id="96" dur="1000" fill="hold"/>
                                        <p:tgtEl>
                                          <p:spTgt spid="152603"/>
                                        </p:tgtEl>
                                        <p:attrNameLst>
                                          <p:attrName>ppt_h</p:attrName>
                                        </p:attrNameLst>
                                      </p:cBhvr>
                                      <p:tavLst>
                                        <p:tav tm="0">
                                          <p:val>
                                            <p:fltVal val="0"/>
                                          </p:val>
                                        </p:tav>
                                        <p:tav tm="100000">
                                          <p:val>
                                            <p:strVal val="#ppt_h"/>
                                          </p:val>
                                        </p:tav>
                                      </p:tavLst>
                                    </p:anim>
                                    <p:anim calcmode="lin" valueType="num">
                                      <p:cBhvr>
                                        <p:cTn id="97" dur="1000" fill="hold"/>
                                        <p:tgtEl>
                                          <p:spTgt spid="152603"/>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5260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92" grpId="0"/>
      <p:bldP spid="152593" grpId="0"/>
      <p:bldP spid="152594" grpId="0"/>
      <p:bldP spid="152595" grpId="0"/>
      <p:bldP spid="152597" grpId="0"/>
      <p:bldP spid="152598" grpId="0"/>
      <p:bldP spid="152599" grpId="0"/>
      <p:bldP spid="152600" grpId="0"/>
      <p:bldP spid="152601" grpId="0"/>
      <p:bldP spid="152602" grpId="0"/>
      <p:bldP spid="152603" grpId="0"/>
      <p:bldP spid="15260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3"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62" name="Picture 21" descr="cuneiformwriting"/>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2473325" y="0"/>
            <a:ext cx="3775075" cy="6858000"/>
          </a:xfrm>
          <a:prstGeom prst="rect">
            <a:avLst/>
          </a:prstGeom>
          <a:noFill/>
          <a:ln w="762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
        <p:nvSpPr>
          <p:cNvPr id="156694" name="Text Box 22"/>
          <p:cNvSpPr txBox="1">
            <a:spLocks noChangeArrowheads="1"/>
          </p:cNvSpPr>
          <p:nvPr/>
        </p:nvSpPr>
        <p:spPr bwMode="auto">
          <a:xfrm>
            <a:off x="8224838" y="76200"/>
            <a:ext cx="612668" cy="40011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a:solidFill>
                  <a:schemeClr val="bg1"/>
                </a:solidFill>
              </a:rPr>
              <a:t>192</a:t>
            </a:r>
            <a:endParaRPr lang="en-US" sz="2000" b="1"/>
          </a:p>
        </p:txBody>
      </p:sp>
      <p:sp>
        <p:nvSpPr>
          <p:cNvPr id="156676" name="Text Box 4"/>
          <p:cNvSpPr txBox="1">
            <a:spLocks noChangeArrowheads="1"/>
          </p:cNvSpPr>
          <p:nvPr/>
        </p:nvSpPr>
        <p:spPr bwMode="auto">
          <a:xfrm>
            <a:off x="6400800" y="1295400"/>
            <a:ext cx="2819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u="sng">
                <a:solidFill>
                  <a:schemeClr val="bg1"/>
                </a:solidFill>
              </a:rPr>
              <a:t>Moses</a:t>
            </a:r>
            <a:endParaRPr lang="en-US" b="1" i="1" u="sng">
              <a:solidFill>
                <a:schemeClr val="bg1"/>
              </a:solidFill>
              <a:latin typeface="Times New Roman" charset="0"/>
            </a:endParaRPr>
          </a:p>
        </p:txBody>
      </p:sp>
      <p:sp>
        <p:nvSpPr>
          <p:cNvPr id="156677" name="Rectangle 5"/>
          <p:cNvSpPr>
            <a:spLocks noGrp="1" noChangeArrowheads="1"/>
          </p:cNvSpPr>
          <p:nvPr>
            <p:ph type="title" idx="4294967295"/>
          </p:nvPr>
        </p:nvSpPr>
        <p:spPr>
          <a:xfrm>
            <a:off x="0" y="457200"/>
            <a:ext cx="9144000" cy="762000"/>
          </a:xfrm>
          <a:solidFill>
            <a:schemeClr val="tx2"/>
          </a:solidFill>
          <a:effectLst>
            <a:outerShdw blurRad="63500" dist="35921" dir="2700000" algn="ctr" rotWithShape="0">
              <a:schemeClr val="tx2">
                <a:alpha val="74998"/>
              </a:schemeClr>
            </a:outerShdw>
          </a:effectLst>
        </p:spPr>
        <p:txBody>
          <a:bodyPr/>
          <a:lstStyle/>
          <a:p>
            <a:pPr eaLnBrk="1" hangingPunct="1">
              <a:defRPr/>
            </a:pPr>
            <a:r>
              <a:rPr lang="en-US" sz="3600" b="1">
                <a:solidFill>
                  <a:schemeClr val="bg1"/>
                </a:solidFill>
                <a:latin typeface="Arial" charset="0"/>
                <a:ea typeface="ＭＳ Ｐゴシック" charset="0"/>
                <a:cs typeface="ＭＳ Ｐゴシック" charset="0"/>
              </a:rPr>
              <a:t>Jewish Laws Were Fairer</a:t>
            </a:r>
            <a:endParaRPr lang="en-US" sz="3600">
              <a:latin typeface="Arial" charset="0"/>
              <a:ea typeface="ＭＳ Ｐゴシック" charset="0"/>
              <a:cs typeface="ＭＳ Ｐゴシック" charset="0"/>
            </a:endParaRPr>
          </a:p>
        </p:txBody>
      </p:sp>
      <p:sp>
        <p:nvSpPr>
          <p:cNvPr id="156678" name="Text Box 6"/>
          <p:cNvSpPr txBox="1">
            <a:spLocks noChangeArrowheads="1"/>
          </p:cNvSpPr>
          <p:nvPr/>
        </p:nvSpPr>
        <p:spPr bwMode="auto">
          <a:xfrm>
            <a:off x="2438400" y="1279525"/>
            <a:ext cx="37338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u="sng">
                <a:solidFill>
                  <a:schemeClr val="bg1"/>
                </a:solidFill>
              </a:rPr>
              <a:t>Hammurapi</a:t>
            </a:r>
            <a:endParaRPr lang="en-US" b="1" i="1" u="sng">
              <a:solidFill>
                <a:schemeClr val="bg1"/>
              </a:solidFill>
              <a:latin typeface="Times New Roman" charset="0"/>
            </a:endParaRPr>
          </a:p>
        </p:txBody>
      </p:sp>
      <p:sp>
        <p:nvSpPr>
          <p:cNvPr id="156680" name="Text Box 8"/>
          <p:cNvSpPr txBox="1">
            <a:spLocks noChangeArrowheads="1"/>
          </p:cNvSpPr>
          <p:nvPr/>
        </p:nvSpPr>
        <p:spPr bwMode="auto">
          <a:xfrm>
            <a:off x="41176" y="1279525"/>
            <a:ext cx="2355949"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b="1" u="sng" dirty="0">
                <a:solidFill>
                  <a:schemeClr val="bg1"/>
                </a:solidFill>
              </a:rPr>
              <a:t>Offense</a:t>
            </a:r>
            <a:endParaRPr lang="en-US" b="1" i="1" u="sng" dirty="0">
              <a:solidFill>
                <a:schemeClr val="bg1"/>
              </a:solidFill>
              <a:latin typeface="Times New Roman" charset="0"/>
            </a:endParaRPr>
          </a:p>
        </p:txBody>
      </p:sp>
      <p:sp>
        <p:nvSpPr>
          <p:cNvPr id="156681" name="Text Box 9"/>
          <p:cNvSpPr txBox="1">
            <a:spLocks noChangeArrowheads="1"/>
          </p:cNvSpPr>
          <p:nvPr/>
        </p:nvSpPr>
        <p:spPr bwMode="auto">
          <a:xfrm>
            <a:off x="117376" y="1981200"/>
            <a:ext cx="2355949"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a:solidFill>
                  <a:schemeClr val="bg1"/>
                </a:solidFill>
              </a:rPr>
              <a:t>Injure rich man</a:t>
            </a:r>
            <a:endParaRPr lang="en-US" sz="2000" b="1" i="1">
              <a:solidFill>
                <a:schemeClr val="bg1"/>
              </a:solidFill>
              <a:latin typeface="Times New Roman" charset="0"/>
            </a:endParaRPr>
          </a:p>
        </p:txBody>
      </p:sp>
      <p:sp>
        <p:nvSpPr>
          <p:cNvPr id="156682" name="Text Box 10"/>
          <p:cNvSpPr txBox="1">
            <a:spLocks noChangeArrowheads="1"/>
          </p:cNvSpPr>
          <p:nvPr/>
        </p:nvSpPr>
        <p:spPr bwMode="auto">
          <a:xfrm>
            <a:off x="41176" y="3124200"/>
            <a:ext cx="2355949"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a:solidFill>
                  <a:schemeClr val="bg1"/>
                </a:solidFill>
              </a:rPr>
              <a:t>Injure poor man</a:t>
            </a:r>
            <a:endParaRPr lang="en-US" sz="2000" b="1" i="1">
              <a:solidFill>
                <a:schemeClr val="bg1"/>
              </a:solidFill>
              <a:latin typeface="Times New Roman" charset="0"/>
            </a:endParaRPr>
          </a:p>
        </p:txBody>
      </p:sp>
      <p:sp>
        <p:nvSpPr>
          <p:cNvPr id="156683" name="Text Box 11"/>
          <p:cNvSpPr txBox="1">
            <a:spLocks noChangeArrowheads="1"/>
          </p:cNvSpPr>
          <p:nvPr/>
        </p:nvSpPr>
        <p:spPr bwMode="auto">
          <a:xfrm>
            <a:off x="41176" y="4267200"/>
            <a:ext cx="2355949"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dirty="0">
                <a:solidFill>
                  <a:schemeClr val="bg1"/>
                </a:solidFill>
              </a:rPr>
              <a:t>Kill rich</a:t>
            </a:r>
            <a:r>
              <a:rPr lang="uk-UA" altLang="ja-JP" sz="2800" b="1" dirty="0">
                <a:solidFill>
                  <a:schemeClr val="bg1"/>
                </a:solidFill>
              </a:rPr>
              <a:t>'</a:t>
            </a:r>
            <a:r>
              <a:rPr lang="en-US" sz="2800" b="1" dirty="0">
                <a:solidFill>
                  <a:schemeClr val="bg1"/>
                </a:solidFill>
              </a:rPr>
              <a:t>s daughter</a:t>
            </a:r>
            <a:endParaRPr lang="en-US" sz="2000" b="1" i="1" dirty="0">
              <a:solidFill>
                <a:schemeClr val="bg1"/>
              </a:solidFill>
              <a:latin typeface="Times New Roman" charset="0"/>
            </a:endParaRPr>
          </a:p>
        </p:txBody>
      </p:sp>
      <p:sp>
        <p:nvSpPr>
          <p:cNvPr id="156684" name="Text Box 12"/>
          <p:cNvSpPr txBox="1">
            <a:spLocks noChangeArrowheads="1"/>
          </p:cNvSpPr>
          <p:nvPr/>
        </p:nvSpPr>
        <p:spPr bwMode="auto">
          <a:xfrm>
            <a:off x="41176" y="5591175"/>
            <a:ext cx="2355949"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a:solidFill>
                  <a:schemeClr val="bg1"/>
                </a:solidFill>
              </a:rPr>
              <a:t>Injuring Slave</a:t>
            </a:r>
            <a:endParaRPr lang="en-US" sz="2000" b="1" i="1">
              <a:solidFill>
                <a:schemeClr val="bg1"/>
              </a:solidFill>
              <a:latin typeface="Times New Roman" charset="0"/>
            </a:endParaRPr>
          </a:p>
        </p:txBody>
      </p:sp>
      <p:sp>
        <p:nvSpPr>
          <p:cNvPr id="156685" name="Text Box 13"/>
          <p:cNvSpPr txBox="1">
            <a:spLocks noChangeArrowheads="1"/>
          </p:cNvSpPr>
          <p:nvPr/>
        </p:nvSpPr>
        <p:spPr bwMode="auto">
          <a:xfrm>
            <a:off x="6403975" y="1997075"/>
            <a:ext cx="2740025"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dirty="0">
                <a:solidFill>
                  <a:schemeClr val="bg1"/>
                </a:solidFill>
              </a:rPr>
              <a:t>Injurer gets same injury</a:t>
            </a:r>
            <a:endParaRPr lang="en-US" sz="2000" b="1" i="1" dirty="0">
              <a:solidFill>
                <a:schemeClr val="bg1"/>
              </a:solidFill>
              <a:latin typeface="Times New Roman" charset="0"/>
            </a:endParaRPr>
          </a:p>
        </p:txBody>
      </p:sp>
      <p:sp>
        <p:nvSpPr>
          <p:cNvPr id="156686" name="Text Box 14"/>
          <p:cNvSpPr txBox="1">
            <a:spLocks noChangeArrowheads="1"/>
          </p:cNvSpPr>
          <p:nvPr/>
        </p:nvSpPr>
        <p:spPr bwMode="auto">
          <a:xfrm>
            <a:off x="2365375" y="1981200"/>
            <a:ext cx="3959225"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defRPr/>
            </a:pPr>
            <a:r>
              <a:rPr lang="en-US" sz="2800" b="1" dirty="0">
                <a:solidFill>
                  <a:schemeClr val="bg1"/>
                </a:solidFill>
                <a:latin typeface="Arial" pitchFamily="-112" charset="0"/>
                <a:ea typeface="+mn-ea"/>
                <a:cs typeface="+mn-cs"/>
              </a:rPr>
              <a:t>Same as OT</a:t>
            </a:r>
            <a:endParaRPr lang="en-US" sz="2000" b="1" i="1" dirty="0">
              <a:solidFill>
                <a:schemeClr val="bg1"/>
              </a:solidFill>
              <a:latin typeface="Times New Roman" pitchFamily="-112" charset="0"/>
              <a:ea typeface="+mn-ea"/>
              <a:cs typeface="+mn-cs"/>
            </a:endParaRPr>
          </a:p>
          <a:p>
            <a:pPr eaLnBrk="1" hangingPunct="1">
              <a:defRPr/>
            </a:pPr>
            <a:r>
              <a:rPr lang="en-US" sz="2800" b="1" dirty="0">
                <a:solidFill>
                  <a:schemeClr val="bg1"/>
                </a:solidFill>
                <a:latin typeface="Arial" pitchFamily="-112" charset="0"/>
                <a:ea typeface="+mn-ea"/>
                <a:cs typeface="+mn-cs"/>
              </a:rPr>
              <a:t>(§§</a:t>
            </a:r>
            <a:r>
              <a:rPr lang="en-US" altLang="zh-CN" sz="2800" b="1" dirty="0">
                <a:solidFill>
                  <a:schemeClr val="bg1"/>
                </a:solidFill>
                <a:latin typeface="Arial" pitchFamily="-112" charset="0"/>
                <a:ea typeface="华文细黑" pitchFamily="-112" charset="-122"/>
                <a:cs typeface="华文细黑" pitchFamily="-112" charset="-122"/>
              </a:rPr>
              <a:t> 196-197)</a:t>
            </a:r>
          </a:p>
        </p:txBody>
      </p:sp>
      <p:sp>
        <p:nvSpPr>
          <p:cNvPr id="156687" name="Text Box 15"/>
          <p:cNvSpPr txBox="1">
            <a:spLocks noChangeArrowheads="1"/>
          </p:cNvSpPr>
          <p:nvPr/>
        </p:nvSpPr>
        <p:spPr bwMode="auto">
          <a:xfrm>
            <a:off x="6327775" y="3140075"/>
            <a:ext cx="28194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defRPr/>
            </a:pPr>
            <a:r>
              <a:rPr lang="en-US" sz="2800" b="1" dirty="0">
                <a:solidFill>
                  <a:schemeClr val="bg1"/>
                </a:solidFill>
                <a:latin typeface="Arial" pitchFamily="-112" charset="0"/>
                <a:ea typeface="+mn-ea"/>
                <a:cs typeface="+mn-cs"/>
              </a:rPr>
              <a:t>Injurer gets same injury</a:t>
            </a:r>
          </a:p>
        </p:txBody>
      </p:sp>
      <p:sp>
        <p:nvSpPr>
          <p:cNvPr id="156688" name="Text Box 16"/>
          <p:cNvSpPr txBox="1">
            <a:spLocks noChangeArrowheads="1"/>
          </p:cNvSpPr>
          <p:nvPr/>
        </p:nvSpPr>
        <p:spPr bwMode="auto">
          <a:xfrm>
            <a:off x="2365374" y="3124200"/>
            <a:ext cx="3883025"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defRPr/>
            </a:pPr>
            <a:r>
              <a:rPr lang="en-US" sz="2800" b="1" dirty="0">
                <a:solidFill>
                  <a:schemeClr val="bg1"/>
                </a:solidFill>
                <a:latin typeface="Arial" pitchFamily="-112" charset="0"/>
                <a:ea typeface="+mn-ea"/>
                <a:cs typeface="+mn-cs"/>
              </a:rPr>
              <a:t>Fined one mina of silver (§</a:t>
            </a:r>
            <a:r>
              <a:rPr lang="en-US" altLang="zh-CN" sz="2800" b="1" dirty="0">
                <a:solidFill>
                  <a:schemeClr val="bg1"/>
                </a:solidFill>
                <a:latin typeface="Arial" pitchFamily="-112" charset="0"/>
                <a:ea typeface="华文细黑" pitchFamily="-112" charset="-122"/>
                <a:cs typeface="华文细黑" pitchFamily="-112" charset="-122"/>
              </a:rPr>
              <a:t> 198)</a:t>
            </a:r>
          </a:p>
        </p:txBody>
      </p:sp>
      <p:sp>
        <p:nvSpPr>
          <p:cNvPr id="156689" name="Text Box 17"/>
          <p:cNvSpPr txBox="1">
            <a:spLocks noChangeArrowheads="1"/>
          </p:cNvSpPr>
          <p:nvPr/>
        </p:nvSpPr>
        <p:spPr bwMode="auto">
          <a:xfrm>
            <a:off x="6327775" y="4283075"/>
            <a:ext cx="28194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dirty="0">
                <a:solidFill>
                  <a:schemeClr val="bg1"/>
                </a:solidFill>
              </a:rPr>
              <a:t>No class distinctions</a:t>
            </a:r>
            <a:endParaRPr lang="en-US" sz="2000" b="1" i="1" dirty="0">
              <a:solidFill>
                <a:schemeClr val="bg1"/>
              </a:solidFill>
              <a:latin typeface="Times New Roman" charset="0"/>
            </a:endParaRPr>
          </a:p>
        </p:txBody>
      </p:sp>
      <p:sp>
        <p:nvSpPr>
          <p:cNvPr id="156690" name="Text Box 18"/>
          <p:cNvSpPr txBox="1">
            <a:spLocks noChangeArrowheads="1"/>
          </p:cNvSpPr>
          <p:nvPr/>
        </p:nvSpPr>
        <p:spPr bwMode="auto">
          <a:xfrm>
            <a:off x="2365375" y="4267200"/>
            <a:ext cx="3883024"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dirty="0">
                <a:solidFill>
                  <a:schemeClr val="bg1"/>
                </a:solidFill>
              </a:rPr>
              <a:t>Kill injurer</a:t>
            </a:r>
            <a:r>
              <a:rPr lang="uk-UA" altLang="ja-JP" sz="2800" b="1" dirty="0">
                <a:solidFill>
                  <a:schemeClr val="bg1"/>
                </a:solidFill>
              </a:rPr>
              <a:t>'</a:t>
            </a:r>
            <a:r>
              <a:rPr lang="en-US" sz="2800" b="1" dirty="0">
                <a:solidFill>
                  <a:schemeClr val="bg1"/>
                </a:solidFill>
              </a:rPr>
              <a:t>s daughter (§</a:t>
            </a:r>
            <a:r>
              <a:rPr lang="en-US" altLang="zh-CN" sz="2800" b="1" dirty="0">
                <a:solidFill>
                  <a:schemeClr val="bg1"/>
                </a:solidFill>
                <a:ea typeface="华文细黑" charset="0"/>
                <a:cs typeface="华文细黑" charset="0"/>
              </a:rPr>
              <a:t> 209)</a:t>
            </a:r>
            <a:endParaRPr lang="en-US" altLang="zh-CN" sz="2000" b="1" i="1" dirty="0">
              <a:solidFill>
                <a:schemeClr val="bg1"/>
              </a:solidFill>
              <a:latin typeface="Times New Roman" charset="0"/>
              <a:ea typeface="华文细黑" charset="0"/>
              <a:cs typeface="华文细黑" charset="0"/>
            </a:endParaRPr>
          </a:p>
        </p:txBody>
      </p:sp>
      <p:sp>
        <p:nvSpPr>
          <p:cNvPr id="156691" name="Text Box 19"/>
          <p:cNvSpPr txBox="1">
            <a:spLocks noChangeArrowheads="1"/>
          </p:cNvSpPr>
          <p:nvPr/>
        </p:nvSpPr>
        <p:spPr bwMode="auto">
          <a:xfrm>
            <a:off x="6324600" y="5622925"/>
            <a:ext cx="28194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defRPr/>
            </a:pPr>
            <a:r>
              <a:rPr lang="en-US" sz="2800" b="1" dirty="0">
                <a:solidFill>
                  <a:schemeClr val="bg1"/>
                </a:solidFill>
              </a:rPr>
              <a:t>No class distinctions</a:t>
            </a:r>
            <a:endParaRPr lang="en-US" sz="2000" b="1" i="1" dirty="0">
              <a:solidFill>
                <a:schemeClr val="bg1"/>
              </a:solidFill>
              <a:latin typeface="Times New Roman" charset="0"/>
            </a:endParaRPr>
          </a:p>
        </p:txBody>
      </p:sp>
      <p:sp>
        <p:nvSpPr>
          <p:cNvPr id="156692" name="Text Box 20"/>
          <p:cNvSpPr txBox="1">
            <a:spLocks noChangeArrowheads="1"/>
          </p:cNvSpPr>
          <p:nvPr/>
        </p:nvSpPr>
        <p:spPr bwMode="auto">
          <a:xfrm>
            <a:off x="2362200" y="5607050"/>
            <a:ext cx="3959225" cy="126188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dirty="0">
                <a:solidFill>
                  <a:schemeClr val="bg1"/>
                </a:solidFill>
              </a:rPr>
              <a:t>5 silver shekels fine (§§</a:t>
            </a:r>
            <a:r>
              <a:rPr lang="en-US" altLang="zh-CN" sz="2800" b="1" dirty="0">
                <a:solidFill>
                  <a:schemeClr val="bg1"/>
                </a:solidFill>
                <a:ea typeface="华文细黑" charset="0"/>
                <a:cs typeface="华文细黑" charset="0"/>
              </a:rPr>
              <a:t> 211, 213)</a:t>
            </a:r>
            <a:endParaRPr lang="en-US" altLang="zh-CN" sz="2000" b="1" i="1" dirty="0">
              <a:solidFill>
                <a:schemeClr val="bg1"/>
              </a:solidFill>
              <a:latin typeface="Times New Roman" charset="0"/>
              <a:ea typeface="华文细黑" charset="0"/>
              <a:cs typeface="华文细黑" charset="0"/>
            </a:endParaRPr>
          </a:p>
          <a:p>
            <a:pPr eaLnBrk="1" hangingPunct="1">
              <a:defRPr/>
            </a:pPr>
            <a:endParaRPr lang="en-US" altLang="zh-CN" sz="2000" b="1" i="1" dirty="0">
              <a:solidFill>
                <a:schemeClr val="bg1"/>
              </a:solidFill>
              <a:latin typeface="Times New Roman" charset="0"/>
              <a:ea typeface="华文细黑" charset="0"/>
              <a:cs typeface="华文细黑"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6681"/>
                                        </p:tgtEl>
                                        <p:attrNameLst>
                                          <p:attrName>style.visibility</p:attrName>
                                        </p:attrNameLst>
                                      </p:cBhvr>
                                      <p:to>
                                        <p:strVal val="visible"/>
                                      </p:to>
                                    </p:set>
                                    <p:anim calcmode="lin" valueType="num">
                                      <p:cBhvr>
                                        <p:cTn id="7" dur="1000" fill="hold"/>
                                        <p:tgtEl>
                                          <p:spTgt spid="156681"/>
                                        </p:tgtEl>
                                        <p:attrNameLst>
                                          <p:attrName>ppt_w</p:attrName>
                                        </p:attrNameLst>
                                      </p:cBhvr>
                                      <p:tavLst>
                                        <p:tav tm="0">
                                          <p:val>
                                            <p:fltVal val="0"/>
                                          </p:val>
                                        </p:tav>
                                        <p:tav tm="100000">
                                          <p:val>
                                            <p:strVal val="#ppt_w"/>
                                          </p:val>
                                        </p:tav>
                                      </p:tavLst>
                                    </p:anim>
                                    <p:anim calcmode="lin" valueType="num">
                                      <p:cBhvr>
                                        <p:cTn id="8" dur="1000" fill="hold"/>
                                        <p:tgtEl>
                                          <p:spTgt spid="156681"/>
                                        </p:tgtEl>
                                        <p:attrNameLst>
                                          <p:attrName>ppt_h</p:attrName>
                                        </p:attrNameLst>
                                      </p:cBhvr>
                                      <p:tavLst>
                                        <p:tav tm="0">
                                          <p:val>
                                            <p:fltVal val="0"/>
                                          </p:val>
                                        </p:tav>
                                        <p:tav tm="100000">
                                          <p:val>
                                            <p:strVal val="#ppt_h"/>
                                          </p:val>
                                        </p:tav>
                                      </p:tavLst>
                                    </p:anim>
                                    <p:anim calcmode="lin" valueType="num">
                                      <p:cBhvr>
                                        <p:cTn id="9" dur="1000" fill="hold"/>
                                        <p:tgtEl>
                                          <p:spTgt spid="15668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66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6686"/>
                                        </p:tgtEl>
                                        <p:attrNameLst>
                                          <p:attrName>style.visibility</p:attrName>
                                        </p:attrNameLst>
                                      </p:cBhvr>
                                      <p:to>
                                        <p:strVal val="visible"/>
                                      </p:to>
                                    </p:set>
                                    <p:anim calcmode="lin" valueType="num">
                                      <p:cBhvr>
                                        <p:cTn id="15" dur="1000" fill="hold"/>
                                        <p:tgtEl>
                                          <p:spTgt spid="156686"/>
                                        </p:tgtEl>
                                        <p:attrNameLst>
                                          <p:attrName>ppt_w</p:attrName>
                                        </p:attrNameLst>
                                      </p:cBhvr>
                                      <p:tavLst>
                                        <p:tav tm="0">
                                          <p:val>
                                            <p:fltVal val="0"/>
                                          </p:val>
                                        </p:tav>
                                        <p:tav tm="100000">
                                          <p:val>
                                            <p:strVal val="#ppt_w"/>
                                          </p:val>
                                        </p:tav>
                                      </p:tavLst>
                                    </p:anim>
                                    <p:anim calcmode="lin" valueType="num">
                                      <p:cBhvr>
                                        <p:cTn id="16" dur="1000" fill="hold"/>
                                        <p:tgtEl>
                                          <p:spTgt spid="156686"/>
                                        </p:tgtEl>
                                        <p:attrNameLst>
                                          <p:attrName>ppt_h</p:attrName>
                                        </p:attrNameLst>
                                      </p:cBhvr>
                                      <p:tavLst>
                                        <p:tav tm="0">
                                          <p:val>
                                            <p:fltVal val="0"/>
                                          </p:val>
                                        </p:tav>
                                        <p:tav tm="100000">
                                          <p:val>
                                            <p:strVal val="#ppt_h"/>
                                          </p:val>
                                        </p:tav>
                                      </p:tavLst>
                                    </p:anim>
                                    <p:anim calcmode="lin" valueType="num">
                                      <p:cBhvr>
                                        <p:cTn id="17" dur="1000" fill="hold"/>
                                        <p:tgtEl>
                                          <p:spTgt spid="1566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66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6685"/>
                                        </p:tgtEl>
                                        <p:attrNameLst>
                                          <p:attrName>style.visibility</p:attrName>
                                        </p:attrNameLst>
                                      </p:cBhvr>
                                      <p:to>
                                        <p:strVal val="visible"/>
                                      </p:to>
                                    </p:set>
                                    <p:anim calcmode="lin" valueType="num">
                                      <p:cBhvr>
                                        <p:cTn id="23" dur="1000" fill="hold"/>
                                        <p:tgtEl>
                                          <p:spTgt spid="156685"/>
                                        </p:tgtEl>
                                        <p:attrNameLst>
                                          <p:attrName>ppt_w</p:attrName>
                                        </p:attrNameLst>
                                      </p:cBhvr>
                                      <p:tavLst>
                                        <p:tav tm="0">
                                          <p:val>
                                            <p:fltVal val="0"/>
                                          </p:val>
                                        </p:tav>
                                        <p:tav tm="100000">
                                          <p:val>
                                            <p:strVal val="#ppt_w"/>
                                          </p:val>
                                        </p:tav>
                                      </p:tavLst>
                                    </p:anim>
                                    <p:anim calcmode="lin" valueType="num">
                                      <p:cBhvr>
                                        <p:cTn id="24" dur="1000" fill="hold"/>
                                        <p:tgtEl>
                                          <p:spTgt spid="156685"/>
                                        </p:tgtEl>
                                        <p:attrNameLst>
                                          <p:attrName>ppt_h</p:attrName>
                                        </p:attrNameLst>
                                      </p:cBhvr>
                                      <p:tavLst>
                                        <p:tav tm="0">
                                          <p:val>
                                            <p:fltVal val="0"/>
                                          </p:val>
                                        </p:tav>
                                        <p:tav tm="100000">
                                          <p:val>
                                            <p:strVal val="#ppt_h"/>
                                          </p:val>
                                        </p:tav>
                                      </p:tavLst>
                                    </p:anim>
                                    <p:anim calcmode="lin" valueType="num">
                                      <p:cBhvr>
                                        <p:cTn id="25" dur="1000" fill="hold"/>
                                        <p:tgtEl>
                                          <p:spTgt spid="15668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66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6682"/>
                                        </p:tgtEl>
                                        <p:attrNameLst>
                                          <p:attrName>style.visibility</p:attrName>
                                        </p:attrNameLst>
                                      </p:cBhvr>
                                      <p:to>
                                        <p:strVal val="visible"/>
                                      </p:to>
                                    </p:set>
                                    <p:anim calcmode="lin" valueType="num">
                                      <p:cBhvr>
                                        <p:cTn id="31" dur="1000" fill="hold"/>
                                        <p:tgtEl>
                                          <p:spTgt spid="156682"/>
                                        </p:tgtEl>
                                        <p:attrNameLst>
                                          <p:attrName>ppt_w</p:attrName>
                                        </p:attrNameLst>
                                      </p:cBhvr>
                                      <p:tavLst>
                                        <p:tav tm="0">
                                          <p:val>
                                            <p:fltVal val="0"/>
                                          </p:val>
                                        </p:tav>
                                        <p:tav tm="100000">
                                          <p:val>
                                            <p:strVal val="#ppt_w"/>
                                          </p:val>
                                        </p:tav>
                                      </p:tavLst>
                                    </p:anim>
                                    <p:anim calcmode="lin" valueType="num">
                                      <p:cBhvr>
                                        <p:cTn id="32" dur="1000" fill="hold"/>
                                        <p:tgtEl>
                                          <p:spTgt spid="156682"/>
                                        </p:tgtEl>
                                        <p:attrNameLst>
                                          <p:attrName>ppt_h</p:attrName>
                                        </p:attrNameLst>
                                      </p:cBhvr>
                                      <p:tavLst>
                                        <p:tav tm="0">
                                          <p:val>
                                            <p:fltVal val="0"/>
                                          </p:val>
                                        </p:tav>
                                        <p:tav tm="100000">
                                          <p:val>
                                            <p:strVal val="#ppt_h"/>
                                          </p:val>
                                        </p:tav>
                                      </p:tavLst>
                                    </p:anim>
                                    <p:anim calcmode="lin" valueType="num">
                                      <p:cBhvr>
                                        <p:cTn id="33" dur="1000" fill="hold"/>
                                        <p:tgtEl>
                                          <p:spTgt spid="15668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66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6688"/>
                                        </p:tgtEl>
                                        <p:attrNameLst>
                                          <p:attrName>style.visibility</p:attrName>
                                        </p:attrNameLst>
                                      </p:cBhvr>
                                      <p:to>
                                        <p:strVal val="visible"/>
                                      </p:to>
                                    </p:set>
                                    <p:anim calcmode="lin" valueType="num">
                                      <p:cBhvr>
                                        <p:cTn id="39" dur="1000" fill="hold"/>
                                        <p:tgtEl>
                                          <p:spTgt spid="156688"/>
                                        </p:tgtEl>
                                        <p:attrNameLst>
                                          <p:attrName>ppt_w</p:attrName>
                                        </p:attrNameLst>
                                      </p:cBhvr>
                                      <p:tavLst>
                                        <p:tav tm="0">
                                          <p:val>
                                            <p:fltVal val="0"/>
                                          </p:val>
                                        </p:tav>
                                        <p:tav tm="100000">
                                          <p:val>
                                            <p:strVal val="#ppt_w"/>
                                          </p:val>
                                        </p:tav>
                                      </p:tavLst>
                                    </p:anim>
                                    <p:anim calcmode="lin" valueType="num">
                                      <p:cBhvr>
                                        <p:cTn id="40" dur="1000" fill="hold"/>
                                        <p:tgtEl>
                                          <p:spTgt spid="156688"/>
                                        </p:tgtEl>
                                        <p:attrNameLst>
                                          <p:attrName>ppt_h</p:attrName>
                                        </p:attrNameLst>
                                      </p:cBhvr>
                                      <p:tavLst>
                                        <p:tav tm="0">
                                          <p:val>
                                            <p:fltVal val="0"/>
                                          </p:val>
                                        </p:tav>
                                        <p:tav tm="100000">
                                          <p:val>
                                            <p:strVal val="#ppt_h"/>
                                          </p:val>
                                        </p:tav>
                                      </p:tavLst>
                                    </p:anim>
                                    <p:anim calcmode="lin" valueType="num">
                                      <p:cBhvr>
                                        <p:cTn id="41" dur="1000" fill="hold"/>
                                        <p:tgtEl>
                                          <p:spTgt spid="15668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66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6687"/>
                                        </p:tgtEl>
                                        <p:attrNameLst>
                                          <p:attrName>style.visibility</p:attrName>
                                        </p:attrNameLst>
                                      </p:cBhvr>
                                      <p:to>
                                        <p:strVal val="visible"/>
                                      </p:to>
                                    </p:set>
                                    <p:anim calcmode="lin" valueType="num">
                                      <p:cBhvr>
                                        <p:cTn id="47" dur="1000" fill="hold"/>
                                        <p:tgtEl>
                                          <p:spTgt spid="156687"/>
                                        </p:tgtEl>
                                        <p:attrNameLst>
                                          <p:attrName>ppt_w</p:attrName>
                                        </p:attrNameLst>
                                      </p:cBhvr>
                                      <p:tavLst>
                                        <p:tav tm="0">
                                          <p:val>
                                            <p:fltVal val="0"/>
                                          </p:val>
                                        </p:tav>
                                        <p:tav tm="100000">
                                          <p:val>
                                            <p:strVal val="#ppt_w"/>
                                          </p:val>
                                        </p:tav>
                                      </p:tavLst>
                                    </p:anim>
                                    <p:anim calcmode="lin" valueType="num">
                                      <p:cBhvr>
                                        <p:cTn id="48" dur="1000" fill="hold"/>
                                        <p:tgtEl>
                                          <p:spTgt spid="156687"/>
                                        </p:tgtEl>
                                        <p:attrNameLst>
                                          <p:attrName>ppt_h</p:attrName>
                                        </p:attrNameLst>
                                      </p:cBhvr>
                                      <p:tavLst>
                                        <p:tav tm="0">
                                          <p:val>
                                            <p:fltVal val="0"/>
                                          </p:val>
                                        </p:tav>
                                        <p:tav tm="100000">
                                          <p:val>
                                            <p:strVal val="#ppt_h"/>
                                          </p:val>
                                        </p:tav>
                                      </p:tavLst>
                                    </p:anim>
                                    <p:anim calcmode="lin" valueType="num">
                                      <p:cBhvr>
                                        <p:cTn id="49" dur="1000" fill="hold"/>
                                        <p:tgtEl>
                                          <p:spTgt spid="156687"/>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66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56683"/>
                                        </p:tgtEl>
                                        <p:attrNameLst>
                                          <p:attrName>style.visibility</p:attrName>
                                        </p:attrNameLst>
                                      </p:cBhvr>
                                      <p:to>
                                        <p:strVal val="visible"/>
                                      </p:to>
                                    </p:set>
                                    <p:anim calcmode="lin" valueType="num">
                                      <p:cBhvr>
                                        <p:cTn id="55" dur="1000" fill="hold"/>
                                        <p:tgtEl>
                                          <p:spTgt spid="156683"/>
                                        </p:tgtEl>
                                        <p:attrNameLst>
                                          <p:attrName>ppt_w</p:attrName>
                                        </p:attrNameLst>
                                      </p:cBhvr>
                                      <p:tavLst>
                                        <p:tav tm="0">
                                          <p:val>
                                            <p:fltVal val="0"/>
                                          </p:val>
                                        </p:tav>
                                        <p:tav tm="100000">
                                          <p:val>
                                            <p:strVal val="#ppt_w"/>
                                          </p:val>
                                        </p:tav>
                                      </p:tavLst>
                                    </p:anim>
                                    <p:anim calcmode="lin" valueType="num">
                                      <p:cBhvr>
                                        <p:cTn id="56" dur="1000" fill="hold"/>
                                        <p:tgtEl>
                                          <p:spTgt spid="156683"/>
                                        </p:tgtEl>
                                        <p:attrNameLst>
                                          <p:attrName>ppt_h</p:attrName>
                                        </p:attrNameLst>
                                      </p:cBhvr>
                                      <p:tavLst>
                                        <p:tav tm="0">
                                          <p:val>
                                            <p:fltVal val="0"/>
                                          </p:val>
                                        </p:tav>
                                        <p:tav tm="100000">
                                          <p:val>
                                            <p:strVal val="#ppt_h"/>
                                          </p:val>
                                        </p:tav>
                                      </p:tavLst>
                                    </p:anim>
                                    <p:anim calcmode="lin" valueType="num">
                                      <p:cBhvr>
                                        <p:cTn id="57" dur="1000" fill="hold"/>
                                        <p:tgtEl>
                                          <p:spTgt spid="15668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66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56690"/>
                                        </p:tgtEl>
                                        <p:attrNameLst>
                                          <p:attrName>style.visibility</p:attrName>
                                        </p:attrNameLst>
                                      </p:cBhvr>
                                      <p:to>
                                        <p:strVal val="visible"/>
                                      </p:to>
                                    </p:set>
                                    <p:anim calcmode="lin" valueType="num">
                                      <p:cBhvr>
                                        <p:cTn id="63" dur="1000" fill="hold"/>
                                        <p:tgtEl>
                                          <p:spTgt spid="156690"/>
                                        </p:tgtEl>
                                        <p:attrNameLst>
                                          <p:attrName>ppt_w</p:attrName>
                                        </p:attrNameLst>
                                      </p:cBhvr>
                                      <p:tavLst>
                                        <p:tav tm="0">
                                          <p:val>
                                            <p:fltVal val="0"/>
                                          </p:val>
                                        </p:tav>
                                        <p:tav tm="100000">
                                          <p:val>
                                            <p:strVal val="#ppt_w"/>
                                          </p:val>
                                        </p:tav>
                                      </p:tavLst>
                                    </p:anim>
                                    <p:anim calcmode="lin" valueType="num">
                                      <p:cBhvr>
                                        <p:cTn id="64" dur="1000" fill="hold"/>
                                        <p:tgtEl>
                                          <p:spTgt spid="156690"/>
                                        </p:tgtEl>
                                        <p:attrNameLst>
                                          <p:attrName>ppt_h</p:attrName>
                                        </p:attrNameLst>
                                      </p:cBhvr>
                                      <p:tavLst>
                                        <p:tav tm="0">
                                          <p:val>
                                            <p:fltVal val="0"/>
                                          </p:val>
                                        </p:tav>
                                        <p:tav tm="100000">
                                          <p:val>
                                            <p:strVal val="#ppt_h"/>
                                          </p:val>
                                        </p:tav>
                                      </p:tavLst>
                                    </p:anim>
                                    <p:anim calcmode="lin" valueType="num">
                                      <p:cBhvr>
                                        <p:cTn id="65" dur="1000" fill="hold"/>
                                        <p:tgtEl>
                                          <p:spTgt spid="156690"/>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566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56689"/>
                                        </p:tgtEl>
                                        <p:attrNameLst>
                                          <p:attrName>style.visibility</p:attrName>
                                        </p:attrNameLst>
                                      </p:cBhvr>
                                      <p:to>
                                        <p:strVal val="visible"/>
                                      </p:to>
                                    </p:set>
                                    <p:anim calcmode="lin" valueType="num">
                                      <p:cBhvr>
                                        <p:cTn id="71" dur="1000" fill="hold"/>
                                        <p:tgtEl>
                                          <p:spTgt spid="156689"/>
                                        </p:tgtEl>
                                        <p:attrNameLst>
                                          <p:attrName>ppt_w</p:attrName>
                                        </p:attrNameLst>
                                      </p:cBhvr>
                                      <p:tavLst>
                                        <p:tav tm="0">
                                          <p:val>
                                            <p:fltVal val="0"/>
                                          </p:val>
                                        </p:tav>
                                        <p:tav tm="100000">
                                          <p:val>
                                            <p:strVal val="#ppt_w"/>
                                          </p:val>
                                        </p:tav>
                                      </p:tavLst>
                                    </p:anim>
                                    <p:anim calcmode="lin" valueType="num">
                                      <p:cBhvr>
                                        <p:cTn id="72" dur="1000" fill="hold"/>
                                        <p:tgtEl>
                                          <p:spTgt spid="156689"/>
                                        </p:tgtEl>
                                        <p:attrNameLst>
                                          <p:attrName>ppt_h</p:attrName>
                                        </p:attrNameLst>
                                      </p:cBhvr>
                                      <p:tavLst>
                                        <p:tav tm="0">
                                          <p:val>
                                            <p:fltVal val="0"/>
                                          </p:val>
                                        </p:tav>
                                        <p:tav tm="100000">
                                          <p:val>
                                            <p:strVal val="#ppt_h"/>
                                          </p:val>
                                        </p:tav>
                                      </p:tavLst>
                                    </p:anim>
                                    <p:anim calcmode="lin" valueType="num">
                                      <p:cBhvr>
                                        <p:cTn id="73" dur="1000" fill="hold"/>
                                        <p:tgtEl>
                                          <p:spTgt spid="156689"/>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566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56684"/>
                                        </p:tgtEl>
                                        <p:attrNameLst>
                                          <p:attrName>style.visibility</p:attrName>
                                        </p:attrNameLst>
                                      </p:cBhvr>
                                      <p:to>
                                        <p:strVal val="visible"/>
                                      </p:to>
                                    </p:set>
                                    <p:anim calcmode="lin" valueType="num">
                                      <p:cBhvr>
                                        <p:cTn id="79" dur="1000" fill="hold"/>
                                        <p:tgtEl>
                                          <p:spTgt spid="156684"/>
                                        </p:tgtEl>
                                        <p:attrNameLst>
                                          <p:attrName>ppt_w</p:attrName>
                                        </p:attrNameLst>
                                      </p:cBhvr>
                                      <p:tavLst>
                                        <p:tav tm="0">
                                          <p:val>
                                            <p:fltVal val="0"/>
                                          </p:val>
                                        </p:tav>
                                        <p:tav tm="100000">
                                          <p:val>
                                            <p:strVal val="#ppt_w"/>
                                          </p:val>
                                        </p:tav>
                                      </p:tavLst>
                                    </p:anim>
                                    <p:anim calcmode="lin" valueType="num">
                                      <p:cBhvr>
                                        <p:cTn id="80" dur="1000" fill="hold"/>
                                        <p:tgtEl>
                                          <p:spTgt spid="156684"/>
                                        </p:tgtEl>
                                        <p:attrNameLst>
                                          <p:attrName>ppt_h</p:attrName>
                                        </p:attrNameLst>
                                      </p:cBhvr>
                                      <p:tavLst>
                                        <p:tav tm="0">
                                          <p:val>
                                            <p:fltVal val="0"/>
                                          </p:val>
                                        </p:tav>
                                        <p:tav tm="100000">
                                          <p:val>
                                            <p:strVal val="#ppt_h"/>
                                          </p:val>
                                        </p:tav>
                                      </p:tavLst>
                                    </p:anim>
                                    <p:anim calcmode="lin" valueType="num">
                                      <p:cBhvr>
                                        <p:cTn id="81" dur="1000" fill="hold"/>
                                        <p:tgtEl>
                                          <p:spTgt spid="15668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5668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156692"/>
                                        </p:tgtEl>
                                        <p:attrNameLst>
                                          <p:attrName>style.visibility</p:attrName>
                                        </p:attrNameLst>
                                      </p:cBhvr>
                                      <p:to>
                                        <p:strVal val="visible"/>
                                      </p:to>
                                    </p:set>
                                    <p:anim calcmode="lin" valueType="num">
                                      <p:cBhvr>
                                        <p:cTn id="87" dur="1000" fill="hold"/>
                                        <p:tgtEl>
                                          <p:spTgt spid="156692"/>
                                        </p:tgtEl>
                                        <p:attrNameLst>
                                          <p:attrName>ppt_w</p:attrName>
                                        </p:attrNameLst>
                                      </p:cBhvr>
                                      <p:tavLst>
                                        <p:tav tm="0">
                                          <p:val>
                                            <p:fltVal val="0"/>
                                          </p:val>
                                        </p:tav>
                                        <p:tav tm="100000">
                                          <p:val>
                                            <p:strVal val="#ppt_w"/>
                                          </p:val>
                                        </p:tav>
                                      </p:tavLst>
                                    </p:anim>
                                    <p:anim calcmode="lin" valueType="num">
                                      <p:cBhvr>
                                        <p:cTn id="88" dur="1000" fill="hold"/>
                                        <p:tgtEl>
                                          <p:spTgt spid="156692"/>
                                        </p:tgtEl>
                                        <p:attrNameLst>
                                          <p:attrName>ppt_h</p:attrName>
                                        </p:attrNameLst>
                                      </p:cBhvr>
                                      <p:tavLst>
                                        <p:tav tm="0">
                                          <p:val>
                                            <p:fltVal val="0"/>
                                          </p:val>
                                        </p:tav>
                                        <p:tav tm="100000">
                                          <p:val>
                                            <p:strVal val="#ppt_h"/>
                                          </p:val>
                                        </p:tav>
                                      </p:tavLst>
                                    </p:anim>
                                    <p:anim calcmode="lin" valueType="num">
                                      <p:cBhvr>
                                        <p:cTn id="89" dur="1000" fill="hold"/>
                                        <p:tgtEl>
                                          <p:spTgt spid="156692"/>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566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156691"/>
                                        </p:tgtEl>
                                        <p:attrNameLst>
                                          <p:attrName>style.visibility</p:attrName>
                                        </p:attrNameLst>
                                      </p:cBhvr>
                                      <p:to>
                                        <p:strVal val="visible"/>
                                      </p:to>
                                    </p:set>
                                    <p:anim calcmode="lin" valueType="num">
                                      <p:cBhvr>
                                        <p:cTn id="95" dur="1000" fill="hold"/>
                                        <p:tgtEl>
                                          <p:spTgt spid="156691"/>
                                        </p:tgtEl>
                                        <p:attrNameLst>
                                          <p:attrName>ppt_w</p:attrName>
                                        </p:attrNameLst>
                                      </p:cBhvr>
                                      <p:tavLst>
                                        <p:tav tm="0">
                                          <p:val>
                                            <p:fltVal val="0"/>
                                          </p:val>
                                        </p:tav>
                                        <p:tav tm="100000">
                                          <p:val>
                                            <p:strVal val="#ppt_w"/>
                                          </p:val>
                                        </p:tav>
                                      </p:tavLst>
                                    </p:anim>
                                    <p:anim calcmode="lin" valueType="num">
                                      <p:cBhvr>
                                        <p:cTn id="96" dur="1000" fill="hold"/>
                                        <p:tgtEl>
                                          <p:spTgt spid="156691"/>
                                        </p:tgtEl>
                                        <p:attrNameLst>
                                          <p:attrName>ppt_h</p:attrName>
                                        </p:attrNameLst>
                                      </p:cBhvr>
                                      <p:tavLst>
                                        <p:tav tm="0">
                                          <p:val>
                                            <p:fltVal val="0"/>
                                          </p:val>
                                        </p:tav>
                                        <p:tav tm="100000">
                                          <p:val>
                                            <p:strVal val="#ppt_h"/>
                                          </p:val>
                                        </p:tav>
                                      </p:tavLst>
                                    </p:anim>
                                    <p:anim calcmode="lin" valueType="num">
                                      <p:cBhvr>
                                        <p:cTn id="97" dur="1000" fill="hold"/>
                                        <p:tgtEl>
                                          <p:spTgt spid="156691"/>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5669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81" grpId="0"/>
      <p:bldP spid="156682" grpId="0"/>
      <p:bldP spid="156683" grpId="0"/>
      <p:bldP spid="156684" grpId="0"/>
      <p:bldP spid="156685" grpId="0"/>
      <p:bldP spid="156686" grpId="0"/>
      <p:bldP spid="156687" grpId="0"/>
      <p:bldP spid="156688" grpId="0"/>
      <p:bldP spid="156689" grpId="0"/>
      <p:bldP spid="156690" grpId="0"/>
      <p:bldP spid="156691" grpId="0"/>
      <p:bldP spid="15669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9" name="Group 2"/>
          <p:cNvGrpSpPr>
            <a:grpSpLocks/>
          </p:cNvGrpSpPr>
          <p:nvPr/>
        </p:nvGrpSpPr>
        <p:grpSpPr bwMode="auto">
          <a:xfrm>
            <a:off x="0" y="76200"/>
            <a:ext cx="9144000" cy="6858000"/>
            <a:chOff x="-3" y="-3"/>
            <a:chExt cx="4902" cy="2572"/>
          </a:xfrm>
        </p:grpSpPr>
        <p:grpSp>
          <p:nvGrpSpPr>
            <p:cNvPr id="145412" name="Group 4"/>
            <p:cNvGrpSpPr>
              <a:grpSpLocks/>
            </p:cNvGrpSpPr>
            <p:nvPr/>
          </p:nvGrpSpPr>
          <p:grpSpPr bwMode="auto">
            <a:xfrm>
              <a:off x="0" y="0"/>
              <a:ext cx="4896" cy="2566"/>
              <a:chOff x="0" y="0"/>
              <a:chExt cx="4896" cy="2566"/>
            </a:xfrm>
          </p:grpSpPr>
          <p:sp>
            <p:nvSpPr>
              <p:cNvPr id="144392" name="Rectangle 6"/>
              <p:cNvSpPr>
                <a:spLocks noChangeArrowheads="1"/>
              </p:cNvSpPr>
              <p:nvPr/>
            </p:nvSpPr>
            <p:spPr bwMode="auto">
              <a:xfrm>
                <a:off x="0" y="0"/>
                <a:ext cx="4892" cy="2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57200" indent="-457200" eaLnBrk="1" hangingPunct="1">
                  <a:defRPr/>
                </a:pPr>
                <a:endParaRPr lang="en-US" sz="2800" b="1" dirty="0">
                  <a:latin typeface="Arial"/>
                  <a:cs typeface="Arial"/>
                </a:endParaRPr>
              </a:p>
              <a:p>
                <a:pPr marL="914400" lvl="1" indent="-457200">
                  <a:buFontTx/>
                  <a:buAutoNum type="arabicPeriod"/>
                  <a:defRPr/>
                </a:pPr>
                <a:r>
                  <a:rPr lang="en-US" sz="2800" b="1" dirty="0">
                    <a:latin typeface="Arial"/>
                    <a:cs typeface="Arial"/>
                  </a:rPr>
                  <a:t>The </a:t>
                </a:r>
                <a:r>
                  <a:rPr lang="en-US" sz="2800" b="1" dirty="0">
                    <a:solidFill>
                      <a:srgbClr val="FFFF00"/>
                    </a:solidFill>
                    <a:latin typeface="Arial"/>
                    <a:cs typeface="Arial"/>
                  </a:rPr>
                  <a:t>adoption </a:t>
                </a:r>
                <a:r>
                  <a:rPr lang="en-US" sz="2800" b="1" dirty="0">
                    <a:latin typeface="Arial"/>
                    <a:cs typeface="Arial"/>
                  </a:rPr>
                  <a:t>law made </a:t>
                </a:r>
                <a:r>
                  <a:rPr lang="en-US" sz="2800" b="1" dirty="0" err="1">
                    <a:latin typeface="Arial"/>
                    <a:cs typeface="Arial"/>
                  </a:rPr>
                  <a:t>Eliezer</a:t>
                </a:r>
                <a:r>
                  <a:rPr lang="en-US" sz="2800" b="1" dirty="0">
                    <a:latin typeface="Arial"/>
                    <a:cs typeface="Arial"/>
                  </a:rPr>
                  <a:t> Abram</a:t>
                </a:r>
                <a:r>
                  <a:rPr lang="uk-UA" sz="2800" b="1" dirty="0">
                    <a:latin typeface="Arial"/>
                    <a:cs typeface="Arial"/>
                  </a:rPr>
                  <a:t>'</a:t>
                </a:r>
                <a:r>
                  <a:rPr lang="en-US" sz="2800" b="1" dirty="0">
                    <a:latin typeface="Arial"/>
                    <a:cs typeface="Arial"/>
                  </a:rPr>
                  <a:t>s heir (Gen. 15). § 191.</a:t>
                </a:r>
                <a:r>
                  <a:rPr lang="en-US" sz="2800" b="1" dirty="0">
                    <a:latin typeface="Arial"/>
                    <a:ea typeface="Times New Roman" charset="0"/>
                    <a:cs typeface="Arial"/>
                  </a:rPr>
                  <a:t> </a:t>
                </a:r>
                <a:endParaRPr lang="en-US" sz="1050" b="1" dirty="0">
                  <a:latin typeface="Arial"/>
                  <a:ea typeface="Times New Roman" charset="0"/>
                  <a:cs typeface="Arial"/>
                </a:endParaRPr>
              </a:p>
              <a:p>
                <a:pPr marL="914400" lvl="1" indent="-457200">
                  <a:spcBef>
                    <a:spcPct val="50000"/>
                  </a:spcBef>
                  <a:buFontTx/>
                  <a:buAutoNum type="arabicPeriod"/>
                  <a:defRPr/>
                </a:pPr>
                <a:endParaRPr lang="en-US" sz="1050" b="1" dirty="0">
                  <a:latin typeface="Arial"/>
                  <a:ea typeface="Times New Roman" charset="0"/>
                  <a:cs typeface="Arial"/>
                </a:endParaRPr>
              </a:p>
              <a:p>
                <a:pPr marL="914400" lvl="1" indent="-457200">
                  <a:buFontTx/>
                  <a:buAutoNum type="arabicPeriod"/>
                  <a:defRPr/>
                </a:pPr>
                <a:r>
                  <a:rPr lang="en-US" sz="2800" b="1" dirty="0">
                    <a:latin typeface="Arial"/>
                    <a:cs typeface="Arial"/>
                  </a:rPr>
                  <a:t>The </a:t>
                </a:r>
                <a:r>
                  <a:rPr lang="en-US" sz="2800" b="1" dirty="0">
                    <a:solidFill>
                      <a:srgbClr val="FFFF00"/>
                    </a:solidFill>
                    <a:latin typeface="Arial"/>
                    <a:cs typeface="Arial"/>
                  </a:rPr>
                  <a:t>giving of Hagar</a:t>
                </a:r>
                <a:r>
                  <a:rPr lang="en-US" sz="2800" b="1" dirty="0">
                    <a:latin typeface="Arial"/>
                    <a:cs typeface="Arial"/>
                  </a:rPr>
                  <a:t> to Abraham (Gen. 16) and of </a:t>
                </a:r>
                <a:r>
                  <a:rPr lang="en-US" sz="2800" b="1" dirty="0" err="1">
                    <a:latin typeface="Arial"/>
                    <a:cs typeface="Arial"/>
                  </a:rPr>
                  <a:t>Bilhah</a:t>
                </a:r>
                <a:r>
                  <a:rPr lang="en-US" sz="2800" b="1" dirty="0">
                    <a:latin typeface="Arial"/>
                    <a:cs typeface="Arial"/>
                  </a:rPr>
                  <a:t> (Gen. 30:4) and </a:t>
                </a:r>
                <a:r>
                  <a:rPr lang="en-US" sz="2800" b="1" dirty="0" err="1">
                    <a:latin typeface="Arial"/>
                    <a:cs typeface="Arial"/>
                  </a:rPr>
                  <a:t>Zilpah</a:t>
                </a:r>
                <a:r>
                  <a:rPr lang="en-US" sz="2800" b="1" dirty="0">
                    <a:latin typeface="Arial"/>
                    <a:cs typeface="Arial"/>
                  </a:rPr>
                  <a:t> (Gen.30:9) to Jacob, accorded with this code. § 146.</a:t>
                </a:r>
                <a:r>
                  <a:rPr lang="en-US" sz="2800" b="1" dirty="0">
                    <a:latin typeface="Arial"/>
                    <a:ea typeface="Times New Roman" charset="0"/>
                    <a:cs typeface="Arial"/>
                  </a:rPr>
                  <a:t> </a:t>
                </a:r>
              </a:p>
              <a:p>
                <a:pPr marL="914400" lvl="1" indent="-457200">
                  <a:spcBef>
                    <a:spcPct val="50000"/>
                  </a:spcBef>
                  <a:buFontTx/>
                  <a:buAutoNum type="arabicPeriod"/>
                  <a:defRPr/>
                </a:pPr>
                <a:endParaRPr lang="en-US" sz="1600" b="1" dirty="0">
                  <a:latin typeface="Arial"/>
                  <a:ea typeface="Times New Roman" charset="0"/>
                  <a:cs typeface="Arial"/>
                </a:endParaRPr>
              </a:p>
              <a:p>
                <a:pPr marL="914400" lvl="1" indent="-457200">
                  <a:buFontTx/>
                  <a:buAutoNum type="arabicPeriod"/>
                  <a:defRPr/>
                </a:pPr>
                <a:r>
                  <a:rPr lang="en-US" sz="2800" b="1" dirty="0">
                    <a:latin typeface="Arial"/>
                    <a:cs typeface="Arial"/>
                  </a:rPr>
                  <a:t>The </a:t>
                </a:r>
                <a:r>
                  <a:rPr lang="en-US" sz="2800" b="1" dirty="0">
                    <a:solidFill>
                      <a:srgbClr val="FFFF00"/>
                    </a:solidFill>
                    <a:latin typeface="Arial"/>
                    <a:cs typeface="Arial"/>
                  </a:rPr>
                  <a:t>purchase of </a:t>
                </a:r>
                <a:r>
                  <a:rPr lang="en-US" sz="2800" b="1" dirty="0" err="1">
                    <a:solidFill>
                      <a:srgbClr val="FFFF00"/>
                    </a:solidFill>
                    <a:latin typeface="Arial"/>
                    <a:cs typeface="Arial"/>
                  </a:rPr>
                  <a:t>Machpelah</a:t>
                </a:r>
                <a:r>
                  <a:rPr lang="en-US" sz="2800" b="1" dirty="0">
                    <a:latin typeface="Arial"/>
                    <a:cs typeface="Arial"/>
                  </a:rPr>
                  <a:t> by Abraham (Gen. 23) was conducted in strict conformity with its commercial enactments. § 7.</a:t>
                </a:r>
                <a:r>
                  <a:rPr lang="en-US" sz="2800" b="1" dirty="0">
                    <a:latin typeface="Arial"/>
                    <a:ea typeface="Times New Roman" charset="0"/>
                    <a:cs typeface="Arial"/>
                  </a:rPr>
                  <a:t> </a:t>
                </a:r>
              </a:p>
              <a:p>
                <a:pPr marL="914400" lvl="1" indent="-457200">
                  <a:spcBef>
                    <a:spcPct val="50000"/>
                  </a:spcBef>
                  <a:buFontTx/>
                  <a:buAutoNum type="arabicPeriod"/>
                  <a:defRPr/>
                </a:pPr>
                <a:endParaRPr lang="en-US" sz="1600" b="1" dirty="0">
                  <a:latin typeface="Arial"/>
                  <a:ea typeface="Times New Roman" charset="0"/>
                  <a:cs typeface="Arial"/>
                </a:endParaRPr>
              </a:p>
              <a:p>
                <a:pPr marL="914400" lvl="1" indent="-457200">
                  <a:buFontTx/>
                  <a:buAutoNum type="arabicPeriod"/>
                  <a:defRPr/>
                </a:pPr>
                <a:r>
                  <a:rPr lang="en-US" sz="2800" b="1" dirty="0">
                    <a:solidFill>
                      <a:srgbClr val="FFFFFF"/>
                    </a:solidFill>
                    <a:latin typeface="Arial"/>
                    <a:cs typeface="Arial"/>
                  </a:rPr>
                  <a:t>The penalty of</a:t>
                </a:r>
                <a:r>
                  <a:rPr lang="en-US" sz="2800" b="1" dirty="0">
                    <a:solidFill>
                      <a:srgbClr val="FFFF00"/>
                    </a:solidFill>
                    <a:latin typeface="Arial"/>
                    <a:cs typeface="Arial"/>
                  </a:rPr>
                  <a:t> death for stealing</a:t>
                </a:r>
                <a:r>
                  <a:rPr lang="en-US" sz="2800" b="1" dirty="0">
                    <a:latin typeface="Arial"/>
                    <a:cs typeface="Arial"/>
                  </a:rPr>
                  <a:t>, proposed by Jacob to Laban (Gen. 31:32), came from this code that punished sacrilege with death. § 6.</a:t>
                </a:r>
                <a:r>
                  <a:rPr lang="en-US" sz="2800" b="1" dirty="0">
                    <a:latin typeface="Arial"/>
                    <a:ea typeface="Times New Roman" charset="0"/>
                    <a:cs typeface="Arial"/>
                  </a:rPr>
                  <a:t> </a:t>
                </a:r>
              </a:p>
            </p:txBody>
          </p:sp>
          <p:sp>
            <p:nvSpPr>
              <p:cNvPr id="145415" name="Rectangle 5"/>
              <p:cNvSpPr>
                <a:spLocks noChangeArrowheads="1"/>
              </p:cNvSpPr>
              <p:nvPr/>
            </p:nvSpPr>
            <p:spPr bwMode="auto">
              <a:xfrm>
                <a:off x="0" y="0"/>
                <a:ext cx="4896" cy="2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a:lstStyle/>
              <a:p>
                <a:endParaRPr lang="en-US">
                  <a:cs typeface="Arial" charset="0"/>
                </a:endParaRPr>
              </a:p>
            </p:txBody>
          </p:sp>
        </p:grpSp>
        <p:sp>
          <p:nvSpPr>
            <p:cNvPr id="145413" name="Rectangle 3"/>
            <p:cNvSpPr>
              <a:spLocks noChangeArrowheads="1"/>
            </p:cNvSpPr>
            <p:nvPr/>
          </p:nvSpPr>
          <p:spPr bwMode="auto">
            <a:xfrm>
              <a:off x="-3" y="-3"/>
              <a:ext cx="4902" cy="2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cs typeface="Arial" charset="0"/>
              </a:endParaRPr>
            </a:p>
          </p:txBody>
        </p:sp>
      </p:grpSp>
      <p:sp>
        <p:nvSpPr>
          <p:cNvPr id="168968" name="Rectangle 8"/>
          <p:cNvSpPr>
            <a:spLocks noGrp="1" noChangeArrowheads="1"/>
          </p:cNvSpPr>
          <p:nvPr>
            <p:ph type="title" idx="4294967295"/>
          </p:nvPr>
        </p:nvSpPr>
        <p:spPr>
          <a:xfrm>
            <a:off x="0" y="-76200"/>
            <a:ext cx="9144000" cy="762000"/>
          </a:xfrm>
        </p:spPr>
        <p:txBody>
          <a:bodyPr/>
          <a:lstStyle/>
          <a:p>
            <a:pPr algn="l" eaLnBrk="1" hangingPunct="1">
              <a:defRPr/>
            </a:pPr>
            <a:r>
              <a:rPr lang="en-US" sz="3600" b="1" u="sng" dirty="0" err="1">
                <a:solidFill>
                  <a:schemeClr val="tx1"/>
                </a:solidFill>
                <a:effectLst/>
                <a:latin typeface="Arial"/>
                <a:ea typeface="ＭＳ Ｐゴシック" charset="0"/>
                <a:cs typeface="Arial"/>
              </a:rPr>
              <a:t>Hammurapi</a:t>
            </a:r>
            <a:r>
              <a:rPr lang="uk-UA" altLang="ja-JP" sz="3600" b="1" u="sng" dirty="0">
                <a:solidFill>
                  <a:schemeClr val="tx1"/>
                </a:solidFill>
                <a:effectLst/>
                <a:latin typeface="Arial"/>
                <a:ea typeface="ＭＳ Ｐゴシック" charset="0"/>
                <a:cs typeface="Arial"/>
              </a:rPr>
              <a:t>'</a:t>
            </a:r>
            <a:r>
              <a:rPr lang="en-US" sz="3600" b="1" u="sng" dirty="0">
                <a:solidFill>
                  <a:schemeClr val="tx1"/>
                </a:solidFill>
                <a:effectLst/>
                <a:latin typeface="Arial"/>
                <a:ea typeface="ＭＳ Ｐゴシック" charset="0"/>
                <a:cs typeface="Arial"/>
              </a:rPr>
              <a:t>s Laws in Genesis</a:t>
            </a:r>
            <a:endParaRPr lang="en-US" sz="3600" dirty="0">
              <a:latin typeface="Arial"/>
              <a:ea typeface="ＭＳ Ｐゴシック" charset="0"/>
              <a:cs typeface="Arial"/>
            </a:endParaRPr>
          </a:p>
        </p:txBody>
      </p:sp>
      <p:sp>
        <p:nvSpPr>
          <p:cNvPr id="145411" name="Text Box 9"/>
          <p:cNvSpPr txBox="1">
            <a:spLocks noChangeArrowheads="1"/>
          </p:cNvSpPr>
          <p:nvPr/>
        </p:nvSpPr>
        <p:spPr bwMode="auto">
          <a:xfrm>
            <a:off x="8229600" y="76200"/>
            <a:ext cx="862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cs typeface="Arial" charset="0"/>
              </a:rPr>
              <a:t>192a</a:t>
            </a:r>
          </a:p>
        </p:txBody>
      </p:sp>
    </p:spTree>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ChangeArrowheads="1"/>
          </p:cNvSpPr>
          <p:nvPr/>
        </p:nvSpPr>
        <p:spPr bwMode="auto">
          <a:xfrm>
            <a:off x="0" y="947738"/>
            <a:ext cx="9144000" cy="4554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1028700" lvl="1" indent="-457200">
              <a:spcBef>
                <a:spcPct val="50000"/>
              </a:spcBef>
              <a:buFontTx/>
              <a:buAutoNum type="arabicPeriod" startAt="5"/>
            </a:pPr>
            <a:r>
              <a:rPr lang="en-US" sz="2800" b="1">
                <a:cs typeface="Arial" charset="0"/>
              </a:rPr>
              <a:t>The </a:t>
            </a:r>
            <a:r>
              <a:rPr lang="en-US" sz="2800" b="1">
                <a:solidFill>
                  <a:srgbClr val="FFFF00"/>
                </a:solidFill>
                <a:cs typeface="Arial" charset="0"/>
              </a:rPr>
              <a:t>taking of life by burning</a:t>
            </a:r>
            <a:r>
              <a:rPr lang="en-US" sz="2800" b="1">
                <a:cs typeface="Arial" charset="0"/>
              </a:rPr>
              <a:t>, with which Judah </a:t>
            </a:r>
            <a:br>
              <a:rPr lang="en-US" sz="2800" b="1">
                <a:cs typeface="Arial" charset="0"/>
              </a:rPr>
            </a:br>
            <a:r>
              <a:rPr lang="en-US" sz="2800" b="1">
                <a:cs typeface="Arial" charset="0"/>
              </a:rPr>
              <a:t>threatened his daughter-in-law Tamar (Gen. 38:24), is also according to the Babylonian code. § 110.</a:t>
            </a:r>
            <a:r>
              <a:rPr lang="en-US" sz="2800" b="1">
                <a:cs typeface="Times New Roman" charset="0"/>
              </a:rPr>
              <a:t> </a:t>
            </a:r>
          </a:p>
          <a:p>
            <a:pPr marL="1028700" lvl="1" indent="-457200">
              <a:spcBef>
                <a:spcPct val="50000"/>
              </a:spcBef>
              <a:buFontTx/>
              <a:buAutoNum type="arabicPeriod" startAt="5"/>
            </a:pPr>
            <a:endParaRPr lang="en-US" sz="1600" b="1">
              <a:cs typeface="Times New Roman" charset="0"/>
            </a:endParaRPr>
          </a:p>
          <a:p>
            <a:pPr marL="1028700" lvl="1" indent="-457200">
              <a:spcBef>
                <a:spcPct val="50000"/>
              </a:spcBef>
              <a:buFontTx/>
              <a:buAutoNum type="arabicPeriod" startAt="5"/>
            </a:pPr>
            <a:r>
              <a:rPr lang="en-US" sz="2800" b="1">
                <a:cs typeface="Arial" charset="0"/>
              </a:rPr>
              <a:t>The proposal of Joseph</a:t>
            </a:r>
            <a:r>
              <a:rPr lang="uk-UA" sz="2800" b="1">
                <a:cs typeface="Arial" charset="0"/>
              </a:rPr>
              <a:t>'</a:t>
            </a:r>
            <a:r>
              <a:rPr lang="en-US" sz="2800" b="1">
                <a:cs typeface="Arial" charset="0"/>
              </a:rPr>
              <a:t>s steward, that the one with whom the cup was found should die (Gen. 44:9), harmonized with the law punishing with </a:t>
            </a:r>
            <a:r>
              <a:rPr lang="en-US" sz="2800" b="1">
                <a:solidFill>
                  <a:srgbClr val="FFFF00"/>
                </a:solidFill>
                <a:cs typeface="Arial" charset="0"/>
              </a:rPr>
              <a:t>death for any theft from a palace</a:t>
            </a:r>
            <a:r>
              <a:rPr lang="en-US" sz="2800" b="1">
                <a:cs typeface="Arial" charset="0"/>
              </a:rPr>
              <a:t>. § 6.</a:t>
            </a:r>
            <a:r>
              <a:rPr lang="en-US" sz="2800" b="1">
                <a:cs typeface="Times New Roman" charset="0"/>
              </a:rPr>
              <a:t>  </a:t>
            </a:r>
          </a:p>
        </p:txBody>
      </p:sp>
      <p:sp>
        <p:nvSpPr>
          <p:cNvPr id="167939" name="Rectangle 3"/>
          <p:cNvSpPr>
            <a:spLocks noGrp="1" noChangeArrowheads="1"/>
          </p:cNvSpPr>
          <p:nvPr>
            <p:ph type="title" idx="4294967295"/>
          </p:nvPr>
        </p:nvSpPr>
        <p:spPr>
          <a:xfrm rot="16200000">
            <a:off x="-3263106" y="3110706"/>
            <a:ext cx="6858000" cy="636588"/>
          </a:xfrm>
        </p:spPr>
        <p:txBody>
          <a:bodyPr/>
          <a:lstStyle/>
          <a:p>
            <a:pPr algn="l" eaLnBrk="1" hangingPunct="1">
              <a:defRPr/>
            </a:pPr>
            <a:r>
              <a:rPr lang="en-US" sz="3200" b="1" u="sng" dirty="0" err="1">
                <a:solidFill>
                  <a:schemeClr val="tx1"/>
                </a:solidFill>
                <a:effectLst/>
                <a:latin typeface="Arial"/>
                <a:ea typeface="ＭＳ Ｐゴシック" charset="0"/>
                <a:cs typeface="Arial"/>
              </a:rPr>
              <a:t>Hammurapi</a:t>
            </a:r>
            <a:r>
              <a:rPr lang="uk-UA" altLang="ja-JP" sz="3200" b="1" u="sng" dirty="0">
                <a:solidFill>
                  <a:schemeClr val="tx1"/>
                </a:solidFill>
                <a:effectLst/>
                <a:latin typeface="Arial"/>
                <a:ea typeface="ＭＳ Ｐゴシック" charset="0"/>
                <a:cs typeface="Arial"/>
              </a:rPr>
              <a:t>'</a:t>
            </a:r>
            <a:r>
              <a:rPr lang="en-US" sz="3200" b="1" u="sng" dirty="0">
                <a:solidFill>
                  <a:schemeClr val="tx1"/>
                </a:solidFill>
                <a:effectLst/>
                <a:latin typeface="Arial"/>
                <a:ea typeface="ＭＳ Ｐゴシック" charset="0"/>
                <a:cs typeface="Arial"/>
              </a:rPr>
              <a:t>s Laws in Genesis</a:t>
            </a:r>
            <a:endParaRPr lang="en-US" sz="4000" b="1" dirty="0">
              <a:latin typeface="Arial"/>
              <a:ea typeface="ＭＳ Ｐゴシック" charset="0"/>
              <a:cs typeface="Arial"/>
            </a:endParaRPr>
          </a:p>
        </p:txBody>
      </p:sp>
      <p:sp>
        <p:nvSpPr>
          <p:cNvPr id="147459" name="Text Box 4"/>
          <p:cNvSpPr txBox="1">
            <a:spLocks noChangeArrowheads="1"/>
          </p:cNvSpPr>
          <p:nvPr/>
        </p:nvSpPr>
        <p:spPr bwMode="auto">
          <a:xfrm>
            <a:off x="8229600" y="4445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cs typeface="Arial" charset="0"/>
              </a:rPr>
              <a:t>192a</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ChangeArrowheads="1"/>
          </p:cNvSpPr>
          <p:nvPr/>
        </p:nvSpPr>
        <p:spPr bwMode="auto">
          <a:xfrm>
            <a:off x="0" y="947738"/>
            <a:ext cx="9144000" cy="557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1085850" lvl="1" indent="-514350">
              <a:spcBef>
                <a:spcPct val="50000"/>
              </a:spcBef>
              <a:buFont typeface="+mj-lt"/>
              <a:buAutoNum type="arabicPeriod" startAt="7"/>
            </a:pPr>
            <a:r>
              <a:rPr lang="en-US" sz="2800" b="1" dirty="0">
                <a:cs typeface="Arial" charset="0"/>
              </a:rPr>
              <a:t>The giving of a </a:t>
            </a:r>
            <a:r>
              <a:rPr lang="en-US" sz="2800" b="1" dirty="0">
                <a:solidFill>
                  <a:srgbClr val="FFFF00"/>
                </a:solidFill>
                <a:cs typeface="Arial" charset="0"/>
              </a:rPr>
              <a:t>special portion by Jacob to his favourite son Joseph</a:t>
            </a:r>
            <a:r>
              <a:rPr lang="en-US" sz="2800" b="1" dirty="0">
                <a:cs typeface="Arial" charset="0"/>
              </a:rPr>
              <a:t> (Gen. 48:22) was provided for by this code. § 165.</a:t>
            </a:r>
            <a:r>
              <a:rPr lang="en-US" sz="2800" b="1" dirty="0">
                <a:cs typeface="Times New Roman" charset="0"/>
              </a:rPr>
              <a:t> </a:t>
            </a:r>
          </a:p>
          <a:p>
            <a:pPr marL="1028700" lvl="1" indent="-457200">
              <a:spcBef>
                <a:spcPct val="50000"/>
              </a:spcBef>
              <a:buFont typeface="+mj-lt"/>
              <a:buAutoNum type="arabicPeriod" startAt="7"/>
            </a:pPr>
            <a:endParaRPr lang="en-US" sz="1600" b="1" dirty="0">
              <a:cs typeface="Times New Roman" charset="0"/>
            </a:endParaRPr>
          </a:p>
          <a:p>
            <a:pPr marL="1085850" lvl="1" indent="-514350">
              <a:spcBef>
                <a:spcPct val="50000"/>
              </a:spcBef>
              <a:buFont typeface="+mj-lt"/>
              <a:buAutoNum type="arabicPeriod" startAt="7"/>
            </a:pPr>
            <a:r>
              <a:rPr lang="en-US" sz="2800" b="1" dirty="0">
                <a:cs typeface="Arial" charset="0"/>
              </a:rPr>
              <a:t>The </a:t>
            </a:r>
            <a:r>
              <a:rPr lang="en-US" sz="2800" b="1" dirty="0">
                <a:solidFill>
                  <a:srgbClr val="FFFF00"/>
                </a:solidFill>
                <a:cs typeface="Arial" charset="0"/>
              </a:rPr>
              <a:t>cutting off of Reuben from his birthright</a:t>
            </a:r>
            <a:r>
              <a:rPr lang="en-US" sz="2800" b="1" dirty="0">
                <a:cs typeface="Arial" charset="0"/>
              </a:rPr>
              <a:t> (Gen. 49:4) was the prescribed way of punishing his offence according to Hammurabi</a:t>
            </a:r>
            <a:r>
              <a:rPr lang="uk-UA" sz="2800" b="1" dirty="0">
                <a:cs typeface="Arial" charset="0"/>
              </a:rPr>
              <a:t>'</a:t>
            </a:r>
            <a:r>
              <a:rPr lang="en-US" sz="2800" b="1" dirty="0">
                <a:cs typeface="Arial" charset="0"/>
              </a:rPr>
              <a:t>s law. § 158.</a:t>
            </a:r>
            <a:r>
              <a:rPr lang="en-US" sz="2800" b="1" dirty="0">
                <a:cs typeface="Times New Roman" charset="0"/>
              </a:rPr>
              <a:t> </a:t>
            </a:r>
          </a:p>
          <a:p>
            <a:pPr marL="1028700" lvl="1" indent="-457200">
              <a:spcBef>
                <a:spcPct val="50000"/>
              </a:spcBef>
              <a:buFont typeface="+mj-lt"/>
              <a:buAutoNum type="arabicPeriod" startAt="7"/>
            </a:pPr>
            <a:endParaRPr lang="en-US" sz="1600" b="1" dirty="0">
              <a:cs typeface="Times New Roman" charset="0"/>
            </a:endParaRPr>
          </a:p>
          <a:p>
            <a:pPr marL="1085850" lvl="1" indent="-514350">
              <a:spcBef>
                <a:spcPct val="50000"/>
              </a:spcBef>
              <a:buFont typeface="+mj-lt"/>
              <a:buAutoNum type="arabicPeriod" startAt="7"/>
            </a:pPr>
            <a:r>
              <a:rPr lang="en-US" sz="2800" b="1" dirty="0">
                <a:cs typeface="Arial" charset="0"/>
              </a:rPr>
              <a:t>The </a:t>
            </a:r>
            <a:r>
              <a:rPr lang="en-US" sz="2800" b="1" dirty="0">
                <a:solidFill>
                  <a:srgbClr val="FFFF00"/>
                </a:solidFill>
                <a:cs typeface="Arial" charset="0"/>
              </a:rPr>
              <a:t>inability of Abram to sell Hagar</a:t>
            </a:r>
            <a:r>
              <a:rPr lang="en-US" sz="2800" b="1" dirty="0">
                <a:cs typeface="Arial" charset="0"/>
              </a:rPr>
              <a:t> (Gen. 16:6) accords with Hammurabi</a:t>
            </a:r>
            <a:r>
              <a:rPr lang="fr-FR" sz="2800" b="1" dirty="0">
                <a:cs typeface="Arial" charset="0"/>
              </a:rPr>
              <a:t>, as </a:t>
            </a:r>
            <a:r>
              <a:rPr lang="fr-FR" sz="2800" b="1" dirty="0" err="1">
                <a:cs typeface="Arial" charset="0"/>
              </a:rPr>
              <a:t>she</a:t>
            </a:r>
            <a:r>
              <a:rPr lang="fr-FR" sz="2800" b="1" dirty="0">
                <a:cs typeface="Arial" charset="0"/>
              </a:rPr>
              <a:t> </a:t>
            </a:r>
            <a:r>
              <a:rPr lang="fr-FR" sz="2800" b="1" dirty="0" err="1">
                <a:cs typeface="Arial" charset="0"/>
              </a:rPr>
              <a:t>was</a:t>
            </a:r>
            <a:r>
              <a:rPr lang="fr-FR" sz="2800" b="1" dirty="0">
                <a:cs typeface="Arial" charset="0"/>
              </a:rPr>
              <a:t> a </a:t>
            </a:r>
            <a:r>
              <a:rPr lang="fr-FR" sz="2800" b="1" dirty="0" err="1">
                <a:cs typeface="Arial" charset="0"/>
              </a:rPr>
              <a:t>maidservant</a:t>
            </a:r>
            <a:r>
              <a:rPr lang="fr-FR" sz="2800" b="1" dirty="0">
                <a:cs typeface="Arial" charset="0"/>
              </a:rPr>
              <a:t> </a:t>
            </a:r>
            <a:r>
              <a:rPr lang="fr-FR" sz="2800" b="1" dirty="0" err="1">
                <a:cs typeface="Arial" charset="0"/>
              </a:rPr>
              <a:t>who</a:t>
            </a:r>
            <a:r>
              <a:rPr lang="fr-FR" sz="2800" b="1" dirty="0">
                <a:cs typeface="Arial" charset="0"/>
              </a:rPr>
              <a:t> bore Abram </a:t>
            </a:r>
            <a:r>
              <a:rPr lang="fr-FR" sz="2800" b="1" dirty="0" err="1">
                <a:cs typeface="Arial" charset="0"/>
              </a:rPr>
              <a:t>children</a:t>
            </a:r>
            <a:r>
              <a:rPr lang="en-US" sz="2800" b="1" dirty="0">
                <a:cs typeface="Arial" charset="0"/>
              </a:rPr>
              <a:t>. § 119.</a:t>
            </a:r>
            <a:r>
              <a:rPr lang="en-US" sz="2800" b="1" dirty="0">
                <a:cs typeface="Times New Roman" charset="0"/>
              </a:rPr>
              <a:t> </a:t>
            </a:r>
          </a:p>
        </p:txBody>
      </p:sp>
      <p:sp>
        <p:nvSpPr>
          <p:cNvPr id="167939" name="Rectangle 3"/>
          <p:cNvSpPr>
            <a:spLocks noGrp="1" noChangeArrowheads="1"/>
          </p:cNvSpPr>
          <p:nvPr>
            <p:ph type="title" idx="4294967295"/>
          </p:nvPr>
        </p:nvSpPr>
        <p:spPr>
          <a:xfrm rot="16200000">
            <a:off x="-3263106" y="3110706"/>
            <a:ext cx="6858000" cy="636588"/>
          </a:xfrm>
        </p:spPr>
        <p:txBody>
          <a:bodyPr/>
          <a:lstStyle/>
          <a:p>
            <a:pPr algn="l" eaLnBrk="1" hangingPunct="1">
              <a:defRPr/>
            </a:pPr>
            <a:r>
              <a:rPr lang="en-US" sz="3200" b="1" u="sng" dirty="0" err="1">
                <a:solidFill>
                  <a:schemeClr val="tx1"/>
                </a:solidFill>
                <a:effectLst/>
                <a:latin typeface="Arial"/>
                <a:ea typeface="ＭＳ Ｐゴシック" charset="0"/>
                <a:cs typeface="Arial"/>
              </a:rPr>
              <a:t>Hammurapi</a:t>
            </a:r>
            <a:r>
              <a:rPr lang="uk-UA" altLang="ja-JP" sz="3200" b="1" u="sng" dirty="0">
                <a:solidFill>
                  <a:schemeClr val="tx1"/>
                </a:solidFill>
                <a:effectLst/>
                <a:latin typeface="Arial"/>
                <a:ea typeface="ＭＳ Ｐゴシック" charset="0"/>
                <a:cs typeface="Arial"/>
              </a:rPr>
              <a:t>'</a:t>
            </a:r>
            <a:r>
              <a:rPr lang="en-US" sz="3200" b="1" u="sng" dirty="0">
                <a:solidFill>
                  <a:schemeClr val="tx1"/>
                </a:solidFill>
                <a:effectLst/>
                <a:latin typeface="Arial"/>
                <a:ea typeface="ＭＳ Ｐゴシック" charset="0"/>
                <a:cs typeface="Arial"/>
              </a:rPr>
              <a:t>s Laws in Genesis</a:t>
            </a:r>
            <a:endParaRPr lang="en-US" sz="4000" b="1" dirty="0">
              <a:latin typeface="Arial"/>
              <a:ea typeface="ＭＳ Ｐゴシック" charset="0"/>
              <a:cs typeface="Arial"/>
            </a:endParaRPr>
          </a:p>
        </p:txBody>
      </p:sp>
      <p:sp>
        <p:nvSpPr>
          <p:cNvPr id="149507" name="Text Box 4"/>
          <p:cNvSpPr txBox="1">
            <a:spLocks noChangeArrowheads="1"/>
          </p:cNvSpPr>
          <p:nvPr/>
        </p:nvSpPr>
        <p:spPr bwMode="auto">
          <a:xfrm>
            <a:off x="8229600" y="4445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cs typeface="Arial" charset="0"/>
              </a:rPr>
              <a:t>192a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Son</a:t>
            </a:r>
          </a:p>
        </p:txBody>
      </p:sp>
      <p:pic>
        <p:nvPicPr>
          <p:cNvPr id="194562" name="Picture 2" descr="Gen 6 Noah &amp; So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14062880"/>
      </p:ext>
    </p:extLst>
  </p:cSld>
  <p:clrMapOvr>
    <a:masterClrMapping/>
  </p:clrMapOvr>
  <p:transition spd="med">
    <p:randomBar dir="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49"/>
          <p:cNvSpPr>
            <a:spLocks noGrp="1" noChangeArrowheads="1"/>
          </p:cNvSpPr>
          <p:nvPr>
            <p:ph type="title"/>
          </p:nvPr>
        </p:nvSpPr>
        <p:spPr>
          <a:xfrm>
            <a:off x="25400" y="333375"/>
            <a:ext cx="9083675" cy="715963"/>
          </a:xfrm>
        </p:spPr>
        <p:txBody>
          <a:bodyPr/>
          <a:lstStyle/>
          <a:p>
            <a:pPr eaLnBrk="1" hangingPunct="1"/>
            <a:r>
              <a:rPr lang="en-US" sz="2400" b="1">
                <a:solidFill>
                  <a:srgbClr val="FFFFFF"/>
                </a:solidFill>
                <a:effectLst/>
                <a:latin typeface="Arial" charset="0"/>
                <a:ea typeface="ＭＳ Ｐゴシック" charset="0"/>
                <a:cs typeface="ＭＳ Ｐゴシック" charset="0"/>
              </a:rPr>
              <a:t>General Law-Code Differences of the Babylonians vs. the OT</a:t>
            </a:r>
          </a:p>
        </p:txBody>
      </p:sp>
      <p:graphicFrame>
        <p:nvGraphicFramePr>
          <p:cNvPr id="171011" name="Group 3"/>
          <p:cNvGraphicFramePr>
            <a:graphicFrameLocks noGrp="1"/>
          </p:cNvGraphicFramePr>
          <p:nvPr>
            <p:ph type="tbl" idx="1"/>
          </p:nvPr>
        </p:nvGraphicFramePr>
        <p:xfrm>
          <a:off x="7938" y="1038225"/>
          <a:ext cx="9101137" cy="5775323"/>
        </p:xfrm>
        <a:graphic>
          <a:graphicData uri="http://schemas.openxmlformats.org/drawingml/2006/table">
            <a:tbl>
              <a:tblPr/>
              <a:tblGrid>
                <a:gridCol w="2741110">
                  <a:extLst>
                    <a:ext uri="{9D8B030D-6E8A-4147-A177-3AD203B41FA5}">
                      <a16:colId xmlns:a16="http://schemas.microsoft.com/office/drawing/2014/main" val="20000"/>
                    </a:ext>
                  </a:extLst>
                </a:gridCol>
                <a:gridCol w="2726426">
                  <a:extLst>
                    <a:ext uri="{9D8B030D-6E8A-4147-A177-3AD203B41FA5}">
                      <a16:colId xmlns:a16="http://schemas.microsoft.com/office/drawing/2014/main" val="20001"/>
                    </a:ext>
                  </a:extLst>
                </a:gridCol>
                <a:gridCol w="3633601">
                  <a:extLst>
                    <a:ext uri="{9D8B030D-6E8A-4147-A177-3AD203B41FA5}">
                      <a16:colId xmlns:a16="http://schemas.microsoft.com/office/drawing/2014/main" val="20002"/>
                    </a:ext>
                  </a:extLst>
                </a:gridCol>
              </a:tblGrid>
              <a:tr h="59217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3200" b="1" i="0" u="none" strike="noStrike" cap="none" normalizeH="0" baseline="0" dirty="0">
                          <a:ln>
                            <a:noFill/>
                          </a:ln>
                          <a:solidFill>
                            <a:schemeClr val="tx1"/>
                          </a:solidFill>
                          <a:effectLst/>
                          <a:latin typeface="Arial"/>
                          <a:ea typeface="Times New Roman" pitchFamily="-112" charset="0"/>
                          <a:cs typeface="Arial"/>
                        </a:rPr>
                        <a:t>Issue</a:t>
                      </a: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defRPr/>
                      </a:pPr>
                      <a:r>
                        <a:rPr kumimoji="0" lang="en-US" sz="3200" b="1" i="0" u="none" strike="noStrike" cap="none" normalizeH="0" baseline="0" dirty="0" err="1">
                          <a:ln>
                            <a:noFill/>
                          </a:ln>
                          <a:solidFill>
                            <a:schemeClr val="tx1"/>
                          </a:solidFill>
                          <a:effectLst/>
                          <a:latin typeface="+mn-lt"/>
                          <a:ea typeface="Times New Roman" pitchFamily="-112" charset="0"/>
                          <a:cs typeface="Arial"/>
                        </a:rPr>
                        <a:t>Hammurapi</a:t>
                      </a:r>
                      <a:r>
                        <a:rPr kumimoji="0" lang="en-US" sz="3200" b="1" i="0" u="none" strike="noStrike" cap="none" normalizeH="0" baseline="0" dirty="0">
                          <a:ln>
                            <a:noFill/>
                          </a:ln>
                          <a:solidFill>
                            <a:schemeClr val="tx1"/>
                          </a:solidFill>
                          <a:effectLst/>
                          <a:latin typeface="+mn-lt"/>
                          <a:ea typeface="Times New Roman" pitchFamily="-112" charset="0"/>
                          <a:cs typeface="Arial"/>
                        </a:rPr>
                        <a:t> </a:t>
                      </a:r>
                      <a:endParaRPr kumimoji="0" lang="en-US" sz="3200" b="1" i="0" u="none" strike="noStrike" cap="none" normalizeH="0" baseline="0" dirty="0">
                        <a:ln>
                          <a:noFill/>
                        </a:ln>
                        <a:solidFill>
                          <a:schemeClr val="tx1"/>
                        </a:solidFill>
                        <a:effectLst/>
                        <a:latin typeface="Arial"/>
                        <a:ea typeface="Times New Roman" pitchFamily="-112" charset="0"/>
                        <a:cs typeface="Arial"/>
                      </a:endParaRP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3200" b="1" i="0" u="none" strike="noStrike" cap="none" normalizeH="0" baseline="0" dirty="0">
                          <a:ln>
                            <a:noFill/>
                          </a:ln>
                          <a:solidFill>
                            <a:schemeClr val="tx1"/>
                          </a:solidFill>
                          <a:effectLst/>
                          <a:latin typeface="Arial"/>
                          <a:ea typeface="Times New Roman" pitchFamily="-112" charset="0"/>
                          <a:cs typeface="Arial"/>
                        </a:rPr>
                        <a:t>Moses</a:t>
                      </a: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4635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dirty="0">
                          <a:ln>
                            <a:noFill/>
                          </a:ln>
                          <a:solidFill>
                            <a:schemeClr val="tx1"/>
                          </a:solidFill>
                          <a:effectLst/>
                          <a:latin typeface="Arial"/>
                          <a:ea typeface="Times New Roman" pitchFamily="-112" charset="0"/>
                          <a:cs typeface="Arial"/>
                        </a:rPr>
                        <a:t>Law-Code Basis</a:t>
                      </a: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dirty="0">
                          <a:ln>
                            <a:noFill/>
                          </a:ln>
                          <a:solidFill>
                            <a:schemeClr val="tx1"/>
                          </a:solidFill>
                          <a:effectLst/>
                          <a:latin typeface="Arial"/>
                          <a:ea typeface="Times New Roman" pitchFamily="-112" charset="0"/>
                          <a:cs typeface="Arial"/>
                        </a:rPr>
                        <a:t>The king</a:t>
                      </a:r>
                      <a:r>
                        <a:rPr kumimoji="0" lang="uk-UA" sz="2000" b="1" i="0" u="none" strike="noStrike" cap="none" normalizeH="0" baseline="0" dirty="0">
                          <a:ln>
                            <a:noFill/>
                          </a:ln>
                          <a:solidFill>
                            <a:schemeClr val="tx1"/>
                          </a:solidFill>
                          <a:effectLst/>
                          <a:latin typeface="Arial"/>
                          <a:ea typeface="Times New Roman" pitchFamily="-112" charset="0"/>
                          <a:cs typeface="Arial"/>
                        </a:rPr>
                        <a:t>'</a:t>
                      </a:r>
                      <a:r>
                        <a:rPr kumimoji="0" lang="en-US" sz="2000" b="1" i="0" u="none" strike="noStrike" cap="none" normalizeH="0" baseline="0" dirty="0">
                          <a:ln>
                            <a:noFill/>
                          </a:ln>
                          <a:solidFill>
                            <a:schemeClr val="tx1"/>
                          </a:solidFill>
                          <a:effectLst/>
                          <a:latin typeface="Arial"/>
                          <a:ea typeface="Times New Roman" pitchFamily="-112" charset="0"/>
                          <a:cs typeface="Arial"/>
                        </a:rPr>
                        <a:t>s word</a:t>
                      </a: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The character of Yahweh</a:t>
                      </a: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1"/>
                  </a:ext>
                </a:extLst>
              </a:tr>
              <a:tr h="10058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dirty="0">
                          <a:ln>
                            <a:noFill/>
                          </a:ln>
                          <a:solidFill>
                            <a:schemeClr val="tx1"/>
                          </a:solidFill>
                          <a:effectLst/>
                          <a:latin typeface="Arial"/>
                          <a:ea typeface="Times New Roman" pitchFamily="-112" charset="0"/>
                          <a:cs typeface="Arial"/>
                        </a:rPr>
                        <a:t>Motive not to sin</a:t>
                      </a: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dirty="0">
                          <a:ln>
                            <a:noFill/>
                          </a:ln>
                          <a:solidFill>
                            <a:schemeClr val="tx1"/>
                          </a:solidFill>
                          <a:effectLst/>
                          <a:latin typeface="Arial"/>
                          <a:ea typeface="Times New Roman" pitchFamily="-112" charset="0"/>
                          <a:cs typeface="Arial"/>
                        </a:rPr>
                        <a:t>Offense to a god</a:t>
                      </a:r>
                      <a:r>
                        <a:rPr kumimoji="0" lang="uk-UA" sz="2000" b="1" i="0" u="none" strike="noStrike" cap="none" normalizeH="0" baseline="0" dirty="0">
                          <a:ln>
                            <a:noFill/>
                          </a:ln>
                          <a:solidFill>
                            <a:schemeClr val="tx1"/>
                          </a:solidFill>
                          <a:effectLst/>
                          <a:latin typeface="Arial"/>
                          <a:ea typeface="Times New Roman" pitchFamily="-112" charset="0"/>
                          <a:cs typeface="Arial"/>
                        </a:rPr>
                        <a:t>'</a:t>
                      </a:r>
                      <a:r>
                        <a:rPr kumimoji="0" lang="en-US" sz="2000" b="1" i="0" u="none" strike="noStrike" cap="none" normalizeH="0" baseline="0" dirty="0">
                          <a:ln>
                            <a:noFill/>
                          </a:ln>
                          <a:solidFill>
                            <a:schemeClr val="tx1"/>
                          </a:solidFill>
                          <a:effectLst/>
                          <a:latin typeface="Arial"/>
                          <a:ea typeface="Times New Roman" pitchFamily="-112" charset="0"/>
                          <a:cs typeface="Arial"/>
                        </a:rPr>
                        <a:t>s whims</a:t>
                      </a: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dirty="0">
                          <a:ln>
                            <a:noFill/>
                          </a:ln>
                          <a:solidFill>
                            <a:schemeClr val="tx1"/>
                          </a:solidFill>
                          <a:effectLst/>
                          <a:latin typeface="Arial"/>
                          <a:ea typeface="Times New Roman" pitchFamily="-112" charset="0"/>
                          <a:cs typeface="Arial"/>
                        </a:rPr>
                        <a:t>God</a:t>
                      </a:r>
                      <a:r>
                        <a:rPr kumimoji="0" lang="uk-UA" sz="2000" b="1" i="0" u="none" strike="noStrike" cap="none" normalizeH="0" baseline="0" dirty="0">
                          <a:ln>
                            <a:noFill/>
                          </a:ln>
                          <a:solidFill>
                            <a:schemeClr val="tx1"/>
                          </a:solidFill>
                          <a:effectLst/>
                          <a:latin typeface="Arial"/>
                          <a:ea typeface="Times New Roman" pitchFamily="-112" charset="0"/>
                          <a:cs typeface="Arial"/>
                        </a:rPr>
                        <a:t>'</a:t>
                      </a:r>
                      <a:r>
                        <a:rPr kumimoji="0" lang="en-US" sz="2000" b="1" i="0" u="none" strike="noStrike" cap="none" normalizeH="0" baseline="0" dirty="0">
                          <a:ln>
                            <a:noFill/>
                          </a:ln>
                          <a:solidFill>
                            <a:schemeClr val="tx1"/>
                          </a:solidFill>
                          <a:effectLst/>
                          <a:latin typeface="Arial"/>
                          <a:ea typeface="Times New Roman" pitchFamily="-112" charset="0"/>
                          <a:cs typeface="Arial"/>
                        </a:rPr>
                        <a:t>s holiness: </a:t>
                      </a:r>
                      <a:r>
                        <a:rPr kumimoji="0" lang="ru-RU" sz="2000" b="1" i="0" u="none" strike="noStrike" cap="none" normalizeH="0" baseline="0" dirty="0">
                          <a:ln>
                            <a:noFill/>
                          </a:ln>
                          <a:solidFill>
                            <a:schemeClr val="tx1"/>
                          </a:solidFill>
                          <a:effectLst/>
                          <a:latin typeface="Arial"/>
                          <a:ea typeface="Times New Roman" pitchFamily="-112" charset="0"/>
                          <a:cs typeface="Arial"/>
                        </a:rPr>
                        <a:t>"</a:t>
                      </a:r>
                      <a:r>
                        <a:rPr kumimoji="0" lang="en-US" sz="2000" b="1" i="0" u="none" strike="noStrike" cap="none" normalizeH="0" baseline="0" dirty="0">
                          <a:ln>
                            <a:noFill/>
                          </a:ln>
                          <a:solidFill>
                            <a:schemeClr val="tx1"/>
                          </a:solidFill>
                          <a:effectLst/>
                          <a:latin typeface="Arial"/>
                          <a:ea typeface="Times New Roman" pitchFamily="-112" charset="0"/>
                          <a:cs typeface="Arial"/>
                        </a:rPr>
                        <a:t>Be holy as I am holy</a:t>
                      </a:r>
                      <a:r>
                        <a:rPr kumimoji="0" lang="ru-RU" sz="2000" b="1" i="0" u="none" strike="noStrike" cap="none" normalizeH="0" baseline="0" dirty="0">
                          <a:ln>
                            <a:noFill/>
                          </a:ln>
                          <a:solidFill>
                            <a:schemeClr val="tx1"/>
                          </a:solidFill>
                          <a:effectLst/>
                          <a:latin typeface="Arial"/>
                          <a:ea typeface="Times New Roman" pitchFamily="-112" charset="0"/>
                          <a:cs typeface="Arial"/>
                        </a:rPr>
                        <a:t>"</a:t>
                      </a:r>
                      <a:r>
                        <a:rPr kumimoji="0" lang="en-US" sz="2000" b="1" i="0" u="none" strike="noStrike" cap="none" normalizeH="0" baseline="0" dirty="0">
                          <a:ln>
                            <a:noFill/>
                          </a:ln>
                          <a:solidFill>
                            <a:schemeClr val="tx1"/>
                          </a:solidFill>
                          <a:effectLst/>
                          <a:latin typeface="Arial"/>
                          <a:ea typeface="Times New Roman" pitchFamily="-112" charset="0"/>
                          <a:cs typeface="Arial"/>
                        </a:rPr>
                        <a:t> (Lev. 19:2) and love for Him (Deut. 6:4-5)</a:t>
                      </a: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2"/>
                  </a:ext>
                </a:extLst>
              </a:tr>
              <a:tr h="4635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Government</a:t>
                      </a: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Civil</a:t>
                      </a: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Theocratic</a:t>
                      </a: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3"/>
                  </a:ext>
                </a:extLst>
              </a:tr>
              <a:tr h="4651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dirty="0">
                          <a:ln>
                            <a:noFill/>
                          </a:ln>
                          <a:solidFill>
                            <a:schemeClr val="tx1"/>
                          </a:solidFill>
                          <a:effectLst/>
                          <a:latin typeface="Arial"/>
                          <a:ea typeface="Times New Roman" pitchFamily="-112" charset="0"/>
                          <a:cs typeface="Arial"/>
                        </a:rPr>
                        <a:t>Social distinctions</a:t>
                      </a: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Many</a:t>
                      </a: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None</a:t>
                      </a: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4"/>
                  </a:ext>
                </a:extLst>
              </a:tr>
              <a:tr h="70107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Punishment</a:t>
                      </a: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Harsh (death penalty common)</a:t>
                      </a: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Reasonable (capital punishment used sparingly)</a:t>
                      </a: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5"/>
                  </a:ext>
                </a:extLst>
              </a:tr>
              <a:tr h="4635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Deities</a:t>
                      </a: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Polytheistic</a:t>
                      </a: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Monotheistic</a:t>
                      </a: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6"/>
                  </a:ext>
                </a:extLst>
              </a:tr>
              <a:tr h="4635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Women</a:t>
                      </a: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Abuse allowed</a:t>
                      </a: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Respected</a:t>
                      </a: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7"/>
                  </a:ext>
                </a:extLst>
              </a:tr>
              <a:tr h="70107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Slaves</a:t>
                      </a: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No rights (no rest, permanent status)</a:t>
                      </a: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Rights (Sabbath rest, freed after 6 years)</a:t>
                      </a: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8"/>
                  </a:ext>
                </a:extLst>
              </a:tr>
              <a:tr h="4556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dirty="0">
                          <a:ln>
                            <a:noFill/>
                          </a:ln>
                          <a:solidFill>
                            <a:schemeClr val="tx1"/>
                          </a:solidFill>
                          <a:effectLst/>
                          <a:latin typeface="Arial"/>
                          <a:ea typeface="Times New Roman" pitchFamily="-112" charset="0"/>
                          <a:cs typeface="Arial"/>
                        </a:rPr>
                        <a:t>Human life</a:t>
                      </a:r>
                    </a:p>
                  </a:txBody>
                  <a:tcPr marL="91450" marR="91450"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a:ln>
                            <a:noFill/>
                          </a:ln>
                          <a:solidFill>
                            <a:schemeClr val="tx1"/>
                          </a:solidFill>
                          <a:effectLst/>
                          <a:latin typeface="Arial"/>
                          <a:ea typeface="Times New Roman" pitchFamily="-112" charset="0"/>
                          <a:cs typeface="Arial"/>
                        </a:rPr>
                        <a:t>Cheap &amp; Expendable</a:t>
                      </a:r>
                    </a:p>
                  </a:txBody>
                  <a:tcPr marL="91450" marR="91450"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112" charset="2"/>
                        <a:buNone/>
                        <a:tabLst/>
                      </a:pPr>
                      <a:r>
                        <a:rPr kumimoji="0" lang="en-US" sz="2000" b="1" i="0" u="none" strike="noStrike" cap="none" normalizeH="0" baseline="0" dirty="0">
                          <a:ln>
                            <a:noFill/>
                          </a:ln>
                          <a:solidFill>
                            <a:schemeClr val="tx1"/>
                          </a:solidFill>
                          <a:effectLst/>
                          <a:latin typeface="Arial"/>
                          <a:ea typeface="Times New Roman" pitchFamily="-112" charset="0"/>
                          <a:cs typeface="Arial"/>
                        </a:rPr>
                        <a:t>Highly valued</a:t>
                      </a:r>
                    </a:p>
                  </a:txBody>
                  <a:tcPr marL="91450" marR="91450"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bl>
          </a:graphicData>
        </a:graphic>
      </p:graphicFrame>
      <p:sp>
        <p:nvSpPr>
          <p:cNvPr id="151600" name="Text Box 2"/>
          <p:cNvSpPr txBox="1">
            <a:spLocks noChangeArrowheads="1"/>
          </p:cNvSpPr>
          <p:nvPr/>
        </p:nvSpPr>
        <p:spPr bwMode="auto">
          <a:xfrm>
            <a:off x="8101013" y="44450"/>
            <a:ext cx="10429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t>192b</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0"/>
            <a:ext cx="9220200" cy="6858000"/>
          </a:xfrm>
        </p:spPr>
      </p:pic>
      <p:sp>
        <p:nvSpPr>
          <p:cNvPr id="122883" name="AutoShape 3"/>
          <p:cNvSpPr>
            <a:spLocks noChangeArrowheads="1"/>
          </p:cNvSpPr>
          <p:nvPr/>
        </p:nvSpPr>
        <p:spPr bwMode="auto">
          <a:xfrm>
            <a:off x="4343400" y="1219200"/>
            <a:ext cx="2057400" cy="1447800"/>
          </a:xfrm>
          <a:prstGeom prst="irregularSeal1">
            <a:avLst/>
          </a:prstGeom>
          <a:solidFill>
            <a:srgbClr val="0000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122884" name="Rectangle 4"/>
          <p:cNvSpPr>
            <a:spLocks noGrp="1" noChangeArrowheads="1"/>
          </p:cNvSpPr>
          <p:nvPr>
            <p:ph type="title"/>
          </p:nvPr>
        </p:nvSpPr>
        <p:spPr>
          <a:xfrm>
            <a:off x="219075" y="76200"/>
            <a:ext cx="4352925" cy="1143000"/>
          </a:xfrm>
          <a:solidFill>
            <a:srgbClr val="0000FF"/>
          </a:solidFill>
          <a:effectLst>
            <a:outerShdw blurRad="63500" dist="35921" dir="2700000" algn="ctr" rotWithShape="0">
              <a:schemeClr val="bg2">
                <a:alpha val="74998"/>
              </a:schemeClr>
            </a:outerShdw>
          </a:effectLst>
        </p:spPr>
        <p:txBody>
          <a:bodyPr/>
          <a:lstStyle/>
          <a:p>
            <a:pPr algn="ctr" eaLnBrk="1" hangingPunct="1">
              <a:defRPr/>
            </a:pPr>
            <a:r>
              <a:rPr lang="en-US" sz="3600" b="1" dirty="0">
                <a:solidFill>
                  <a:srgbClr val="FFFFFF"/>
                </a:solidFill>
                <a:ea typeface="+mj-ea"/>
                <a:cs typeface="+mj-cs"/>
              </a:rPr>
              <a:t>Table of Nations</a:t>
            </a:r>
          </a:p>
        </p:txBody>
      </p:sp>
      <p:sp>
        <p:nvSpPr>
          <p:cNvPr id="122885" name="Text Box 5"/>
          <p:cNvSpPr txBox="1">
            <a:spLocks noChangeArrowheads="1"/>
          </p:cNvSpPr>
          <p:nvPr/>
        </p:nvSpPr>
        <p:spPr bwMode="auto">
          <a:xfrm>
            <a:off x="6019800" y="3505200"/>
            <a:ext cx="2800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600" b="1"/>
              <a:t>Sumerians</a:t>
            </a:r>
          </a:p>
        </p:txBody>
      </p:sp>
      <p:sp>
        <p:nvSpPr>
          <p:cNvPr id="122886" name="Text Box 6"/>
          <p:cNvSpPr txBox="1">
            <a:spLocks noChangeArrowheads="1"/>
          </p:cNvSpPr>
          <p:nvPr/>
        </p:nvSpPr>
        <p:spPr bwMode="auto">
          <a:xfrm>
            <a:off x="4724400" y="297180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3600" b="1">
                <a:solidFill>
                  <a:srgbClr val="2A51FF"/>
                </a:solidFill>
              </a:rPr>
              <a:t>SEMITES</a:t>
            </a:r>
            <a:endParaRPr lang="en-US" sz="3600" b="1"/>
          </a:p>
        </p:txBody>
      </p:sp>
      <p:sp>
        <p:nvSpPr>
          <p:cNvPr id="122887" name="Text Box 7"/>
          <p:cNvSpPr txBox="1">
            <a:spLocks noChangeArrowheads="1"/>
          </p:cNvSpPr>
          <p:nvPr/>
        </p:nvSpPr>
        <p:spPr bwMode="auto">
          <a:xfrm>
            <a:off x="95250" y="385445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3600" b="1">
                <a:solidFill>
                  <a:srgbClr val="047E1C"/>
                </a:solidFill>
              </a:rPr>
              <a:t>HAMITES</a:t>
            </a:r>
            <a:endParaRPr lang="en-US" sz="3600" b="1"/>
          </a:p>
        </p:txBody>
      </p:sp>
      <p:sp>
        <p:nvSpPr>
          <p:cNvPr id="122888" name="Oval 8"/>
          <p:cNvSpPr>
            <a:spLocks noChangeArrowheads="1"/>
          </p:cNvSpPr>
          <p:nvPr/>
        </p:nvSpPr>
        <p:spPr bwMode="auto">
          <a:xfrm rot="1239411">
            <a:off x="3341688" y="2430463"/>
            <a:ext cx="5486400" cy="2670175"/>
          </a:xfrm>
          <a:prstGeom prst="ellipse">
            <a:avLst/>
          </a:prstGeom>
          <a:noFill/>
          <a:ln w="38100">
            <a:solidFill>
              <a:srgbClr val="2A51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2A51FF"/>
              </a:solidFill>
            </a:endParaRPr>
          </a:p>
        </p:txBody>
      </p:sp>
      <p:sp>
        <p:nvSpPr>
          <p:cNvPr id="122889" name="Oval 9"/>
          <p:cNvSpPr>
            <a:spLocks noChangeArrowheads="1"/>
          </p:cNvSpPr>
          <p:nvPr/>
        </p:nvSpPr>
        <p:spPr bwMode="auto">
          <a:xfrm rot="1788420">
            <a:off x="4554538" y="192088"/>
            <a:ext cx="4730750" cy="2514600"/>
          </a:xfrm>
          <a:prstGeom prst="ellipse">
            <a:avLst/>
          </a:prstGeom>
          <a:noFill/>
          <a:ln w="38100">
            <a:solidFill>
              <a:srgbClr val="F10B0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2A51FF"/>
              </a:solidFill>
            </a:endParaRPr>
          </a:p>
        </p:txBody>
      </p:sp>
      <p:sp>
        <p:nvSpPr>
          <p:cNvPr id="122890" name="Oval 10"/>
          <p:cNvSpPr>
            <a:spLocks noChangeArrowheads="1"/>
          </p:cNvSpPr>
          <p:nvPr/>
        </p:nvSpPr>
        <p:spPr bwMode="auto">
          <a:xfrm rot="6406337">
            <a:off x="-1001712" y="1905000"/>
            <a:ext cx="5929312" cy="3989388"/>
          </a:xfrm>
          <a:prstGeom prst="ellipse">
            <a:avLst/>
          </a:prstGeom>
          <a:noFill/>
          <a:ln w="38100">
            <a:solidFill>
              <a:srgbClr val="047E1C"/>
            </a:solidFill>
            <a:round/>
            <a:headEnd/>
            <a:tailEnd/>
          </a:ln>
          <a:extLst>
            <a:ext uri="{909E8E84-426E-40dd-AFC4-6F175D3DCCD1}">
              <a14:hiddenFill xmlns:a14="http://schemas.microsoft.com/office/drawing/2010/main" xmlns="">
                <a:solidFill>
                  <a:srgbClr val="FFFFFF"/>
                </a:solidFill>
              </a14:hiddenFill>
            </a:ext>
          </a:extLst>
        </p:spPr>
        <p:txBody>
          <a:bodyPr rot="10800000" vert="eaVert" wrap="none" anchor="ctr"/>
          <a:lstStyle/>
          <a:p>
            <a:pPr algn="ctr"/>
            <a:endParaRPr lang="en-US">
              <a:solidFill>
                <a:srgbClr val="2A51FF"/>
              </a:solidFill>
            </a:endParaRPr>
          </a:p>
        </p:txBody>
      </p:sp>
      <p:sp>
        <p:nvSpPr>
          <p:cNvPr id="122891" name="Text Box 11"/>
          <p:cNvSpPr txBox="1">
            <a:spLocks noChangeArrowheads="1"/>
          </p:cNvSpPr>
          <p:nvPr/>
        </p:nvSpPr>
        <p:spPr bwMode="auto">
          <a:xfrm>
            <a:off x="4572000" y="381000"/>
            <a:ext cx="35814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3600" b="1">
                <a:solidFill>
                  <a:srgbClr val="F10B05"/>
                </a:solidFill>
              </a:rPr>
              <a:t>JAPHETHITES</a:t>
            </a:r>
            <a:endParaRPr lang="en-US" sz="3600" b="1"/>
          </a:p>
        </p:txBody>
      </p:sp>
      <p:sp>
        <p:nvSpPr>
          <p:cNvPr id="122892" name="Text Box 12"/>
          <p:cNvSpPr txBox="1">
            <a:spLocks noChangeArrowheads="1"/>
          </p:cNvSpPr>
          <p:nvPr/>
        </p:nvSpPr>
        <p:spPr bwMode="auto">
          <a:xfrm>
            <a:off x="1543050" y="4235450"/>
            <a:ext cx="2800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600" b="1"/>
              <a:t>Canaanites</a:t>
            </a:r>
          </a:p>
        </p:txBody>
      </p:sp>
      <p:pic>
        <p:nvPicPr>
          <p:cNvPr id="153612" name="Picture 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1447800"/>
            <a:ext cx="1427163"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94" name="Text Box 14"/>
          <p:cNvSpPr txBox="1">
            <a:spLocks noChangeArrowheads="1"/>
          </p:cNvSpPr>
          <p:nvPr/>
        </p:nvSpPr>
        <p:spPr bwMode="auto">
          <a:xfrm>
            <a:off x="4572000" y="1524000"/>
            <a:ext cx="1600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3600" b="1">
                <a:solidFill>
                  <a:srgbClr val="FFFFFF"/>
                </a:solidFill>
              </a:rPr>
              <a:t>Ararat</a:t>
            </a:r>
            <a:endParaRPr lang="en-US" sz="3600" b="1">
              <a:solidFill>
                <a:schemeClr val="bg1"/>
              </a:solidFill>
            </a:endParaRPr>
          </a:p>
        </p:txBody>
      </p:sp>
      <p:sp>
        <p:nvSpPr>
          <p:cNvPr id="122895" name="Text Box 15"/>
          <p:cNvSpPr txBox="1">
            <a:spLocks noChangeArrowheads="1"/>
          </p:cNvSpPr>
          <p:nvPr/>
        </p:nvSpPr>
        <p:spPr bwMode="auto">
          <a:xfrm>
            <a:off x="-152400" y="4724400"/>
            <a:ext cx="2800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3600" b="1"/>
              <a:t>Egyptians</a:t>
            </a:r>
          </a:p>
        </p:txBody>
      </p:sp>
      <p:sp>
        <p:nvSpPr>
          <p:cNvPr id="153615" name="Text Box 16"/>
          <p:cNvSpPr txBox="1">
            <a:spLocks noChangeArrowheads="1"/>
          </p:cNvSpPr>
          <p:nvPr/>
        </p:nvSpPr>
        <p:spPr bwMode="auto">
          <a:xfrm>
            <a:off x="8615363" y="0"/>
            <a:ext cx="527050" cy="461963"/>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894"/>
                                        </p:tgtEl>
                                        <p:attrNameLst>
                                          <p:attrName>style.visibility</p:attrName>
                                        </p:attrNameLst>
                                      </p:cBhvr>
                                      <p:to>
                                        <p:strVal val="visible"/>
                                      </p:to>
                                    </p:set>
                                    <p:animEffect transition="in" filter="dissolve">
                                      <p:cBhvr>
                                        <p:cTn id="7" dur="500"/>
                                        <p:tgtEl>
                                          <p:spTgt spid="1228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883"/>
                                        </p:tgtEl>
                                        <p:attrNameLst>
                                          <p:attrName>style.visibility</p:attrName>
                                        </p:attrNameLst>
                                      </p:cBhvr>
                                      <p:to>
                                        <p:strVal val="visible"/>
                                      </p:to>
                                    </p:set>
                                    <p:animEffect transition="in" filter="fade">
                                      <p:cBhvr>
                                        <p:cTn id="12" dur="500"/>
                                        <p:tgtEl>
                                          <p:spTgt spid="1228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889"/>
                                        </p:tgtEl>
                                        <p:attrNameLst>
                                          <p:attrName>style.visibility</p:attrName>
                                        </p:attrNameLst>
                                      </p:cBhvr>
                                      <p:to>
                                        <p:strVal val="visible"/>
                                      </p:to>
                                    </p:set>
                                    <p:animEffect transition="in" filter="fade">
                                      <p:cBhvr>
                                        <p:cTn id="17" dur="500"/>
                                        <p:tgtEl>
                                          <p:spTgt spid="1228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891"/>
                                        </p:tgtEl>
                                        <p:attrNameLst>
                                          <p:attrName>style.visibility</p:attrName>
                                        </p:attrNameLst>
                                      </p:cBhvr>
                                      <p:to>
                                        <p:strVal val="visible"/>
                                      </p:to>
                                    </p:set>
                                    <p:animEffect transition="in" filter="dissolve">
                                      <p:cBhvr>
                                        <p:cTn id="22" dur="500"/>
                                        <p:tgtEl>
                                          <p:spTgt spid="12289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888"/>
                                        </p:tgtEl>
                                        <p:attrNameLst>
                                          <p:attrName>style.visibility</p:attrName>
                                        </p:attrNameLst>
                                      </p:cBhvr>
                                      <p:to>
                                        <p:strVal val="visible"/>
                                      </p:to>
                                    </p:set>
                                    <p:animEffect transition="in" filter="fade">
                                      <p:cBhvr>
                                        <p:cTn id="27" dur="500"/>
                                        <p:tgtEl>
                                          <p:spTgt spid="12288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2886"/>
                                        </p:tgtEl>
                                        <p:attrNameLst>
                                          <p:attrName>style.visibility</p:attrName>
                                        </p:attrNameLst>
                                      </p:cBhvr>
                                      <p:to>
                                        <p:strVal val="visible"/>
                                      </p:to>
                                    </p:set>
                                    <p:animEffect transition="in" filter="dissolve">
                                      <p:cBhvr>
                                        <p:cTn id="32" dur="500"/>
                                        <p:tgtEl>
                                          <p:spTgt spid="12288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2885"/>
                                        </p:tgtEl>
                                        <p:attrNameLst>
                                          <p:attrName>style.visibility</p:attrName>
                                        </p:attrNameLst>
                                      </p:cBhvr>
                                      <p:to>
                                        <p:strVal val="visible"/>
                                      </p:to>
                                    </p:set>
                                    <p:animEffect transition="in" filter="dissolve">
                                      <p:cBhvr>
                                        <p:cTn id="37" dur="500"/>
                                        <p:tgtEl>
                                          <p:spTgt spid="12288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2890"/>
                                        </p:tgtEl>
                                        <p:attrNameLst>
                                          <p:attrName>style.visibility</p:attrName>
                                        </p:attrNameLst>
                                      </p:cBhvr>
                                      <p:to>
                                        <p:strVal val="visible"/>
                                      </p:to>
                                    </p:set>
                                    <p:animEffect transition="in" filter="fade">
                                      <p:cBhvr>
                                        <p:cTn id="42" dur="500"/>
                                        <p:tgtEl>
                                          <p:spTgt spid="12289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2887"/>
                                        </p:tgtEl>
                                        <p:attrNameLst>
                                          <p:attrName>style.visibility</p:attrName>
                                        </p:attrNameLst>
                                      </p:cBhvr>
                                      <p:to>
                                        <p:strVal val="visible"/>
                                      </p:to>
                                    </p:set>
                                    <p:animEffect transition="in" filter="dissolve">
                                      <p:cBhvr>
                                        <p:cTn id="47" dur="500"/>
                                        <p:tgtEl>
                                          <p:spTgt spid="1228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22895"/>
                                        </p:tgtEl>
                                        <p:attrNameLst>
                                          <p:attrName>style.visibility</p:attrName>
                                        </p:attrNameLst>
                                      </p:cBhvr>
                                      <p:to>
                                        <p:strVal val="visible"/>
                                      </p:to>
                                    </p:set>
                                    <p:animEffect transition="in" filter="dissolve">
                                      <p:cBhvr>
                                        <p:cTn id="52" dur="500"/>
                                        <p:tgtEl>
                                          <p:spTgt spid="12289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22892"/>
                                        </p:tgtEl>
                                        <p:attrNameLst>
                                          <p:attrName>style.visibility</p:attrName>
                                        </p:attrNameLst>
                                      </p:cBhvr>
                                      <p:to>
                                        <p:strVal val="visible"/>
                                      </p:to>
                                    </p:set>
                                    <p:animEffect transition="in" filter="dissolve">
                                      <p:cBhvr>
                                        <p:cTn id="57" dur="500"/>
                                        <p:tgtEl>
                                          <p:spTgt spid="122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animBg="1"/>
      <p:bldP spid="122885" grpId="0" autoUpdateAnimBg="0"/>
      <p:bldP spid="122886" grpId="0" autoUpdateAnimBg="0"/>
      <p:bldP spid="122887" grpId="0" autoUpdateAnimBg="0"/>
      <p:bldP spid="122888" grpId="0" animBg="1" autoUpdateAnimBg="0"/>
      <p:bldP spid="122889" grpId="0" animBg="1" autoUpdateAnimBg="0"/>
      <p:bldP spid="122890" grpId="0" animBg="1" autoUpdateAnimBg="0"/>
      <p:bldP spid="122891" grpId="0" autoUpdateAnimBg="0"/>
      <p:bldP spid="122892" grpId="0" autoUpdateAnimBg="0"/>
      <p:bldP spid="122894" grpId="0" autoUpdateAnimBg="0"/>
      <p:bldP spid="122895"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83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155651"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55652"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653"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835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55655"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836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55657"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658"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659"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836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228366"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228367"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55663"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55664"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5665"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8371" name="Rectangle 19"/>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228372"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228373" name="Freeform 21"/>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155669"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28375" name="Rectangle 2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25</a:t>
            </a:r>
          </a:p>
        </p:txBody>
      </p:sp>
      <p:sp>
        <p:nvSpPr>
          <p:cNvPr id="155671"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t>  </a:t>
            </a:r>
          </a:p>
        </p:txBody>
      </p:sp>
      <p:pic>
        <p:nvPicPr>
          <p:cNvPr id="155672" name="Picture 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28380" name="Rectangle 28"/>
          <p:cNvSpPr>
            <a:spLocks noChangeArrowheads="1"/>
          </p:cNvSpPr>
          <p:nvPr/>
        </p:nvSpPr>
        <p:spPr bwMode="auto">
          <a:xfrm>
            <a:off x="3175"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55674" name="Rectangle 29"/>
          <p:cNvSpPr>
            <a:spLocks noChangeArrowheads="1"/>
          </p:cNvSpPr>
          <p:nvPr/>
        </p:nvSpPr>
        <p:spPr bwMode="auto">
          <a:xfrm>
            <a:off x="0" y="0"/>
            <a:ext cx="1828800" cy="18288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8382" name="Text Box 30"/>
          <p:cNvSpPr txBox="1">
            <a:spLocks noChangeArrowheads="1"/>
          </p:cNvSpPr>
          <p:nvPr/>
        </p:nvSpPr>
        <p:spPr bwMode="auto">
          <a:xfrm>
            <a:off x="152400" y="1143000"/>
            <a:ext cx="6400800" cy="5586144"/>
          </a:xfrm>
          <a:prstGeom prst="rect">
            <a:avLst/>
          </a:prstGeom>
          <a:noFill/>
          <a:ln w="9525">
            <a:noFill/>
            <a:miter lim="800000"/>
            <a:headEnd/>
            <a:tailEnd/>
          </a:ln>
          <a:effectLst>
            <a:outerShdw blurRad="63500" dist="35921" dir="2700000" algn="ctr" rotWithShape="0">
              <a:srgbClr val="000A0D">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ru-RU" altLang="ja-JP" b="1" dirty="0"/>
              <a:t>"</a:t>
            </a:r>
            <a:r>
              <a:rPr lang="en-US" b="1" dirty="0"/>
              <a:t>Having constructed the Table of Nations into a simple genealogy, I wanted to see how many of its names were attested in the records of other nations in the Middle East… [I saw that] the Table of Nations had listed all the families and tribes of mankind in their correct groupings, whether those groupings were ethnological, linguistic or geographical.  All the names, without exception, were accurate, and in more than twenty-five years of searching and analyzing, I uncovered not one mistake or false statement of fact in the Table of Nations.</a:t>
            </a:r>
            <a:r>
              <a:rPr lang="ru-RU" altLang="ja-JP" b="1" dirty="0"/>
              <a:t>"</a:t>
            </a:r>
            <a:endParaRPr lang="en-US" b="1" dirty="0"/>
          </a:p>
          <a:p>
            <a:pPr algn="r">
              <a:spcBef>
                <a:spcPct val="50000"/>
              </a:spcBef>
              <a:defRPr/>
            </a:pPr>
            <a:r>
              <a:rPr lang="en-US" sz="1400" b="1" dirty="0"/>
              <a:t>Bill Cooper, </a:t>
            </a:r>
            <a:r>
              <a:rPr lang="en-US" sz="1400" b="1" i="1" dirty="0"/>
              <a:t>After the Flood</a:t>
            </a:r>
            <a:r>
              <a:rPr lang="en-US" sz="1400" b="1" dirty="0"/>
              <a:t> (</a:t>
            </a:r>
            <a:r>
              <a:rPr lang="en-US" sz="1400" b="1" dirty="0" err="1"/>
              <a:t>Chichester</a:t>
            </a:r>
            <a:r>
              <a:rPr lang="en-US" sz="1400" b="1" dirty="0"/>
              <a:t>: New Wine, 1995), 38-39</a:t>
            </a:r>
            <a:endParaRPr lang="en-US" b="1" dirty="0"/>
          </a:p>
        </p:txBody>
      </p:sp>
      <p:pic>
        <p:nvPicPr>
          <p:cNvPr id="155676" name="Picture 31" descr="Coo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6663" y="1676400"/>
            <a:ext cx="27511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384" name="Rectangle 32"/>
          <p:cNvSpPr>
            <a:spLocks noGrp="1" noChangeArrowheads="1"/>
          </p:cNvSpPr>
          <p:nvPr>
            <p:ph type="title" idx="4294967295"/>
          </p:nvPr>
        </p:nvSpPr>
        <p:spPr bwMode="auto">
          <a:xfrm>
            <a:off x="95696" y="190500"/>
            <a:ext cx="8940800" cy="8001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pPr>
              <a:defRPr/>
            </a:pPr>
            <a:r>
              <a:rPr lang="en-US" sz="2800" b="1" dirty="0">
                <a:latin typeface="Arial"/>
                <a:ea typeface="ＭＳ Ｐゴシック" charset="0"/>
                <a:cs typeface="Arial"/>
              </a:rPr>
              <a:t>Is the Table of Nations Accurate (Gen. 10–11)?</a:t>
            </a: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8380"/>
                                        </p:tgtEl>
                                        <p:attrNameLst>
                                          <p:attrName>style.visibility</p:attrName>
                                        </p:attrNameLst>
                                      </p:cBhvr>
                                      <p:to>
                                        <p:strVal val="visible"/>
                                      </p:to>
                                    </p:set>
                                    <p:animEffect transition="in" filter="blinds(horizontal)">
                                      <p:cBhvr>
                                        <p:cTn id="7" dur="500"/>
                                        <p:tgtEl>
                                          <p:spTgt spid="228380"/>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28382"/>
                                        </p:tgtEl>
                                        <p:attrNameLst>
                                          <p:attrName>style.visibility</p:attrName>
                                        </p:attrNameLst>
                                      </p:cBhvr>
                                      <p:to>
                                        <p:strVal val="visible"/>
                                      </p:to>
                                    </p:set>
                                    <p:anim calcmode="lin" valueType="num">
                                      <p:cBhvr>
                                        <p:cTn id="10" dur="500" fill="hold"/>
                                        <p:tgtEl>
                                          <p:spTgt spid="228382"/>
                                        </p:tgtEl>
                                        <p:attrNameLst>
                                          <p:attrName>ppt_w</p:attrName>
                                        </p:attrNameLst>
                                      </p:cBhvr>
                                      <p:tavLst>
                                        <p:tav tm="0">
                                          <p:val>
                                            <p:fltVal val="0"/>
                                          </p:val>
                                        </p:tav>
                                        <p:tav tm="100000">
                                          <p:val>
                                            <p:strVal val="#ppt_w"/>
                                          </p:val>
                                        </p:tav>
                                      </p:tavLst>
                                    </p:anim>
                                    <p:anim calcmode="lin" valueType="num">
                                      <p:cBhvr>
                                        <p:cTn id="11" dur="500" fill="hold"/>
                                        <p:tgtEl>
                                          <p:spTgt spid="228382"/>
                                        </p:tgtEl>
                                        <p:attrNameLst>
                                          <p:attrName>ppt_h</p:attrName>
                                        </p:attrNameLst>
                                      </p:cBhvr>
                                      <p:tavLst>
                                        <p:tav tm="0">
                                          <p:val>
                                            <p:fltVal val="0"/>
                                          </p:val>
                                        </p:tav>
                                        <p:tav tm="100000">
                                          <p:val>
                                            <p:strVal val="#ppt_h"/>
                                          </p:val>
                                        </p:tav>
                                      </p:tavLst>
                                    </p:anim>
                                    <p:anim calcmode="lin" valueType="num">
                                      <p:cBhvr>
                                        <p:cTn id="12" dur="500" fill="hold"/>
                                        <p:tgtEl>
                                          <p:spTgt spid="228382"/>
                                        </p:tgtEl>
                                        <p:attrNameLst>
                                          <p:attrName>style.rotation</p:attrName>
                                        </p:attrNameLst>
                                      </p:cBhvr>
                                      <p:tavLst>
                                        <p:tav tm="0">
                                          <p:val>
                                            <p:fltVal val="360"/>
                                          </p:val>
                                        </p:tav>
                                        <p:tav tm="100000">
                                          <p:val>
                                            <p:fltVal val="0"/>
                                          </p:val>
                                        </p:tav>
                                      </p:tavLst>
                                    </p:anim>
                                    <p:animEffect transition="in" filter="fade">
                                      <p:cBhvr>
                                        <p:cTn id="13" dur="500"/>
                                        <p:tgtEl>
                                          <p:spTgt spid="228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80" grpId="0" animBg="1"/>
      <p:bldP spid="228382"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7698" name="Picture 16"/>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1676400" y="1828800"/>
            <a:ext cx="5334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4588" name="Rectangle 12"/>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ru-RU" altLang="ja-JP" b="1" dirty="0">
                <a:solidFill>
                  <a:schemeClr val="bg1"/>
                </a:solidFill>
                <a:latin typeface="Arial" charset="0"/>
                <a:ea typeface="Osaka" charset="0"/>
                <a:cs typeface="Osaka" charset="0"/>
              </a:rPr>
              <a:t>"</a:t>
            </a:r>
            <a:r>
              <a:rPr lang="en-US" b="1" dirty="0">
                <a:solidFill>
                  <a:schemeClr val="bg1"/>
                </a:solidFill>
                <a:latin typeface="Arial" charset="0"/>
                <a:ea typeface="Osaka" charset="0"/>
                <a:cs typeface="Osaka" charset="0"/>
              </a:rPr>
              <a:t>The earth is the L</a:t>
            </a:r>
            <a:r>
              <a:rPr lang="en-US" sz="3600" b="1" dirty="0">
                <a:solidFill>
                  <a:schemeClr val="bg1"/>
                </a:solidFill>
                <a:latin typeface="Arial" charset="0"/>
                <a:ea typeface="Osaka" charset="0"/>
                <a:cs typeface="Osaka" charset="0"/>
              </a:rPr>
              <a:t>ORD</a:t>
            </a:r>
            <a:r>
              <a:rPr lang="uk-UA" altLang="ja-JP" b="1" dirty="0">
                <a:solidFill>
                  <a:schemeClr val="bg1"/>
                </a:solidFill>
                <a:latin typeface="Arial" charset="0"/>
                <a:ea typeface="Osaka" charset="0"/>
                <a:cs typeface="Osaka" charset="0"/>
              </a:rPr>
              <a:t>'</a:t>
            </a:r>
            <a:r>
              <a:rPr lang="en-US" b="1" dirty="0">
                <a:solidFill>
                  <a:schemeClr val="bg1"/>
                </a:solidFill>
                <a:latin typeface="Arial" charset="0"/>
                <a:ea typeface="Osaka" charset="0"/>
                <a:cs typeface="Osaka" charset="0"/>
              </a:rPr>
              <a:t>s</a:t>
            </a:r>
            <a:r>
              <a:rPr lang="ru-RU" altLang="ja-JP" b="1" dirty="0">
                <a:solidFill>
                  <a:schemeClr val="bg1"/>
                </a:solidFill>
                <a:latin typeface="Arial" charset="0"/>
                <a:ea typeface="Osaka" charset="0"/>
                <a:cs typeface="Osaka" charset="0"/>
              </a:rPr>
              <a:t>"</a:t>
            </a:r>
            <a:endParaRPr lang="en-US" b="1" dirty="0">
              <a:solidFill>
                <a:schemeClr val="bg1"/>
              </a:solidFill>
              <a:latin typeface="Arial" charset="0"/>
              <a:ea typeface="Osaka" charset="0"/>
              <a:cs typeface="Osaka"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Critical Studies of the OT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Title 1"/>
          <p:cNvSpPr>
            <a:spLocks noGrp="1"/>
          </p:cNvSpPr>
          <p:nvPr>
            <p:ph type="ctrTitle"/>
          </p:nvPr>
        </p:nvSpPr>
        <p:spPr>
          <a:xfrm>
            <a:off x="-55563" y="6092825"/>
            <a:ext cx="9217026" cy="765175"/>
          </a:xfrm>
          <a:solidFill>
            <a:srgbClr val="000000"/>
          </a:solidFill>
        </p:spPr>
        <p:txBody>
          <a:bodyPr/>
          <a:lstStyle/>
          <a:p>
            <a:r>
              <a:rPr lang="en-US" b="1" dirty="0">
                <a:solidFill>
                  <a:srgbClr val="FFFF00"/>
                </a:solidFill>
                <a:latin typeface="Arial" charset="0"/>
                <a:ea typeface="ＭＳ Ｐゴシック" charset="0"/>
              </a:rPr>
              <a:t>"By Faith…" (Hebrews 11)</a:t>
            </a:r>
          </a:p>
        </p:txBody>
      </p:sp>
      <p:sp>
        <p:nvSpPr>
          <p:cNvPr id="5" name="Title 1"/>
          <p:cNvSpPr txBox="1">
            <a:spLocks/>
          </p:cNvSpPr>
          <p:nvPr/>
        </p:nvSpPr>
        <p:spPr bwMode="auto">
          <a:xfrm>
            <a:off x="0" y="3992154"/>
            <a:ext cx="9144000" cy="2160240"/>
          </a:xfrm>
          <a:prstGeom prst="rect">
            <a:avLst/>
          </a:prstGeom>
          <a:noFill/>
          <a:ln>
            <a:noFill/>
          </a:ln>
          <a:extLst>
            <a:ext uri="{FAA26D3D-D897-4be2-8F04-BA451C77F1D7}">
              <ma14:placeholderFlag xmlns:ma14="http://schemas.microsoft.com/office/mac/drawingml/2011/main" xmlns="" val="1"/>
            </a:ext>
          </a:extLst>
        </p:spPr>
        <p:txBody>
          <a:bodyPr anchor="ct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a:defRPr/>
            </a:pPr>
            <a:r>
              <a:rPr lang="en-US" sz="2400" dirty="0">
                <a:effectLst>
                  <a:glow rad="127000">
                    <a:srgbClr val="000000">
                      <a:alpha val="96000"/>
                    </a:srgbClr>
                  </a:glow>
                </a:effectLst>
                <a:latin typeface="Arial"/>
              </a:rPr>
              <a:t>"It was </a:t>
            </a:r>
            <a:r>
              <a:rPr lang="en-US" sz="2400" dirty="0">
                <a:solidFill>
                  <a:srgbClr val="FFFF00"/>
                </a:solidFill>
                <a:effectLst>
                  <a:glow rad="127000">
                    <a:srgbClr val="000000">
                      <a:alpha val="96000"/>
                    </a:srgbClr>
                  </a:glow>
                </a:effectLst>
                <a:latin typeface="Arial"/>
              </a:rPr>
              <a:t>by faith </a:t>
            </a:r>
            <a:r>
              <a:rPr lang="en-US" sz="2400" dirty="0">
                <a:effectLst>
                  <a:glow rad="127000">
                    <a:srgbClr val="000000">
                      <a:alpha val="96000"/>
                    </a:srgbClr>
                  </a:glow>
                </a:effectLst>
                <a:latin typeface="Arial"/>
              </a:rPr>
              <a:t>that Noah built a large boat to save his family from the flood. He obeyed God, who warned him about things that had never happened before. By his </a:t>
            </a:r>
            <a:r>
              <a:rPr lang="en-US" sz="2400" dirty="0">
                <a:solidFill>
                  <a:srgbClr val="FFFF00"/>
                </a:solidFill>
                <a:effectLst>
                  <a:glow rad="127000">
                    <a:srgbClr val="000000">
                      <a:alpha val="96000"/>
                    </a:srgbClr>
                  </a:glow>
                </a:effectLst>
                <a:latin typeface="Arial"/>
              </a:rPr>
              <a:t>faith</a:t>
            </a:r>
            <a:r>
              <a:rPr lang="en-US" sz="2400" dirty="0">
                <a:effectLst>
                  <a:glow rad="127000">
                    <a:srgbClr val="000000">
                      <a:alpha val="96000"/>
                    </a:srgbClr>
                  </a:glow>
                </a:effectLst>
                <a:latin typeface="Arial"/>
              </a:rPr>
              <a:t> Noah condemned the rest of the world, and he received the righteousness that comes </a:t>
            </a:r>
            <a:r>
              <a:rPr lang="en-US" sz="2400" dirty="0">
                <a:solidFill>
                  <a:srgbClr val="FFFF00"/>
                </a:solidFill>
                <a:effectLst>
                  <a:glow rad="127000">
                    <a:srgbClr val="000000">
                      <a:alpha val="96000"/>
                    </a:srgbClr>
                  </a:glow>
                </a:effectLst>
                <a:latin typeface="Arial"/>
              </a:rPr>
              <a:t>by faith</a:t>
            </a:r>
            <a:r>
              <a:rPr lang="en-US" sz="2400" dirty="0">
                <a:effectLst>
                  <a:glow rad="127000">
                    <a:srgbClr val="000000">
                      <a:alpha val="96000"/>
                    </a:srgbClr>
                  </a:glow>
                </a:effectLst>
                <a:latin typeface="Arial"/>
              </a:rPr>
              <a:t>" (Heb. 11:5 NLT)</a:t>
            </a:r>
          </a:p>
        </p:txBody>
      </p:sp>
      <p:pic>
        <p:nvPicPr>
          <p:cNvPr id="6" name="Picture 5"/>
          <p:cNvPicPr>
            <a:picLocks noChangeAspect="1"/>
          </p:cNvPicPr>
          <p:nvPr/>
        </p:nvPicPr>
        <p:blipFill>
          <a:blip r:embed="rId2"/>
          <a:stretch>
            <a:fillRect/>
          </a:stretch>
        </p:blipFill>
        <p:spPr>
          <a:xfrm>
            <a:off x="1224491" y="95855"/>
            <a:ext cx="6839813" cy="3989891"/>
          </a:xfrm>
          <a:prstGeom prst="rect">
            <a:avLst/>
          </a:prstGeom>
        </p:spPr>
      </p:pic>
    </p:spTree>
    <p:extLst>
      <p:ext uri="{BB962C8B-B14F-4D97-AF65-F5344CB8AC3E}">
        <p14:creationId xmlns:p14="http://schemas.microsoft.com/office/powerpoint/2010/main" val="37816214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azures">
  <a:themeElements>
    <a:clrScheme name="">
      <a:dk1>
        <a:srgbClr val="000000"/>
      </a:dk1>
      <a:lt1>
        <a:srgbClr val="FFFFFF"/>
      </a:lt1>
      <a:dk2>
        <a:srgbClr val="114FFB"/>
      </a:dk2>
      <a:lt2>
        <a:srgbClr val="C0FEF9"/>
      </a:lt2>
      <a:accent1>
        <a:srgbClr val="00B7A5"/>
      </a:accent1>
      <a:accent2>
        <a:srgbClr val="D49FFF"/>
      </a:accent2>
      <a:accent3>
        <a:srgbClr val="AAB2FD"/>
      </a:accent3>
      <a:accent4>
        <a:srgbClr val="DADADA"/>
      </a:accent4>
      <a:accent5>
        <a:srgbClr val="AAD8CF"/>
      </a:accent5>
      <a:accent6>
        <a:srgbClr val="C090E7"/>
      </a:accent6>
      <a:hlink>
        <a:srgbClr val="FFFFFF"/>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azu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6382</TotalTime>
  <Words>4882</Words>
  <Application>Microsoft Macintosh PowerPoint</Application>
  <PresentationFormat>On-screen Show (4:3)</PresentationFormat>
  <Paragraphs>679</Paragraphs>
  <Slides>85</Slides>
  <Notes>76</Notes>
  <HiddenSlides>0</HiddenSlides>
  <MMClips>0</MMClips>
  <ScaleCrop>false</ScaleCrop>
  <HeadingPairs>
    <vt:vector size="6" baseType="variant">
      <vt:variant>
        <vt:lpstr>Fonts Used</vt:lpstr>
      </vt:variant>
      <vt:variant>
        <vt:i4>14</vt:i4>
      </vt:variant>
      <vt:variant>
        <vt:lpstr>Theme</vt:lpstr>
      </vt:variant>
      <vt:variant>
        <vt:i4>20</vt:i4>
      </vt:variant>
      <vt:variant>
        <vt:lpstr>Slide Titles</vt:lpstr>
      </vt:variant>
      <vt:variant>
        <vt:i4>85</vt:i4>
      </vt:variant>
    </vt:vector>
  </HeadingPairs>
  <TitlesOfParts>
    <vt:vector size="119" baseType="lpstr">
      <vt:lpstr>Arial</vt:lpstr>
      <vt:lpstr>Arial Black</vt:lpstr>
      <vt:lpstr>Arial Narrow</vt:lpstr>
      <vt:lpstr>Arial Rounded MT Bold</vt:lpstr>
      <vt:lpstr>Calibri</vt:lpstr>
      <vt:lpstr>Comic Sans MS</vt:lpstr>
      <vt:lpstr>Franklin Gothic Heavy</vt:lpstr>
      <vt:lpstr>Garamond</vt:lpstr>
      <vt:lpstr>Impact</vt:lpstr>
      <vt:lpstr>Monotype Sorts</vt:lpstr>
      <vt:lpstr>Times</vt:lpstr>
      <vt:lpstr>Times New Roman</vt:lpstr>
      <vt:lpstr>Verdana</vt:lpstr>
      <vt:lpstr>Wingdings</vt:lpstr>
      <vt:lpstr>Orbit</vt:lpstr>
      <vt:lpstr>Kimono</vt:lpstr>
      <vt:lpstr>untitled 2</vt:lpstr>
      <vt:lpstr>Default Design</vt:lpstr>
      <vt:lpstr>Topo</vt:lpstr>
      <vt:lpstr>Blank Presentation</vt:lpstr>
      <vt:lpstr>1_Orbit</vt:lpstr>
      <vt:lpstr>2_Orbit</vt:lpstr>
      <vt:lpstr>14_Default Design</vt:lpstr>
      <vt:lpstr>2_Default Design</vt:lpstr>
      <vt:lpstr>azures</vt:lpstr>
      <vt:lpstr>3_Default Design</vt:lpstr>
      <vt:lpstr>4_Default Design</vt:lpstr>
      <vt:lpstr>3_Blank Presentation</vt:lpstr>
      <vt:lpstr>3_Orbit</vt:lpstr>
      <vt:lpstr>4_Orbit</vt:lpstr>
      <vt:lpstr>Office Theme</vt:lpstr>
      <vt:lpstr>16_Default Design</vt:lpstr>
      <vt:lpstr>5_Default Design</vt:lpstr>
      <vt:lpstr>1_Default Design</vt:lpstr>
      <vt:lpstr>Pagan Literature</vt:lpstr>
      <vt:lpstr>Narratives Parallel to Genesis</vt:lpstr>
      <vt:lpstr>Atrahasis Epic</vt:lpstr>
      <vt:lpstr>Genesis</vt:lpstr>
      <vt:lpstr>Questions We All Must Answer</vt:lpstr>
      <vt:lpstr>Noah's Character</vt:lpstr>
      <vt:lpstr>Need for a new start…</vt:lpstr>
      <vt:lpstr>Noah &amp; His Son</vt:lpstr>
      <vt:lpstr>"By Faith…" (Hebrews 11)</vt:lpstr>
      <vt:lpstr>Noah &amp; His Son</vt:lpstr>
      <vt:lpstr>Building the Ark</vt:lpstr>
      <vt:lpstr>Food in the Ark</vt:lpstr>
      <vt:lpstr>Noah &amp; His Study</vt:lpstr>
      <vt:lpstr>Cubit Diagram Sample</vt:lpstr>
      <vt:lpstr>Noah's Ark Size</vt:lpstr>
      <vt:lpstr>The Ark</vt:lpstr>
      <vt:lpstr>The Ark</vt:lpstr>
      <vt:lpstr>Flood Chronology</vt:lpstr>
      <vt:lpstr>Flood Chronology</vt:lpstr>
      <vt:lpstr>Flood Chiasm</vt:lpstr>
      <vt:lpstr>Patriarch's long lives</vt:lpstr>
      <vt:lpstr>Sumerian King List</vt:lpstr>
      <vt:lpstr>Sumerian King List</vt:lpstr>
      <vt:lpstr>Methuselah</vt:lpstr>
      <vt:lpstr>Why Not Dinosaurs on Noah's Ark?</vt:lpstr>
      <vt:lpstr>Genesis 6:19 NIV</vt:lpstr>
      <vt:lpstr>The ark even had woodpeckers</vt:lpstr>
      <vt:lpstr>Slides on  Genesis 7</vt:lpstr>
      <vt:lpstr>Does it really matter if there really was a universal Flood?</vt:lpstr>
      <vt:lpstr>Dr. Hugh Ross: A Mid-East Flood Advocate</vt:lpstr>
      <vt:lpstr>Dr. Hugh Ross: A Mid-East Flood Advocate</vt:lpstr>
      <vt:lpstr>But why not a local flood?</vt:lpstr>
      <vt:lpstr>But why not a local flood?</vt:lpstr>
      <vt:lpstr>But why not a local flood?</vt:lpstr>
      <vt:lpstr>How high was the water?</vt:lpstr>
      <vt:lpstr>But why not a local flood?</vt:lpstr>
      <vt:lpstr>CW-Local Flood 1 01129</vt:lpstr>
      <vt:lpstr>CW-Local Flood 2 01130</vt:lpstr>
      <vt:lpstr>A local flood?</vt:lpstr>
      <vt:lpstr>Barry Beitzel, Moody Atlas, 75</vt:lpstr>
      <vt:lpstr>Rodinia––The World That Perished</vt:lpstr>
      <vt:lpstr>THE WORLD THAT PERISHED</vt:lpstr>
      <vt:lpstr>Slides on  Genesis 8</vt:lpstr>
      <vt:lpstr>Flood Significance</vt:lpstr>
      <vt:lpstr>Flood Legends</vt:lpstr>
      <vt:lpstr>Scoffers Believe in Uniformitarianism</vt:lpstr>
      <vt:lpstr>Scoffers Doubt the Flood</vt:lpstr>
      <vt:lpstr>Adam and Eve lived with dinosaurs centuries earlier, so why would we think that dinosaurs died out by the Flood?</vt:lpstr>
      <vt:lpstr>Small dinosaurs easily fit on the ark.</vt:lpstr>
      <vt:lpstr>Dinosaurs Lived Recently</vt:lpstr>
      <vt:lpstr>Beowulf &amp; the Creatures of Denmark</vt:lpstr>
      <vt:lpstr>Japanese Fisherman's Dead Monster</vt:lpstr>
      <vt:lpstr>Is This a Shark?!</vt:lpstr>
      <vt:lpstr>Noah's Ark Mt. Ararat</vt:lpstr>
      <vt:lpstr>Slides on  Genesis 9</vt:lpstr>
      <vt:lpstr>The Meaning of Each Patriarch's Name in the 10 Generations</vt:lpstr>
      <vt:lpstr>Worship &amp; the Rainbow</vt:lpstr>
      <vt:lpstr>Noah Wasn't Perfect</vt:lpstr>
      <vt:lpstr>Noah Wasn't Perfect</vt:lpstr>
      <vt:lpstr>Gilgamesh Epic  Tablet XI</vt:lpstr>
      <vt:lpstr>PowerPoint Presentation</vt:lpstr>
      <vt:lpstr>Flood Legends</vt:lpstr>
      <vt:lpstr>Chinese Character for Boat</vt:lpstr>
      <vt:lpstr>Types of Pagan Literature</vt:lpstr>
      <vt:lpstr>Wisdom Literature Parallels</vt:lpstr>
      <vt:lpstr>Wisdom Literature Parallels</vt:lpstr>
      <vt:lpstr>Types of Pagan Literature</vt:lpstr>
      <vt:lpstr>Wisdom Literature Parallels</vt:lpstr>
      <vt:lpstr>Types of Pagan Literature</vt:lpstr>
      <vt:lpstr>Wisdom Literature Parallels</vt:lpstr>
      <vt:lpstr>Types of Pagan Literature</vt:lpstr>
      <vt:lpstr>Types of Pagan Literature</vt:lpstr>
      <vt:lpstr>Laws Before Sinai </vt:lpstr>
      <vt:lpstr>Law Codes Parallel to Exodus</vt:lpstr>
      <vt:lpstr>Jewish Laws Were Fairer</vt:lpstr>
      <vt:lpstr>Jewish Laws Were Fairer</vt:lpstr>
      <vt:lpstr>Hammurapi's Laws in Genesis</vt:lpstr>
      <vt:lpstr>Hammurapi's Laws in Genesis</vt:lpstr>
      <vt:lpstr>Hammurapi's Laws in Genesis</vt:lpstr>
      <vt:lpstr>General Law-Code Differences of the Babylonians vs. the OT</vt:lpstr>
      <vt:lpstr>Table of Nations</vt:lpstr>
      <vt:lpstr>Is the Table of Nations Accurate (Gen. 10–11)?</vt:lpstr>
      <vt:lpstr>"The earth is the LORD's"</vt:lpstr>
      <vt:lpstr>Black</vt:lpstr>
      <vt:lpstr>Critical Studies of the OT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Pagan Literature</dc:title>
  <dc:creator>Rick Griffith</dc:creator>
  <cp:lastModifiedBy>Rick Griffith</cp:lastModifiedBy>
  <cp:revision>249</cp:revision>
  <dcterms:created xsi:type="dcterms:W3CDTF">2009-07-29T02:44:41Z</dcterms:created>
  <dcterms:modified xsi:type="dcterms:W3CDTF">2022-08-20T09:11:40Z</dcterms:modified>
</cp:coreProperties>
</file>