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theme/themeOverride6.xml" ContentType="application/vnd.openxmlformats-officedocument.themeOverride+xml"/>
  <Override PartName="/ppt/notesSlides/notesSlide4.xml" ContentType="application/vnd.openxmlformats-officedocument.presentationml.notesSlide+xml"/>
  <Override PartName="/ppt/theme/themeOverride7.xml" ContentType="application/vnd.openxmlformats-officedocument.themeOverride+xml"/>
  <Override PartName="/ppt/notesSlides/notesSlide5.xml" ContentType="application/vnd.openxmlformats-officedocument.presentationml.notesSlide+xml"/>
  <Override PartName="/ppt/theme/themeOverride8.xml" ContentType="application/vnd.openxmlformats-officedocument.themeOverride+xml"/>
  <Override PartName="/ppt/notesSlides/notesSlide6.xml" ContentType="application/vnd.openxmlformats-officedocument.presentationml.notesSlide+xml"/>
  <Override PartName="/ppt/media/audio1.bin" ContentType="audio/unknown"/>
  <Override PartName="/ppt/theme/themeOverride9.xml" ContentType="application/vnd.openxmlformats-officedocument.themeOverride+xml"/>
  <Override PartName="/ppt/notesSlides/notesSlide7.xml" ContentType="application/vnd.openxmlformats-officedocument.presentationml.notesSlide+xml"/>
  <Override PartName="/ppt/theme/themeOverride10.xml" ContentType="application/vnd.openxmlformats-officedocument.themeOverride+xml"/>
  <Override PartName="/ppt/notesSlides/notesSlide8.xml" ContentType="application/vnd.openxmlformats-officedocument.presentationml.notesSlide+xml"/>
  <Override PartName="/ppt/theme/themeOverride11.xml" ContentType="application/vnd.openxmlformats-officedocument.themeOverride+xml"/>
  <Override PartName="/ppt/notesSlides/notesSlide9.xml" ContentType="application/vnd.openxmlformats-officedocument.presentationml.notesSlide+xml"/>
  <Override PartName="/ppt/theme/themeOverride1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9" r:id="rId2"/>
    <p:sldMasterId id="2147483667" r:id="rId3"/>
    <p:sldMasterId id="2147483666" r:id="rId4"/>
    <p:sldMasterId id="2147483665" r:id="rId5"/>
    <p:sldMasterId id="2147483663" r:id="rId6"/>
    <p:sldMasterId id="2147483984" r:id="rId7"/>
    <p:sldMasterId id="2147484095" r:id="rId8"/>
    <p:sldMasterId id="2147484107" r:id="rId9"/>
    <p:sldMasterId id="2147484121" r:id="rId10"/>
    <p:sldMasterId id="2147484135" r:id="rId11"/>
    <p:sldMasterId id="2147484616" r:id="rId12"/>
    <p:sldMasterId id="2147484628" r:id="rId13"/>
    <p:sldMasterId id="2147484642" r:id="rId14"/>
  </p:sldMasterIdLst>
  <p:notesMasterIdLst>
    <p:notesMasterId r:id="rId68"/>
  </p:notesMasterIdLst>
  <p:sldIdLst>
    <p:sldId id="256" r:id="rId15"/>
    <p:sldId id="278" r:id="rId16"/>
    <p:sldId id="259" r:id="rId17"/>
    <p:sldId id="271" r:id="rId18"/>
    <p:sldId id="313" r:id="rId19"/>
    <p:sldId id="312" r:id="rId20"/>
    <p:sldId id="272" r:id="rId21"/>
    <p:sldId id="273" r:id="rId22"/>
    <p:sldId id="274" r:id="rId23"/>
    <p:sldId id="275" r:id="rId24"/>
    <p:sldId id="276" r:id="rId25"/>
    <p:sldId id="277" r:id="rId26"/>
    <p:sldId id="257" r:id="rId27"/>
    <p:sldId id="268" r:id="rId28"/>
    <p:sldId id="267" r:id="rId29"/>
    <p:sldId id="261" r:id="rId30"/>
    <p:sldId id="284" r:id="rId31"/>
    <p:sldId id="280" r:id="rId32"/>
    <p:sldId id="260" r:id="rId33"/>
    <p:sldId id="258" r:id="rId34"/>
    <p:sldId id="305" r:id="rId35"/>
    <p:sldId id="308" r:id="rId36"/>
    <p:sldId id="303" r:id="rId37"/>
    <p:sldId id="309" r:id="rId38"/>
    <p:sldId id="304" r:id="rId39"/>
    <p:sldId id="310" r:id="rId40"/>
    <p:sldId id="287" r:id="rId41"/>
    <p:sldId id="299" r:id="rId42"/>
    <p:sldId id="270" r:id="rId43"/>
    <p:sldId id="286" r:id="rId44"/>
    <p:sldId id="285" r:id="rId45"/>
    <p:sldId id="297" r:id="rId46"/>
    <p:sldId id="265" r:id="rId47"/>
    <p:sldId id="301" r:id="rId48"/>
    <p:sldId id="5209" r:id="rId49"/>
    <p:sldId id="5210" r:id="rId50"/>
    <p:sldId id="5215" r:id="rId51"/>
    <p:sldId id="5212" r:id="rId52"/>
    <p:sldId id="5213" r:id="rId53"/>
    <p:sldId id="5214" r:id="rId54"/>
    <p:sldId id="279" r:id="rId55"/>
    <p:sldId id="281" r:id="rId56"/>
    <p:sldId id="282" r:id="rId57"/>
    <p:sldId id="283" r:id="rId58"/>
    <p:sldId id="290" r:id="rId59"/>
    <p:sldId id="311" r:id="rId60"/>
    <p:sldId id="263" r:id="rId61"/>
    <p:sldId id="300" r:id="rId62"/>
    <p:sldId id="264" r:id="rId63"/>
    <p:sldId id="266" r:id="rId64"/>
    <p:sldId id="317" r:id="rId65"/>
    <p:sldId id="298" r:id="rId66"/>
    <p:sldId id="316" r:id="rId6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575757"/>
    <a:srgbClr val="FFCC00"/>
    <a:srgbClr val="C0C0C0"/>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8"/>
    <p:restoredTop sz="69452"/>
  </p:normalViewPr>
  <p:slideViewPr>
    <p:cSldViewPr>
      <p:cViewPr varScale="1">
        <p:scale>
          <a:sx n="82" d="100"/>
          <a:sy n="82" d="100"/>
        </p:scale>
        <p:origin x="3160"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512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138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512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295F2CC-48F8-AB46-A4DC-4ACA8B5FDA4E}" type="slidenum">
              <a:rPr lang="en-US"/>
              <a:pPr>
                <a:defRPr/>
              </a:pPr>
              <a:t>‹#›</a:t>
            </a:fld>
            <a:endParaRPr lang="en-US"/>
          </a:p>
        </p:txBody>
      </p:sp>
    </p:spTree>
    <p:extLst>
      <p:ext uri="{BB962C8B-B14F-4D97-AF65-F5344CB8AC3E}">
        <p14:creationId xmlns:p14="http://schemas.microsoft.com/office/powerpoint/2010/main" val="3209337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6B11A1-0AF2-AD46-B736-C93A9CE24D5F}" type="slidenum">
              <a:rPr lang="en-US" sz="1200"/>
              <a:pPr/>
              <a:t>2</a:t>
            </a:fld>
            <a:endParaRPr lang="en-US" sz="1200"/>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82FDC3-A2AB-4643-A92F-6C4FAB0926D5}" type="slidenum">
              <a:rPr lang="en-US" sz="1200"/>
              <a:pPr/>
              <a:t>12</a:t>
            </a:fld>
            <a:endParaRPr lang="en-US" sz="1200"/>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4BC82E-D434-A94B-9620-478C6254D49B}" type="slidenum">
              <a:rPr lang="en-US" sz="1200">
                <a:solidFill>
                  <a:srgbClr val="000000"/>
                </a:solidFill>
              </a:rPr>
              <a:pPr/>
              <a:t>21</a:t>
            </a:fld>
            <a:endParaRPr lang="en-US" sz="1200">
              <a:solidFill>
                <a:srgbClr val="000000"/>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11095B-CAA7-934E-86DD-934055D309C0}" type="slidenum">
              <a:rPr lang="en-US" sz="1200">
                <a:solidFill>
                  <a:srgbClr val="000000"/>
                </a:solidFill>
              </a:rPr>
              <a:pPr/>
              <a:t>23</a:t>
            </a:fld>
            <a:endParaRPr lang="en-US" sz="1200">
              <a:solidFill>
                <a:srgbClr val="000000"/>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4A441F-345D-E44F-9EF4-8E9A5E9556A9}" type="slidenum">
              <a:rPr lang="en-US" sz="1200">
                <a:solidFill>
                  <a:srgbClr val="000000"/>
                </a:solidFill>
              </a:rPr>
              <a:pPr/>
              <a:t>25</a:t>
            </a:fld>
            <a:endParaRPr lang="en-US" sz="1200">
              <a:solidFill>
                <a:srgbClr val="000000"/>
              </a:solidFill>
            </a:endParaRPr>
          </a:p>
        </p:txBody>
      </p:sp>
      <p:sp>
        <p:nvSpPr>
          <p:cNvPr id="177154" name="Rectangle 1026"/>
          <p:cNvSpPr>
            <a:spLocks noGrp="1" noRot="1" noChangeAspect="1" noChangeArrowheads="1"/>
          </p:cNvSpPr>
          <p:nvPr>
            <p:ph type="sldImg"/>
          </p:nvPr>
        </p:nvSpPr>
        <p:spPr>
          <a:solidFill>
            <a:srgbClr val="FFFFFF"/>
          </a:solidFill>
          <a:ln/>
        </p:spPr>
      </p:sp>
      <p:sp>
        <p:nvSpPr>
          <p:cNvPr id="17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069875-AA79-DF47-9CB3-370BDB56BA23}" type="slidenum">
              <a:rPr lang="en-US" sz="1200"/>
              <a:pPr/>
              <a:t>27</a:t>
            </a:fld>
            <a:endParaRPr lang="en-US" sz="1200"/>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DC7BF8-27FE-6A45-9D80-A146E71F428B}" type="slidenum">
              <a:rPr lang="en-US" sz="1200"/>
              <a:pPr/>
              <a:t>28</a:t>
            </a:fld>
            <a:endParaRPr lang="en-US" sz="1200"/>
          </a:p>
        </p:txBody>
      </p:sp>
      <p:sp>
        <p:nvSpPr>
          <p:cNvPr id="182274" name="Rectangle 2"/>
          <p:cNvSpPr>
            <a:spLocks noGrp="1" noRot="1" noChangeAspect="1" noChangeArrowheads="1"/>
          </p:cNvSpPr>
          <p:nvPr>
            <p:ph type="sldImg"/>
          </p:nvPr>
        </p:nvSpPr>
        <p:spPr>
          <a:solidFill>
            <a:srgbClr val="FFFFFF"/>
          </a:solidFill>
          <a:ln/>
        </p:spPr>
      </p:sp>
      <p:sp>
        <p:nvSpPr>
          <p:cNvPr id="18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F55A3A-7DE6-4048-808E-5C42FBB94E27}" type="slidenum">
              <a:rPr lang="en-US" sz="1200"/>
              <a:pPr/>
              <a:t>30</a:t>
            </a:fld>
            <a:endParaRPr lang="en-US" sz="1200"/>
          </a:p>
        </p:txBody>
      </p:sp>
      <p:sp>
        <p:nvSpPr>
          <p:cNvPr id="185346" name="Rectangle 1026"/>
          <p:cNvSpPr>
            <a:spLocks noGrp="1" noRot="1" noChangeAspect="1" noChangeArrowheads="1"/>
          </p:cNvSpPr>
          <p:nvPr>
            <p:ph type="sldImg"/>
          </p:nvPr>
        </p:nvSpPr>
        <p:spPr>
          <a:solidFill>
            <a:srgbClr val="FFFFFF"/>
          </a:solidFill>
          <a:ln/>
        </p:spPr>
      </p:sp>
      <p:sp>
        <p:nvSpPr>
          <p:cNvPr id="1853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829FB7-27E4-4E4B-AA64-9F9E3A65A99C}" type="slidenum">
              <a:rPr lang="en-US" sz="1200"/>
              <a:pPr/>
              <a:t>31</a:t>
            </a:fld>
            <a:endParaRPr lang="en-US" sz="1200"/>
          </a:p>
        </p:txBody>
      </p:sp>
      <p:sp>
        <p:nvSpPr>
          <p:cNvPr id="187394" name="Rectangle 1026"/>
          <p:cNvSpPr>
            <a:spLocks noGrp="1" noRot="1" noChangeAspect="1" noChangeArrowheads="1"/>
          </p:cNvSpPr>
          <p:nvPr>
            <p:ph type="sldImg"/>
          </p:nvPr>
        </p:nvSpPr>
        <p:spPr>
          <a:solidFill>
            <a:srgbClr val="FFFFFF"/>
          </a:solidFill>
          <a:ln/>
        </p:spPr>
      </p:sp>
      <p:sp>
        <p:nvSpPr>
          <p:cNvPr id="187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86D691-2848-9748-AB6E-12B54F89CB69}" type="slidenum">
              <a:rPr lang="en-US" sz="1200">
                <a:solidFill>
                  <a:srgbClr val="000000"/>
                </a:solidFill>
              </a:rPr>
              <a:pPr/>
              <a:t>34</a:t>
            </a:fld>
            <a:endParaRPr lang="en-US" sz="1200">
              <a:solidFill>
                <a:srgbClr val="000000"/>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6365F-5AD0-7A9A-2E62-3F652885B460}"/>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F7CBFA4F-FC7C-6F5F-B37F-38795749368E}"/>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98E06C0A-B85A-46D7-014E-2A6267507A40}"/>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B5241392-78BA-289D-A6D7-AC98AE43A29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3526788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6A712B-69AF-4441-AD1C-305BC7F36631}" type="slidenum">
              <a:rPr lang="en-US" sz="1200"/>
              <a:pPr/>
              <a:t>4</a:t>
            </a:fld>
            <a:endParaRPr lang="en-US" sz="1200"/>
          </a:p>
        </p:txBody>
      </p:sp>
      <p:sp>
        <p:nvSpPr>
          <p:cNvPr id="144386" name="Rectangle 2"/>
          <p:cNvSpPr>
            <a:spLocks noGrp="1" noRot="1" noChangeAspect="1" noChangeArrowheads="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FF812-EA1E-65D1-14CB-ACAE8E892F3E}"/>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D798BBB9-663C-E42A-F91C-EE52E32B2AF3}"/>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BF1F80DC-9B7B-C2B2-8764-0E049C087291}"/>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8F60E40D-4259-F5F5-877F-B444545A1F5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1425994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3915634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2189124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648D6-A522-4C8C-7B2C-8AA4488B25BA}"/>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E1121CED-90BA-77FB-230C-9F81094D6F65}"/>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9A3F6106-B0AB-DEAB-64BB-1786B84C47BE}"/>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940E41B2-FC51-E9FD-D559-9ABF2B44263B}"/>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1138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688779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Backgrounds (</a:t>
            </a:r>
            <a:r>
              <a:rPr lang="en-US" dirty="0" err="1">
                <a:latin typeface="Arial" charset="0"/>
                <a:ea typeface="ＭＳ Ｐゴシック" charset="0"/>
                <a:cs typeface="ＭＳ Ｐゴシック" charset="0"/>
              </a:rPr>
              <a:t>ob</a:t>
            </a:r>
            <a:r>
              <a:rPr lang="en-US" dirty="0">
                <a:latin typeface="Arial" charset="0"/>
                <a:ea typeface="ＭＳ Ｐゴシック" charset="0"/>
                <a:cs typeface="ＭＳ Ｐゴシック"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9D9F32-DB41-E54F-85A4-811AE9C02696}" type="slidenum">
              <a:rPr lang="en-US" sz="1200"/>
              <a:pPr/>
              <a:t>5</a:t>
            </a:fld>
            <a:endParaRPr lang="en-US" sz="1200"/>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F4EB03-7644-8E40-B7CF-44C2A776437A}" type="slidenum">
              <a:rPr lang="en-US" sz="1200"/>
              <a:pPr/>
              <a:t>6</a:t>
            </a:fld>
            <a:endParaRPr lang="en-US" sz="1200"/>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6CD728-6D86-0F4F-ABFE-2C0ED92E0579}" type="slidenum">
              <a:rPr lang="en-US" sz="1200"/>
              <a:pPr/>
              <a:t>7</a:t>
            </a:fld>
            <a:endParaRPr lang="en-US" sz="1200"/>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FBEBAE-E830-2B4C-BEC2-A59D488B7238}" type="slidenum">
              <a:rPr lang="en-US" sz="1200"/>
              <a:pPr/>
              <a:t>8</a:t>
            </a:fld>
            <a:endParaRPr lang="en-US" sz="1200"/>
          </a:p>
        </p:txBody>
      </p:sp>
      <p:sp>
        <p:nvSpPr>
          <p:cNvPr id="152578" name="Rectangle 2"/>
          <p:cNvSpPr>
            <a:spLocks noGrp="1" noRot="1" noChangeAspect="1" noChangeArrowheads="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340F55-F920-C74F-8F25-F13EDF48ABCA}" type="slidenum">
              <a:rPr lang="en-US" sz="1200"/>
              <a:pPr/>
              <a:t>9</a:t>
            </a:fld>
            <a:endParaRPr lang="en-US" sz="1200"/>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DE1066-8436-FC48-8400-362275E435C1}" type="slidenum">
              <a:rPr lang="en-US" sz="1200"/>
              <a:pPr/>
              <a:t>10</a:t>
            </a:fld>
            <a:endParaRPr lang="en-US" sz="1200"/>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DA0B41-EF83-6B4F-8169-53662BF30659}" type="slidenum">
              <a:rPr lang="en-US" sz="1200"/>
              <a:pPr/>
              <a:t>11</a:t>
            </a:fld>
            <a:endParaRPr lang="en-US" sz="1200"/>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E6160886-8FA6-7941-94D8-AFAFCC4ED1E2}" type="slidenum">
              <a:rPr lang="en-US"/>
              <a:pPr>
                <a:defRPr/>
              </a:pPr>
              <a:t>‹#›</a:t>
            </a:fld>
            <a:endParaRPr lang="en-US"/>
          </a:p>
        </p:txBody>
      </p:sp>
    </p:spTree>
    <p:extLst>
      <p:ext uri="{BB962C8B-B14F-4D97-AF65-F5344CB8AC3E}">
        <p14:creationId xmlns:p14="http://schemas.microsoft.com/office/powerpoint/2010/main" val="209751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F34639-2453-6548-A817-E130856AAE1C}" type="slidenum">
              <a:rPr lang="en-US"/>
              <a:pPr>
                <a:defRPr/>
              </a:pPr>
              <a:t>‹#›</a:t>
            </a:fld>
            <a:endParaRPr lang="en-US"/>
          </a:p>
        </p:txBody>
      </p:sp>
    </p:spTree>
    <p:extLst>
      <p:ext uri="{BB962C8B-B14F-4D97-AF65-F5344CB8AC3E}">
        <p14:creationId xmlns:p14="http://schemas.microsoft.com/office/powerpoint/2010/main" val="24278241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BC086B9-2C35-E643-894A-6BA623E60836}" type="slidenum">
              <a:rPr lang="en-US"/>
              <a:pPr>
                <a:defRPr/>
              </a:pPr>
              <a:t>‹#›</a:t>
            </a:fld>
            <a:endParaRPr lang="en-US"/>
          </a:p>
        </p:txBody>
      </p:sp>
    </p:spTree>
    <p:extLst>
      <p:ext uri="{BB962C8B-B14F-4D97-AF65-F5344CB8AC3E}">
        <p14:creationId xmlns:p14="http://schemas.microsoft.com/office/powerpoint/2010/main" val="19326546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34833CE-EF77-BE4B-B79D-590003B0B01A}" type="slidenum">
              <a:rPr lang="en-US"/>
              <a:pPr>
                <a:defRPr/>
              </a:pPr>
              <a:t>‹#›</a:t>
            </a:fld>
            <a:endParaRPr lang="en-US"/>
          </a:p>
        </p:txBody>
      </p:sp>
    </p:spTree>
    <p:extLst>
      <p:ext uri="{BB962C8B-B14F-4D97-AF65-F5344CB8AC3E}">
        <p14:creationId xmlns:p14="http://schemas.microsoft.com/office/powerpoint/2010/main" val="3251507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62E8F82-0B04-B14D-BA5C-922C6BE08AD4}" type="slidenum">
              <a:rPr lang="en-US"/>
              <a:pPr>
                <a:defRPr/>
              </a:pPr>
              <a:t>‹#›</a:t>
            </a:fld>
            <a:endParaRPr lang="en-US"/>
          </a:p>
        </p:txBody>
      </p:sp>
    </p:spTree>
    <p:extLst>
      <p:ext uri="{BB962C8B-B14F-4D97-AF65-F5344CB8AC3E}">
        <p14:creationId xmlns:p14="http://schemas.microsoft.com/office/powerpoint/2010/main" val="8662239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6CD7939-344D-8742-8F54-7E25D7129CDC}" type="slidenum">
              <a:rPr lang="en-US"/>
              <a:pPr>
                <a:defRPr/>
              </a:pPr>
              <a:t>‹#›</a:t>
            </a:fld>
            <a:endParaRPr lang="en-US"/>
          </a:p>
        </p:txBody>
      </p:sp>
    </p:spTree>
    <p:extLst>
      <p:ext uri="{BB962C8B-B14F-4D97-AF65-F5344CB8AC3E}">
        <p14:creationId xmlns:p14="http://schemas.microsoft.com/office/powerpoint/2010/main" val="26431263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E97607F-26A8-3146-AEDE-C1A4A68B8290}" type="slidenum">
              <a:rPr lang="en-US"/>
              <a:pPr>
                <a:defRPr/>
              </a:pPr>
              <a:t>‹#›</a:t>
            </a:fld>
            <a:endParaRPr lang="en-US"/>
          </a:p>
        </p:txBody>
      </p:sp>
    </p:spTree>
    <p:extLst>
      <p:ext uri="{BB962C8B-B14F-4D97-AF65-F5344CB8AC3E}">
        <p14:creationId xmlns:p14="http://schemas.microsoft.com/office/powerpoint/2010/main" val="16732943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C031E45-6CC4-C54C-8D84-26A12B73505F}" type="slidenum">
              <a:rPr lang="en-US"/>
              <a:pPr>
                <a:defRPr/>
              </a:pPr>
              <a:t>‹#›</a:t>
            </a:fld>
            <a:endParaRPr lang="en-US"/>
          </a:p>
        </p:txBody>
      </p:sp>
    </p:spTree>
    <p:extLst>
      <p:ext uri="{BB962C8B-B14F-4D97-AF65-F5344CB8AC3E}">
        <p14:creationId xmlns:p14="http://schemas.microsoft.com/office/powerpoint/2010/main" val="39384402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1F35C32-CED3-D141-8088-87DF6642B03A}" type="slidenum">
              <a:rPr lang="en-US"/>
              <a:pPr>
                <a:defRPr/>
              </a:pPr>
              <a:t>‹#›</a:t>
            </a:fld>
            <a:endParaRPr lang="en-US"/>
          </a:p>
        </p:txBody>
      </p:sp>
    </p:spTree>
    <p:extLst>
      <p:ext uri="{BB962C8B-B14F-4D97-AF65-F5344CB8AC3E}">
        <p14:creationId xmlns:p14="http://schemas.microsoft.com/office/powerpoint/2010/main" val="34178125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390D0B18-FB76-6348-9B27-394437A82B48}" type="slidenum">
              <a:rPr lang="en-US"/>
              <a:pPr>
                <a:defRPr/>
              </a:pPr>
              <a:t>‹#›</a:t>
            </a:fld>
            <a:endParaRPr lang="en-US"/>
          </a:p>
        </p:txBody>
      </p:sp>
    </p:spTree>
    <p:extLst>
      <p:ext uri="{BB962C8B-B14F-4D97-AF65-F5344CB8AC3E}">
        <p14:creationId xmlns:p14="http://schemas.microsoft.com/office/powerpoint/2010/main" val="9510061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96B328AC-E5E6-9E47-9F91-B09A55106868}" type="slidenum">
              <a:rPr lang="en-US"/>
              <a:pPr>
                <a:defRPr/>
              </a:pPr>
              <a:t>‹#›</a:t>
            </a:fld>
            <a:endParaRPr lang="en-US"/>
          </a:p>
        </p:txBody>
      </p:sp>
    </p:spTree>
    <p:extLst>
      <p:ext uri="{BB962C8B-B14F-4D97-AF65-F5344CB8AC3E}">
        <p14:creationId xmlns:p14="http://schemas.microsoft.com/office/powerpoint/2010/main" val="2034053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8ADDDA3-DE8E-0F47-9CE0-6BC8D48076D9}" type="slidenum">
              <a:rPr lang="en-US"/>
              <a:pPr>
                <a:defRPr/>
              </a:pPr>
              <a:t>‹#›</a:t>
            </a:fld>
            <a:endParaRPr lang="en-US"/>
          </a:p>
        </p:txBody>
      </p:sp>
    </p:spTree>
    <p:extLst>
      <p:ext uri="{BB962C8B-B14F-4D97-AF65-F5344CB8AC3E}">
        <p14:creationId xmlns:p14="http://schemas.microsoft.com/office/powerpoint/2010/main" val="4125441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56A34EF-36BC-504A-8929-AC7E7CA4282A}" type="slidenum">
              <a:rPr lang="en-US"/>
              <a:pPr>
                <a:defRPr/>
              </a:pPr>
              <a:t>‹#›</a:t>
            </a:fld>
            <a:endParaRPr lang="en-US"/>
          </a:p>
        </p:txBody>
      </p:sp>
    </p:spTree>
    <p:extLst>
      <p:ext uri="{BB962C8B-B14F-4D97-AF65-F5344CB8AC3E}">
        <p14:creationId xmlns:p14="http://schemas.microsoft.com/office/powerpoint/2010/main" val="1073891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4E21EF7-AF16-CD4C-90BF-F10B2FFAF4A5}" type="slidenum">
              <a:rPr lang="en-US"/>
              <a:pPr>
                <a:defRPr/>
              </a:pPr>
              <a:t>‹#›</a:t>
            </a:fld>
            <a:endParaRPr lang="en-US"/>
          </a:p>
        </p:txBody>
      </p:sp>
    </p:spTree>
    <p:extLst>
      <p:ext uri="{BB962C8B-B14F-4D97-AF65-F5344CB8AC3E}">
        <p14:creationId xmlns:p14="http://schemas.microsoft.com/office/powerpoint/2010/main" val="36174457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8108645-4BA4-6640-8BFB-7748582D5D28}" type="slidenum">
              <a:rPr lang="en-US"/>
              <a:pPr>
                <a:defRPr/>
              </a:pPr>
              <a:t>‹#›</a:t>
            </a:fld>
            <a:endParaRPr lang="en-US"/>
          </a:p>
        </p:txBody>
      </p:sp>
    </p:spTree>
    <p:extLst>
      <p:ext uri="{BB962C8B-B14F-4D97-AF65-F5344CB8AC3E}">
        <p14:creationId xmlns:p14="http://schemas.microsoft.com/office/powerpoint/2010/main" val="17298992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4C50C81A-63D5-9247-9CD1-6407BD870122}" type="slidenum">
              <a:rPr lang="en-US"/>
              <a:pPr>
                <a:defRPr/>
              </a:pPr>
              <a:t>‹#›</a:t>
            </a:fld>
            <a:endParaRPr lang="en-US"/>
          </a:p>
        </p:txBody>
      </p:sp>
    </p:spTree>
    <p:extLst>
      <p:ext uri="{BB962C8B-B14F-4D97-AF65-F5344CB8AC3E}">
        <p14:creationId xmlns:p14="http://schemas.microsoft.com/office/powerpoint/2010/main" val="2212975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DFD84A2-AF2D-6841-9CF4-136BAAD9CA36}" type="slidenum">
              <a:rPr lang="en-US"/>
              <a:pPr>
                <a:defRPr/>
              </a:pPr>
              <a:t>‹#›</a:t>
            </a:fld>
            <a:endParaRPr lang="en-US"/>
          </a:p>
        </p:txBody>
      </p:sp>
    </p:spTree>
    <p:extLst>
      <p:ext uri="{BB962C8B-B14F-4D97-AF65-F5344CB8AC3E}">
        <p14:creationId xmlns:p14="http://schemas.microsoft.com/office/powerpoint/2010/main" val="2207661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24365AC1-E917-9240-90C7-E31A4D806A98}" type="slidenum">
              <a:rPr lang="en-US"/>
              <a:pPr>
                <a:defRPr/>
              </a:pPr>
              <a:t>‹#›</a:t>
            </a:fld>
            <a:endParaRPr lang="en-US"/>
          </a:p>
        </p:txBody>
      </p:sp>
    </p:spTree>
    <p:extLst>
      <p:ext uri="{BB962C8B-B14F-4D97-AF65-F5344CB8AC3E}">
        <p14:creationId xmlns:p14="http://schemas.microsoft.com/office/powerpoint/2010/main" val="38654252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3253497B-1023-3B42-9D7D-326A5F0179EF}" type="slidenum">
              <a:rPr lang="en-US"/>
              <a:pPr>
                <a:defRPr/>
              </a:pPr>
              <a:t>‹#›</a:t>
            </a:fld>
            <a:endParaRPr lang="en-US"/>
          </a:p>
        </p:txBody>
      </p:sp>
    </p:spTree>
    <p:extLst>
      <p:ext uri="{BB962C8B-B14F-4D97-AF65-F5344CB8AC3E}">
        <p14:creationId xmlns:p14="http://schemas.microsoft.com/office/powerpoint/2010/main" val="29237676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DA1640C-B460-974E-91D1-A4954AE847C9}" type="slidenum">
              <a:rPr lang="en-US"/>
              <a:pPr>
                <a:defRPr/>
              </a:pPr>
              <a:t>‹#›</a:t>
            </a:fld>
            <a:endParaRPr lang="en-US"/>
          </a:p>
        </p:txBody>
      </p:sp>
    </p:spTree>
    <p:extLst>
      <p:ext uri="{BB962C8B-B14F-4D97-AF65-F5344CB8AC3E}">
        <p14:creationId xmlns:p14="http://schemas.microsoft.com/office/powerpoint/2010/main" val="12664934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5931E3F-77DF-C948-9D45-E3E626930AFA}" type="slidenum">
              <a:rPr lang="en-US"/>
              <a:pPr>
                <a:defRPr/>
              </a:pPr>
              <a:t>‹#›</a:t>
            </a:fld>
            <a:endParaRPr lang="en-US"/>
          </a:p>
        </p:txBody>
      </p:sp>
    </p:spTree>
    <p:extLst>
      <p:ext uri="{BB962C8B-B14F-4D97-AF65-F5344CB8AC3E}">
        <p14:creationId xmlns:p14="http://schemas.microsoft.com/office/powerpoint/2010/main" val="36466998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8FE500C-760E-5D4E-B459-73AC4B996669}" type="slidenum">
              <a:rPr lang="en-US"/>
              <a:pPr>
                <a:defRPr/>
              </a:pPr>
              <a:t>‹#›</a:t>
            </a:fld>
            <a:endParaRPr lang="en-US"/>
          </a:p>
        </p:txBody>
      </p:sp>
    </p:spTree>
    <p:extLst>
      <p:ext uri="{BB962C8B-B14F-4D97-AF65-F5344CB8AC3E}">
        <p14:creationId xmlns:p14="http://schemas.microsoft.com/office/powerpoint/2010/main" val="29499246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BC468D4-207E-1143-8A5B-BD0B0858CC51}" type="slidenum">
              <a:rPr lang="en-US"/>
              <a:pPr>
                <a:defRPr/>
              </a:pPr>
              <a:t>‹#›</a:t>
            </a:fld>
            <a:endParaRPr lang="en-US"/>
          </a:p>
        </p:txBody>
      </p:sp>
    </p:spTree>
    <p:extLst>
      <p:ext uri="{BB962C8B-B14F-4D97-AF65-F5344CB8AC3E}">
        <p14:creationId xmlns:p14="http://schemas.microsoft.com/office/powerpoint/2010/main" val="1155389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2DF597C-6D2D-2441-93B7-7DC90387C7A1}" type="slidenum">
              <a:rPr lang="en-US"/>
              <a:pPr>
                <a:defRPr/>
              </a:pPr>
              <a:t>‹#›</a:t>
            </a:fld>
            <a:endParaRPr lang="en-US"/>
          </a:p>
        </p:txBody>
      </p:sp>
    </p:spTree>
    <p:extLst>
      <p:ext uri="{BB962C8B-B14F-4D97-AF65-F5344CB8AC3E}">
        <p14:creationId xmlns:p14="http://schemas.microsoft.com/office/powerpoint/2010/main" val="25719409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490F39C6-6B1A-E840-BA74-4F5D853D4382}" type="slidenum">
              <a:rPr lang="en-US"/>
              <a:pPr>
                <a:defRPr/>
              </a:pPr>
              <a:t>‹#›</a:t>
            </a:fld>
            <a:endParaRPr lang="en-US"/>
          </a:p>
        </p:txBody>
      </p:sp>
    </p:spTree>
    <p:extLst>
      <p:ext uri="{BB962C8B-B14F-4D97-AF65-F5344CB8AC3E}">
        <p14:creationId xmlns:p14="http://schemas.microsoft.com/office/powerpoint/2010/main" val="10627586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990191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435779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308994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355629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85293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983161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430927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977114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95691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8BC156AC-E8AB-0647-A3B7-E5A9ACA72AAA}" type="slidenum">
              <a:rPr lang="en-US"/>
              <a:pPr>
                <a:defRPr/>
              </a:pPr>
              <a:t>‹#›</a:t>
            </a:fld>
            <a:endParaRPr lang="en-US"/>
          </a:p>
        </p:txBody>
      </p:sp>
    </p:spTree>
    <p:extLst>
      <p:ext uri="{BB962C8B-B14F-4D97-AF65-F5344CB8AC3E}">
        <p14:creationId xmlns:p14="http://schemas.microsoft.com/office/powerpoint/2010/main" val="38825179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711625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692163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a typeface="ＭＳ Ｐゴシック" charset="0"/>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a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E6160886-8FA6-7941-94D8-AFAFCC4ED1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67001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14ADA3C-B3B7-9C4C-B0ED-47C9E81F31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68014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7C08A85-8BEE-2E4E-BF3D-658693EBB3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25173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E8D302C-B778-B343-99BD-762588BA3A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44904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819307CC-173C-7242-AEB1-4AD3CB769B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15912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C32EDDF9-32D7-6942-8C64-AF6808FBD9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62137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0315F51-59C9-234F-A0EF-76E055F732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9737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4652765-FDDF-FB44-94E3-715E5A4702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471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97287"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9728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p>
        </p:txBody>
      </p:sp>
      <p:sp>
        <p:nvSpPr>
          <p:cNvPr id="11" name="Rectangle 11"/>
          <p:cNvSpPr>
            <a:spLocks noGrp="1" noChangeArrowheads="1"/>
          </p:cNvSpPr>
          <p:nvPr>
            <p:ph type="sldNum" sz="quarter" idx="12"/>
          </p:nvPr>
        </p:nvSpPr>
        <p:spPr/>
        <p:txBody>
          <a:bodyPr/>
          <a:lstStyle>
            <a:lvl1pPr>
              <a:defRPr/>
            </a:lvl1pPr>
          </a:lstStyle>
          <a:p>
            <a:pPr>
              <a:defRPr/>
            </a:pPr>
            <a:fld id="{C29EAA36-E5B9-0940-B9DE-6CAD8FFE9D44}" type="slidenum">
              <a:rPr lang="en-US" altLang="zh-TW"/>
              <a:pPr>
                <a:defRPr/>
              </a:pPr>
              <a:t>‹#›</a:t>
            </a:fld>
            <a:endParaRPr lang="en-US" altLang="zh-TW"/>
          </a:p>
        </p:txBody>
      </p:sp>
    </p:spTree>
    <p:extLst>
      <p:ext uri="{BB962C8B-B14F-4D97-AF65-F5344CB8AC3E}">
        <p14:creationId xmlns:p14="http://schemas.microsoft.com/office/powerpoint/2010/main" val="11019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25B16A2-92C8-D243-B3A1-DB9CE6926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19943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DF34639-2453-6548-A817-E130856AAE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15613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56A34EF-36BC-504A-8929-AC7E7CA428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3855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2DF597C-6D2D-2441-93B7-7DC90387C7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73180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8BC156AC-E8AB-0647-A3B7-E5A9ACA72A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77415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62620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76716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018821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772050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121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5"/>
          <p:cNvSpPr>
            <a:spLocks noGrp="1" noChangeArrowheads="1"/>
          </p:cNvSpPr>
          <p:nvPr>
            <p:ph type="sldNum" sz="quarter" idx="12"/>
          </p:nvPr>
        </p:nvSpPr>
        <p:spPr>
          <a:ln/>
        </p:spPr>
        <p:txBody>
          <a:bodyPr/>
          <a:lstStyle>
            <a:lvl1pPr>
              <a:defRPr/>
            </a:lvl1pPr>
          </a:lstStyle>
          <a:p>
            <a:pPr>
              <a:defRPr/>
            </a:pPr>
            <a:fld id="{AC3C0E3A-5252-6C43-AECD-3C5D2A001573}" type="slidenum">
              <a:rPr lang="en-US" altLang="zh-TW"/>
              <a:pPr>
                <a:defRPr/>
              </a:pPr>
              <a:t>‹#›</a:t>
            </a:fld>
            <a:endParaRPr lang="en-US" altLang="zh-TW"/>
          </a:p>
        </p:txBody>
      </p:sp>
    </p:spTree>
    <p:extLst>
      <p:ext uri="{BB962C8B-B14F-4D97-AF65-F5344CB8AC3E}">
        <p14:creationId xmlns:p14="http://schemas.microsoft.com/office/powerpoint/2010/main" val="20163114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84800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675752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139850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88475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071131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217144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66993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5"/>
          <p:cNvSpPr>
            <a:spLocks noGrp="1" noChangeArrowheads="1"/>
          </p:cNvSpPr>
          <p:nvPr>
            <p:ph type="sldNum" sz="quarter" idx="12"/>
          </p:nvPr>
        </p:nvSpPr>
        <p:spPr>
          <a:ln/>
        </p:spPr>
        <p:txBody>
          <a:bodyPr/>
          <a:lstStyle>
            <a:lvl1pPr>
              <a:defRPr/>
            </a:lvl1pPr>
          </a:lstStyle>
          <a:p>
            <a:pPr>
              <a:defRPr/>
            </a:pPr>
            <a:fld id="{550E0BFE-1B8D-644C-8421-938DFEF99D99}" type="slidenum">
              <a:rPr lang="en-US" altLang="zh-TW"/>
              <a:pPr>
                <a:defRPr/>
              </a:pPr>
              <a:t>‹#›</a:t>
            </a:fld>
            <a:endParaRPr lang="en-US" altLang="zh-TW"/>
          </a:p>
        </p:txBody>
      </p:sp>
    </p:spTree>
    <p:extLst>
      <p:ext uri="{BB962C8B-B14F-4D97-AF65-F5344CB8AC3E}">
        <p14:creationId xmlns:p14="http://schemas.microsoft.com/office/powerpoint/2010/main" val="134424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5"/>
          <p:cNvSpPr>
            <a:spLocks noGrp="1" noChangeArrowheads="1"/>
          </p:cNvSpPr>
          <p:nvPr>
            <p:ph type="sldNum" sz="quarter" idx="12"/>
          </p:nvPr>
        </p:nvSpPr>
        <p:spPr>
          <a:ln/>
        </p:spPr>
        <p:txBody>
          <a:bodyPr/>
          <a:lstStyle>
            <a:lvl1pPr>
              <a:defRPr/>
            </a:lvl1pPr>
          </a:lstStyle>
          <a:p>
            <a:pPr>
              <a:defRPr/>
            </a:pPr>
            <a:fld id="{0791CAC7-E8A9-7643-8FC8-185C4AA126C3}" type="slidenum">
              <a:rPr lang="en-US" altLang="zh-TW"/>
              <a:pPr>
                <a:defRPr/>
              </a:pPr>
              <a:t>‹#›</a:t>
            </a:fld>
            <a:endParaRPr lang="en-US" altLang="zh-TW"/>
          </a:p>
        </p:txBody>
      </p:sp>
    </p:spTree>
    <p:extLst>
      <p:ext uri="{BB962C8B-B14F-4D97-AF65-F5344CB8AC3E}">
        <p14:creationId xmlns:p14="http://schemas.microsoft.com/office/powerpoint/2010/main" val="4150866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035"/>
          <p:cNvSpPr>
            <a:spLocks noGrp="1" noChangeArrowheads="1"/>
          </p:cNvSpPr>
          <p:nvPr>
            <p:ph type="sldNum" sz="quarter" idx="12"/>
          </p:nvPr>
        </p:nvSpPr>
        <p:spPr>
          <a:ln/>
        </p:spPr>
        <p:txBody>
          <a:bodyPr/>
          <a:lstStyle>
            <a:lvl1pPr>
              <a:defRPr/>
            </a:lvl1pPr>
          </a:lstStyle>
          <a:p>
            <a:pPr>
              <a:defRPr/>
            </a:pPr>
            <a:fld id="{CBF686A7-BAC5-4447-B173-D9EACA6F9B82}" type="slidenum">
              <a:rPr lang="en-US" altLang="zh-TW"/>
              <a:pPr>
                <a:defRPr/>
              </a:pPr>
              <a:t>‹#›</a:t>
            </a:fld>
            <a:endParaRPr lang="en-US" altLang="zh-TW"/>
          </a:p>
        </p:txBody>
      </p:sp>
    </p:spTree>
    <p:extLst>
      <p:ext uri="{BB962C8B-B14F-4D97-AF65-F5344CB8AC3E}">
        <p14:creationId xmlns:p14="http://schemas.microsoft.com/office/powerpoint/2010/main" val="1181427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035"/>
          <p:cNvSpPr>
            <a:spLocks noGrp="1" noChangeArrowheads="1"/>
          </p:cNvSpPr>
          <p:nvPr>
            <p:ph type="sldNum" sz="quarter" idx="12"/>
          </p:nvPr>
        </p:nvSpPr>
        <p:spPr>
          <a:ln/>
        </p:spPr>
        <p:txBody>
          <a:bodyPr/>
          <a:lstStyle>
            <a:lvl1pPr>
              <a:defRPr/>
            </a:lvl1pPr>
          </a:lstStyle>
          <a:p>
            <a:pPr>
              <a:defRPr/>
            </a:pPr>
            <a:fld id="{F86044F5-EC87-4A49-9E8C-EDE9DC2EAEF4}" type="slidenum">
              <a:rPr lang="en-US" altLang="zh-TW"/>
              <a:pPr>
                <a:defRPr/>
              </a:pPr>
              <a:t>‹#›</a:t>
            </a:fld>
            <a:endParaRPr lang="en-US" altLang="zh-TW"/>
          </a:p>
        </p:txBody>
      </p:sp>
    </p:spTree>
    <p:extLst>
      <p:ext uri="{BB962C8B-B14F-4D97-AF65-F5344CB8AC3E}">
        <p14:creationId xmlns:p14="http://schemas.microsoft.com/office/powerpoint/2010/main" val="83267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14ADA3C-B3B7-9C4C-B0ED-47C9E81F31D3}" type="slidenum">
              <a:rPr lang="en-US"/>
              <a:pPr>
                <a:defRPr/>
              </a:pPr>
              <a:t>‹#›</a:t>
            </a:fld>
            <a:endParaRPr lang="en-US"/>
          </a:p>
        </p:txBody>
      </p:sp>
    </p:spTree>
    <p:extLst>
      <p:ext uri="{BB962C8B-B14F-4D97-AF65-F5344CB8AC3E}">
        <p14:creationId xmlns:p14="http://schemas.microsoft.com/office/powerpoint/2010/main" val="3869949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035"/>
          <p:cNvSpPr>
            <a:spLocks noGrp="1" noChangeArrowheads="1"/>
          </p:cNvSpPr>
          <p:nvPr>
            <p:ph type="sldNum" sz="quarter" idx="12"/>
          </p:nvPr>
        </p:nvSpPr>
        <p:spPr>
          <a:ln/>
        </p:spPr>
        <p:txBody>
          <a:bodyPr/>
          <a:lstStyle>
            <a:lvl1pPr>
              <a:defRPr/>
            </a:lvl1pPr>
          </a:lstStyle>
          <a:p>
            <a:pPr>
              <a:defRPr/>
            </a:pPr>
            <a:fld id="{925C66C3-776C-624E-B52D-412EB89555F5}" type="slidenum">
              <a:rPr lang="en-US" altLang="zh-TW"/>
              <a:pPr>
                <a:defRPr/>
              </a:pPr>
              <a:t>‹#›</a:t>
            </a:fld>
            <a:endParaRPr lang="en-US" altLang="zh-TW"/>
          </a:p>
        </p:txBody>
      </p:sp>
    </p:spTree>
    <p:extLst>
      <p:ext uri="{BB962C8B-B14F-4D97-AF65-F5344CB8AC3E}">
        <p14:creationId xmlns:p14="http://schemas.microsoft.com/office/powerpoint/2010/main" val="3731379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5"/>
          <p:cNvSpPr>
            <a:spLocks noGrp="1" noChangeArrowheads="1"/>
          </p:cNvSpPr>
          <p:nvPr>
            <p:ph type="sldNum" sz="quarter" idx="12"/>
          </p:nvPr>
        </p:nvSpPr>
        <p:spPr>
          <a:ln/>
        </p:spPr>
        <p:txBody>
          <a:bodyPr/>
          <a:lstStyle>
            <a:lvl1pPr>
              <a:defRPr/>
            </a:lvl1pPr>
          </a:lstStyle>
          <a:p>
            <a:pPr>
              <a:defRPr/>
            </a:pPr>
            <a:fld id="{14A0D147-DF97-7C4C-BFB2-D9A89DB31B3C}" type="slidenum">
              <a:rPr lang="en-US" altLang="zh-TW"/>
              <a:pPr>
                <a:defRPr/>
              </a:pPr>
              <a:t>‹#›</a:t>
            </a:fld>
            <a:endParaRPr lang="en-US" altLang="zh-TW"/>
          </a:p>
        </p:txBody>
      </p:sp>
    </p:spTree>
    <p:extLst>
      <p:ext uri="{BB962C8B-B14F-4D97-AF65-F5344CB8AC3E}">
        <p14:creationId xmlns:p14="http://schemas.microsoft.com/office/powerpoint/2010/main" val="1183026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5"/>
          <p:cNvSpPr>
            <a:spLocks noGrp="1" noChangeArrowheads="1"/>
          </p:cNvSpPr>
          <p:nvPr>
            <p:ph type="sldNum" sz="quarter" idx="12"/>
          </p:nvPr>
        </p:nvSpPr>
        <p:spPr>
          <a:ln/>
        </p:spPr>
        <p:txBody>
          <a:bodyPr/>
          <a:lstStyle>
            <a:lvl1pPr>
              <a:defRPr/>
            </a:lvl1pPr>
          </a:lstStyle>
          <a:p>
            <a:pPr>
              <a:defRPr/>
            </a:pPr>
            <a:fld id="{534FFFCC-FB68-F944-AB86-F47CDD6BED3C}" type="slidenum">
              <a:rPr lang="en-US" altLang="zh-TW"/>
              <a:pPr>
                <a:defRPr/>
              </a:pPr>
              <a:t>‹#›</a:t>
            </a:fld>
            <a:endParaRPr lang="en-US" altLang="zh-TW"/>
          </a:p>
        </p:txBody>
      </p:sp>
    </p:spTree>
    <p:extLst>
      <p:ext uri="{BB962C8B-B14F-4D97-AF65-F5344CB8AC3E}">
        <p14:creationId xmlns:p14="http://schemas.microsoft.com/office/powerpoint/2010/main" val="2812205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5"/>
          <p:cNvSpPr>
            <a:spLocks noGrp="1" noChangeArrowheads="1"/>
          </p:cNvSpPr>
          <p:nvPr>
            <p:ph type="sldNum" sz="quarter" idx="12"/>
          </p:nvPr>
        </p:nvSpPr>
        <p:spPr>
          <a:ln/>
        </p:spPr>
        <p:txBody>
          <a:bodyPr/>
          <a:lstStyle>
            <a:lvl1pPr>
              <a:defRPr/>
            </a:lvl1pPr>
          </a:lstStyle>
          <a:p>
            <a:pPr>
              <a:defRPr/>
            </a:pPr>
            <a:fld id="{DE3D1780-5DFD-344C-B9D7-B003481B9F62}" type="slidenum">
              <a:rPr lang="en-US" altLang="zh-TW"/>
              <a:pPr>
                <a:defRPr/>
              </a:pPr>
              <a:t>‹#›</a:t>
            </a:fld>
            <a:endParaRPr lang="en-US" altLang="zh-TW"/>
          </a:p>
        </p:txBody>
      </p:sp>
    </p:spTree>
    <p:extLst>
      <p:ext uri="{BB962C8B-B14F-4D97-AF65-F5344CB8AC3E}">
        <p14:creationId xmlns:p14="http://schemas.microsoft.com/office/powerpoint/2010/main" val="3639789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5"/>
          <p:cNvSpPr>
            <a:spLocks noGrp="1" noChangeArrowheads="1"/>
          </p:cNvSpPr>
          <p:nvPr>
            <p:ph type="sldNum" sz="quarter" idx="12"/>
          </p:nvPr>
        </p:nvSpPr>
        <p:spPr>
          <a:ln/>
        </p:spPr>
        <p:txBody>
          <a:bodyPr/>
          <a:lstStyle>
            <a:lvl1pPr>
              <a:defRPr/>
            </a:lvl1pPr>
          </a:lstStyle>
          <a:p>
            <a:pPr>
              <a:defRPr/>
            </a:pPr>
            <a:fld id="{B3B64C86-D1DC-014B-B6D9-51B2788EF915}" type="slidenum">
              <a:rPr lang="en-US" altLang="zh-TW"/>
              <a:pPr>
                <a:defRPr/>
              </a:pPr>
              <a:t>‹#›</a:t>
            </a:fld>
            <a:endParaRPr lang="en-US" altLang="zh-TW"/>
          </a:p>
        </p:txBody>
      </p:sp>
    </p:spTree>
    <p:extLst>
      <p:ext uri="{BB962C8B-B14F-4D97-AF65-F5344CB8AC3E}">
        <p14:creationId xmlns:p14="http://schemas.microsoft.com/office/powerpoint/2010/main" val="3110073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318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EC80D2-217F-8040-87C8-9824C913C028}" type="slidenum">
              <a:rPr lang="en-US"/>
              <a:pPr>
                <a:defRPr/>
              </a:pPr>
              <a:t>‹#›</a:t>
            </a:fld>
            <a:endParaRPr lang="en-US"/>
          </a:p>
        </p:txBody>
      </p:sp>
    </p:spTree>
    <p:extLst>
      <p:ext uri="{BB962C8B-B14F-4D97-AF65-F5344CB8AC3E}">
        <p14:creationId xmlns:p14="http://schemas.microsoft.com/office/powerpoint/2010/main" val="3066494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F09A9-7058-1A4A-B12C-A530BA67CF2A}" type="slidenum">
              <a:rPr lang="en-US"/>
              <a:pPr>
                <a:defRPr/>
              </a:pPr>
              <a:t>‹#›</a:t>
            </a:fld>
            <a:endParaRPr lang="en-US"/>
          </a:p>
        </p:txBody>
      </p:sp>
    </p:spTree>
    <p:extLst>
      <p:ext uri="{BB962C8B-B14F-4D97-AF65-F5344CB8AC3E}">
        <p14:creationId xmlns:p14="http://schemas.microsoft.com/office/powerpoint/2010/main" val="595440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399D3-5B16-3149-BB37-0CA72990F45E}" type="slidenum">
              <a:rPr lang="en-US"/>
              <a:pPr>
                <a:defRPr/>
              </a:pPr>
              <a:t>‹#›</a:t>
            </a:fld>
            <a:endParaRPr lang="en-US"/>
          </a:p>
        </p:txBody>
      </p:sp>
    </p:spTree>
    <p:extLst>
      <p:ext uri="{BB962C8B-B14F-4D97-AF65-F5344CB8AC3E}">
        <p14:creationId xmlns:p14="http://schemas.microsoft.com/office/powerpoint/2010/main" val="2137067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4BC739-3ED7-7B47-9199-CEBD127CC694}" type="slidenum">
              <a:rPr lang="en-US"/>
              <a:pPr>
                <a:defRPr/>
              </a:pPr>
              <a:t>‹#›</a:t>
            </a:fld>
            <a:endParaRPr lang="en-US"/>
          </a:p>
        </p:txBody>
      </p:sp>
    </p:spTree>
    <p:extLst>
      <p:ext uri="{BB962C8B-B14F-4D97-AF65-F5344CB8AC3E}">
        <p14:creationId xmlns:p14="http://schemas.microsoft.com/office/powerpoint/2010/main" val="531584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777944-96F2-5B48-95F9-6873B27E0CC5}" type="slidenum">
              <a:rPr lang="en-US"/>
              <a:pPr>
                <a:defRPr/>
              </a:pPr>
              <a:t>‹#›</a:t>
            </a:fld>
            <a:endParaRPr lang="en-US"/>
          </a:p>
        </p:txBody>
      </p:sp>
    </p:spTree>
    <p:extLst>
      <p:ext uri="{BB962C8B-B14F-4D97-AF65-F5344CB8AC3E}">
        <p14:creationId xmlns:p14="http://schemas.microsoft.com/office/powerpoint/2010/main" val="327368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7C08A85-8BEE-2E4E-BF3D-658693EBB334}" type="slidenum">
              <a:rPr lang="en-US"/>
              <a:pPr>
                <a:defRPr/>
              </a:pPr>
              <a:t>‹#›</a:t>
            </a:fld>
            <a:endParaRPr lang="en-US"/>
          </a:p>
        </p:txBody>
      </p:sp>
    </p:spTree>
    <p:extLst>
      <p:ext uri="{BB962C8B-B14F-4D97-AF65-F5344CB8AC3E}">
        <p14:creationId xmlns:p14="http://schemas.microsoft.com/office/powerpoint/2010/main" val="370837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A2E8A1-BC6D-DD43-8920-07DE415E14FC}" type="slidenum">
              <a:rPr lang="en-US"/>
              <a:pPr>
                <a:defRPr/>
              </a:pPr>
              <a:t>‹#›</a:t>
            </a:fld>
            <a:endParaRPr lang="en-US"/>
          </a:p>
        </p:txBody>
      </p:sp>
    </p:spTree>
    <p:extLst>
      <p:ext uri="{BB962C8B-B14F-4D97-AF65-F5344CB8AC3E}">
        <p14:creationId xmlns:p14="http://schemas.microsoft.com/office/powerpoint/2010/main" val="1405099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74FADB-319B-F946-9C53-A78BE8CF49B0}" type="slidenum">
              <a:rPr lang="en-US"/>
              <a:pPr>
                <a:defRPr/>
              </a:pPr>
              <a:t>‹#›</a:t>
            </a:fld>
            <a:endParaRPr lang="en-US"/>
          </a:p>
        </p:txBody>
      </p:sp>
    </p:spTree>
    <p:extLst>
      <p:ext uri="{BB962C8B-B14F-4D97-AF65-F5344CB8AC3E}">
        <p14:creationId xmlns:p14="http://schemas.microsoft.com/office/powerpoint/2010/main" val="1027087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6BEDED-A7D5-C548-A0C4-CD372D6ECC4A}" type="slidenum">
              <a:rPr lang="en-US"/>
              <a:pPr>
                <a:defRPr/>
              </a:pPr>
              <a:t>‹#›</a:t>
            </a:fld>
            <a:endParaRPr lang="en-US"/>
          </a:p>
        </p:txBody>
      </p:sp>
    </p:spTree>
    <p:extLst>
      <p:ext uri="{BB962C8B-B14F-4D97-AF65-F5344CB8AC3E}">
        <p14:creationId xmlns:p14="http://schemas.microsoft.com/office/powerpoint/2010/main" val="560843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3A0D07-0CF7-574A-8BB3-628DFE1477B5}" type="slidenum">
              <a:rPr lang="en-US"/>
              <a:pPr>
                <a:defRPr/>
              </a:pPr>
              <a:t>‹#›</a:t>
            </a:fld>
            <a:endParaRPr lang="en-US"/>
          </a:p>
        </p:txBody>
      </p:sp>
    </p:spTree>
    <p:extLst>
      <p:ext uri="{BB962C8B-B14F-4D97-AF65-F5344CB8AC3E}">
        <p14:creationId xmlns:p14="http://schemas.microsoft.com/office/powerpoint/2010/main" val="279481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BA5E4F-985C-1D43-9268-D1C0901AAE05}" type="slidenum">
              <a:rPr lang="en-US"/>
              <a:pPr>
                <a:defRPr/>
              </a:pPr>
              <a:t>‹#›</a:t>
            </a:fld>
            <a:endParaRPr lang="en-US"/>
          </a:p>
        </p:txBody>
      </p:sp>
    </p:spTree>
    <p:extLst>
      <p:ext uri="{BB962C8B-B14F-4D97-AF65-F5344CB8AC3E}">
        <p14:creationId xmlns:p14="http://schemas.microsoft.com/office/powerpoint/2010/main" val="2518696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B7292-04B3-164A-A489-16858D23808E}" type="slidenum">
              <a:rPr lang="en-US"/>
              <a:pPr>
                <a:defRPr/>
              </a:pPr>
              <a:t>‹#›</a:t>
            </a:fld>
            <a:endParaRPr lang="en-US"/>
          </a:p>
        </p:txBody>
      </p:sp>
    </p:spTree>
    <p:extLst>
      <p:ext uri="{BB962C8B-B14F-4D97-AF65-F5344CB8AC3E}">
        <p14:creationId xmlns:p14="http://schemas.microsoft.com/office/powerpoint/2010/main" val="2392058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6043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728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54700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15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E8D302C-B778-B343-99BD-762588BA3A23}" type="slidenum">
              <a:rPr lang="en-US"/>
              <a:pPr>
                <a:defRPr/>
              </a:pPr>
              <a:t>‹#›</a:t>
            </a:fld>
            <a:endParaRPr lang="en-US"/>
          </a:p>
        </p:txBody>
      </p:sp>
    </p:spTree>
    <p:extLst>
      <p:ext uri="{BB962C8B-B14F-4D97-AF65-F5344CB8AC3E}">
        <p14:creationId xmlns:p14="http://schemas.microsoft.com/office/powerpoint/2010/main" val="1443525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3337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06495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418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579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54111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482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8652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F4AFBCA-8939-8248-8F0D-AA0C12856F71}" type="slidenum">
              <a:rPr lang="en-US"/>
              <a:pPr>
                <a:defRPr/>
              </a:pPr>
              <a:t>‹#›</a:t>
            </a:fld>
            <a:endParaRPr lang="en-US"/>
          </a:p>
        </p:txBody>
      </p:sp>
    </p:spTree>
    <p:extLst>
      <p:ext uri="{BB962C8B-B14F-4D97-AF65-F5344CB8AC3E}">
        <p14:creationId xmlns:p14="http://schemas.microsoft.com/office/powerpoint/2010/main" val="2526779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D4FD4C1-D0A1-D846-B140-4B8C4259611F}" type="slidenum">
              <a:rPr lang="en-US"/>
              <a:pPr>
                <a:defRPr/>
              </a:pPr>
              <a:t>‹#›</a:t>
            </a:fld>
            <a:endParaRPr lang="en-US"/>
          </a:p>
        </p:txBody>
      </p:sp>
    </p:spTree>
    <p:extLst>
      <p:ext uri="{BB962C8B-B14F-4D97-AF65-F5344CB8AC3E}">
        <p14:creationId xmlns:p14="http://schemas.microsoft.com/office/powerpoint/2010/main" val="1550637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701A646-92A6-3E43-A6A8-33A302DDAE98}" type="slidenum">
              <a:rPr lang="en-US"/>
              <a:pPr>
                <a:defRPr/>
              </a:pPr>
              <a:t>‹#›</a:t>
            </a:fld>
            <a:endParaRPr lang="en-US"/>
          </a:p>
        </p:txBody>
      </p:sp>
    </p:spTree>
    <p:extLst>
      <p:ext uri="{BB962C8B-B14F-4D97-AF65-F5344CB8AC3E}">
        <p14:creationId xmlns:p14="http://schemas.microsoft.com/office/powerpoint/2010/main" val="2353819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819307CC-173C-7242-AEB1-4AD3CB769B79}" type="slidenum">
              <a:rPr lang="en-US"/>
              <a:pPr>
                <a:defRPr/>
              </a:pPr>
              <a:t>‹#›</a:t>
            </a:fld>
            <a:endParaRPr lang="en-US"/>
          </a:p>
        </p:txBody>
      </p:sp>
    </p:spTree>
    <p:extLst>
      <p:ext uri="{BB962C8B-B14F-4D97-AF65-F5344CB8AC3E}">
        <p14:creationId xmlns:p14="http://schemas.microsoft.com/office/powerpoint/2010/main" val="2295392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3019F82-095C-8543-99C6-8B175354729C}" type="slidenum">
              <a:rPr lang="en-US"/>
              <a:pPr>
                <a:defRPr/>
              </a:pPr>
              <a:t>‹#›</a:t>
            </a:fld>
            <a:endParaRPr lang="en-US"/>
          </a:p>
        </p:txBody>
      </p:sp>
    </p:spTree>
    <p:extLst>
      <p:ext uri="{BB962C8B-B14F-4D97-AF65-F5344CB8AC3E}">
        <p14:creationId xmlns:p14="http://schemas.microsoft.com/office/powerpoint/2010/main" val="31688930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C40CAA1-D74B-4A40-A4FB-BA25943DD59B}" type="slidenum">
              <a:rPr lang="en-US"/>
              <a:pPr>
                <a:defRPr/>
              </a:pPr>
              <a:t>‹#›</a:t>
            </a:fld>
            <a:endParaRPr lang="en-US"/>
          </a:p>
        </p:txBody>
      </p:sp>
    </p:spTree>
    <p:extLst>
      <p:ext uri="{BB962C8B-B14F-4D97-AF65-F5344CB8AC3E}">
        <p14:creationId xmlns:p14="http://schemas.microsoft.com/office/powerpoint/2010/main" val="632061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116FB96-E61A-1449-9B47-62B31EBCD4E7}" type="slidenum">
              <a:rPr lang="en-US"/>
              <a:pPr>
                <a:defRPr/>
              </a:pPr>
              <a:t>‹#›</a:t>
            </a:fld>
            <a:endParaRPr lang="en-US"/>
          </a:p>
        </p:txBody>
      </p:sp>
    </p:spTree>
    <p:extLst>
      <p:ext uri="{BB962C8B-B14F-4D97-AF65-F5344CB8AC3E}">
        <p14:creationId xmlns:p14="http://schemas.microsoft.com/office/powerpoint/2010/main" val="712882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9F9E14D-9D2E-0B46-A963-15877EC9662F}" type="slidenum">
              <a:rPr lang="en-US"/>
              <a:pPr>
                <a:defRPr/>
              </a:pPr>
              <a:t>‹#›</a:t>
            </a:fld>
            <a:endParaRPr lang="en-US"/>
          </a:p>
        </p:txBody>
      </p:sp>
    </p:spTree>
    <p:extLst>
      <p:ext uri="{BB962C8B-B14F-4D97-AF65-F5344CB8AC3E}">
        <p14:creationId xmlns:p14="http://schemas.microsoft.com/office/powerpoint/2010/main" val="2960475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38BCD80-ADAB-7942-A45C-2C1CB6D4ACDD}" type="slidenum">
              <a:rPr lang="en-US"/>
              <a:pPr>
                <a:defRPr/>
              </a:pPr>
              <a:t>‹#›</a:t>
            </a:fld>
            <a:endParaRPr lang="en-US"/>
          </a:p>
        </p:txBody>
      </p:sp>
    </p:spTree>
    <p:extLst>
      <p:ext uri="{BB962C8B-B14F-4D97-AF65-F5344CB8AC3E}">
        <p14:creationId xmlns:p14="http://schemas.microsoft.com/office/powerpoint/2010/main" val="169875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B6B284B-7D8A-444B-AA14-684D55F0EC9F}" type="slidenum">
              <a:rPr lang="en-US"/>
              <a:pPr>
                <a:defRPr/>
              </a:pPr>
              <a:t>‹#›</a:t>
            </a:fld>
            <a:endParaRPr lang="en-US"/>
          </a:p>
        </p:txBody>
      </p:sp>
    </p:spTree>
    <p:extLst>
      <p:ext uri="{BB962C8B-B14F-4D97-AF65-F5344CB8AC3E}">
        <p14:creationId xmlns:p14="http://schemas.microsoft.com/office/powerpoint/2010/main" val="1291881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79DB5C5-E5C3-1B43-984D-A51AB0993673}" type="slidenum">
              <a:rPr lang="en-US"/>
              <a:pPr>
                <a:defRPr/>
              </a:pPr>
              <a:t>‹#›</a:t>
            </a:fld>
            <a:endParaRPr lang="en-US"/>
          </a:p>
        </p:txBody>
      </p:sp>
    </p:spTree>
    <p:extLst>
      <p:ext uri="{BB962C8B-B14F-4D97-AF65-F5344CB8AC3E}">
        <p14:creationId xmlns:p14="http://schemas.microsoft.com/office/powerpoint/2010/main" val="823265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F0FB01-3850-2E4A-8C54-66E9F0C24FFB}" type="slidenum">
              <a:rPr lang="en-US"/>
              <a:pPr>
                <a:defRPr/>
              </a:pPr>
              <a:t>‹#›</a:t>
            </a:fld>
            <a:endParaRPr lang="en-US"/>
          </a:p>
        </p:txBody>
      </p:sp>
    </p:spTree>
    <p:extLst>
      <p:ext uri="{BB962C8B-B14F-4D97-AF65-F5344CB8AC3E}">
        <p14:creationId xmlns:p14="http://schemas.microsoft.com/office/powerpoint/2010/main" val="2082915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5996A7CE-443A-0946-BABC-8BAFF9AB48DB}" type="slidenum">
              <a:rPr lang="en-US"/>
              <a:pPr>
                <a:defRPr/>
              </a:pPr>
              <a:t>‹#›</a:t>
            </a:fld>
            <a:endParaRPr lang="en-US"/>
          </a:p>
        </p:txBody>
      </p:sp>
    </p:spTree>
    <p:extLst>
      <p:ext uri="{BB962C8B-B14F-4D97-AF65-F5344CB8AC3E}">
        <p14:creationId xmlns:p14="http://schemas.microsoft.com/office/powerpoint/2010/main" val="24085544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FD421A-DE2C-2E4E-9B56-F6BFACDF9E6F}" type="slidenum">
              <a:rPr lang="en-US"/>
              <a:pPr>
                <a:defRPr/>
              </a:pPr>
              <a:t>‹#›</a:t>
            </a:fld>
            <a:endParaRPr lang="en-US"/>
          </a:p>
        </p:txBody>
      </p:sp>
    </p:spTree>
    <p:extLst>
      <p:ext uri="{BB962C8B-B14F-4D97-AF65-F5344CB8AC3E}">
        <p14:creationId xmlns:p14="http://schemas.microsoft.com/office/powerpoint/2010/main" val="1835615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C32EDDF9-32D7-6942-8C64-AF6808FBD996}" type="slidenum">
              <a:rPr lang="en-US"/>
              <a:pPr>
                <a:defRPr/>
              </a:pPr>
              <a:t>‹#›</a:t>
            </a:fld>
            <a:endParaRPr lang="en-US"/>
          </a:p>
        </p:txBody>
      </p:sp>
    </p:spTree>
    <p:extLst>
      <p:ext uri="{BB962C8B-B14F-4D97-AF65-F5344CB8AC3E}">
        <p14:creationId xmlns:p14="http://schemas.microsoft.com/office/powerpoint/2010/main" val="227113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558FB6-1011-1949-B656-FEBA41FCA1AA}" type="slidenum">
              <a:rPr lang="en-US"/>
              <a:pPr>
                <a:defRPr/>
              </a:pPr>
              <a:t>‹#›</a:t>
            </a:fld>
            <a:endParaRPr lang="en-US"/>
          </a:p>
        </p:txBody>
      </p:sp>
    </p:spTree>
    <p:extLst>
      <p:ext uri="{BB962C8B-B14F-4D97-AF65-F5344CB8AC3E}">
        <p14:creationId xmlns:p14="http://schemas.microsoft.com/office/powerpoint/2010/main" val="344432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1D4F49-A628-9D4D-95CF-41BE1CDB970D}" type="slidenum">
              <a:rPr lang="en-US"/>
              <a:pPr>
                <a:defRPr/>
              </a:pPr>
              <a:t>‹#›</a:t>
            </a:fld>
            <a:endParaRPr lang="en-US"/>
          </a:p>
        </p:txBody>
      </p:sp>
    </p:spTree>
    <p:extLst>
      <p:ext uri="{BB962C8B-B14F-4D97-AF65-F5344CB8AC3E}">
        <p14:creationId xmlns:p14="http://schemas.microsoft.com/office/powerpoint/2010/main" val="8621098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87A3BF-268A-B247-A0B9-CB315399E023}" type="slidenum">
              <a:rPr lang="en-US"/>
              <a:pPr>
                <a:defRPr/>
              </a:pPr>
              <a:t>‹#›</a:t>
            </a:fld>
            <a:endParaRPr lang="en-US"/>
          </a:p>
        </p:txBody>
      </p:sp>
    </p:spTree>
    <p:extLst>
      <p:ext uri="{BB962C8B-B14F-4D97-AF65-F5344CB8AC3E}">
        <p14:creationId xmlns:p14="http://schemas.microsoft.com/office/powerpoint/2010/main" val="941546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A3B118-16E4-E647-B34F-0216A321D5DB}" type="slidenum">
              <a:rPr lang="en-US"/>
              <a:pPr>
                <a:defRPr/>
              </a:pPr>
              <a:t>‹#›</a:t>
            </a:fld>
            <a:endParaRPr lang="en-US"/>
          </a:p>
        </p:txBody>
      </p:sp>
    </p:spTree>
    <p:extLst>
      <p:ext uri="{BB962C8B-B14F-4D97-AF65-F5344CB8AC3E}">
        <p14:creationId xmlns:p14="http://schemas.microsoft.com/office/powerpoint/2010/main" val="728301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24DEA4-22D3-8945-8419-0B856DA21D91}" type="slidenum">
              <a:rPr lang="en-US"/>
              <a:pPr>
                <a:defRPr/>
              </a:pPr>
              <a:t>‹#›</a:t>
            </a:fld>
            <a:endParaRPr lang="en-US"/>
          </a:p>
        </p:txBody>
      </p:sp>
    </p:spTree>
    <p:extLst>
      <p:ext uri="{BB962C8B-B14F-4D97-AF65-F5344CB8AC3E}">
        <p14:creationId xmlns:p14="http://schemas.microsoft.com/office/powerpoint/2010/main" val="36319242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DBA1EB-B17E-0C41-B596-2EB4AA683F55}" type="slidenum">
              <a:rPr lang="en-US"/>
              <a:pPr>
                <a:defRPr/>
              </a:pPr>
              <a:t>‹#›</a:t>
            </a:fld>
            <a:endParaRPr lang="en-US"/>
          </a:p>
        </p:txBody>
      </p:sp>
    </p:spTree>
    <p:extLst>
      <p:ext uri="{BB962C8B-B14F-4D97-AF65-F5344CB8AC3E}">
        <p14:creationId xmlns:p14="http://schemas.microsoft.com/office/powerpoint/2010/main" val="2814243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213B9-E429-0147-87D7-C2E42452E4F2}" type="slidenum">
              <a:rPr lang="en-US"/>
              <a:pPr>
                <a:defRPr/>
              </a:pPr>
              <a:t>‹#›</a:t>
            </a:fld>
            <a:endParaRPr lang="en-US"/>
          </a:p>
        </p:txBody>
      </p:sp>
    </p:spTree>
    <p:extLst>
      <p:ext uri="{BB962C8B-B14F-4D97-AF65-F5344CB8AC3E}">
        <p14:creationId xmlns:p14="http://schemas.microsoft.com/office/powerpoint/2010/main" val="1285222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FFE762-FF2E-BB48-B76F-74520504C161}" type="slidenum">
              <a:rPr lang="en-US"/>
              <a:pPr>
                <a:defRPr/>
              </a:pPr>
              <a:t>‹#›</a:t>
            </a:fld>
            <a:endParaRPr lang="en-US"/>
          </a:p>
        </p:txBody>
      </p:sp>
    </p:spTree>
    <p:extLst>
      <p:ext uri="{BB962C8B-B14F-4D97-AF65-F5344CB8AC3E}">
        <p14:creationId xmlns:p14="http://schemas.microsoft.com/office/powerpoint/2010/main" val="13013005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4CB37-CFFA-284D-A138-9E9DA49C30EC}" type="slidenum">
              <a:rPr lang="en-US"/>
              <a:pPr>
                <a:defRPr/>
              </a:pPr>
              <a:t>‹#›</a:t>
            </a:fld>
            <a:endParaRPr lang="en-US"/>
          </a:p>
        </p:txBody>
      </p:sp>
    </p:spTree>
    <p:extLst>
      <p:ext uri="{BB962C8B-B14F-4D97-AF65-F5344CB8AC3E}">
        <p14:creationId xmlns:p14="http://schemas.microsoft.com/office/powerpoint/2010/main" val="2579924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66117B-8273-A949-BA85-275B2FA85EA3}" type="slidenum">
              <a:rPr lang="en-US"/>
              <a:pPr>
                <a:defRPr/>
              </a:pPr>
              <a:t>‹#›</a:t>
            </a:fld>
            <a:endParaRPr lang="en-US"/>
          </a:p>
        </p:txBody>
      </p:sp>
    </p:spTree>
    <p:extLst>
      <p:ext uri="{BB962C8B-B14F-4D97-AF65-F5344CB8AC3E}">
        <p14:creationId xmlns:p14="http://schemas.microsoft.com/office/powerpoint/2010/main" val="1903754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0315F51-59C9-234F-A0EF-76E055F732B1}" type="slidenum">
              <a:rPr lang="en-US"/>
              <a:pPr>
                <a:defRPr/>
              </a:pPr>
              <a:t>‹#›</a:t>
            </a:fld>
            <a:endParaRPr lang="en-US"/>
          </a:p>
        </p:txBody>
      </p:sp>
    </p:spTree>
    <p:extLst>
      <p:ext uri="{BB962C8B-B14F-4D97-AF65-F5344CB8AC3E}">
        <p14:creationId xmlns:p14="http://schemas.microsoft.com/office/powerpoint/2010/main" val="2060384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solidFill>
                  <a:srgbClr val="FFFFCC"/>
                </a:solidFill>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1BCECD4C-8513-3449-BFE7-193A7C751A13}" type="slidenum">
              <a:rPr lang="en-US" altLang="zh-TW"/>
              <a:pPr>
                <a:defRPr/>
              </a:pPr>
              <a:t>‹#›</a:t>
            </a:fld>
            <a:endParaRPr lang="en-US" altLang="zh-TW"/>
          </a:p>
        </p:txBody>
      </p:sp>
    </p:spTree>
    <p:extLst>
      <p:ext uri="{BB962C8B-B14F-4D97-AF65-F5344CB8AC3E}">
        <p14:creationId xmlns:p14="http://schemas.microsoft.com/office/powerpoint/2010/main" val="20401359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4E549254-9D9B-854A-A06D-FE9D37F4519F}" type="slidenum">
              <a:rPr lang="en-US"/>
              <a:pPr>
                <a:defRPr/>
              </a:pPr>
              <a:t>‹#›</a:t>
            </a:fld>
            <a:endParaRPr lang="en-US"/>
          </a:p>
        </p:txBody>
      </p:sp>
    </p:spTree>
    <p:extLst>
      <p:ext uri="{BB962C8B-B14F-4D97-AF65-F5344CB8AC3E}">
        <p14:creationId xmlns:p14="http://schemas.microsoft.com/office/powerpoint/2010/main" val="3428084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83CB4BE-FC6D-6C49-B64D-F4677F324B1B}" type="slidenum">
              <a:rPr lang="en-US"/>
              <a:pPr>
                <a:defRPr/>
              </a:pPr>
              <a:t>‹#›</a:t>
            </a:fld>
            <a:endParaRPr lang="en-US"/>
          </a:p>
        </p:txBody>
      </p:sp>
    </p:spTree>
    <p:extLst>
      <p:ext uri="{BB962C8B-B14F-4D97-AF65-F5344CB8AC3E}">
        <p14:creationId xmlns:p14="http://schemas.microsoft.com/office/powerpoint/2010/main" val="2496564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2C553334-36A5-C64C-AA0A-E848C740133F}" type="slidenum">
              <a:rPr lang="en-US"/>
              <a:pPr>
                <a:defRPr/>
              </a:pPr>
              <a:t>‹#›</a:t>
            </a:fld>
            <a:endParaRPr lang="en-US"/>
          </a:p>
        </p:txBody>
      </p:sp>
    </p:spTree>
    <p:extLst>
      <p:ext uri="{BB962C8B-B14F-4D97-AF65-F5344CB8AC3E}">
        <p14:creationId xmlns:p14="http://schemas.microsoft.com/office/powerpoint/2010/main" val="39375753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44D0AAE-D382-4F46-B0AF-87475E41BAD1}" type="slidenum">
              <a:rPr lang="en-US"/>
              <a:pPr>
                <a:defRPr/>
              </a:pPr>
              <a:t>‹#›</a:t>
            </a:fld>
            <a:endParaRPr lang="en-US"/>
          </a:p>
        </p:txBody>
      </p:sp>
    </p:spTree>
    <p:extLst>
      <p:ext uri="{BB962C8B-B14F-4D97-AF65-F5344CB8AC3E}">
        <p14:creationId xmlns:p14="http://schemas.microsoft.com/office/powerpoint/2010/main" val="18567323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ADDA0107-FE0C-F74A-8075-E9AF3149FC5E}" type="slidenum">
              <a:rPr lang="en-US"/>
              <a:pPr>
                <a:defRPr/>
              </a:pPr>
              <a:t>‹#›</a:t>
            </a:fld>
            <a:endParaRPr lang="en-US"/>
          </a:p>
        </p:txBody>
      </p:sp>
    </p:spTree>
    <p:extLst>
      <p:ext uri="{BB962C8B-B14F-4D97-AF65-F5344CB8AC3E}">
        <p14:creationId xmlns:p14="http://schemas.microsoft.com/office/powerpoint/2010/main" val="481142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98137F9A-8254-EF49-8D9F-9D4DE43EC1C8}" type="slidenum">
              <a:rPr lang="en-US"/>
              <a:pPr>
                <a:defRPr/>
              </a:pPr>
              <a:t>‹#›</a:t>
            </a:fld>
            <a:endParaRPr lang="en-US"/>
          </a:p>
        </p:txBody>
      </p:sp>
    </p:spTree>
    <p:extLst>
      <p:ext uri="{BB962C8B-B14F-4D97-AF65-F5344CB8AC3E}">
        <p14:creationId xmlns:p14="http://schemas.microsoft.com/office/powerpoint/2010/main" val="11782411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D44BE6A-B1A4-DD43-90DA-E85B823FE4B3}" type="slidenum">
              <a:rPr lang="en-US"/>
              <a:pPr>
                <a:defRPr/>
              </a:pPr>
              <a:t>‹#›</a:t>
            </a:fld>
            <a:endParaRPr lang="en-US"/>
          </a:p>
        </p:txBody>
      </p:sp>
    </p:spTree>
    <p:extLst>
      <p:ext uri="{BB962C8B-B14F-4D97-AF65-F5344CB8AC3E}">
        <p14:creationId xmlns:p14="http://schemas.microsoft.com/office/powerpoint/2010/main" val="27280480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900CC49B-57D7-6249-B8AB-E14DCE1AA1C9}" type="slidenum">
              <a:rPr lang="en-US"/>
              <a:pPr>
                <a:defRPr/>
              </a:pPr>
              <a:t>‹#›</a:t>
            </a:fld>
            <a:endParaRPr lang="en-US"/>
          </a:p>
        </p:txBody>
      </p:sp>
    </p:spTree>
    <p:extLst>
      <p:ext uri="{BB962C8B-B14F-4D97-AF65-F5344CB8AC3E}">
        <p14:creationId xmlns:p14="http://schemas.microsoft.com/office/powerpoint/2010/main" val="3583722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90EDDB1-AEE0-5046-9702-304A9D9434A5}" type="slidenum">
              <a:rPr lang="en-US"/>
              <a:pPr>
                <a:defRPr/>
              </a:pPr>
              <a:t>‹#›</a:t>
            </a:fld>
            <a:endParaRPr lang="en-US"/>
          </a:p>
        </p:txBody>
      </p:sp>
    </p:spTree>
    <p:extLst>
      <p:ext uri="{BB962C8B-B14F-4D97-AF65-F5344CB8AC3E}">
        <p14:creationId xmlns:p14="http://schemas.microsoft.com/office/powerpoint/2010/main" val="399232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4652765-FDDF-FB44-94E3-715E5A47027C}" type="slidenum">
              <a:rPr lang="en-US"/>
              <a:pPr>
                <a:defRPr/>
              </a:pPr>
              <a:t>‹#›</a:t>
            </a:fld>
            <a:endParaRPr lang="en-US"/>
          </a:p>
        </p:txBody>
      </p:sp>
    </p:spTree>
    <p:extLst>
      <p:ext uri="{BB962C8B-B14F-4D97-AF65-F5344CB8AC3E}">
        <p14:creationId xmlns:p14="http://schemas.microsoft.com/office/powerpoint/2010/main" val="24697413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C26CF57-5950-7746-B59F-90AD46E3B557}" type="slidenum">
              <a:rPr lang="en-US"/>
              <a:pPr>
                <a:defRPr/>
              </a:pPr>
              <a:t>‹#›</a:t>
            </a:fld>
            <a:endParaRPr lang="en-US"/>
          </a:p>
        </p:txBody>
      </p:sp>
    </p:spTree>
    <p:extLst>
      <p:ext uri="{BB962C8B-B14F-4D97-AF65-F5344CB8AC3E}">
        <p14:creationId xmlns:p14="http://schemas.microsoft.com/office/powerpoint/2010/main" val="4000243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CCE3B8A5-F6DE-6B4A-B112-531670C53A1A}" type="slidenum">
              <a:rPr lang="en-US"/>
              <a:pPr>
                <a:defRPr/>
              </a:pPr>
              <a:t>‹#›</a:t>
            </a:fld>
            <a:endParaRPr lang="en-US"/>
          </a:p>
        </p:txBody>
      </p:sp>
    </p:spTree>
    <p:extLst>
      <p:ext uri="{BB962C8B-B14F-4D97-AF65-F5344CB8AC3E}">
        <p14:creationId xmlns:p14="http://schemas.microsoft.com/office/powerpoint/2010/main" val="7216317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0058D49E-B0BE-0E49-ADF2-44E9567CAF61}" type="slidenum">
              <a:rPr lang="en-US"/>
              <a:pPr>
                <a:defRPr/>
              </a:pPr>
              <a:t>‹#›</a:t>
            </a:fld>
            <a:endParaRPr lang="en-US"/>
          </a:p>
        </p:txBody>
      </p:sp>
    </p:spTree>
    <p:extLst>
      <p:ext uri="{BB962C8B-B14F-4D97-AF65-F5344CB8AC3E}">
        <p14:creationId xmlns:p14="http://schemas.microsoft.com/office/powerpoint/2010/main" val="29357344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7DC47D8-CD21-AC46-B9C0-263CF06D60AB}" type="slidenum">
              <a:rPr lang="en-US"/>
              <a:pPr>
                <a:defRPr/>
              </a:pPr>
              <a:t>‹#›</a:t>
            </a:fld>
            <a:endParaRPr lang="en-US"/>
          </a:p>
        </p:txBody>
      </p:sp>
    </p:spTree>
    <p:extLst>
      <p:ext uri="{BB962C8B-B14F-4D97-AF65-F5344CB8AC3E}">
        <p14:creationId xmlns:p14="http://schemas.microsoft.com/office/powerpoint/2010/main" val="11194043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17B8F3A-0A36-D54A-B45F-9710EE0D9FCC}" type="slidenum">
              <a:rPr lang="en-US"/>
              <a:pPr>
                <a:defRPr/>
              </a:pPr>
              <a:t>‹#›</a:t>
            </a:fld>
            <a:endParaRPr lang="en-US"/>
          </a:p>
        </p:txBody>
      </p:sp>
    </p:spTree>
    <p:extLst>
      <p:ext uri="{BB962C8B-B14F-4D97-AF65-F5344CB8AC3E}">
        <p14:creationId xmlns:p14="http://schemas.microsoft.com/office/powerpoint/2010/main" val="3537417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6119D7F-8F8F-224C-9CE6-3EC3CBBCD2BE}" type="slidenum">
              <a:rPr lang="en-US"/>
              <a:pPr>
                <a:defRPr/>
              </a:pPr>
              <a:t>‹#›</a:t>
            </a:fld>
            <a:endParaRPr lang="en-US"/>
          </a:p>
        </p:txBody>
      </p:sp>
    </p:spTree>
    <p:extLst>
      <p:ext uri="{BB962C8B-B14F-4D97-AF65-F5344CB8AC3E}">
        <p14:creationId xmlns:p14="http://schemas.microsoft.com/office/powerpoint/2010/main" val="15184691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1C43E16D-312F-1941-9FD8-39E394A928B2}" type="slidenum">
              <a:rPr lang="en-US"/>
              <a:pPr>
                <a:defRPr/>
              </a:pPr>
              <a:t>‹#›</a:t>
            </a:fld>
            <a:endParaRPr lang="en-US"/>
          </a:p>
        </p:txBody>
      </p:sp>
    </p:spTree>
    <p:extLst>
      <p:ext uri="{BB962C8B-B14F-4D97-AF65-F5344CB8AC3E}">
        <p14:creationId xmlns:p14="http://schemas.microsoft.com/office/powerpoint/2010/main" val="19670252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2F456C6-DE25-C24C-9EF4-1871E641CD39}" type="slidenum">
              <a:rPr lang="en-US"/>
              <a:pPr>
                <a:defRPr/>
              </a:pPr>
              <a:t>‹#›</a:t>
            </a:fld>
            <a:endParaRPr lang="en-US"/>
          </a:p>
        </p:txBody>
      </p:sp>
    </p:spTree>
    <p:extLst>
      <p:ext uri="{BB962C8B-B14F-4D97-AF65-F5344CB8AC3E}">
        <p14:creationId xmlns:p14="http://schemas.microsoft.com/office/powerpoint/2010/main" val="42691133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2EC7538C-3B8A-BD4C-BBE9-07C0E1C01B3B}" type="slidenum">
              <a:rPr lang="en-US"/>
              <a:pPr>
                <a:defRPr/>
              </a:pPr>
              <a:t>‹#›</a:t>
            </a:fld>
            <a:endParaRPr lang="en-US"/>
          </a:p>
        </p:txBody>
      </p:sp>
    </p:spTree>
    <p:extLst>
      <p:ext uri="{BB962C8B-B14F-4D97-AF65-F5344CB8AC3E}">
        <p14:creationId xmlns:p14="http://schemas.microsoft.com/office/powerpoint/2010/main" val="33481411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E16C938-DA70-F34A-AA8E-5A4B97A0D2A0}" type="slidenum">
              <a:rPr lang="en-US"/>
              <a:pPr>
                <a:defRPr/>
              </a:pPr>
              <a:t>‹#›</a:t>
            </a:fld>
            <a:endParaRPr lang="en-US"/>
          </a:p>
        </p:txBody>
      </p:sp>
    </p:spTree>
    <p:extLst>
      <p:ext uri="{BB962C8B-B14F-4D97-AF65-F5344CB8AC3E}">
        <p14:creationId xmlns:p14="http://schemas.microsoft.com/office/powerpoint/2010/main" val="2188296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25B16A2-92C8-D243-B3A1-DB9CE6926864}" type="slidenum">
              <a:rPr lang="en-US"/>
              <a:pPr>
                <a:defRPr/>
              </a:pPr>
              <a:t>‹#›</a:t>
            </a:fld>
            <a:endParaRPr lang="en-US"/>
          </a:p>
        </p:txBody>
      </p:sp>
    </p:spTree>
    <p:extLst>
      <p:ext uri="{BB962C8B-B14F-4D97-AF65-F5344CB8AC3E}">
        <p14:creationId xmlns:p14="http://schemas.microsoft.com/office/powerpoint/2010/main" val="3422596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39B4C6A5-A7D4-8448-BAAB-A2083475C851}" type="slidenum">
              <a:rPr lang="en-US"/>
              <a:pPr>
                <a:defRPr/>
              </a:pPr>
              <a:t>‹#›</a:t>
            </a:fld>
            <a:endParaRPr lang="en-US"/>
          </a:p>
        </p:txBody>
      </p:sp>
    </p:spTree>
    <p:extLst>
      <p:ext uri="{BB962C8B-B14F-4D97-AF65-F5344CB8AC3E}">
        <p14:creationId xmlns:p14="http://schemas.microsoft.com/office/powerpoint/2010/main" val="19589952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BBC2E7A-360A-5C41-8686-30C5D8DD60B8}" type="slidenum">
              <a:rPr lang="en-US"/>
              <a:pPr>
                <a:defRPr/>
              </a:pPr>
              <a:t>‹#›</a:t>
            </a:fld>
            <a:endParaRPr lang="en-US"/>
          </a:p>
        </p:txBody>
      </p:sp>
    </p:spTree>
    <p:extLst>
      <p:ext uri="{BB962C8B-B14F-4D97-AF65-F5344CB8AC3E}">
        <p14:creationId xmlns:p14="http://schemas.microsoft.com/office/powerpoint/2010/main" val="34205984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D008CF4-9E2D-9F4F-847C-E67F80BEC5F8}" type="slidenum">
              <a:rPr lang="en-US"/>
              <a:pPr>
                <a:defRPr/>
              </a:pPr>
              <a:t>‹#›</a:t>
            </a:fld>
            <a:endParaRPr lang="en-US"/>
          </a:p>
        </p:txBody>
      </p:sp>
    </p:spTree>
    <p:extLst>
      <p:ext uri="{BB962C8B-B14F-4D97-AF65-F5344CB8AC3E}">
        <p14:creationId xmlns:p14="http://schemas.microsoft.com/office/powerpoint/2010/main" val="25096811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90E0D76-0DE5-F34E-8DA5-2A18C30EBCFB}" type="slidenum">
              <a:rPr lang="en-US"/>
              <a:pPr>
                <a:defRPr/>
              </a:pPr>
              <a:t>‹#›</a:t>
            </a:fld>
            <a:endParaRPr lang="en-US"/>
          </a:p>
        </p:txBody>
      </p:sp>
    </p:spTree>
    <p:extLst>
      <p:ext uri="{BB962C8B-B14F-4D97-AF65-F5344CB8AC3E}">
        <p14:creationId xmlns:p14="http://schemas.microsoft.com/office/powerpoint/2010/main" val="42739406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D36ECDE8-62F5-404C-A12C-ABF19426D379}" type="slidenum">
              <a:rPr lang="en-US"/>
              <a:pPr>
                <a:defRPr/>
              </a:pPr>
              <a:t>‹#›</a:t>
            </a:fld>
            <a:endParaRPr lang="en-US"/>
          </a:p>
        </p:txBody>
      </p:sp>
    </p:spTree>
    <p:extLst>
      <p:ext uri="{BB962C8B-B14F-4D97-AF65-F5344CB8AC3E}">
        <p14:creationId xmlns:p14="http://schemas.microsoft.com/office/powerpoint/2010/main" val="13457736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86F9B15E-7C76-DF45-A293-AF61580E5F2B}" type="slidenum">
              <a:rPr lang="en-US"/>
              <a:pPr>
                <a:defRPr/>
              </a:pPr>
              <a:t>‹#›</a:t>
            </a:fld>
            <a:endParaRPr lang="en-US"/>
          </a:p>
        </p:txBody>
      </p:sp>
    </p:spTree>
    <p:extLst>
      <p:ext uri="{BB962C8B-B14F-4D97-AF65-F5344CB8AC3E}">
        <p14:creationId xmlns:p14="http://schemas.microsoft.com/office/powerpoint/2010/main" val="16639096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228CC09-4A99-DE47-BAD2-2FD73CE92EED}" type="slidenum">
              <a:rPr lang="en-US"/>
              <a:pPr>
                <a:defRPr/>
              </a:pPr>
              <a:t>‹#›</a:t>
            </a:fld>
            <a:endParaRPr lang="en-US"/>
          </a:p>
        </p:txBody>
      </p:sp>
    </p:spTree>
    <p:extLst>
      <p:ext uri="{BB962C8B-B14F-4D97-AF65-F5344CB8AC3E}">
        <p14:creationId xmlns:p14="http://schemas.microsoft.com/office/powerpoint/2010/main" val="28730520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98650D9-467C-564A-A9D9-E3DC759330F4}" type="slidenum">
              <a:rPr lang="en-US"/>
              <a:pPr>
                <a:defRPr/>
              </a:pPr>
              <a:t>‹#›</a:t>
            </a:fld>
            <a:endParaRPr lang="en-US"/>
          </a:p>
        </p:txBody>
      </p:sp>
    </p:spTree>
    <p:extLst>
      <p:ext uri="{BB962C8B-B14F-4D97-AF65-F5344CB8AC3E}">
        <p14:creationId xmlns:p14="http://schemas.microsoft.com/office/powerpoint/2010/main" val="17669845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D47A939-0DE7-7F4A-91E5-88159DA1FD59}" type="slidenum">
              <a:rPr lang="en-US"/>
              <a:pPr>
                <a:defRPr/>
              </a:pPr>
              <a:t>‹#›</a:t>
            </a:fld>
            <a:endParaRPr lang="en-US"/>
          </a:p>
        </p:txBody>
      </p:sp>
    </p:spTree>
    <p:extLst>
      <p:ext uri="{BB962C8B-B14F-4D97-AF65-F5344CB8AC3E}">
        <p14:creationId xmlns:p14="http://schemas.microsoft.com/office/powerpoint/2010/main" val="881161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12772F72-3BB8-094B-AE70-3A269E9A51C2}" type="slidenum">
              <a:rPr lang="en-US"/>
              <a:pPr>
                <a:defRPr/>
              </a:pPr>
              <a:t>‹#›</a:t>
            </a:fld>
            <a:endParaRPr lang="en-US"/>
          </a:p>
        </p:txBody>
      </p:sp>
    </p:spTree>
    <p:extLst>
      <p:ext uri="{BB962C8B-B14F-4D97-AF65-F5344CB8AC3E}">
        <p14:creationId xmlns:p14="http://schemas.microsoft.com/office/powerpoint/2010/main" val="2901764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image" Target="../media/image3.png"/><Relationship Id="rId2" Type="http://schemas.openxmlformats.org/officeDocument/2006/relationships/slideLayout" Target="../slideLayouts/slideLayout96.xml"/><Relationship Id="rId16" Type="http://schemas.openxmlformats.org/officeDocument/2006/relationships/image" Target="../media/image2.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1.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image" Target="../media/image3.png"/><Relationship Id="rId2" Type="http://schemas.openxmlformats.org/officeDocument/2006/relationships/slideLayout" Target="../slideLayouts/slideLayout109.xml"/><Relationship Id="rId16" Type="http://schemas.openxmlformats.org/officeDocument/2006/relationships/image" Target="../media/image2.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1.pn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image" Target="../media/image3.png"/><Relationship Id="rId2" Type="http://schemas.openxmlformats.org/officeDocument/2006/relationships/slideLayout" Target="../slideLayouts/slideLayout133.xml"/><Relationship Id="rId16" Type="http://schemas.openxmlformats.org/officeDocument/2006/relationships/image" Target="../media/image2.pn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1.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4.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image" Target="../media/image3.png"/><Relationship Id="rId2" Type="http://schemas.openxmlformats.org/officeDocument/2006/relationships/slideLayout" Target="../slideLayouts/slideLayout83.xml"/><Relationship Id="rId16" Type="http://schemas.openxmlformats.org/officeDocument/2006/relationships/image" Target="../media/image2.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35"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37"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40"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42"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44"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4B77B74A-6AAD-7C42-A814-FB755387CD2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08"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7522"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753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753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3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753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753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754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75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75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75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755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75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107564"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75805BB3-E6BB-3349-BD84-AF8C6401803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14"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 id="2147484593" r:id="rId12"/>
    <p:sldLayoutId id="214748459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21867"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21869"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70"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21872"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21874"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21876"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DA01F9DC-CE05-4047-B2AC-FCBFD22795F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15"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 id="2147484605" r:id="rId12"/>
    <p:sldLayoutId id="214748460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600301048"/>
      </p:ext>
    </p:extLst>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35"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a typeface="ＭＳ Ｐゴシック" charset="0"/>
              </a:endParaRPr>
            </a:p>
          </p:txBody>
        </p:sp>
        <p:sp>
          <p:nvSpPr>
            <p:cNvPr id="1037"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8"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40"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42"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44"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a typeface="ＭＳ Ｐゴシック"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4B77B74A-6AAD-7C42-A814-FB755387CD29}" type="slidenum">
              <a:rPr lang="en-US">
                <a:solidFill>
                  <a:srgbClr val="FFFFFF"/>
                </a:solidFill>
                <a:latin typeface="Arial" charset="0"/>
                <a:ea typeface="ＭＳ Ｐゴシック" charset="0"/>
              </a:rPr>
              <a:pPr>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955555147"/>
      </p:ext>
    </p:extLst>
  </p:cSld>
  <p:clrMap bg1="dk2" tx1="lt1" bg2="dk1" tx2="lt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54248946"/>
      </p:ext>
    </p:extLst>
  </p:cSld>
  <p:clrMap bg1="dk2" tx1="lt1" bg2="dk1" tx2="lt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 id="214748465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457200" y="992188"/>
            <a:ext cx="8153400" cy="1600200"/>
            <a:chOff x="288" y="625"/>
            <a:chExt cx="5136" cy="1008"/>
          </a:xfrm>
        </p:grpSpPr>
        <p:sp>
          <p:nvSpPr>
            <p:cNvPr id="15368" name="Arc 1027"/>
            <p:cNvSpPr>
              <a:spLocks/>
            </p:cNvSpPr>
            <p:nvPr/>
          </p:nvSpPr>
          <p:spPr bwMode="invGray">
            <a:xfrm>
              <a:off x="3595" y="625"/>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53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53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53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15363"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5364"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96265"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p>
        </p:txBody>
      </p:sp>
      <p:sp>
        <p:nvSpPr>
          <p:cNvPr id="96266"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p>
        </p:txBody>
      </p:sp>
      <p:sp>
        <p:nvSpPr>
          <p:cNvPr id="96267"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a:defRPr/>
            </a:pPr>
            <a:fld id="{C789421D-084B-BC4F-B97F-836E19C254D8}" type="slidenum">
              <a:rPr lang="en-US" altLang="zh-TW"/>
              <a:pPr>
                <a:defRPr/>
              </a:pPr>
              <a:t>‹#›</a:t>
            </a:fld>
            <a:endParaRPr lang="en-US" altLang="zh-TW"/>
          </a:p>
        </p:txBody>
      </p:sp>
    </p:spTree>
  </p:cSld>
  <p:clrMap bg1="dk2" tx1="lt1" bg2="dk1" tx2="lt2" accent1="accent1" accent2="accent2" accent3="accent3" accent4="accent4" accent5="accent5" accent6="accent6" hlink="hlink" folHlink="folHlink"/>
  <p:sldLayoutIdLst>
    <p:sldLayoutId id="2147484609"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D7924C0B-7AB5-D640-B0A1-B11EFF47BAC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1026"/>
          <p:cNvGrpSpPr>
            <a:grpSpLocks/>
          </p:cNvGrpSpPr>
          <p:nvPr/>
        </p:nvGrpSpPr>
        <p:grpSpPr bwMode="auto">
          <a:xfrm>
            <a:off x="0" y="0"/>
            <a:ext cx="9132888" cy="6845300"/>
            <a:chOff x="0" y="0"/>
            <a:chExt cx="5753" cy="4312"/>
          </a:xfrm>
        </p:grpSpPr>
        <p:sp>
          <p:nvSpPr>
            <p:cNvPr id="39941"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39942" name="Group 1028"/>
            <p:cNvGrpSpPr>
              <a:grpSpLocks/>
            </p:cNvGrpSpPr>
            <p:nvPr/>
          </p:nvGrpSpPr>
          <p:grpSpPr bwMode="auto">
            <a:xfrm>
              <a:off x="246" y="204"/>
              <a:ext cx="5271" cy="3889"/>
              <a:chOff x="246" y="204"/>
              <a:chExt cx="5271" cy="3889"/>
            </a:xfrm>
          </p:grpSpPr>
          <p:sp>
            <p:nvSpPr>
              <p:cNvPr id="89093"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39948"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49"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0"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1"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2"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3"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4"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5"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6"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7"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8"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9"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0"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1"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2"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3"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4"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5"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6"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7"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8"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9"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9943" name="Group 1052"/>
            <p:cNvGrpSpPr>
              <a:grpSpLocks/>
            </p:cNvGrpSpPr>
            <p:nvPr/>
          </p:nvGrpSpPr>
          <p:grpSpPr bwMode="auto">
            <a:xfrm>
              <a:off x="0" y="0"/>
              <a:ext cx="1246" cy="1232"/>
              <a:chOff x="0" y="0"/>
              <a:chExt cx="1246" cy="1232"/>
            </a:xfrm>
          </p:grpSpPr>
          <p:sp>
            <p:nvSpPr>
              <p:cNvPr id="39944"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945"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946"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52227" name="Text Box 105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©2003 TBBMI</a:t>
            </a:r>
          </a:p>
        </p:txBody>
      </p:sp>
      <p:sp>
        <p:nvSpPr>
          <p:cNvPr id="89121" name="Rectangle 1057"/>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 id="214748452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24" charset="-128"/>
          <a:cs typeface="ＭＳ Ｐゴシック" pitchFamily="2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24" charset="-128"/>
          <a:cs typeface="ＭＳ Ｐゴシック" pitchFamily="2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24" charset="-128"/>
          <a:cs typeface="ＭＳ Ｐゴシック" pitchFamily="2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24" charset="-128"/>
          <a:cs typeface="ＭＳ Ｐゴシック" pitchFamily="2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860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860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AFB5380D-EB43-174F-8B64-F9A5F79B19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DE70FA04-1E6A-6F42-A9DE-2EF27BFC80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3" name="Arc 3"/>
            <p:cNvSpPr>
              <a:spLocks/>
            </p:cNvSpPr>
            <p:nvPr/>
          </p:nvSpPr>
          <p:spPr bwMode="invGray">
            <a:xfrm>
              <a:off x="3595" y="625"/>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8854"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8855"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885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4611"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089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sp>
        <p:nvSpPr>
          <p:cNvPr id="8089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0900"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029"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395711-A3FB-5943-854F-0A27C97F58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2"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93195"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93197"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8"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93200"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93202"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93204"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932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932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932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93217"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932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9322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8149CEE5-4D60-9247-8B3C-6B2C9102C6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13"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 id="2147484581" r:id="rId12"/>
    <p:sldLayoutId id="214748458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hemeOverride" Target="../theme/themeOverride10.xml"/><Relationship Id="rId6" Type="http://schemas.openxmlformats.org/officeDocument/2006/relationships/image" Target="../media/image18.emf"/><Relationship Id="rId5" Type="http://schemas.openxmlformats.org/officeDocument/2006/relationships/oleObject" Target="../embeddings/oleObject4.bin"/><Relationship Id="rId4" Type="http://schemas.openxmlformats.org/officeDocument/2006/relationships/audio" Target="../media/audio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20.png"/><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6.bin"/><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07.xml"/><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20.x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5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51.xml"/><Relationship Id="rId5" Type="http://schemas.openxmlformats.org/officeDocument/2006/relationships/image" Target="../media/image45.gif"/><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51.xml"/><Relationship Id="rId6" Type="http://schemas.openxmlformats.org/officeDocument/2006/relationships/image" Target="../media/image45.gif"/><Relationship Id="rId5" Type="http://schemas.openxmlformats.org/officeDocument/2006/relationships/image" Target="../media/image44.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51.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51.xml"/><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antipas.org/bible_study_aids/subjects/ezekiels_temple/ezekiels_temple.html" TargetMode="External"/><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Layout" Target="../slideLayouts/slideLayout13.xml"/><Relationship Id="rId6" Type="http://schemas.openxmlformats.org/officeDocument/2006/relationships/image" Target="../media/image66.emf"/><Relationship Id="rId5" Type="http://schemas.openxmlformats.org/officeDocument/2006/relationships/image" Target="../media/image65.jpeg"/><Relationship Id="rId4" Type="http://schemas.openxmlformats.org/officeDocument/2006/relationships/image" Target="../media/image64.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5.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Layout" Target="../slideLayouts/slideLayout13.xml"/><Relationship Id="rId6" Type="http://schemas.openxmlformats.org/officeDocument/2006/relationships/image" Target="../media/image66.emf"/><Relationship Id="rId5" Type="http://schemas.openxmlformats.org/officeDocument/2006/relationships/image" Target="../media/image65.jpeg"/><Relationship Id="rId4" Type="http://schemas.openxmlformats.org/officeDocument/2006/relationships/image" Target="../media/image64.emf"/></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31.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hemeOverride" Target="../theme/themeOverride7.xml"/><Relationship Id="rId5" Type="http://schemas.openxmlformats.org/officeDocument/2006/relationships/image" Target="../media/image15.e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8.xml"/><Relationship Id="rId5" Type="http://schemas.openxmlformats.org/officeDocument/2006/relationships/image" Target="../media/image16.png"/><Relationship Id="rId4" Type="http://schemas.openxmlformats.org/officeDocument/2006/relationships/audio" Target="../media/audio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p:nvGraphicFramePr>
        <p:xfrm>
          <a:off x="0" y="0"/>
          <a:ext cx="9144000" cy="6935788"/>
        </p:xfrm>
        <a:graphic>
          <a:graphicData uri="http://schemas.openxmlformats.org/presentationml/2006/ole">
            <mc:AlternateContent xmlns:mc="http://schemas.openxmlformats.org/markup-compatibility/2006">
              <mc:Choice xmlns:v="urn:schemas-microsoft-com:vml" Requires="v">
                <p:oleObj name="Document" r:id="rId3" imgW="8126984" imgH="6158730" progId="Word.Document.8">
                  <p:embed/>
                </p:oleObj>
              </mc:Choice>
              <mc:Fallback>
                <p:oleObj name="Document" r:id="rId3" imgW="8126984" imgH="6158730" progId="Word.Document.8">
                  <p:embed/>
                  <p:pic>
                    <p:nvPicPr>
                      <p:cNvPr id="0" name="Object 6"/>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0"/>
                        <a:ext cx="9144000" cy="693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50" name="Rectangle 2"/>
          <p:cNvSpPr>
            <a:spLocks noGrp="1" noChangeArrowheads="1"/>
          </p:cNvSpPr>
          <p:nvPr>
            <p:ph type="ctrTitle" sz="quarter"/>
          </p:nvPr>
        </p:nvSpPr>
        <p:spPr>
          <a:xfrm>
            <a:off x="0" y="3716338"/>
            <a:ext cx="8977313" cy="1828800"/>
          </a:xfrm>
          <a:effectLst>
            <a:outerShdw blurRad="63500" dist="35921" dir="2700000" algn="ctr" rotWithShape="0">
              <a:schemeClr val="bg2">
                <a:alpha val="74998"/>
              </a:schemeClr>
            </a:outerShdw>
          </a:effectLst>
        </p:spPr>
        <p:txBody>
          <a:bodyPr/>
          <a:lstStyle/>
          <a:p>
            <a:pPr eaLnBrk="1" hangingPunct="1">
              <a:defRPr/>
            </a:pPr>
            <a:r>
              <a:rPr lang="en-US" sz="6000" b="1" dirty="0">
                <a:latin typeface="Arial" charset="0"/>
                <a:ea typeface="ＭＳ Ｐゴシック" charset="0"/>
                <a:cs typeface="ＭＳ Ｐゴシック" charset="0"/>
              </a:rPr>
              <a:t>Temples of the Ancient Near East</a:t>
            </a:r>
          </a:p>
        </p:txBody>
      </p:sp>
      <p:sp>
        <p:nvSpPr>
          <p:cNvPr id="2" name="Rectangle 1">
            <a:extLst>
              <a:ext uri="{FF2B5EF4-FFF2-40B4-BE49-F238E27FC236}">
                <a16:creationId xmlns:a16="http://schemas.microsoft.com/office/drawing/2014/main" id="{2BD53B51-533E-9700-D524-3756B949299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59394" name="Object 2"/>
          <p:cNvGraphicFramePr>
            <a:graphicFrameLocks noGrp="1" noChangeAspect="1"/>
          </p:cNvGraphicFramePr>
          <p:nvPr>
            <p:ph type="title"/>
          </p:nvPr>
        </p:nvGraphicFramePr>
        <p:xfrm>
          <a:off x="3757613" y="277813"/>
          <a:ext cx="1628775" cy="1143000"/>
        </p:xfrm>
        <a:graphic>
          <a:graphicData uri="http://schemas.openxmlformats.org/presentationml/2006/ole">
            <mc:AlternateContent xmlns:mc="http://schemas.openxmlformats.org/markup-compatibility/2006">
              <mc:Choice xmlns:v="urn:schemas-microsoft-com:vml" Requires="v">
                <p:oleObj name="Document" r:id="rId5" imgW="7315200" imgH="5130800" progId="Word.Document.8">
                  <p:embed/>
                </p:oleObj>
              </mc:Choice>
              <mc:Fallback>
                <p:oleObj name="Document" r:id="rId5" imgW="7315200" imgH="51308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7613" y="277813"/>
                        <a:ext cx="16287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397" name="Rectangle 5"/>
          <p:cNvSpPr>
            <a:spLocks noGrp="1" noChangeArrowheads="1"/>
          </p:cNvSpPr>
          <p:nvPr>
            <p:ph type="title" idx="4294967295"/>
          </p:nvPr>
        </p:nvSpPr>
        <p:spPr>
          <a:xfrm>
            <a:off x="1371600" y="5715000"/>
            <a:ext cx="7772400" cy="1143000"/>
          </a:xfrm>
          <a:effectLst>
            <a:outerShdw blurRad="63500" dist="35921" dir="2700000" algn="ctr" rotWithShape="0">
              <a:srgbClr val="000000">
                <a:alpha val="74998"/>
              </a:srgbClr>
            </a:outerShdw>
          </a:effectLst>
        </p:spPr>
        <p:txBody>
          <a:bodyPr/>
          <a:lstStyle/>
          <a:p>
            <a:pPr>
              <a:defRPr/>
            </a:pPr>
            <a:r>
              <a:rPr lang="en-US">
                <a:latin typeface="Arial"/>
                <a:ea typeface="+mj-ea"/>
                <a:cs typeface="Arial"/>
              </a:rPr>
              <a:t>Sanctuary</a:t>
            </a:r>
          </a:p>
        </p:txBody>
      </p:sp>
      <p:pic>
        <p:nvPicPr>
          <p:cNvPr id="15565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 y="381000"/>
            <a:ext cx="8839200" cy="3108325"/>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GB" sz="2800" b="1">
                <a:effectLst>
                  <a:outerShdw blurRad="38100" dist="38100" dir="2700000" algn="tl">
                    <a:srgbClr val="000000"/>
                  </a:outerShdw>
                </a:effectLst>
              </a:rPr>
              <a:t>The sanctuary was the most special and important part of the temple. It was a very dark and mysterious place. Only the high priests and the pharaoh could ever enter the sanctuary.  In the middle of the sanctuary stood the shrine where the statue of the god or goddess was kept. </a:t>
            </a:r>
            <a:endParaRPr lang="en-US" sz="2800" b="1">
              <a:effectLst>
                <a:outerShdw blurRad="38100" dist="38100" dir="2700000" algn="tl">
                  <a:srgbClr val="000000"/>
                </a:outerShdw>
              </a:effectLst>
            </a:endParaRPr>
          </a:p>
          <a:p>
            <a:pPr>
              <a:defRPr/>
            </a:pPr>
            <a:endParaRPr lang="en-US" sz="2800">
              <a:effectLst>
                <a:outerShdw blurRad="38100" dist="38100" dir="2700000" algn="tl">
                  <a:srgbClr val="000000"/>
                </a:outerShdw>
              </a:effectLst>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000"/>
                                  </p:stCondLst>
                                  <p:childTnLst>
                                    <p:set>
                                      <p:cBhvr>
                                        <p:cTn id="6" dur="1" fill="hold">
                                          <p:stCondLst>
                                            <p:cond delay="0"/>
                                          </p:stCondLst>
                                        </p:cTn>
                                        <p:tgtEl>
                                          <p:spTgt spid="59394"/>
                                        </p:tgtEl>
                                        <p:attrNameLst>
                                          <p:attrName>style.visibility</p:attrName>
                                        </p:attrNameLst>
                                      </p:cBhvr>
                                      <p:to>
                                        <p:strVal val="visible"/>
                                      </p:to>
                                    </p:set>
                                    <p:anim calcmode="lin" valueType="num">
                                      <p:cBhvr>
                                        <p:cTn id="7" dur="500" fill="hold"/>
                                        <p:tgtEl>
                                          <p:spTgt spid="59394"/>
                                        </p:tgtEl>
                                        <p:attrNameLst>
                                          <p:attrName>ppt_w</p:attrName>
                                        </p:attrNameLst>
                                      </p:cBhvr>
                                      <p:tavLst>
                                        <p:tav tm="0">
                                          <p:val>
                                            <p:fltVal val="0"/>
                                          </p:val>
                                        </p:tav>
                                        <p:tav tm="100000">
                                          <p:val>
                                            <p:strVal val="#ppt_w"/>
                                          </p:val>
                                        </p:tav>
                                      </p:tavLst>
                                    </p:anim>
                                    <p:anim calcmode="lin" valueType="num">
                                      <p:cBhvr>
                                        <p:cTn id="8" dur="500" fill="hold"/>
                                        <p:tgtEl>
                                          <p:spTgt spid="5939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157697" name="Object 2"/>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name="Document" r:id="rId4" imgW="6082540" imgH="4596825" progId="Word.Document.8">
                  <p:embed/>
                </p:oleObj>
              </mc:Choice>
              <mc:Fallback>
                <p:oleObj name="Document" r:id="rId4" imgW="6082540" imgH="4596825"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7698" name="Rectangle 4"/>
          <p:cNvSpPr>
            <a:spLocks noGrp="1" noChangeArrowheads="1"/>
          </p:cNvSpPr>
          <p:nvPr>
            <p:ph type="title" idx="4294967295"/>
          </p:nvPr>
        </p:nvSpPr>
        <p:spPr>
          <a:xfrm>
            <a:off x="0" y="1752600"/>
            <a:ext cx="2743200" cy="609600"/>
          </a:xfrm>
          <a:solidFill>
            <a:schemeClr val="bg1"/>
          </a:solidFill>
        </p:spPr>
        <p:txBody>
          <a:bodyPr/>
          <a:lstStyle/>
          <a:p>
            <a:r>
              <a:rPr lang="en-US">
                <a:latin typeface="Arial" charset="0"/>
                <a:ea typeface="ＭＳ Ｐゴシック" charset="0"/>
                <a:cs typeface="Arial" charset="0"/>
              </a:rPr>
              <a:t>Statue</a:t>
            </a:r>
          </a:p>
        </p:txBody>
      </p:sp>
      <p:sp>
        <p:nvSpPr>
          <p:cNvPr id="5" name="Rectangle 4"/>
          <p:cNvSpPr txBox="1">
            <a:spLocks noChangeArrowheads="1"/>
          </p:cNvSpPr>
          <p:nvPr/>
        </p:nvSpPr>
        <p:spPr bwMode="auto">
          <a:xfrm>
            <a:off x="144016" y="-27384"/>
            <a:ext cx="8964488" cy="973212"/>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GB" sz="2400" b="1" i="1" dirty="0">
                <a:solidFill>
                  <a:schemeClr val="tx1"/>
                </a:solidFill>
                <a:effectLst>
                  <a:glow rad="165100">
                    <a:schemeClr val="bg2"/>
                  </a:glow>
                </a:effectLst>
                <a:latin typeface="Arial"/>
                <a:cs typeface="Arial"/>
              </a:rPr>
              <a:t>The ancient Egyptians believed that sometimes during rituals the god or goddess would enter the statue.</a:t>
            </a:r>
            <a:endParaRPr lang="en-US" sz="2400" dirty="0">
              <a:solidFill>
                <a:schemeClr val="tx1"/>
              </a:solidFill>
              <a:effectLst>
                <a:glow rad="165100">
                  <a:schemeClr val="bg2"/>
                </a:glow>
              </a:effectLst>
              <a:latin typeface="Arial"/>
              <a:ea typeface="ＭＳ Ｐゴシック" charset="0"/>
              <a:cs typeface="Arial"/>
            </a:endParaRPr>
          </a:p>
        </p:txBody>
      </p:sp>
    </p:spTree>
  </p:cSld>
  <p:clrMapOvr>
    <a:overrideClrMapping bg1="dk2" tx1="lt1" bg2="dk1"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1597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4"/>
          <p:cNvSpPr>
            <a:spLocks noGrp="1" noChangeArrowheads="1"/>
          </p:cNvSpPr>
          <p:nvPr>
            <p:ph type="title" idx="4294967295"/>
          </p:nvPr>
        </p:nvSpPr>
        <p:spPr>
          <a:xfrm>
            <a:off x="0" y="5715000"/>
            <a:ext cx="7772400" cy="1143000"/>
          </a:xfrm>
          <a:effectLst>
            <a:outerShdw blurRad="63500" dist="35921" dir="2700000" algn="ctr" rotWithShape="0">
              <a:srgbClr val="000000">
                <a:alpha val="74998"/>
              </a:srgbClr>
            </a:outerShdw>
          </a:effectLst>
        </p:spPr>
        <p:txBody>
          <a:bodyPr/>
          <a:lstStyle/>
          <a:p>
            <a:pPr>
              <a:defRPr/>
            </a:pPr>
            <a:r>
              <a:rPr lang="en-US" dirty="0">
                <a:latin typeface="Arial"/>
                <a:ea typeface="+mj-ea"/>
                <a:cs typeface="Arial"/>
              </a:rPr>
              <a:t>Sacred Lake</a:t>
            </a:r>
          </a:p>
        </p:txBody>
      </p:sp>
      <p:sp>
        <p:nvSpPr>
          <p:cNvPr id="5" name="TextBox 4"/>
          <p:cNvSpPr txBox="1"/>
          <p:nvPr/>
        </p:nvSpPr>
        <p:spPr>
          <a:xfrm>
            <a:off x="1066800" y="152400"/>
            <a:ext cx="8001000" cy="2246313"/>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GB" sz="2800" b="1" dirty="0">
                <a:solidFill>
                  <a:schemeClr val="bg2"/>
                </a:solidFill>
                <a:effectLst>
                  <a:outerShdw blurRad="38100" dist="38100" dir="2700000" algn="tl">
                    <a:srgbClr val="FFFFFF"/>
                  </a:outerShdw>
                </a:effectLst>
              </a:rPr>
              <a:t>The sacred lake was a pool of water next to the temple. It represented the world before time began. The priests used water from the sacred lake to perform rituals in the temple.</a:t>
            </a:r>
            <a:endParaRPr lang="en-US" sz="2800" b="1" dirty="0">
              <a:solidFill>
                <a:schemeClr val="bg2"/>
              </a:solidFill>
              <a:effectLst>
                <a:outerShdw blurRad="38100" dist="38100" dir="2700000" algn="tl">
                  <a:srgbClr val="FFFFFF"/>
                </a:outerShdw>
              </a:effectLst>
            </a:endParaRPr>
          </a:p>
          <a:p>
            <a:pPr>
              <a:defRPr/>
            </a:pPr>
            <a:endParaRPr lang="en-US" sz="2800" dirty="0">
              <a:solidFill>
                <a:schemeClr val="bg2"/>
              </a:solidFill>
              <a:effectLst>
                <a:outerShdw blurRad="38100" dist="38100" dir="2700000" algn="tl">
                  <a:srgbClr val="FFFFFF"/>
                </a:outerShdw>
              </a:effectLst>
            </a:endParaRPr>
          </a:p>
        </p:txBody>
      </p:sp>
    </p:spTree>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a:xfrm>
            <a:off x="457200" y="582613"/>
            <a:ext cx="8229600" cy="1143000"/>
          </a:xfrm>
        </p:spPr>
        <p:txBody>
          <a:bodyPr/>
          <a:lstStyle/>
          <a:p>
            <a:pPr eaLnBrk="1" hangingPunct="1">
              <a:defRPr/>
            </a:pPr>
            <a:r>
              <a:rPr lang="en-US">
                <a:latin typeface="Arial" charset="0"/>
                <a:ea typeface="ＭＳ Ｐゴシック" charset="0"/>
                <a:cs typeface="ＭＳ Ｐゴシック" charset="0"/>
              </a:rPr>
              <a:t>Similarities Between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Pagan Temples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&amp; the Jewish Temple</a:t>
            </a:r>
          </a:p>
        </p:txBody>
      </p:sp>
      <p:pic>
        <p:nvPicPr>
          <p:cNvPr id="161794" name="Picture 14" descr="altarst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44725"/>
            <a:ext cx="640080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Text Box 16"/>
          <p:cNvSpPr txBox="1">
            <a:spLocks noChangeArrowheads="1"/>
          </p:cNvSpPr>
          <p:nvPr/>
        </p:nvSpPr>
        <p:spPr bwMode="auto">
          <a:xfrm>
            <a:off x="8366125"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t>166</a:t>
            </a:r>
            <a:endParaRPr lang="en-US"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582613"/>
            <a:ext cx="8229600" cy="1143000"/>
          </a:xfrm>
        </p:spPr>
        <p:txBody>
          <a:bodyPr/>
          <a:lstStyle/>
          <a:p>
            <a:pPr eaLnBrk="1" hangingPunct="1">
              <a:defRPr/>
            </a:pPr>
            <a:r>
              <a:rPr lang="en-US">
                <a:latin typeface="Arial" charset="0"/>
                <a:ea typeface="ＭＳ Ｐゴシック" charset="0"/>
                <a:cs typeface="ＭＳ Ｐゴシック" charset="0"/>
              </a:rPr>
              <a:t>Similarities Between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Pagan Temples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&amp; the Jewish Temple</a:t>
            </a:r>
          </a:p>
        </p:txBody>
      </p:sp>
      <p:pic>
        <p:nvPicPr>
          <p:cNvPr id="16281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813425" y="3498850"/>
            <a:ext cx="3482975" cy="2322513"/>
          </a:xfrm>
          <a:noFill/>
          <a:extLst>
            <a:ext uri="{909E8E84-426E-40DD-AFC4-6F175D3DCCD1}">
              <a14:hiddenFill xmlns:a14="http://schemas.microsoft.com/office/drawing/2010/main">
                <a:solidFill>
                  <a:srgbClr val="FFFFFF"/>
                </a:solidFill>
              </a14:hiddenFill>
            </a:ext>
          </a:extLst>
        </p:spPr>
      </p:pic>
      <p:pic>
        <p:nvPicPr>
          <p:cNvPr id="45061" name="Picture 5" descr="modelsacrifi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4157663"/>
            <a:ext cx="45720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7"/>
          <p:cNvSpPr>
            <a:spLocks noChangeArrowheads="1"/>
          </p:cNvSpPr>
          <p:nvPr/>
        </p:nvSpPr>
        <p:spPr bwMode="auto">
          <a:xfrm>
            <a:off x="533400" y="2286000"/>
            <a:ext cx="6553200" cy="1828800"/>
          </a:xfrm>
          <a:prstGeom prst="rect">
            <a:avLst/>
          </a:prstGeom>
          <a:noFill/>
          <a:ln w="9525">
            <a:noFill/>
            <a:miter lim="800000"/>
            <a:headEnd/>
            <a:tailEnd/>
          </a:ln>
          <a:effectLst/>
        </p:spPr>
        <p:txBody>
          <a:bodyPr/>
          <a:lstStyle/>
          <a:p>
            <a:pPr marL="742950" indent="-742950" eaLnBrk="1" hangingPunct="1">
              <a:spcBef>
                <a:spcPct val="20000"/>
              </a:spcBef>
              <a:buClr>
                <a:schemeClr val="tx1"/>
              </a:buClr>
              <a:buSzPct val="90000"/>
              <a:buFont typeface="+mj-ea"/>
              <a:buAutoNum type="circleNumDbPlain"/>
              <a:defRPr/>
            </a:pPr>
            <a:r>
              <a:rPr lang="en-US" sz="3600" b="1" dirty="0">
                <a:effectLst>
                  <a:outerShdw blurRad="38100" dist="38100" dir="2700000" algn="tl">
                    <a:srgbClr val="000000"/>
                  </a:outerShdw>
                </a:effectLst>
              </a:rPr>
              <a:t>Purpose</a:t>
            </a:r>
          </a:p>
          <a:p>
            <a:pPr marL="971550" lvl="1" indent="-514350" eaLnBrk="1" hangingPunct="1">
              <a:spcBef>
                <a:spcPct val="20000"/>
              </a:spcBef>
              <a:buFont typeface="+mj-lt"/>
              <a:buAutoNum type="alphaLcParenR"/>
              <a:defRPr/>
            </a:pPr>
            <a:r>
              <a:rPr lang="en-US" sz="3200" b="1" dirty="0">
                <a:effectLst>
                  <a:outerShdw blurRad="38100" dist="38100" dir="2700000" algn="tl">
                    <a:srgbClr val="000000"/>
                  </a:outerShdw>
                </a:effectLst>
              </a:rPr>
              <a:t>Single deity worship</a:t>
            </a:r>
          </a:p>
          <a:p>
            <a:pPr marL="971550" lvl="1" indent="-514350" eaLnBrk="1" hangingPunct="1">
              <a:spcBef>
                <a:spcPct val="20000"/>
              </a:spcBef>
              <a:buFont typeface="+mj-lt"/>
              <a:buAutoNum type="alphaLcParenR"/>
              <a:defRPr/>
            </a:pPr>
            <a:r>
              <a:rPr lang="en-US" sz="3200" b="1" dirty="0">
                <a:effectLst>
                  <a:outerShdw blurRad="38100" dist="38100" dir="2700000" algn="tl">
                    <a:srgbClr val="000000"/>
                  </a:outerShdw>
                </a:effectLst>
              </a:rPr>
              <a:t>Sacrifices and offerings</a:t>
            </a:r>
          </a:p>
        </p:txBody>
      </p:sp>
      <p:sp>
        <p:nvSpPr>
          <p:cNvPr id="45065" name="Text Box 9"/>
          <p:cNvSpPr txBox="1">
            <a:spLocks noChangeArrowheads="1"/>
          </p:cNvSpPr>
          <p:nvPr/>
        </p:nvSpPr>
        <p:spPr bwMode="auto">
          <a:xfrm>
            <a:off x="8366125"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t>166</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dissolve">
                                      <p:cBhvr>
                                        <p:cTn id="7" dur="500"/>
                                        <p:tgtEl>
                                          <p:spTgt spid="45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5063">
                                            <p:txEl>
                                              <p:pRg st="0" end="0"/>
                                            </p:txEl>
                                          </p:spTgt>
                                        </p:tgtEl>
                                        <p:attrNameLst>
                                          <p:attrName>style.visibility</p:attrName>
                                        </p:attrNameLst>
                                      </p:cBhvr>
                                      <p:to>
                                        <p:strVal val="visible"/>
                                      </p:to>
                                    </p:set>
                                    <p:anim to="" calcmode="lin" valueType="num">
                                      <p:cBhvr>
                                        <p:cTn id="12" dur="1" fill="hold"/>
                                        <p:tgtEl>
                                          <p:spTgt spid="45063">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45063">
                                            <p:txEl>
                                              <p:pRg st="1" end="1"/>
                                            </p:txEl>
                                          </p:spTgt>
                                        </p:tgtEl>
                                        <p:attrNameLst>
                                          <p:attrName>style.visibility</p:attrName>
                                        </p:attrNameLst>
                                      </p:cBhvr>
                                      <p:to>
                                        <p:strVal val="visible"/>
                                      </p:to>
                                    </p:set>
                                    <p:anim to="" calcmode="lin" valueType="num">
                                      <p:cBhvr>
                                        <p:cTn id="17" dur="1" fill="hold"/>
                                        <p:tgtEl>
                                          <p:spTgt spid="45063">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45063">
                                            <p:txEl>
                                              <p:pRg st="2" end="2"/>
                                            </p:txEl>
                                          </p:spTgt>
                                        </p:tgtEl>
                                        <p:attrNameLst>
                                          <p:attrName>style.visibility</p:attrName>
                                        </p:attrNameLst>
                                      </p:cBhvr>
                                      <p:to>
                                        <p:strVal val="visible"/>
                                      </p:to>
                                    </p:set>
                                    <p:anim to="" calcmode="lin" valueType="num">
                                      <p:cBhvr>
                                        <p:cTn id="22" dur="1" fill="hold"/>
                                        <p:tgtEl>
                                          <p:spTgt spid="4506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582613"/>
            <a:ext cx="8229600" cy="1143000"/>
          </a:xfrm>
        </p:spPr>
        <p:txBody>
          <a:bodyPr/>
          <a:lstStyle/>
          <a:p>
            <a:pPr eaLnBrk="1" hangingPunct="1">
              <a:defRPr/>
            </a:pPr>
            <a:r>
              <a:rPr lang="en-US">
                <a:latin typeface="Arial" charset="0"/>
                <a:ea typeface="ＭＳ Ｐゴシック" charset="0"/>
                <a:cs typeface="ＭＳ Ｐゴシック" charset="0"/>
              </a:rPr>
              <a:t>Similarities Between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Pagan Temples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&amp; the Jewish Temple</a:t>
            </a:r>
          </a:p>
        </p:txBody>
      </p:sp>
      <p:pic>
        <p:nvPicPr>
          <p:cNvPr id="163842" name="Picture 6" descr="cedarofleba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384675"/>
            <a:ext cx="36671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304800" y="2362200"/>
            <a:ext cx="6553200" cy="4495800"/>
          </a:xfrm>
          <a:prstGeom prst="rect">
            <a:avLst/>
          </a:prstGeom>
          <a:noFill/>
          <a:ln w="9525">
            <a:noFill/>
            <a:miter lim="800000"/>
            <a:headEnd/>
            <a:tailEnd/>
          </a:ln>
          <a:effectLst/>
        </p:spPr>
        <p:txBody>
          <a:bodyPr/>
          <a:lstStyle/>
          <a:p>
            <a:pPr marL="742950" indent="-742950" eaLnBrk="1" hangingPunct="1">
              <a:spcBef>
                <a:spcPct val="20000"/>
              </a:spcBef>
              <a:buClr>
                <a:schemeClr val="tx1"/>
              </a:buClr>
              <a:buSzPct val="90000"/>
              <a:buFont typeface="+mj-ea"/>
              <a:buAutoNum type="circleNumDbPlain"/>
              <a:defRPr/>
            </a:pPr>
            <a:r>
              <a:rPr lang="en-US" sz="3600" b="1" dirty="0">
                <a:effectLst>
                  <a:outerShdw blurRad="38100" dist="38100" dir="2700000" algn="tl">
                    <a:srgbClr val="000000"/>
                  </a:outerShdw>
                </a:effectLst>
              </a:rPr>
              <a:t>Purpose</a:t>
            </a:r>
          </a:p>
          <a:p>
            <a:pPr marL="971550" lvl="1" indent="-514350" eaLnBrk="1" hangingPunct="1">
              <a:spcBef>
                <a:spcPct val="20000"/>
              </a:spcBef>
              <a:buFont typeface="+mj-lt"/>
              <a:buAutoNum type="alphaLcParenR"/>
              <a:defRPr/>
            </a:pPr>
            <a:r>
              <a:rPr lang="en-US" sz="3200" b="1" dirty="0">
                <a:effectLst>
                  <a:outerShdw blurRad="38100" dist="38100" dir="2700000" algn="tl">
                    <a:srgbClr val="000000"/>
                  </a:outerShdw>
                </a:effectLst>
              </a:rPr>
              <a:t>Single deity worship</a:t>
            </a:r>
          </a:p>
          <a:p>
            <a:pPr marL="971550" lvl="1" indent="-514350" eaLnBrk="1" hangingPunct="1">
              <a:spcBef>
                <a:spcPct val="20000"/>
              </a:spcBef>
              <a:buFont typeface="+mj-lt"/>
              <a:buAutoNum type="alphaLcParenR"/>
              <a:defRPr/>
            </a:pPr>
            <a:r>
              <a:rPr lang="en-US" sz="3200" b="1" dirty="0">
                <a:effectLst>
                  <a:outerShdw blurRad="38100" dist="38100" dir="2700000" algn="tl">
                    <a:srgbClr val="000000"/>
                  </a:outerShdw>
                </a:effectLst>
              </a:rPr>
              <a:t>Sacrifices and offerings</a:t>
            </a:r>
          </a:p>
          <a:p>
            <a:pPr marL="971550" lvl="1" indent="-514350" eaLnBrk="1" hangingPunct="1">
              <a:spcBef>
                <a:spcPct val="20000"/>
              </a:spcBef>
              <a:buFont typeface="+mj-lt"/>
              <a:buAutoNum type="alphaLcParenR"/>
              <a:defRPr/>
            </a:pPr>
            <a:r>
              <a:rPr lang="en-US" sz="3200" b="1" dirty="0">
                <a:effectLst>
                  <a:outerShdw blurRad="38100" dist="38100" dir="2700000" algn="tl">
                    <a:srgbClr val="000000"/>
                  </a:outerShdw>
                </a:effectLst>
              </a:rPr>
              <a:t>Palace of the deity</a:t>
            </a:r>
          </a:p>
          <a:p>
            <a:pPr marL="971550" lvl="1" indent="-514350" eaLnBrk="1" hangingPunct="1">
              <a:spcBef>
                <a:spcPct val="20000"/>
              </a:spcBef>
              <a:buFont typeface="+mj-lt"/>
              <a:buAutoNum type="alphaLcParenR"/>
              <a:defRPr/>
            </a:pPr>
            <a:r>
              <a:rPr lang="en-US" sz="3200" b="1" dirty="0">
                <a:effectLst>
                  <a:outerShdw blurRad="38100" dist="38100" dir="2700000" algn="tl">
                    <a:srgbClr val="000000"/>
                  </a:outerShdw>
                </a:effectLst>
              </a:rPr>
              <a:t>Entrance for priests only</a:t>
            </a:r>
          </a:p>
          <a:p>
            <a:pPr marL="971550" lvl="1" indent="-514350" eaLnBrk="1" hangingPunct="1">
              <a:spcBef>
                <a:spcPct val="20000"/>
              </a:spcBef>
              <a:buFont typeface="+mj-lt"/>
              <a:buAutoNum type="alphaLcParenR"/>
              <a:defRPr/>
            </a:pPr>
            <a:r>
              <a:rPr lang="en-US" sz="3200" b="1" dirty="0">
                <a:effectLst>
                  <a:outerShdw blurRad="38100" dist="38100" dir="2700000" algn="tl">
                    <a:srgbClr val="000000"/>
                  </a:outerShdw>
                </a:effectLst>
              </a:rPr>
              <a:t>Treasury</a:t>
            </a:r>
          </a:p>
          <a:p>
            <a:pPr marL="971550" lvl="1" indent="-514350" eaLnBrk="1" hangingPunct="1">
              <a:spcBef>
                <a:spcPct val="20000"/>
              </a:spcBef>
              <a:buFont typeface="+mj-lt"/>
              <a:buAutoNum type="alphaLcParenR"/>
              <a:defRPr/>
            </a:pPr>
            <a:r>
              <a:rPr lang="en-US" sz="3200" b="1" dirty="0">
                <a:effectLst>
                  <a:outerShdw blurRad="38100" dist="38100" dir="2700000" algn="tl">
                    <a:srgbClr val="000000"/>
                  </a:outerShdw>
                </a:effectLst>
              </a:rPr>
              <a:t>Primary gathering place</a:t>
            </a:r>
          </a:p>
        </p:txBody>
      </p:sp>
      <p:sp>
        <p:nvSpPr>
          <p:cNvPr id="44042" name="Text Box 10"/>
          <p:cNvSpPr txBox="1">
            <a:spLocks noChangeArrowheads="1"/>
          </p:cNvSpPr>
          <p:nvPr/>
        </p:nvSpPr>
        <p:spPr bwMode="auto">
          <a:xfrm>
            <a:off x="8366125"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t>166</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44040">
                                            <p:txEl>
                                              <p:pRg st="4" end="4"/>
                                            </p:txEl>
                                          </p:spTgt>
                                        </p:tgtEl>
                                        <p:attrNameLst>
                                          <p:attrName>style.visibility</p:attrName>
                                        </p:attrNameLst>
                                      </p:cBhvr>
                                      <p:to>
                                        <p:strVal val="visible"/>
                                      </p:to>
                                    </p:set>
                                    <p:anim to="" calcmode="lin" valueType="num">
                                      <p:cBhvr>
                                        <p:cTn id="7" dur="1" fill="hold"/>
                                        <p:tgtEl>
                                          <p:spTgt spid="44040">
                                            <p:txEl>
                                              <p:pRg st="4" end="4"/>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4040">
                                            <p:txEl>
                                              <p:pRg st="5" end="5"/>
                                            </p:txEl>
                                          </p:spTgt>
                                        </p:tgtEl>
                                        <p:attrNameLst>
                                          <p:attrName>style.visibility</p:attrName>
                                        </p:attrNameLst>
                                      </p:cBhvr>
                                      <p:to>
                                        <p:strVal val="visible"/>
                                      </p:to>
                                    </p:set>
                                    <p:anim to="" calcmode="lin" valueType="num">
                                      <p:cBhvr>
                                        <p:cTn id="12" dur="1" fill="hold"/>
                                        <p:tgtEl>
                                          <p:spTgt spid="44040">
                                            <p:txEl>
                                              <p:pRg st="5" end="5"/>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44040">
                                            <p:txEl>
                                              <p:pRg st="6" end="6"/>
                                            </p:txEl>
                                          </p:spTgt>
                                        </p:tgtEl>
                                        <p:attrNameLst>
                                          <p:attrName>style.visibility</p:attrName>
                                        </p:attrNameLst>
                                      </p:cBhvr>
                                      <p:to>
                                        <p:strVal val="visible"/>
                                      </p:to>
                                    </p:set>
                                    <p:anim to="" calcmode="lin" valueType="num">
                                      <p:cBhvr>
                                        <p:cTn id="17" dur="1" fill="hold"/>
                                        <p:tgtEl>
                                          <p:spTgt spid="44040">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Similarities Continued</a:t>
            </a:r>
          </a:p>
        </p:txBody>
      </p:sp>
      <p:graphicFrame>
        <p:nvGraphicFramePr>
          <p:cNvPr id="10244" name="Object 2"/>
          <p:cNvGraphicFramePr>
            <a:graphicFrameLocks noGrp="1" noChangeAspect="1"/>
          </p:cNvGraphicFramePr>
          <p:nvPr>
            <p:ph sz="quarter" idx="2"/>
          </p:nvPr>
        </p:nvGraphicFramePr>
        <p:xfrm>
          <a:off x="5749925" y="1600200"/>
          <a:ext cx="3575050" cy="4876800"/>
        </p:xfrm>
        <a:graphic>
          <a:graphicData uri="http://schemas.openxmlformats.org/presentationml/2006/ole">
            <mc:AlternateContent xmlns:mc="http://schemas.openxmlformats.org/markup-compatibility/2006">
              <mc:Choice xmlns:v="urn:schemas-microsoft-com:vml" Requires="v">
                <p:oleObj name="Photo Editor Photo" r:id="rId2" imgW="3459780" imgH="4717189" progId="MSPhotoEd.3">
                  <p:embed/>
                </p:oleObj>
              </mc:Choice>
              <mc:Fallback>
                <p:oleObj name="Photo Editor Photo" r:id="rId2" imgW="3459780" imgH="4717189" progId="MSPhotoEd.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925" y="1600200"/>
                        <a:ext cx="35750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 name="Object 3"/>
          <p:cNvGraphicFramePr>
            <a:graphicFrameLocks noGrp="1" noChangeAspect="1"/>
          </p:cNvGraphicFramePr>
          <p:nvPr>
            <p:ph sz="quarter" idx="3"/>
          </p:nvPr>
        </p:nvGraphicFramePr>
        <p:xfrm>
          <a:off x="5978525" y="1524000"/>
          <a:ext cx="3073400" cy="3698875"/>
        </p:xfrm>
        <a:graphic>
          <a:graphicData uri="http://schemas.openxmlformats.org/presentationml/2006/ole">
            <mc:AlternateContent xmlns:mc="http://schemas.openxmlformats.org/markup-compatibility/2006">
              <mc:Choice xmlns:v="urn:schemas-microsoft-com:vml" Requires="v">
                <p:oleObj name="Bitmap Image" r:id="rId4" imgW="1379048" imgH="1660952" progId="Paint.Picture">
                  <p:embed/>
                </p:oleObj>
              </mc:Choice>
              <mc:Fallback>
                <p:oleObj name="Bitmap Image" r:id="rId4" imgW="1379048" imgH="1660952"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525" y="1524000"/>
                        <a:ext cx="3073400"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248" name="Rectangle 8"/>
          <p:cNvSpPr>
            <a:spLocks noChangeArrowheads="1"/>
          </p:cNvSpPr>
          <p:nvPr/>
        </p:nvSpPr>
        <p:spPr bwMode="auto">
          <a:xfrm>
            <a:off x="107950" y="1524000"/>
            <a:ext cx="6248400" cy="4724400"/>
          </a:xfrm>
          <a:prstGeom prst="rect">
            <a:avLst/>
          </a:prstGeom>
          <a:noFill/>
          <a:ln w="9525">
            <a:noFill/>
            <a:miter lim="800000"/>
            <a:headEnd/>
            <a:tailEnd/>
          </a:ln>
          <a:effectLst/>
        </p:spPr>
        <p:txBody>
          <a:bodyPr/>
          <a:lstStyle/>
          <a:p>
            <a:pPr marL="514350" indent="-514350" eaLnBrk="1" hangingPunct="1">
              <a:lnSpc>
                <a:spcPct val="90000"/>
              </a:lnSpc>
              <a:spcBef>
                <a:spcPct val="20000"/>
              </a:spcBef>
              <a:buClr>
                <a:schemeClr val="tx1"/>
              </a:buClr>
              <a:buSzPct val="90000"/>
              <a:buFont typeface="+mj-ea"/>
              <a:buAutoNum type="circleNumDbPlain" startAt="2"/>
              <a:defRPr/>
            </a:pPr>
            <a:r>
              <a:rPr lang="en-US" sz="3200" b="1" dirty="0">
                <a:effectLst>
                  <a:outerShdw blurRad="38100" dist="38100" dir="2700000" algn="tl">
                    <a:srgbClr val="000000"/>
                  </a:outerShdw>
                </a:effectLst>
              </a:rPr>
              <a:t>Location</a:t>
            </a:r>
          </a:p>
          <a:p>
            <a:pPr marL="971550" lvl="1" indent="-514350" eaLnBrk="1" hangingPunct="1">
              <a:lnSpc>
                <a:spcPct val="90000"/>
              </a:lnSpc>
              <a:spcBef>
                <a:spcPct val="20000"/>
              </a:spcBef>
              <a:buFont typeface="+mj-lt"/>
              <a:buAutoNum type="alphaLcParenR"/>
              <a:defRPr/>
            </a:pPr>
            <a:r>
              <a:rPr lang="en-US" sz="2800" b="1" dirty="0">
                <a:effectLst>
                  <a:outerShdw blurRad="38100" dist="38100" dir="2700000" algn="tl">
                    <a:srgbClr val="000000"/>
                  </a:outerShdw>
                </a:effectLst>
              </a:rPr>
              <a:t>High elevation</a:t>
            </a:r>
          </a:p>
          <a:p>
            <a:pPr marL="971550" lvl="1" indent="-514350" eaLnBrk="1" hangingPunct="1">
              <a:lnSpc>
                <a:spcPct val="90000"/>
              </a:lnSpc>
              <a:spcBef>
                <a:spcPct val="20000"/>
              </a:spcBef>
              <a:buFont typeface="+mj-lt"/>
              <a:buAutoNum type="alphaLcParenR"/>
              <a:defRPr/>
            </a:pPr>
            <a:r>
              <a:rPr lang="en-US" sz="2800" b="1" dirty="0">
                <a:effectLst>
                  <a:outerShdw blurRad="38100" dist="38100" dir="2700000" algn="tl">
                    <a:srgbClr val="000000"/>
                  </a:outerShdw>
                </a:effectLst>
              </a:rPr>
              <a:t>Near king</a:t>
            </a:r>
            <a:r>
              <a:rPr lang="fr-FR" altLang="ja-JP" sz="2800" b="1" dirty="0">
                <a:effectLst>
                  <a:outerShdw blurRad="38100" dist="38100" dir="2700000" algn="tl">
                    <a:srgbClr val="000000"/>
                  </a:outerShdw>
                </a:effectLst>
              </a:rPr>
              <a:t>'</a:t>
            </a:r>
            <a:r>
              <a:rPr lang="en-US" sz="2800" b="1" dirty="0">
                <a:effectLst>
                  <a:outerShdw blurRad="38100" dist="38100" dir="2700000" algn="tl">
                    <a:srgbClr val="000000"/>
                  </a:outerShdw>
                </a:effectLst>
              </a:rPr>
              <a:t>s palace</a:t>
            </a:r>
          </a:p>
          <a:p>
            <a:pPr marL="514350" indent="-514350" eaLnBrk="1" hangingPunct="1">
              <a:lnSpc>
                <a:spcPct val="90000"/>
              </a:lnSpc>
              <a:spcBef>
                <a:spcPct val="20000"/>
              </a:spcBef>
              <a:buClr>
                <a:schemeClr val="tx1"/>
              </a:buClr>
              <a:buSzPct val="90000"/>
              <a:buFont typeface="+mj-ea"/>
              <a:buAutoNum type="circleNumDbPlain" startAt="2"/>
              <a:defRPr/>
            </a:pPr>
            <a:r>
              <a:rPr lang="en-US" sz="3200" b="1" dirty="0">
                <a:effectLst>
                  <a:outerShdw blurRad="38100" dist="38100" dir="2700000" algn="tl">
                    <a:srgbClr val="000000"/>
                  </a:outerShdw>
                </a:effectLst>
              </a:rPr>
              <a:t>Architecture</a:t>
            </a:r>
          </a:p>
          <a:p>
            <a:pPr marL="971550" lvl="1" indent="-514350" eaLnBrk="1" hangingPunct="1">
              <a:lnSpc>
                <a:spcPct val="90000"/>
              </a:lnSpc>
              <a:spcBef>
                <a:spcPct val="20000"/>
              </a:spcBef>
              <a:buFont typeface="+mj-lt"/>
              <a:buAutoNum type="alphaLcParenR"/>
              <a:defRPr/>
            </a:pPr>
            <a:r>
              <a:rPr lang="en-US" sz="2800" b="1" dirty="0">
                <a:effectLst>
                  <a:outerShdw blurRad="38100" dist="38100" dir="2700000" algn="tl">
                    <a:srgbClr val="000000"/>
                  </a:outerShdw>
                </a:effectLst>
              </a:rPr>
              <a:t>Portable shrines</a:t>
            </a:r>
          </a:p>
          <a:p>
            <a:pPr marL="971550" lvl="1" indent="-514350" eaLnBrk="1" hangingPunct="1">
              <a:lnSpc>
                <a:spcPct val="90000"/>
              </a:lnSpc>
              <a:spcBef>
                <a:spcPct val="20000"/>
              </a:spcBef>
              <a:buFont typeface="+mj-lt"/>
              <a:buAutoNum type="alphaLcParenR"/>
              <a:defRPr/>
            </a:pPr>
            <a:r>
              <a:rPr lang="en-US" sz="2800" b="1" dirty="0">
                <a:effectLst>
                  <a:outerShdw blurRad="38100" dist="38100" dir="2700000" algn="tl">
                    <a:srgbClr val="000000"/>
                  </a:outerShdw>
                </a:effectLst>
              </a:rPr>
              <a:t>Tripartite (3 sections)</a:t>
            </a:r>
          </a:p>
          <a:p>
            <a:pPr marL="971550" lvl="1" indent="-514350" eaLnBrk="1" hangingPunct="1">
              <a:lnSpc>
                <a:spcPct val="90000"/>
              </a:lnSpc>
              <a:spcBef>
                <a:spcPct val="20000"/>
              </a:spcBef>
              <a:buFont typeface="+mj-lt"/>
              <a:buAutoNum type="alphaLcParenR"/>
              <a:defRPr/>
            </a:pPr>
            <a:r>
              <a:rPr lang="en-US" sz="2800" b="1" dirty="0">
                <a:effectLst>
                  <a:outerShdw blurRad="38100" dist="38100" dir="2700000" algn="tl">
                    <a:srgbClr val="000000"/>
                  </a:outerShdw>
                </a:effectLst>
              </a:rPr>
              <a:t>Twin pillars</a:t>
            </a:r>
          </a:p>
          <a:p>
            <a:pPr marL="971550" lvl="1" indent="-514350" eaLnBrk="1" hangingPunct="1">
              <a:lnSpc>
                <a:spcPct val="90000"/>
              </a:lnSpc>
              <a:spcBef>
                <a:spcPct val="20000"/>
              </a:spcBef>
              <a:buFont typeface="+mj-lt"/>
              <a:buAutoNum type="alphaLcParenR"/>
              <a:defRPr/>
            </a:pPr>
            <a:r>
              <a:rPr lang="en-US" sz="2800" b="1" dirty="0">
                <a:effectLst>
                  <a:outerShdw blurRad="38100" dist="38100" dir="2700000" algn="tl">
                    <a:srgbClr val="000000"/>
                  </a:outerShdw>
                </a:effectLst>
              </a:rPr>
              <a:t>Decorations</a:t>
            </a:r>
          </a:p>
          <a:p>
            <a:pPr marL="971550" lvl="1" indent="-514350" eaLnBrk="1" hangingPunct="1">
              <a:lnSpc>
                <a:spcPct val="90000"/>
              </a:lnSpc>
              <a:spcBef>
                <a:spcPct val="20000"/>
              </a:spcBef>
              <a:buFont typeface="+mj-lt"/>
              <a:buAutoNum type="alphaLcParenR"/>
              <a:defRPr/>
            </a:pPr>
            <a:r>
              <a:rPr lang="en-US" sz="2800" b="1" dirty="0">
                <a:effectLst>
                  <a:outerShdw blurRad="38100" dist="38100" dir="2700000" algn="tl">
                    <a:srgbClr val="000000"/>
                  </a:outerShdw>
                </a:effectLst>
              </a:rPr>
              <a:t>Cosmological significance</a:t>
            </a:r>
          </a:p>
        </p:txBody>
      </p:sp>
      <p:sp>
        <p:nvSpPr>
          <p:cNvPr id="10250" name="Text Box 10"/>
          <p:cNvSpPr txBox="1">
            <a:spLocks noChangeArrowheads="1"/>
          </p:cNvSpPr>
          <p:nvPr/>
        </p:nvSpPr>
        <p:spPr bwMode="auto">
          <a:xfrm>
            <a:off x="8366125"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t>167</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8">
                                            <p:txEl>
                                              <p:pRg st="0" end="0"/>
                                            </p:txEl>
                                          </p:spTgt>
                                        </p:tgtEl>
                                        <p:attrNameLst>
                                          <p:attrName>style.visibility</p:attrName>
                                        </p:attrNameLst>
                                      </p:cBhvr>
                                      <p:to>
                                        <p:strVal val="visible"/>
                                      </p:to>
                                    </p:set>
                                    <p:anim calcmode="lin" valueType="num">
                                      <p:cBhvr>
                                        <p:cTn id="7" dur="1000" fill="hold"/>
                                        <p:tgtEl>
                                          <p:spTgt spid="1024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8">
                                            <p:txEl>
                                              <p:pRg st="0" end="0"/>
                                            </p:txEl>
                                          </p:spTgt>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0248">
                                            <p:txEl>
                                              <p:pRg st="1" end="1"/>
                                            </p:txEl>
                                          </p:spTgt>
                                        </p:tgtEl>
                                        <p:attrNameLst>
                                          <p:attrName>style.visibility</p:attrName>
                                        </p:attrNameLst>
                                      </p:cBhvr>
                                      <p:to>
                                        <p:strVal val="visible"/>
                                      </p:to>
                                    </p:set>
                                    <p:anim calcmode="lin" valueType="num">
                                      <p:cBhvr>
                                        <p:cTn id="13" dur="1000" fill="hold"/>
                                        <p:tgtEl>
                                          <p:spTgt spid="10248">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10248">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0248">
                                            <p:txEl>
                                              <p:pRg st="1" end="1"/>
                                            </p:txEl>
                                          </p:spTgt>
                                        </p:tgtEl>
                                      </p:cBhvr>
                                    </p:animEffect>
                                  </p:childTnLst>
                                </p:cTn>
                              </p:par>
                              <p:par>
                                <p:cTn id="16" presetID="37" presetClass="entr" presetSubtype="0" fill="hold" nodeType="withEffect">
                                  <p:stCondLst>
                                    <p:cond delay="0"/>
                                  </p:stCondLst>
                                  <p:childTnLst>
                                    <p:set>
                                      <p:cBhvr>
                                        <p:cTn id="17" dur="1" fill="hold">
                                          <p:stCondLst>
                                            <p:cond delay="0"/>
                                          </p:stCondLst>
                                        </p:cTn>
                                        <p:tgtEl>
                                          <p:spTgt spid="10246"/>
                                        </p:tgtEl>
                                        <p:attrNameLst>
                                          <p:attrName>style.visibility</p:attrName>
                                        </p:attrNameLst>
                                      </p:cBhvr>
                                      <p:to>
                                        <p:strVal val="visible"/>
                                      </p:to>
                                    </p:set>
                                    <p:animEffect transition="in" filter="fade">
                                      <p:cBhvr>
                                        <p:cTn id="18" dur="1000"/>
                                        <p:tgtEl>
                                          <p:spTgt spid="10246"/>
                                        </p:tgtEl>
                                      </p:cBhvr>
                                    </p:animEffect>
                                    <p:anim calcmode="lin" valueType="num">
                                      <p:cBhvr>
                                        <p:cTn id="19" dur="1000" fill="hold"/>
                                        <p:tgtEl>
                                          <p:spTgt spid="10246"/>
                                        </p:tgtEl>
                                        <p:attrNameLst>
                                          <p:attrName>ppt_x</p:attrName>
                                        </p:attrNameLst>
                                      </p:cBhvr>
                                      <p:tavLst>
                                        <p:tav tm="0">
                                          <p:val>
                                            <p:strVal val="#ppt_x"/>
                                          </p:val>
                                        </p:tav>
                                        <p:tav tm="100000">
                                          <p:val>
                                            <p:strVal val="#ppt_x"/>
                                          </p:val>
                                        </p:tav>
                                      </p:tavLst>
                                    </p:anim>
                                    <p:anim calcmode="lin" valueType="num">
                                      <p:cBhvr>
                                        <p:cTn id="20" dur="900" decel="100000" fill="hold"/>
                                        <p:tgtEl>
                                          <p:spTgt spid="1024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246"/>
                                        </p:tgtEl>
                                        <p:attrNameLst>
                                          <p:attrName>ppt_y</p:attrName>
                                        </p:attrNameLst>
                                      </p:cBhvr>
                                      <p:tavLst>
                                        <p:tav tm="0">
                                          <p:val>
                                            <p:strVal val="#ppt_y-.03"/>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xit" presetSubtype="10" fill="hold" nodeType="clickEffect">
                                  <p:stCondLst>
                                    <p:cond delay="0"/>
                                  </p:stCondLst>
                                  <p:childTnLst>
                                    <p:animEffect transition="out" filter="checkerboard(across)">
                                      <p:cBhvr>
                                        <p:cTn id="25" dur="500"/>
                                        <p:tgtEl>
                                          <p:spTgt spid="10246"/>
                                        </p:tgtEl>
                                      </p:cBhvr>
                                    </p:animEffect>
                                    <p:set>
                                      <p:cBhvr>
                                        <p:cTn id="26" dur="1" fill="hold">
                                          <p:stCondLst>
                                            <p:cond delay="499"/>
                                          </p:stCondLst>
                                        </p:cTn>
                                        <p:tgtEl>
                                          <p:spTgt spid="10246"/>
                                        </p:tgtEl>
                                        <p:attrNameLst>
                                          <p:attrName>style.visibility</p:attrName>
                                        </p:attrNameLst>
                                      </p:cBhvr>
                                      <p:to>
                                        <p:strVal val="hidden"/>
                                      </p:to>
                                    </p:set>
                                  </p:childTnLst>
                                </p:cTn>
                              </p:par>
                              <p:par>
                                <p:cTn id="27" presetID="55" presetClass="entr" presetSubtype="0" fill="hold" grpId="0" nodeType="withEffect">
                                  <p:stCondLst>
                                    <p:cond delay="0"/>
                                  </p:stCondLst>
                                  <p:childTnLst>
                                    <p:set>
                                      <p:cBhvr>
                                        <p:cTn id="28" dur="1" fill="hold">
                                          <p:stCondLst>
                                            <p:cond delay="0"/>
                                          </p:stCondLst>
                                        </p:cTn>
                                        <p:tgtEl>
                                          <p:spTgt spid="10248">
                                            <p:txEl>
                                              <p:pRg st="2" end="2"/>
                                            </p:txEl>
                                          </p:spTgt>
                                        </p:tgtEl>
                                        <p:attrNameLst>
                                          <p:attrName>style.visibility</p:attrName>
                                        </p:attrNameLst>
                                      </p:cBhvr>
                                      <p:to>
                                        <p:strVal val="visible"/>
                                      </p:to>
                                    </p:set>
                                    <p:anim calcmode="lin" valueType="num">
                                      <p:cBhvr>
                                        <p:cTn id="29" dur="1000" fill="hold"/>
                                        <p:tgtEl>
                                          <p:spTgt spid="10248">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10248">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10248">
                                            <p:txEl>
                                              <p:pRg st="2" end="2"/>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10244"/>
                                        </p:tgtEl>
                                        <p:attrNameLst>
                                          <p:attrName>style.visibility</p:attrName>
                                        </p:attrNameLst>
                                      </p:cBhvr>
                                      <p:to>
                                        <p:strVal val="visible"/>
                                      </p:to>
                                    </p:set>
                                    <p:anim calcmode="lin" valueType="num">
                                      <p:cBhvr>
                                        <p:cTn id="34" dur="1000" fill="hold"/>
                                        <p:tgtEl>
                                          <p:spTgt spid="10244"/>
                                        </p:tgtEl>
                                        <p:attrNameLst>
                                          <p:attrName>ppt_w</p:attrName>
                                        </p:attrNameLst>
                                      </p:cBhvr>
                                      <p:tavLst>
                                        <p:tav tm="0">
                                          <p:val>
                                            <p:strVal val="#ppt_w*0.70"/>
                                          </p:val>
                                        </p:tav>
                                        <p:tav tm="100000">
                                          <p:val>
                                            <p:strVal val="#ppt_w"/>
                                          </p:val>
                                        </p:tav>
                                      </p:tavLst>
                                    </p:anim>
                                    <p:anim calcmode="lin" valueType="num">
                                      <p:cBhvr>
                                        <p:cTn id="35" dur="1000" fill="hold"/>
                                        <p:tgtEl>
                                          <p:spTgt spid="10244"/>
                                        </p:tgtEl>
                                        <p:attrNameLst>
                                          <p:attrName>ppt_h</p:attrName>
                                        </p:attrNameLst>
                                      </p:cBhvr>
                                      <p:tavLst>
                                        <p:tav tm="0">
                                          <p:val>
                                            <p:strVal val="#ppt_h"/>
                                          </p:val>
                                        </p:tav>
                                        <p:tav tm="100000">
                                          <p:val>
                                            <p:strVal val="#ppt_h"/>
                                          </p:val>
                                        </p:tav>
                                      </p:tavLst>
                                    </p:anim>
                                    <p:animEffect transition="in" filter="fade">
                                      <p:cBhvr>
                                        <p:cTn id="36" dur="1000"/>
                                        <p:tgtEl>
                                          <p:spTgt spid="1024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nodeType="clickEffect">
                                  <p:stCondLst>
                                    <p:cond delay="0"/>
                                  </p:stCondLst>
                                  <p:childTnLst>
                                    <p:animEffect transition="out" filter="blinds(horizontal)">
                                      <p:cBhvr>
                                        <p:cTn id="40" dur="500"/>
                                        <p:tgtEl>
                                          <p:spTgt spid="10244"/>
                                        </p:tgtEl>
                                      </p:cBhvr>
                                    </p:animEffect>
                                    <p:set>
                                      <p:cBhvr>
                                        <p:cTn id="41" dur="1" fill="hold">
                                          <p:stCondLst>
                                            <p:cond delay="499"/>
                                          </p:stCondLst>
                                        </p:cTn>
                                        <p:tgtEl>
                                          <p:spTgt spid="10244"/>
                                        </p:tgtEl>
                                        <p:attrNameLst>
                                          <p:attrName>style.visibility</p:attrName>
                                        </p:attrNameLst>
                                      </p:cBhvr>
                                      <p:to>
                                        <p:strVal val="hidden"/>
                                      </p:to>
                                    </p:set>
                                  </p:childTnLst>
                                </p:cTn>
                              </p:par>
                              <p:par>
                                <p:cTn id="42" presetID="55" presetClass="entr" presetSubtype="0" fill="hold" grpId="0" nodeType="withEffect">
                                  <p:stCondLst>
                                    <p:cond delay="0"/>
                                  </p:stCondLst>
                                  <p:childTnLst>
                                    <p:set>
                                      <p:cBhvr>
                                        <p:cTn id="43" dur="1" fill="hold">
                                          <p:stCondLst>
                                            <p:cond delay="0"/>
                                          </p:stCondLst>
                                        </p:cTn>
                                        <p:tgtEl>
                                          <p:spTgt spid="10248">
                                            <p:txEl>
                                              <p:pRg st="3" end="3"/>
                                            </p:txEl>
                                          </p:spTgt>
                                        </p:tgtEl>
                                        <p:attrNameLst>
                                          <p:attrName>style.visibility</p:attrName>
                                        </p:attrNameLst>
                                      </p:cBhvr>
                                      <p:to>
                                        <p:strVal val="visible"/>
                                      </p:to>
                                    </p:set>
                                    <p:anim calcmode="lin" valueType="num">
                                      <p:cBhvr>
                                        <p:cTn id="44" dur="1000" fill="hold"/>
                                        <p:tgtEl>
                                          <p:spTgt spid="10248">
                                            <p:txEl>
                                              <p:pRg st="3" end="3"/>
                                            </p:txEl>
                                          </p:spTgt>
                                        </p:tgtEl>
                                        <p:attrNameLst>
                                          <p:attrName>ppt_w</p:attrName>
                                        </p:attrNameLst>
                                      </p:cBhvr>
                                      <p:tavLst>
                                        <p:tav tm="0">
                                          <p:val>
                                            <p:strVal val="#ppt_w*0.70"/>
                                          </p:val>
                                        </p:tav>
                                        <p:tav tm="100000">
                                          <p:val>
                                            <p:strVal val="#ppt_w"/>
                                          </p:val>
                                        </p:tav>
                                      </p:tavLst>
                                    </p:anim>
                                    <p:anim calcmode="lin" valueType="num">
                                      <p:cBhvr>
                                        <p:cTn id="45" dur="1000" fill="hold"/>
                                        <p:tgtEl>
                                          <p:spTgt spid="10248">
                                            <p:txEl>
                                              <p:pRg st="3" end="3"/>
                                            </p:txEl>
                                          </p:spTgt>
                                        </p:tgtEl>
                                        <p:attrNameLst>
                                          <p:attrName>ppt_h</p:attrName>
                                        </p:attrNameLst>
                                      </p:cBhvr>
                                      <p:tavLst>
                                        <p:tav tm="0">
                                          <p:val>
                                            <p:strVal val="#ppt_h"/>
                                          </p:val>
                                        </p:tav>
                                        <p:tav tm="100000">
                                          <p:val>
                                            <p:strVal val="#ppt_h"/>
                                          </p:val>
                                        </p:tav>
                                      </p:tavLst>
                                    </p:anim>
                                    <p:animEffect transition="in" filter="fade">
                                      <p:cBhvr>
                                        <p:cTn id="46" dur="1000"/>
                                        <p:tgtEl>
                                          <p:spTgt spid="10248">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10248">
                                            <p:txEl>
                                              <p:pRg st="4" end="4"/>
                                            </p:txEl>
                                          </p:spTgt>
                                        </p:tgtEl>
                                        <p:attrNameLst>
                                          <p:attrName>style.visibility</p:attrName>
                                        </p:attrNameLst>
                                      </p:cBhvr>
                                      <p:to>
                                        <p:strVal val="visible"/>
                                      </p:to>
                                    </p:set>
                                    <p:anim calcmode="lin" valueType="num">
                                      <p:cBhvr>
                                        <p:cTn id="51" dur="1000" fill="hold"/>
                                        <p:tgtEl>
                                          <p:spTgt spid="10248">
                                            <p:txEl>
                                              <p:pRg st="4" end="4"/>
                                            </p:txEl>
                                          </p:spTgt>
                                        </p:tgtEl>
                                        <p:attrNameLst>
                                          <p:attrName>ppt_w</p:attrName>
                                        </p:attrNameLst>
                                      </p:cBhvr>
                                      <p:tavLst>
                                        <p:tav tm="0">
                                          <p:val>
                                            <p:strVal val="#ppt_w*0.70"/>
                                          </p:val>
                                        </p:tav>
                                        <p:tav tm="100000">
                                          <p:val>
                                            <p:strVal val="#ppt_w"/>
                                          </p:val>
                                        </p:tav>
                                      </p:tavLst>
                                    </p:anim>
                                    <p:anim calcmode="lin" valueType="num">
                                      <p:cBhvr>
                                        <p:cTn id="52" dur="1000" fill="hold"/>
                                        <p:tgtEl>
                                          <p:spTgt spid="10248">
                                            <p:txEl>
                                              <p:pRg st="4" end="4"/>
                                            </p:txEl>
                                          </p:spTgt>
                                        </p:tgtEl>
                                        <p:attrNameLst>
                                          <p:attrName>ppt_h</p:attrName>
                                        </p:attrNameLst>
                                      </p:cBhvr>
                                      <p:tavLst>
                                        <p:tav tm="0">
                                          <p:val>
                                            <p:strVal val="#ppt_h"/>
                                          </p:val>
                                        </p:tav>
                                        <p:tav tm="100000">
                                          <p:val>
                                            <p:strVal val="#ppt_h"/>
                                          </p:val>
                                        </p:tav>
                                      </p:tavLst>
                                    </p:anim>
                                    <p:animEffect transition="in" filter="fade">
                                      <p:cBhvr>
                                        <p:cTn id="53" dur="1000"/>
                                        <p:tgtEl>
                                          <p:spTgt spid="10248">
                                            <p:txEl>
                                              <p:pRg st="4" end="4"/>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0248">
                                            <p:txEl>
                                              <p:pRg st="5" end="5"/>
                                            </p:txEl>
                                          </p:spTgt>
                                        </p:tgtEl>
                                        <p:attrNameLst>
                                          <p:attrName>style.visibility</p:attrName>
                                        </p:attrNameLst>
                                      </p:cBhvr>
                                      <p:to>
                                        <p:strVal val="visible"/>
                                      </p:to>
                                    </p:set>
                                    <p:anim calcmode="lin" valueType="num">
                                      <p:cBhvr>
                                        <p:cTn id="58" dur="1000" fill="hold"/>
                                        <p:tgtEl>
                                          <p:spTgt spid="10248">
                                            <p:txEl>
                                              <p:pRg st="5" end="5"/>
                                            </p:txEl>
                                          </p:spTgt>
                                        </p:tgtEl>
                                        <p:attrNameLst>
                                          <p:attrName>ppt_w</p:attrName>
                                        </p:attrNameLst>
                                      </p:cBhvr>
                                      <p:tavLst>
                                        <p:tav tm="0">
                                          <p:val>
                                            <p:strVal val="#ppt_w*0.70"/>
                                          </p:val>
                                        </p:tav>
                                        <p:tav tm="100000">
                                          <p:val>
                                            <p:strVal val="#ppt_w"/>
                                          </p:val>
                                        </p:tav>
                                      </p:tavLst>
                                    </p:anim>
                                    <p:anim calcmode="lin" valueType="num">
                                      <p:cBhvr>
                                        <p:cTn id="59" dur="1000" fill="hold"/>
                                        <p:tgtEl>
                                          <p:spTgt spid="10248">
                                            <p:txEl>
                                              <p:pRg st="5" end="5"/>
                                            </p:txEl>
                                          </p:spTgt>
                                        </p:tgtEl>
                                        <p:attrNameLst>
                                          <p:attrName>ppt_h</p:attrName>
                                        </p:attrNameLst>
                                      </p:cBhvr>
                                      <p:tavLst>
                                        <p:tav tm="0">
                                          <p:val>
                                            <p:strVal val="#ppt_h"/>
                                          </p:val>
                                        </p:tav>
                                        <p:tav tm="100000">
                                          <p:val>
                                            <p:strVal val="#ppt_h"/>
                                          </p:val>
                                        </p:tav>
                                      </p:tavLst>
                                    </p:anim>
                                    <p:animEffect transition="in" filter="fade">
                                      <p:cBhvr>
                                        <p:cTn id="60" dur="1000"/>
                                        <p:tgtEl>
                                          <p:spTgt spid="10248">
                                            <p:txEl>
                                              <p:pRg st="5" end="5"/>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10248">
                                            <p:txEl>
                                              <p:pRg st="6" end="6"/>
                                            </p:txEl>
                                          </p:spTgt>
                                        </p:tgtEl>
                                        <p:attrNameLst>
                                          <p:attrName>style.visibility</p:attrName>
                                        </p:attrNameLst>
                                      </p:cBhvr>
                                      <p:to>
                                        <p:strVal val="visible"/>
                                      </p:to>
                                    </p:set>
                                    <p:anim calcmode="lin" valueType="num">
                                      <p:cBhvr>
                                        <p:cTn id="65" dur="1000" fill="hold"/>
                                        <p:tgtEl>
                                          <p:spTgt spid="10248">
                                            <p:txEl>
                                              <p:pRg st="6" end="6"/>
                                            </p:txEl>
                                          </p:spTgt>
                                        </p:tgtEl>
                                        <p:attrNameLst>
                                          <p:attrName>ppt_w</p:attrName>
                                        </p:attrNameLst>
                                      </p:cBhvr>
                                      <p:tavLst>
                                        <p:tav tm="0">
                                          <p:val>
                                            <p:strVal val="#ppt_w*0.70"/>
                                          </p:val>
                                        </p:tav>
                                        <p:tav tm="100000">
                                          <p:val>
                                            <p:strVal val="#ppt_w"/>
                                          </p:val>
                                        </p:tav>
                                      </p:tavLst>
                                    </p:anim>
                                    <p:anim calcmode="lin" valueType="num">
                                      <p:cBhvr>
                                        <p:cTn id="66" dur="1000" fill="hold"/>
                                        <p:tgtEl>
                                          <p:spTgt spid="10248">
                                            <p:txEl>
                                              <p:pRg st="6" end="6"/>
                                            </p:txEl>
                                          </p:spTgt>
                                        </p:tgtEl>
                                        <p:attrNameLst>
                                          <p:attrName>ppt_h</p:attrName>
                                        </p:attrNameLst>
                                      </p:cBhvr>
                                      <p:tavLst>
                                        <p:tav tm="0">
                                          <p:val>
                                            <p:strVal val="#ppt_h"/>
                                          </p:val>
                                        </p:tav>
                                        <p:tav tm="100000">
                                          <p:val>
                                            <p:strVal val="#ppt_h"/>
                                          </p:val>
                                        </p:tav>
                                      </p:tavLst>
                                    </p:anim>
                                    <p:animEffect transition="in" filter="fade">
                                      <p:cBhvr>
                                        <p:cTn id="67" dur="1000"/>
                                        <p:tgtEl>
                                          <p:spTgt spid="10248">
                                            <p:txEl>
                                              <p:pRg st="6" end="6"/>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5" presetClass="entr" presetSubtype="0" fill="hold" grpId="0" nodeType="clickEffect">
                                  <p:stCondLst>
                                    <p:cond delay="0"/>
                                  </p:stCondLst>
                                  <p:childTnLst>
                                    <p:set>
                                      <p:cBhvr>
                                        <p:cTn id="71" dur="1" fill="hold">
                                          <p:stCondLst>
                                            <p:cond delay="0"/>
                                          </p:stCondLst>
                                        </p:cTn>
                                        <p:tgtEl>
                                          <p:spTgt spid="10248">
                                            <p:txEl>
                                              <p:pRg st="7" end="7"/>
                                            </p:txEl>
                                          </p:spTgt>
                                        </p:tgtEl>
                                        <p:attrNameLst>
                                          <p:attrName>style.visibility</p:attrName>
                                        </p:attrNameLst>
                                      </p:cBhvr>
                                      <p:to>
                                        <p:strVal val="visible"/>
                                      </p:to>
                                    </p:set>
                                    <p:anim calcmode="lin" valueType="num">
                                      <p:cBhvr>
                                        <p:cTn id="72" dur="1000" fill="hold"/>
                                        <p:tgtEl>
                                          <p:spTgt spid="10248">
                                            <p:txEl>
                                              <p:pRg st="7" end="7"/>
                                            </p:txEl>
                                          </p:spTgt>
                                        </p:tgtEl>
                                        <p:attrNameLst>
                                          <p:attrName>ppt_w</p:attrName>
                                        </p:attrNameLst>
                                      </p:cBhvr>
                                      <p:tavLst>
                                        <p:tav tm="0">
                                          <p:val>
                                            <p:strVal val="#ppt_w*0.70"/>
                                          </p:val>
                                        </p:tav>
                                        <p:tav tm="100000">
                                          <p:val>
                                            <p:strVal val="#ppt_w"/>
                                          </p:val>
                                        </p:tav>
                                      </p:tavLst>
                                    </p:anim>
                                    <p:anim calcmode="lin" valueType="num">
                                      <p:cBhvr>
                                        <p:cTn id="73" dur="1000" fill="hold"/>
                                        <p:tgtEl>
                                          <p:spTgt spid="10248">
                                            <p:txEl>
                                              <p:pRg st="7" end="7"/>
                                            </p:txEl>
                                          </p:spTgt>
                                        </p:tgtEl>
                                        <p:attrNameLst>
                                          <p:attrName>ppt_h</p:attrName>
                                        </p:attrNameLst>
                                      </p:cBhvr>
                                      <p:tavLst>
                                        <p:tav tm="0">
                                          <p:val>
                                            <p:strVal val="#ppt_h"/>
                                          </p:val>
                                        </p:tav>
                                        <p:tav tm="100000">
                                          <p:val>
                                            <p:strVal val="#ppt_h"/>
                                          </p:val>
                                        </p:tav>
                                      </p:tavLst>
                                    </p:anim>
                                    <p:animEffect transition="in" filter="fade">
                                      <p:cBhvr>
                                        <p:cTn id="74" dur="1000"/>
                                        <p:tgtEl>
                                          <p:spTgt spid="10248">
                                            <p:txEl>
                                              <p:pRg st="7" end="7"/>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10248">
                                            <p:txEl>
                                              <p:pRg st="8" end="8"/>
                                            </p:txEl>
                                          </p:spTgt>
                                        </p:tgtEl>
                                        <p:attrNameLst>
                                          <p:attrName>style.visibility</p:attrName>
                                        </p:attrNameLst>
                                      </p:cBhvr>
                                      <p:to>
                                        <p:strVal val="visible"/>
                                      </p:to>
                                    </p:set>
                                    <p:anim calcmode="lin" valueType="num">
                                      <p:cBhvr>
                                        <p:cTn id="79" dur="1000" fill="hold"/>
                                        <p:tgtEl>
                                          <p:spTgt spid="10248">
                                            <p:txEl>
                                              <p:pRg st="8" end="8"/>
                                            </p:txEl>
                                          </p:spTgt>
                                        </p:tgtEl>
                                        <p:attrNameLst>
                                          <p:attrName>ppt_w</p:attrName>
                                        </p:attrNameLst>
                                      </p:cBhvr>
                                      <p:tavLst>
                                        <p:tav tm="0">
                                          <p:val>
                                            <p:strVal val="#ppt_w*0.70"/>
                                          </p:val>
                                        </p:tav>
                                        <p:tav tm="100000">
                                          <p:val>
                                            <p:strVal val="#ppt_w"/>
                                          </p:val>
                                        </p:tav>
                                      </p:tavLst>
                                    </p:anim>
                                    <p:anim calcmode="lin" valueType="num">
                                      <p:cBhvr>
                                        <p:cTn id="80" dur="1000" fill="hold"/>
                                        <p:tgtEl>
                                          <p:spTgt spid="10248">
                                            <p:txEl>
                                              <p:pRg st="8" end="8"/>
                                            </p:txEl>
                                          </p:spTgt>
                                        </p:tgtEl>
                                        <p:attrNameLst>
                                          <p:attrName>ppt_h</p:attrName>
                                        </p:attrNameLst>
                                      </p:cBhvr>
                                      <p:tavLst>
                                        <p:tav tm="0">
                                          <p:val>
                                            <p:strVal val="#ppt_h"/>
                                          </p:val>
                                        </p:tav>
                                        <p:tav tm="100000">
                                          <p:val>
                                            <p:strVal val="#ppt_h"/>
                                          </p:val>
                                        </p:tav>
                                      </p:tavLst>
                                    </p:anim>
                                    <p:animEffect transition="in" filter="fade">
                                      <p:cBhvr>
                                        <p:cTn id="81" dur="1000"/>
                                        <p:tgtEl>
                                          <p:spTgt spid="1024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277813"/>
            <a:ext cx="9144000" cy="1143000"/>
          </a:xfrm>
          <a:solidFill>
            <a:srgbClr val="6A0400"/>
          </a:solidFill>
        </p:spPr>
        <p:txBody>
          <a:bodyPr/>
          <a:lstStyle/>
          <a:p>
            <a:pPr eaLnBrk="1" hangingPunct="1">
              <a:defRPr/>
            </a:pPr>
            <a:r>
              <a:rPr lang="en-US" b="1" dirty="0">
                <a:latin typeface="Arial" charset="0"/>
                <a:ea typeface="ＭＳ Ｐゴシック" charset="0"/>
                <a:cs typeface="ＭＳ Ｐゴシック" charset="0"/>
              </a:rPr>
              <a:t>We Have Come into His House</a:t>
            </a:r>
          </a:p>
        </p:txBody>
      </p:sp>
      <p:pic>
        <p:nvPicPr>
          <p:cNvPr id="165890" name="Picture 4" descr="BL00342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895600"/>
            <a:ext cx="237172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5"/>
          <p:cNvSpPr>
            <a:spLocks noChangeArrowheads="1"/>
          </p:cNvSpPr>
          <p:nvPr/>
        </p:nvSpPr>
        <p:spPr bwMode="auto">
          <a:xfrm>
            <a:off x="107950" y="1524000"/>
            <a:ext cx="9217025" cy="521811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We have come into His house,</a:t>
            </a: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and gathered in His name to worship Him (2x).</a:t>
            </a:r>
          </a:p>
          <a:p>
            <a:pPr marL="342900" indent="-342900" eaLnBrk="1" hangingPunct="1">
              <a:spcBef>
                <a:spcPct val="20000"/>
              </a:spcBef>
              <a:buClr>
                <a:schemeClr val="hlink"/>
              </a:buClr>
              <a:buSzPct val="90000"/>
              <a:buFont typeface="Wingdings" charset="0"/>
              <a:buNone/>
              <a:defRPr/>
            </a:pPr>
            <a:endParaRPr lang="en-US" sz="32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We have come into His house,</a:t>
            </a: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and gathered in His name </a:t>
            </a: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to worship Christ the Lord, </a:t>
            </a: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Worship Him, </a:t>
            </a: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	Jesus Christ Our Lord.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Our God is An Awesome God!</a:t>
            </a:r>
          </a:p>
        </p:txBody>
      </p:sp>
      <p:sp>
        <p:nvSpPr>
          <p:cNvPr id="72707" name="Rectangle 3"/>
          <p:cNvSpPr>
            <a:spLocks noGrp="1" noChangeArrowheads="1"/>
          </p:cNvSpPr>
          <p:nvPr>
            <p:ph type="body" idx="1"/>
          </p:nvPr>
        </p:nvSpPr>
        <p:spPr/>
        <p:txBody>
          <a:bodyPr/>
          <a:lstStyle/>
          <a:p>
            <a:pPr eaLnBrk="1" hangingPunct="1">
              <a:buFont typeface="Wingdings" pitchFamily="-112" charset="2"/>
              <a:buBlip>
                <a:blip r:embed="rId2"/>
              </a:buBlip>
              <a:defRPr/>
            </a:pPr>
            <a:endParaRPr lang="en-US">
              <a:ea typeface="+mn-ea"/>
              <a:cs typeface="+mn-cs"/>
            </a:endParaRPr>
          </a:p>
        </p:txBody>
      </p:sp>
      <p:pic>
        <p:nvPicPr>
          <p:cNvPr id="166915" name="Picture 4" descr="ThirdTemplePre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950" y="-52388"/>
            <a:ext cx="9444038"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Rectangle 6"/>
          <p:cNvSpPr>
            <a:spLocks noChangeArrowheads="1"/>
          </p:cNvSpPr>
          <p:nvPr/>
        </p:nvSpPr>
        <p:spPr bwMode="auto">
          <a:xfrm>
            <a:off x="8959850" y="6491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41"/>
          <p:cNvPicPr>
            <a:picLocks noChangeAspect="1" noChangeArrowheads="1"/>
          </p:cNvPicPr>
          <p:nvPr/>
        </p:nvPicPr>
        <p:blipFill>
          <a:blip r:embed="rId2" cstate="screen">
            <a:lum contrast="30000"/>
            <a:extLst>
              <a:ext uri="{28A0092B-C50C-407E-A947-70E740481C1C}">
                <a14:useLocalDpi xmlns:a14="http://schemas.microsoft.com/office/drawing/2010/main" val="0"/>
              </a:ext>
            </a:extLst>
          </a:blip>
          <a:srcRect b="17647"/>
          <a:stretch>
            <a:fillRect/>
          </a:stretch>
        </p:blipFill>
        <p:spPr bwMode="auto">
          <a:xfrm>
            <a:off x="4419600" y="1524000"/>
            <a:ext cx="43195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107950" y="476250"/>
            <a:ext cx="9359900" cy="1016000"/>
          </a:xfrm>
          <a:solidFill>
            <a:srgbClr val="000000"/>
          </a:solidFill>
          <a:ln>
            <a:solidFill>
              <a:schemeClr val="tx1"/>
            </a:solidFill>
          </a:ln>
        </p:spPr>
        <p:txBody>
          <a:bodyPr/>
          <a:lstStyle/>
          <a:p>
            <a:pPr eaLnBrk="1" hangingPunct="1">
              <a:defRPr/>
            </a:pPr>
            <a:r>
              <a:rPr lang="en-US" sz="4000" b="1">
                <a:effectLst>
                  <a:outerShdw blurRad="38100" dist="38100" dir="2700000" algn="tl">
                    <a:srgbClr val="000080"/>
                  </a:outerShdw>
                </a:effectLst>
                <a:latin typeface="Arial" charset="0"/>
                <a:ea typeface="ＭＳ Ｐゴシック" charset="0"/>
                <a:cs typeface="ＭＳ Ｐゴシック" charset="0"/>
              </a:rPr>
              <a:t>Differences Between the Temples</a:t>
            </a:r>
          </a:p>
        </p:txBody>
      </p:sp>
      <p:sp>
        <p:nvSpPr>
          <p:cNvPr id="7211" name="Rectangle 43"/>
          <p:cNvSpPr>
            <a:spLocks noChangeArrowheads="1"/>
          </p:cNvSpPr>
          <p:nvPr/>
        </p:nvSpPr>
        <p:spPr bwMode="auto">
          <a:xfrm>
            <a:off x="381000" y="1524000"/>
            <a:ext cx="4038600" cy="453072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3600" b="1">
                <a:effectLst>
                  <a:outerShdw blurRad="38100" dist="38100" dir="2700000" algn="tl">
                    <a:srgbClr val="000000"/>
                  </a:outerShdw>
                </a:effectLst>
              </a:rPr>
              <a:t>Pagan</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Multiple</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To appease the god</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No covenant</a:t>
            </a:r>
          </a:p>
          <a:p>
            <a:pPr marL="342900" indent="-342900" eaLnBrk="1" hangingPunct="1">
              <a:spcBef>
                <a:spcPct val="20000"/>
              </a:spcBef>
              <a:buClr>
                <a:schemeClr val="hlink"/>
              </a:buClr>
              <a:buSzPct val="90000"/>
              <a:buFont typeface="Wingdings" charset="0"/>
              <a:buBlip>
                <a:blip r:embed="rId3"/>
              </a:buBlip>
              <a:defRPr/>
            </a:pPr>
            <a:r>
              <a:rPr lang="ja-JP" altLang="en-US" sz="2800">
                <a:effectLst>
                  <a:outerShdw blurRad="38100" dist="38100" dir="2700000" algn="tl">
                    <a:srgbClr val="000000"/>
                  </a:outerShdw>
                </a:effectLst>
              </a:rPr>
              <a:t>“</a:t>
            </a:r>
            <a:r>
              <a:rPr lang="en-US" sz="2800">
                <a:effectLst>
                  <a:outerShdw blurRad="38100" dist="38100" dir="2700000" algn="tl">
                    <a:srgbClr val="000000"/>
                  </a:outerShdw>
                </a:effectLst>
              </a:rPr>
              <a:t>Better</a:t>
            </a:r>
            <a:r>
              <a:rPr lang="ja-JP" altLang="en-US" sz="2800">
                <a:effectLst>
                  <a:outerShdw blurRad="38100" dist="38100" dir="2700000" algn="tl">
                    <a:srgbClr val="000000"/>
                  </a:outerShdw>
                </a:effectLst>
              </a:rPr>
              <a:t>”</a:t>
            </a:r>
            <a:r>
              <a:rPr lang="en-US" sz="2800">
                <a:effectLst>
                  <a:outerShdw blurRad="38100" dist="38100" dir="2700000" algn="tl">
                    <a:srgbClr val="000000"/>
                  </a:outerShdw>
                </a:effectLst>
              </a:rPr>
              <a:t> place to pray</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Bad worship motive</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Many animal types</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Human sacrifice OK</a:t>
            </a:r>
          </a:p>
        </p:txBody>
      </p:sp>
      <p:sp>
        <p:nvSpPr>
          <p:cNvPr id="7213" name="Rectangle 45"/>
          <p:cNvSpPr>
            <a:spLocks noChangeArrowheads="1"/>
          </p:cNvSpPr>
          <p:nvPr/>
        </p:nvSpPr>
        <p:spPr bwMode="auto">
          <a:xfrm>
            <a:off x="4419600" y="1524000"/>
            <a:ext cx="4724400" cy="5334000"/>
          </a:xfrm>
          <a:prstGeom prst="rect">
            <a:avLst/>
          </a:prstGeom>
          <a:gradFill rotWithShape="1">
            <a:gsLst>
              <a:gs pos="0">
                <a:schemeClr val="accent1">
                  <a:alpha val="50000"/>
                </a:schemeClr>
              </a:gs>
              <a:gs pos="100000">
                <a:schemeClr val="accent1">
                  <a:gamma/>
                  <a:shade val="46275"/>
                  <a:invGamma/>
                </a:schemeClr>
              </a:gs>
            </a:gsLst>
            <a:lin ang="5400000" scaled="1"/>
          </a:grad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3600" b="1">
                <a:effectLst>
                  <a:outerShdw blurRad="38100" dist="38100" dir="2700000" algn="tl">
                    <a:srgbClr val="000000"/>
                  </a:outerShdw>
                </a:effectLst>
              </a:rPr>
              <a:t>Jewish</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Single</a:t>
            </a:r>
            <a:endParaRPr lang="en-US" sz="3600" b="1">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To hear from Yahweh</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Covenant with Yahweh</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Prayer for all nations</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Worship to glorify God</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Only unblemished ones</a:t>
            </a:r>
          </a:p>
          <a:p>
            <a:pPr marL="342900" indent="-342900" eaLnBrk="1" hangingPunct="1">
              <a:spcBef>
                <a:spcPct val="20000"/>
              </a:spcBef>
              <a:buClr>
                <a:schemeClr val="hlink"/>
              </a:buClr>
              <a:buSzPct val="90000"/>
              <a:buFont typeface="Wingdings" charset="0"/>
              <a:buBlip>
                <a:blip r:embed="rId3"/>
              </a:buBlip>
              <a:defRPr/>
            </a:pPr>
            <a:r>
              <a:rPr lang="en-US" sz="2800">
                <a:effectLst>
                  <a:outerShdw blurRad="38100" dist="38100" dir="2700000" algn="tl">
                    <a:srgbClr val="000000"/>
                  </a:outerShdw>
                </a:effectLst>
              </a:rPr>
              <a:t>Animals alone sacrificed</a:t>
            </a:r>
          </a:p>
        </p:txBody>
      </p:sp>
      <p:sp>
        <p:nvSpPr>
          <p:cNvPr id="7215" name="Text Box 47"/>
          <p:cNvSpPr txBox="1">
            <a:spLocks noChangeArrowheads="1"/>
          </p:cNvSpPr>
          <p:nvPr/>
        </p:nvSpPr>
        <p:spPr bwMode="auto">
          <a:xfrm>
            <a:off x="7524750" y="-26988"/>
            <a:ext cx="1547813"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t>168-169</a:t>
            </a:r>
            <a:endParaRPr lang="en-US" sz="18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7211">
                                            <p:txEl>
                                              <p:pRg st="1" end="1"/>
                                            </p:txEl>
                                          </p:spTgt>
                                        </p:tgtEl>
                                        <p:attrNameLst>
                                          <p:attrName>style.visibility</p:attrName>
                                        </p:attrNameLst>
                                      </p:cBhvr>
                                      <p:to>
                                        <p:strVal val="visible"/>
                                      </p:to>
                                    </p:set>
                                    <p:animEffect transition="in" filter="fade">
                                      <p:cBhvr>
                                        <p:cTn id="7" dur="800" decel="100000"/>
                                        <p:tgtEl>
                                          <p:spTgt spid="7211">
                                            <p:txEl>
                                              <p:pRg st="1" end="1"/>
                                            </p:txEl>
                                          </p:spTgt>
                                        </p:tgtEl>
                                      </p:cBhvr>
                                    </p:animEffect>
                                    <p:anim calcmode="lin" valueType="num">
                                      <p:cBhvr>
                                        <p:cTn id="8" dur="800" decel="100000" fill="hold"/>
                                        <p:tgtEl>
                                          <p:spTgt spid="7211">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7211">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7211">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211">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211">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7211">
                                            <p:txEl>
                                              <p:pRg st="2" end="2"/>
                                            </p:txEl>
                                          </p:spTgt>
                                        </p:tgtEl>
                                        <p:attrNameLst>
                                          <p:attrName>style.visibility</p:attrName>
                                        </p:attrNameLst>
                                      </p:cBhvr>
                                      <p:to>
                                        <p:strVal val="visible"/>
                                      </p:to>
                                    </p:set>
                                    <p:anim calcmode="lin" valueType="num">
                                      <p:cBhvr>
                                        <p:cTn id="17" dur="500" fill="hold"/>
                                        <p:tgtEl>
                                          <p:spTgt spid="721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211">
                                            <p:txEl>
                                              <p:pRg st="2" end="2"/>
                                            </p:txEl>
                                          </p:spTgt>
                                        </p:tgtEl>
                                        <p:attrNameLst>
                                          <p:attrName>ppt_h</p:attrName>
                                        </p:attrNameLst>
                                      </p:cBhvr>
                                      <p:tavLst>
                                        <p:tav tm="0">
                                          <p:val>
                                            <p:fltVal val="0"/>
                                          </p:val>
                                        </p:tav>
                                        <p:tav tm="100000">
                                          <p:val>
                                            <p:strVal val="#ppt_h"/>
                                          </p:val>
                                        </p:tav>
                                      </p:tavLst>
                                    </p:anim>
                                    <p:anim calcmode="lin" valueType="num">
                                      <p:cBhvr>
                                        <p:cTn id="19" dur="500" fill="hold"/>
                                        <p:tgtEl>
                                          <p:spTgt spid="7211">
                                            <p:txEl>
                                              <p:pRg st="2" end="2"/>
                                            </p:txEl>
                                          </p:spTgt>
                                        </p:tgtEl>
                                        <p:attrNameLst>
                                          <p:attrName>style.rotation</p:attrName>
                                        </p:attrNameLst>
                                      </p:cBhvr>
                                      <p:tavLst>
                                        <p:tav tm="0">
                                          <p:val>
                                            <p:fltVal val="360"/>
                                          </p:val>
                                        </p:tav>
                                        <p:tav tm="100000">
                                          <p:val>
                                            <p:fltVal val="0"/>
                                          </p:val>
                                        </p:tav>
                                      </p:tavLst>
                                    </p:anim>
                                    <p:animEffect transition="in" filter="fade">
                                      <p:cBhvr>
                                        <p:cTn id="20" dur="500"/>
                                        <p:tgtEl>
                                          <p:spTgt spid="721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nodeType="clickEffect">
                                  <p:stCondLst>
                                    <p:cond delay="0"/>
                                  </p:stCondLst>
                                  <p:childTnLst>
                                    <p:set>
                                      <p:cBhvr>
                                        <p:cTn id="24" dur="1" fill="hold">
                                          <p:stCondLst>
                                            <p:cond delay="0"/>
                                          </p:stCondLst>
                                        </p:cTn>
                                        <p:tgtEl>
                                          <p:spTgt spid="7211">
                                            <p:txEl>
                                              <p:pRg st="3" end="3"/>
                                            </p:txEl>
                                          </p:spTgt>
                                        </p:tgtEl>
                                        <p:attrNameLst>
                                          <p:attrName>style.visibility</p:attrName>
                                        </p:attrNameLst>
                                      </p:cBhvr>
                                      <p:to>
                                        <p:strVal val="visible"/>
                                      </p:to>
                                    </p:set>
                                    <p:animEffect transition="in" filter="strips(downLeft)">
                                      <p:cBhvr>
                                        <p:cTn id="25" dur="500"/>
                                        <p:tgtEl>
                                          <p:spTgt spid="7211">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5" presetClass="entr" presetSubtype="0" fill="hold" nodeType="clickEffect">
                                  <p:stCondLst>
                                    <p:cond delay="0"/>
                                  </p:stCondLst>
                                  <p:childTnLst>
                                    <p:set>
                                      <p:cBhvr>
                                        <p:cTn id="29" dur="1" fill="hold">
                                          <p:stCondLst>
                                            <p:cond delay="0"/>
                                          </p:stCondLst>
                                        </p:cTn>
                                        <p:tgtEl>
                                          <p:spTgt spid="7211">
                                            <p:txEl>
                                              <p:pRg st="4" end="4"/>
                                            </p:txEl>
                                          </p:spTgt>
                                        </p:tgtEl>
                                        <p:attrNameLst>
                                          <p:attrName>style.visibility</p:attrName>
                                        </p:attrNameLst>
                                      </p:cBhvr>
                                      <p:to>
                                        <p:strVal val="visible"/>
                                      </p:to>
                                    </p:set>
                                    <p:anim calcmode="lin" valueType="num">
                                      <p:cBhvr>
                                        <p:cTn id="30" dur="500" decel="50000" fill="hold">
                                          <p:stCondLst>
                                            <p:cond delay="0"/>
                                          </p:stCondLst>
                                        </p:cTn>
                                        <p:tgtEl>
                                          <p:spTgt spid="7211">
                                            <p:txEl>
                                              <p:pRg st="4" end="4"/>
                                            </p:txEl>
                                          </p:spTgt>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7211">
                                            <p:txEl>
                                              <p:pRg st="4" end="4"/>
                                            </p:txEl>
                                          </p:spTgt>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7211">
                                            <p:txEl>
                                              <p:pRg st="4" end="4"/>
                                            </p:txEl>
                                          </p:spTgt>
                                        </p:tgtEl>
                                        <p:attrNameLst>
                                          <p:attrName>ppt_w</p:attrName>
                                        </p:attrNameLst>
                                      </p:cBhvr>
                                      <p:tavLst>
                                        <p:tav tm="0">
                                          <p:val>
                                            <p:strVal val="#ppt_w*.05"/>
                                          </p:val>
                                        </p:tav>
                                        <p:tav tm="100000">
                                          <p:val>
                                            <p:strVal val="#ppt_w"/>
                                          </p:val>
                                        </p:tav>
                                      </p:tavLst>
                                    </p:anim>
                                    <p:anim calcmode="lin" valueType="num">
                                      <p:cBhvr>
                                        <p:cTn id="33" dur="1000" fill="hold"/>
                                        <p:tgtEl>
                                          <p:spTgt spid="7211">
                                            <p:txEl>
                                              <p:pRg st="4" end="4"/>
                                            </p:txEl>
                                          </p:spTgt>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7211">
                                            <p:txEl>
                                              <p:pRg st="4" end="4"/>
                                            </p:txEl>
                                          </p:spTgt>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7211">
                                            <p:txEl>
                                              <p:pRg st="4" end="4"/>
                                            </p:txEl>
                                          </p:spTgt>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7211">
                                            <p:txEl>
                                              <p:pRg st="4" end="4"/>
                                            </p:txEl>
                                          </p:spTgt>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7211">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7211">
                                            <p:txEl>
                                              <p:pRg st="5" end="5"/>
                                            </p:txEl>
                                          </p:spTgt>
                                        </p:tgtEl>
                                        <p:attrNameLst>
                                          <p:attrName>style.visibility</p:attrName>
                                        </p:attrNameLst>
                                      </p:cBhvr>
                                      <p:to>
                                        <p:strVal val="visible"/>
                                      </p:to>
                                    </p:set>
                                    <p:anim calcmode="lin" valueType="num">
                                      <p:cBhvr>
                                        <p:cTn id="42" dur="1000" fill="hold"/>
                                        <p:tgtEl>
                                          <p:spTgt spid="7211">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7211">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7211">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5" presetClass="entr" presetSubtype="0" fill="hold" nodeType="clickEffect">
                                  <p:stCondLst>
                                    <p:cond delay="0"/>
                                  </p:stCondLst>
                                  <p:iterate type="lt">
                                    <p:tmPct val="10000"/>
                                  </p:iterate>
                                  <p:childTnLst>
                                    <p:set>
                                      <p:cBhvr>
                                        <p:cTn id="48" dur="1" fill="hold">
                                          <p:stCondLst>
                                            <p:cond delay="0"/>
                                          </p:stCondLst>
                                        </p:cTn>
                                        <p:tgtEl>
                                          <p:spTgt spid="7211">
                                            <p:txEl>
                                              <p:pRg st="6" end="6"/>
                                            </p:txEl>
                                          </p:spTgt>
                                        </p:tgtEl>
                                        <p:attrNameLst>
                                          <p:attrName>style.visibility</p:attrName>
                                        </p:attrNameLst>
                                      </p:cBhvr>
                                      <p:to>
                                        <p:strVal val="visible"/>
                                      </p:to>
                                    </p:set>
                                    <p:animEffect transition="in" filter="fade">
                                      <p:cBhvr>
                                        <p:cTn id="49" dur="2000"/>
                                        <p:tgtEl>
                                          <p:spTgt spid="7211">
                                            <p:txEl>
                                              <p:pRg st="6" end="6"/>
                                            </p:txEl>
                                          </p:spTgt>
                                        </p:tgtEl>
                                      </p:cBhvr>
                                    </p:animEffect>
                                    <p:anim calcmode="lin" valueType="num">
                                      <p:cBhvr>
                                        <p:cTn id="50" dur="2000" fill="hold"/>
                                        <p:tgtEl>
                                          <p:spTgt spid="7211">
                                            <p:txEl>
                                              <p:pRg st="6" end="6"/>
                                            </p:txEl>
                                          </p:spTgt>
                                        </p:tgtEl>
                                        <p:attrNameLst>
                                          <p:attrName>ppt_w</p:attrName>
                                        </p:attrNameLst>
                                      </p:cBhvr>
                                      <p:tavLst>
                                        <p:tav tm="0" fmla="#ppt_w*sin(2.5*pi*$)">
                                          <p:val>
                                            <p:fltVal val="0"/>
                                          </p:val>
                                        </p:tav>
                                        <p:tav tm="100000">
                                          <p:val>
                                            <p:fltVal val="1"/>
                                          </p:val>
                                        </p:tav>
                                      </p:tavLst>
                                    </p:anim>
                                    <p:anim calcmode="lin" valueType="num">
                                      <p:cBhvr>
                                        <p:cTn id="51" dur="2000" fill="hold"/>
                                        <p:tgtEl>
                                          <p:spTgt spid="721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37" presetClass="entr" presetSubtype="0" fill="hold" nodeType="clickEffect">
                                  <p:stCondLst>
                                    <p:cond delay="0"/>
                                  </p:stCondLst>
                                  <p:childTnLst>
                                    <p:set>
                                      <p:cBhvr>
                                        <p:cTn id="55" dur="1" fill="hold">
                                          <p:stCondLst>
                                            <p:cond delay="0"/>
                                          </p:stCondLst>
                                        </p:cTn>
                                        <p:tgtEl>
                                          <p:spTgt spid="7211">
                                            <p:txEl>
                                              <p:pRg st="7" end="7"/>
                                            </p:txEl>
                                          </p:spTgt>
                                        </p:tgtEl>
                                        <p:attrNameLst>
                                          <p:attrName>style.visibility</p:attrName>
                                        </p:attrNameLst>
                                      </p:cBhvr>
                                      <p:to>
                                        <p:strVal val="visible"/>
                                      </p:to>
                                    </p:set>
                                    <p:animEffect transition="in" filter="fade">
                                      <p:cBhvr>
                                        <p:cTn id="56" dur="1000"/>
                                        <p:tgtEl>
                                          <p:spTgt spid="7211">
                                            <p:txEl>
                                              <p:pRg st="7" end="7"/>
                                            </p:txEl>
                                          </p:spTgt>
                                        </p:tgtEl>
                                      </p:cBhvr>
                                    </p:animEffect>
                                    <p:anim calcmode="lin" valueType="num">
                                      <p:cBhvr>
                                        <p:cTn id="57" dur="1000" fill="hold"/>
                                        <p:tgtEl>
                                          <p:spTgt spid="7211">
                                            <p:txEl>
                                              <p:pRg st="7" end="7"/>
                                            </p:txEl>
                                          </p:spTgt>
                                        </p:tgtEl>
                                        <p:attrNameLst>
                                          <p:attrName>ppt_x</p:attrName>
                                        </p:attrNameLst>
                                      </p:cBhvr>
                                      <p:tavLst>
                                        <p:tav tm="0">
                                          <p:val>
                                            <p:strVal val="#ppt_x"/>
                                          </p:val>
                                        </p:tav>
                                        <p:tav tm="100000">
                                          <p:val>
                                            <p:strVal val="#ppt_x"/>
                                          </p:val>
                                        </p:tav>
                                      </p:tavLst>
                                    </p:anim>
                                    <p:anim calcmode="lin" valueType="num">
                                      <p:cBhvr>
                                        <p:cTn id="58" dur="900" decel="100000" fill="hold"/>
                                        <p:tgtEl>
                                          <p:spTgt spid="7211">
                                            <p:txEl>
                                              <p:pRg st="7" end="7"/>
                                            </p:tx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7211">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38" presetClass="entr" presetSubtype="0" accel="50000" fill="hold" grpId="0" nodeType="clickEffect">
                                  <p:stCondLst>
                                    <p:cond delay="0"/>
                                  </p:stCondLst>
                                  <p:iterate type="lt">
                                    <p:tmPct val="50000"/>
                                  </p:iterate>
                                  <p:childTnLst>
                                    <p:set>
                                      <p:cBhvr>
                                        <p:cTn id="63" dur="1" fill="hold">
                                          <p:stCondLst>
                                            <p:cond delay="0"/>
                                          </p:stCondLst>
                                        </p:cTn>
                                        <p:tgtEl>
                                          <p:spTgt spid="7213">
                                            <p:txEl>
                                              <p:pRg st="0" end="0"/>
                                            </p:txEl>
                                          </p:spTgt>
                                        </p:tgtEl>
                                        <p:attrNameLst>
                                          <p:attrName>style.visibility</p:attrName>
                                        </p:attrNameLst>
                                      </p:cBhvr>
                                      <p:to>
                                        <p:strVal val="visible"/>
                                      </p:to>
                                    </p:set>
                                    <p:set>
                                      <p:cBhvr>
                                        <p:cTn id="64" dur="455" fill="hold">
                                          <p:stCondLst>
                                            <p:cond delay="0"/>
                                          </p:stCondLst>
                                        </p:cTn>
                                        <p:tgtEl>
                                          <p:spTgt spid="7213">
                                            <p:txEl>
                                              <p:pRg st="0" end="0"/>
                                            </p:txEl>
                                          </p:spTgt>
                                        </p:tgtEl>
                                        <p:attrNameLst>
                                          <p:attrName>style.rotation</p:attrName>
                                        </p:attrNameLst>
                                      </p:cBhvr>
                                      <p:to>
                                        <p:strVal val="-45.0"/>
                                      </p:to>
                                    </p:set>
                                    <p:anim calcmode="lin" valueType="num">
                                      <p:cBhvr>
                                        <p:cTn id="65" dur="455" fill="hold">
                                          <p:stCondLst>
                                            <p:cond delay="455"/>
                                          </p:stCondLst>
                                        </p:cTn>
                                        <p:tgtEl>
                                          <p:spTgt spid="721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66" dur="455" fill="hold">
                                          <p:stCondLst>
                                            <p:cond delay="0"/>
                                          </p:stCondLst>
                                        </p:cTn>
                                        <p:tgtEl>
                                          <p:spTgt spid="7213">
                                            <p:txEl>
                                              <p:pRg st="0" end="0"/>
                                            </p:txEl>
                                          </p:spTgt>
                                        </p:tgtEl>
                                        <p:attrNameLst>
                                          <p:attrName>ppt_y</p:attrName>
                                        </p:attrNameLst>
                                      </p:cBhvr>
                                      <p:tavLst>
                                        <p:tav tm="0">
                                          <p:val>
                                            <p:strVal val="#ppt_y-1"/>
                                          </p:val>
                                        </p:tav>
                                        <p:tav tm="100000">
                                          <p:val>
                                            <p:strVal val="#ppt_y-(0.354*#ppt_w-0.172*#ppt_h)"/>
                                          </p:val>
                                        </p:tav>
                                      </p:tavLst>
                                    </p:anim>
                                    <p:anim calcmode="lin" valueType="num">
                                      <p:cBhvr>
                                        <p:cTn id="67" dur="156" decel="50000" autoRev="1" fill="hold">
                                          <p:stCondLst>
                                            <p:cond delay="455"/>
                                          </p:stCondLst>
                                        </p:cTn>
                                        <p:tgtEl>
                                          <p:spTgt spid="721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68" dur="136" fill="hold">
                                          <p:stCondLst>
                                            <p:cond delay="864"/>
                                          </p:stCondLst>
                                        </p:cTn>
                                        <p:tgtEl>
                                          <p:spTgt spid="721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8" presetClass="entr" presetSubtype="0" accel="50000" fill="hold" grpId="0" nodeType="clickEffect">
                                  <p:stCondLst>
                                    <p:cond delay="0"/>
                                  </p:stCondLst>
                                  <p:iterate type="lt">
                                    <p:tmPct val="50000"/>
                                  </p:iterate>
                                  <p:childTnLst>
                                    <p:set>
                                      <p:cBhvr>
                                        <p:cTn id="72" dur="1" fill="hold">
                                          <p:stCondLst>
                                            <p:cond delay="0"/>
                                          </p:stCondLst>
                                        </p:cTn>
                                        <p:tgtEl>
                                          <p:spTgt spid="7213">
                                            <p:bg/>
                                          </p:spTgt>
                                        </p:tgtEl>
                                        <p:attrNameLst>
                                          <p:attrName>style.visibility</p:attrName>
                                        </p:attrNameLst>
                                      </p:cBhvr>
                                      <p:to>
                                        <p:strVal val="visible"/>
                                      </p:to>
                                    </p:set>
                                    <p:set>
                                      <p:cBhvr>
                                        <p:cTn id="73" dur="455" fill="hold">
                                          <p:stCondLst>
                                            <p:cond delay="0"/>
                                          </p:stCondLst>
                                        </p:cTn>
                                        <p:tgtEl>
                                          <p:spTgt spid="7213">
                                            <p:bg/>
                                          </p:spTgt>
                                        </p:tgtEl>
                                        <p:attrNameLst>
                                          <p:attrName>style.rotation</p:attrName>
                                        </p:attrNameLst>
                                      </p:cBhvr>
                                      <p:to>
                                        <p:strVal val="-45.0"/>
                                      </p:to>
                                    </p:set>
                                    <p:anim calcmode="lin" valueType="num">
                                      <p:cBhvr>
                                        <p:cTn id="74" dur="455" fill="hold">
                                          <p:stCondLst>
                                            <p:cond delay="455"/>
                                          </p:stCondLst>
                                        </p:cTn>
                                        <p:tgtEl>
                                          <p:spTgt spid="7213">
                                            <p:bg/>
                                          </p:spTgt>
                                        </p:tgtEl>
                                        <p:attrNameLst>
                                          <p:attrName>style.rotation</p:attrName>
                                        </p:attrNameLst>
                                      </p:cBhvr>
                                      <p:tavLst>
                                        <p:tav tm="0">
                                          <p:val>
                                            <p:fltVal val="-45"/>
                                          </p:val>
                                        </p:tav>
                                        <p:tav tm="69900">
                                          <p:val>
                                            <p:fltVal val="45"/>
                                          </p:val>
                                        </p:tav>
                                        <p:tav tm="100000">
                                          <p:val>
                                            <p:fltVal val="0"/>
                                          </p:val>
                                        </p:tav>
                                      </p:tavLst>
                                    </p:anim>
                                    <p:anim calcmode="lin" valueType="num">
                                      <p:cBhvr>
                                        <p:cTn id="75" dur="455" fill="hold">
                                          <p:stCondLst>
                                            <p:cond delay="0"/>
                                          </p:stCondLst>
                                        </p:cTn>
                                        <p:tgtEl>
                                          <p:spTgt spid="7213">
                                            <p:bg/>
                                          </p:spTgt>
                                        </p:tgtEl>
                                        <p:attrNameLst>
                                          <p:attrName>ppt_y</p:attrName>
                                        </p:attrNameLst>
                                      </p:cBhvr>
                                      <p:tavLst>
                                        <p:tav tm="0">
                                          <p:val>
                                            <p:strVal val="#ppt_y-1"/>
                                          </p:val>
                                        </p:tav>
                                        <p:tav tm="100000">
                                          <p:val>
                                            <p:strVal val="#ppt_y-(0.354*#ppt_w-0.172*#ppt_h)"/>
                                          </p:val>
                                        </p:tav>
                                      </p:tavLst>
                                    </p:anim>
                                    <p:anim calcmode="lin" valueType="num">
                                      <p:cBhvr>
                                        <p:cTn id="76" dur="156" decel="50000" autoRev="1" fill="hold">
                                          <p:stCondLst>
                                            <p:cond delay="455"/>
                                          </p:stCondLst>
                                        </p:cTn>
                                        <p:tgtEl>
                                          <p:spTgt spid="7213">
                                            <p:bg/>
                                          </p:spTgt>
                                        </p:tgtEl>
                                        <p:attrNameLst>
                                          <p:attrName>ppt_y</p:attrName>
                                        </p:attrNameLst>
                                      </p:cBhvr>
                                      <p:tavLst>
                                        <p:tav tm="0">
                                          <p:val>
                                            <p:strVal val="#ppt_y-(0.354*#ppt_w-0.172*#ppt_h)"/>
                                          </p:val>
                                        </p:tav>
                                        <p:tav tm="100000">
                                          <p:val>
                                            <p:strVal val="#ppt_y-(0.354*#ppt_w-0.172*#ppt_h)-#ppt_h/2"/>
                                          </p:val>
                                        </p:tav>
                                      </p:tavLst>
                                    </p:anim>
                                    <p:anim calcmode="lin" valueType="num">
                                      <p:cBhvr>
                                        <p:cTn id="77" dur="136" fill="hold">
                                          <p:stCondLst>
                                            <p:cond delay="864"/>
                                          </p:stCondLst>
                                        </p:cTn>
                                        <p:tgtEl>
                                          <p:spTgt spid="7213">
                                            <p:bg/>
                                          </p:spTgt>
                                        </p:tgtEl>
                                        <p:attrNameLst>
                                          <p:attrName>ppt_y</p:attrName>
                                        </p:attrNameLst>
                                      </p:cBhvr>
                                      <p:tavLst>
                                        <p:tav tm="0">
                                          <p:val>
                                            <p:strVal val="#ppt_y-(0.354*#ppt_w-0.172*#ppt_h)"/>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5" presetClass="entr" presetSubtype="0" fill="hold" nodeType="clickEffect">
                                  <p:stCondLst>
                                    <p:cond delay="0"/>
                                  </p:stCondLst>
                                  <p:iterate type="lt">
                                    <p:tmPct val="0"/>
                                  </p:iterate>
                                  <p:childTnLst>
                                    <p:set>
                                      <p:cBhvr>
                                        <p:cTn id="81" dur="1" fill="hold">
                                          <p:stCondLst>
                                            <p:cond delay="0"/>
                                          </p:stCondLst>
                                        </p:cTn>
                                        <p:tgtEl>
                                          <p:spTgt spid="7213">
                                            <p:txEl>
                                              <p:pRg st="1" end="1"/>
                                            </p:txEl>
                                          </p:spTgt>
                                        </p:tgtEl>
                                        <p:attrNameLst>
                                          <p:attrName>style.visibility</p:attrName>
                                        </p:attrNameLst>
                                      </p:cBhvr>
                                      <p:to>
                                        <p:strVal val="visible"/>
                                      </p:to>
                                    </p:set>
                                    <p:anim calcmode="lin" valueType="num">
                                      <p:cBhvr>
                                        <p:cTn id="82" dur="500" decel="50000" fill="hold">
                                          <p:stCondLst>
                                            <p:cond delay="0"/>
                                          </p:stCondLst>
                                        </p:cTn>
                                        <p:tgtEl>
                                          <p:spTgt spid="7213">
                                            <p:txEl>
                                              <p:pRg st="1" end="1"/>
                                            </p:txEl>
                                          </p:spTgt>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7213">
                                            <p:txEl>
                                              <p:pRg st="1" end="1"/>
                                            </p:txEl>
                                          </p:spTgt>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7213">
                                            <p:txEl>
                                              <p:pRg st="1" end="1"/>
                                            </p:txEl>
                                          </p:spTgt>
                                        </p:tgtEl>
                                        <p:attrNameLst>
                                          <p:attrName>ppt_w</p:attrName>
                                        </p:attrNameLst>
                                      </p:cBhvr>
                                      <p:tavLst>
                                        <p:tav tm="0">
                                          <p:val>
                                            <p:strVal val="#ppt_w*.05"/>
                                          </p:val>
                                        </p:tav>
                                        <p:tav tm="100000">
                                          <p:val>
                                            <p:strVal val="#ppt_w"/>
                                          </p:val>
                                        </p:tav>
                                      </p:tavLst>
                                    </p:anim>
                                    <p:anim calcmode="lin" valueType="num">
                                      <p:cBhvr>
                                        <p:cTn id="85" dur="1000" fill="hold"/>
                                        <p:tgtEl>
                                          <p:spTgt spid="7213">
                                            <p:txEl>
                                              <p:pRg st="1" end="1"/>
                                            </p:txEl>
                                          </p:spTgt>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7213">
                                            <p:txEl>
                                              <p:pRg st="1" end="1"/>
                                            </p:txEl>
                                          </p:spTgt>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7213">
                                            <p:txEl>
                                              <p:pRg st="1" end="1"/>
                                            </p:txEl>
                                          </p:spTgt>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7213">
                                            <p:txEl>
                                              <p:pRg st="1" end="1"/>
                                            </p:txEl>
                                          </p:spTgt>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7213">
                                            <p:txEl>
                                              <p:pRg st="1" end="1"/>
                                            </p:txEl>
                                          </p:spTgt>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5" presetClass="entr" presetSubtype="0" fill="hold" nodeType="clickEffect">
                                  <p:stCondLst>
                                    <p:cond delay="0"/>
                                  </p:stCondLst>
                                  <p:iterate type="lt">
                                    <p:tmPct val="0"/>
                                  </p:iterate>
                                  <p:childTnLst>
                                    <p:set>
                                      <p:cBhvr>
                                        <p:cTn id="93" dur="1" fill="hold">
                                          <p:stCondLst>
                                            <p:cond delay="0"/>
                                          </p:stCondLst>
                                        </p:cTn>
                                        <p:tgtEl>
                                          <p:spTgt spid="7213">
                                            <p:txEl>
                                              <p:pRg st="2" end="2"/>
                                            </p:txEl>
                                          </p:spTgt>
                                        </p:tgtEl>
                                        <p:attrNameLst>
                                          <p:attrName>style.visibility</p:attrName>
                                        </p:attrNameLst>
                                      </p:cBhvr>
                                      <p:to>
                                        <p:strVal val="visible"/>
                                      </p:to>
                                    </p:set>
                                    <p:anim calcmode="lin" valueType="num">
                                      <p:cBhvr>
                                        <p:cTn id="94" dur="1000" fill="hold"/>
                                        <p:tgtEl>
                                          <p:spTgt spid="7213">
                                            <p:txEl>
                                              <p:pRg st="2" end="2"/>
                                            </p:txEl>
                                          </p:spTgt>
                                        </p:tgtEl>
                                        <p:attrNameLst>
                                          <p:attrName>ppt_w</p:attrName>
                                        </p:attrNameLst>
                                      </p:cBhvr>
                                      <p:tavLst>
                                        <p:tav tm="0">
                                          <p:val>
                                            <p:fltVal val="0"/>
                                          </p:val>
                                        </p:tav>
                                        <p:tav tm="100000">
                                          <p:val>
                                            <p:strVal val="#ppt_w"/>
                                          </p:val>
                                        </p:tav>
                                      </p:tavLst>
                                    </p:anim>
                                    <p:anim calcmode="lin" valueType="num">
                                      <p:cBhvr>
                                        <p:cTn id="95" dur="1000" fill="hold"/>
                                        <p:tgtEl>
                                          <p:spTgt spid="7213">
                                            <p:txEl>
                                              <p:pRg st="2" end="2"/>
                                            </p:txEl>
                                          </p:spTgt>
                                        </p:tgtEl>
                                        <p:attrNameLst>
                                          <p:attrName>ppt_h</p:attrName>
                                        </p:attrNameLst>
                                      </p:cBhvr>
                                      <p:tavLst>
                                        <p:tav tm="0">
                                          <p:val>
                                            <p:fltVal val="0"/>
                                          </p:val>
                                        </p:tav>
                                        <p:tav tm="100000">
                                          <p:val>
                                            <p:strVal val="#ppt_h"/>
                                          </p:val>
                                        </p:tav>
                                      </p:tavLst>
                                    </p:anim>
                                    <p:anim calcmode="lin" valueType="num">
                                      <p:cBhvr>
                                        <p:cTn id="96" dur="1000" fill="hold"/>
                                        <p:tgtEl>
                                          <p:spTgt spid="721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97" dur="1000" fill="hold"/>
                                        <p:tgtEl>
                                          <p:spTgt spid="721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48" presetClass="entr" presetSubtype="0" accel="50000" fill="hold" nodeType="clickEffect">
                                  <p:stCondLst>
                                    <p:cond delay="0"/>
                                  </p:stCondLst>
                                  <p:iterate type="lt">
                                    <p:tmPct val="0"/>
                                  </p:iterate>
                                  <p:childTnLst>
                                    <p:set>
                                      <p:cBhvr>
                                        <p:cTn id="101" dur="1" fill="hold">
                                          <p:stCondLst>
                                            <p:cond delay="0"/>
                                          </p:stCondLst>
                                        </p:cTn>
                                        <p:tgtEl>
                                          <p:spTgt spid="7213">
                                            <p:txEl>
                                              <p:pRg st="3" end="3"/>
                                            </p:txEl>
                                          </p:spTgt>
                                        </p:tgtEl>
                                        <p:attrNameLst>
                                          <p:attrName>style.visibility</p:attrName>
                                        </p:attrNameLst>
                                      </p:cBhvr>
                                      <p:to>
                                        <p:strVal val="visible"/>
                                      </p:to>
                                    </p:set>
                                    <p:anim calcmode="lin" valueType="num">
                                      <p:cBhvr>
                                        <p:cTn id="102" dur="1000" fill="hold"/>
                                        <p:tgtEl>
                                          <p:spTgt spid="7213">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03" dur="1000" fill="hold"/>
                                        <p:tgtEl>
                                          <p:spTgt spid="7213">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104" dur="1000" fill="hold"/>
                                        <p:tgtEl>
                                          <p:spTgt spid="7213">
                                            <p:txEl>
                                              <p:pRg st="3" end="3"/>
                                            </p:txEl>
                                          </p:spTgt>
                                        </p:tgtEl>
                                        <p:attrNameLst>
                                          <p:attrName>ppt_y</p:attrName>
                                        </p:attrNameLst>
                                      </p:cBhvr>
                                      <p:tavLst>
                                        <p:tav tm="0">
                                          <p:val>
                                            <p:strVal val="#ppt_y"/>
                                          </p:val>
                                        </p:tav>
                                        <p:tav tm="100000">
                                          <p:val>
                                            <p:strVal val="#ppt_y"/>
                                          </p:val>
                                        </p:tav>
                                      </p:tavLst>
                                    </p:anim>
                                    <p:animEffect transition="in" filter="fade">
                                      <p:cBhvr>
                                        <p:cTn id="105" dur="1000"/>
                                        <p:tgtEl>
                                          <p:spTgt spid="7213">
                                            <p:txEl>
                                              <p:pRg st="3" end="3"/>
                                            </p:txEl>
                                          </p:spTgt>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5" presetClass="entr" presetSubtype="0" fill="hold" nodeType="clickEffect">
                                  <p:stCondLst>
                                    <p:cond delay="0"/>
                                  </p:stCondLst>
                                  <p:iterate type="lt">
                                    <p:tmPct val="0"/>
                                  </p:iterate>
                                  <p:childTnLst>
                                    <p:set>
                                      <p:cBhvr>
                                        <p:cTn id="109" dur="1" fill="hold">
                                          <p:stCondLst>
                                            <p:cond delay="0"/>
                                          </p:stCondLst>
                                        </p:cTn>
                                        <p:tgtEl>
                                          <p:spTgt spid="7213">
                                            <p:txEl>
                                              <p:pRg st="4" end="4"/>
                                            </p:txEl>
                                          </p:spTgt>
                                        </p:tgtEl>
                                        <p:attrNameLst>
                                          <p:attrName>style.visibility</p:attrName>
                                        </p:attrNameLst>
                                      </p:cBhvr>
                                      <p:to>
                                        <p:strVal val="visible"/>
                                      </p:to>
                                    </p:set>
                                    <p:anim calcmode="lin" valueType="num">
                                      <p:cBhvr>
                                        <p:cTn id="110" dur="1000" fill="hold"/>
                                        <p:tgtEl>
                                          <p:spTgt spid="7213">
                                            <p:txEl>
                                              <p:pRg st="4" end="4"/>
                                            </p:txEl>
                                          </p:spTgt>
                                        </p:tgtEl>
                                        <p:attrNameLst>
                                          <p:attrName>ppt_w</p:attrName>
                                        </p:attrNameLst>
                                      </p:cBhvr>
                                      <p:tavLst>
                                        <p:tav tm="0">
                                          <p:val>
                                            <p:strVal val="#ppt_w*0.70"/>
                                          </p:val>
                                        </p:tav>
                                        <p:tav tm="100000">
                                          <p:val>
                                            <p:strVal val="#ppt_w"/>
                                          </p:val>
                                        </p:tav>
                                      </p:tavLst>
                                    </p:anim>
                                    <p:anim calcmode="lin" valueType="num">
                                      <p:cBhvr>
                                        <p:cTn id="111" dur="1000" fill="hold"/>
                                        <p:tgtEl>
                                          <p:spTgt spid="7213">
                                            <p:txEl>
                                              <p:pRg st="4" end="4"/>
                                            </p:txEl>
                                          </p:spTgt>
                                        </p:tgtEl>
                                        <p:attrNameLst>
                                          <p:attrName>ppt_h</p:attrName>
                                        </p:attrNameLst>
                                      </p:cBhvr>
                                      <p:tavLst>
                                        <p:tav tm="0">
                                          <p:val>
                                            <p:strVal val="#ppt_h"/>
                                          </p:val>
                                        </p:tav>
                                        <p:tav tm="100000">
                                          <p:val>
                                            <p:strVal val="#ppt_h"/>
                                          </p:val>
                                        </p:tav>
                                      </p:tavLst>
                                    </p:anim>
                                    <p:animEffect transition="in" filter="fade">
                                      <p:cBhvr>
                                        <p:cTn id="112" dur="1000"/>
                                        <p:tgtEl>
                                          <p:spTgt spid="7213">
                                            <p:txEl>
                                              <p:pRg st="4" end="4"/>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8" presetClass="entr" presetSubtype="12" fill="hold" nodeType="clickEffect">
                                  <p:stCondLst>
                                    <p:cond delay="0"/>
                                  </p:stCondLst>
                                  <p:iterate type="lt">
                                    <p:tmPct val="0"/>
                                  </p:iterate>
                                  <p:childTnLst>
                                    <p:set>
                                      <p:cBhvr>
                                        <p:cTn id="116" dur="1" fill="hold">
                                          <p:stCondLst>
                                            <p:cond delay="0"/>
                                          </p:stCondLst>
                                        </p:cTn>
                                        <p:tgtEl>
                                          <p:spTgt spid="7213">
                                            <p:txEl>
                                              <p:pRg st="5" end="5"/>
                                            </p:txEl>
                                          </p:spTgt>
                                        </p:tgtEl>
                                        <p:attrNameLst>
                                          <p:attrName>style.visibility</p:attrName>
                                        </p:attrNameLst>
                                      </p:cBhvr>
                                      <p:to>
                                        <p:strVal val="visible"/>
                                      </p:to>
                                    </p:set>
                                    <p:animEffect transition="in" filter="strips(downLeft)">
                                      <p:cBhvr>
                                        <p:cTn id="117" dur="500"/>
                                        <p:tgtEl>
                                          <p:spTgt spid="7213">
                                            <p:txEl>
                                              <p:pRg st="5" end="5"/>
                                            </p:txEl>
                                          </p:spTgt>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3" presetClass="entr" presetSubtype="16" fill="hold" nodeType="clickEffect">
                                  <p:stCondLst>
                                    <p:cond delay="0"/>
                                  </p:stCondLst>
                                  <p:iterate type="lt">
                                    <p:tmPct val="0"/>
                                  </p:iterate>
                                  <p:childTnLst>
                                    <p:set>
                                      <p:cBhvr>
                                        <p:cTn id="121" dur="1" fill="hold">
                                          <p:stCondLst>
                                            <p:cond delay="0"/>
                                          </p:stCondLst>
                                        </p:cTn>
                                        <p:tgtEl>
                                          <p:spTgt spid="7213">
                                            <p:txEl>
                                              <p:pRg st="6" end="6"/>
                                            </p:txEl>
                                          </p:spTgt>
                                        </p:tgtEl>
                                        <p:attrNameLst>
                                          <p:attrName>style.visibility</p:attrName>
                                        </p:attrNameLst>
                                      </p:cBhvr>
                                      <p:to>
                                        <p:strVal val="visible"/>
                                      </p:to>
                                    </p:set>
                                    <p:animEffect transition="in" filter="plus(in)">
                                      <p:cBhvr>
                                        <p:cTn id="122" dur="2000"/>
                                        <p:tgtEl>
                                          <p:spTgt spid="7213">
                                            <p:txEl>
                                              <p:pRg st="6" end="6"/>
                                            </p:txEl>
                                          </p:spTgt>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8" presetClass="entr" presetSubtype="0" accel="50000" fill="hold" nodeType="clickEffect">
                                  <p:stCondLst>
                                    <p:cond delay="0"/>
                                  </p:stCondLst>
                                  <p:iterate type="lt">
                                    <p:tmPct val="50000"/>
                                  </p:iterate>
                                  <p:childTnLst>
                                    <p:set>
                                      <p:cBhvr>
                                        <p:cTn id="126" dur="1" fill="hold">
                                          <p:stCondLst>
                                            <p:cond delay="0"/>
                                          </p:stCondLst>
                                        </p:cTn>
                                        <p:tgtEl>
                                          <p:spTgt spid="7213">
                                            <p:txEl>
                                              <p:pRg st="7" end="7"/>
                                            </p:txEl>
                                          </p:spTgt>
                                        </p:tgtEl>
                                        <p:attrNameLst>
                                          <p:attrName>style.visibility</p:attrName>
                                        </p:attrNameLst>
                                      </p:cBhvr>
                                      <p:to>
                                        <p:strVal val="visible"/>
                                      </p:to>
                                    </p:set>
                                    <p:set>
                                      <p:cBhvr>
                                        <p:cTn id="127" dur="455" fill="hold">
                                          <p:stCondLst>
                                            <p:cond delay="0"/>
                                          </p:stCondLst>
                                        </p:cTn>
                                        <p:tgtEl>
                                          <p:spTgt spid="7213">
                                            <p:txEl>
                                              <p:pRg st="7" end="7"/>
                                            </p:txEl>
                                          </p:spTgt>
                                        </p:tgtEl>
                                        <p:attrNameLst>
                                          <p:attrName>style.rotation</p:attrName>
                                        </p:attrNameLst>
                                      </p:cBhvr>
                                      <p:to>
                                        <p:strVal val="-45.0"/>
                                      </p:to>
                                    </p:set>
                                    <p:anim calcmode="lin" valueType="num">
                                      <p:cBhvr>
                                        <p:cTn id="128" dur="455" fill="hold">
                                          <p:stCondLst>
                                            <p:cond delay="455"/>
                                          </p:stCondLst>
                                        </p:cTn>
                                        <p:tgtEl>
                                          <p:spTgt spid="7213">
                                            <p:txEl>
                                              <p:pRg st="7" end="7"/>
                                            </p:txEl>
                                          </p:spTgt>
                                        </p:tgtEl>
                                        <p:attrNameLst>
                                          <p:attrName>style.rotation</p:attrName>
                                        </p:attrNameLst>
                                      </p:cBhvr>
                                      <p:tavLst>
                                        <p:tav tm="0">
                                          <p:val>
                                            <p:fltVal val="-45"/>
                                          </p:val>
                                        </p:tav>
                                        <p:tav tm="69900">
                                          <p:val>
                                            <p:fltVal val="45"/>
                                          </p:val>
                                        </p:tav>
                                        <p:tav tm="100000">
                                          <p:val>
                                            <p:fltVal val="0"/>
                                          </p:val>
                                        </p:tav>
                                      </p:tavLst>
                                    </p:anim>
                                    <p:anim calcmode="lin" valueType="num">
                                      <p:cBhvr>
                                        <p:cTn id="129" dur="455" fill="hold">
                                          <p:stCondLst>
                                            <p:cond delay="0"/>
                                          </p:stCondLst>
                                        </p:cTn>
                                        <p:tgtEl>
                                          <p:spTgt spid="7213">
                                            <p:txEl>
                                              <p:pRg st="7" end="7"/>
                                            </p:txEl>
                                          </p:spTgt>
                                        </p:tgtEl>
                                        <p:attrNameLst>
                                          <p:attrName>ppt_y</p:attrName>
                                        </p:attrNameLst>
                                      </p:cBhvr>
                                      <p:tavLst>
                                        <p:tav tm="0">
                                          <p:val>
                                            <p:strVal val="#ppt_y-1"/>
                                          </p:val>
                                        </p:tav>
                                        <p:tav tm="100000">
                                          <p:val>
                                            <p:strVal val="#ppt_y-(0.354*#ppt_w-0.172*#ppt_h)"/>
                                          </p:val>
                                        </p:tav>
                                      </p:tavLst>
                                    </p:anim>
                                    <p:anim calcmode="lin" valueType="num">
                                      <p:cBhvr>
                                        <p:cTn id="130" dur="156" decel="50000" autoRev="1" fill="hold">
                                          <p:stCondLst>
                                            <p:cond delay="455"/>
                                          </p:stCondLst>
                                        </p:cTn>
                                        <p:tgtEl>
                                          <p:spTgt spid="7213">
                                            <p:txEl>
                                              <p:pRg st="7" end="7"/>
                                            </p:txEl>
                                          </p:spTgt>
                                        </p:tgtEl>
                                        <p:attrNameLst>
                                          <p:attrName>ppt_y</p:attrName>
                                        </p:attrNameLst>
                                      </p:cBhvr>
                                      <p:tavLst>
                                        <p:tav tm="0">
                                          <p:val>
                                            <p:strVal val="#ppt_y-(0.354*#ppt_w-0.172*#ppt_h)"/>
                                          </p:val>
                                        </p:tav>
                                        <p:tav tm="100000">
                                          <p:val>
                                            <p:strVal val="#ppt_y-(0.354*#ppt_w-0.172*#ppt_h)-#ppt_h/2"/>
                                          </p:val>
                                        </p:tav>
                                      </p:tavLst>
                                    </p:anim>
                                    <p:anim calcmode="lin" valueType="num">
                                      <p:cBhvr>
                                        <p:cTn id="131" dur="136" fill="hold">
                                          <p:stCondLst>
                                            <p:cond delay="864"/>
                                          </p:stCondLst>
                                        </p:cTn>
                                        <p:tgtEl>
                                          <p:spTgt spid="7213">
                                            <p:txEl>
                                              <p:pRg st="7" end="7"/>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22700"/>
            <a:ext cx="4572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1480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0" y="1981200"/>
            <a:ext cx="4572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ctrTitle" sz="quarter"/>
          </p:nvPr>
        </p:nvSpPr>
        <p:spPr>
          <a:xfrm>
            <a:off x="1043608" y="35527"/>
            <a:ext cx="6781800" cy="3429000"/>
          </a:xfrm>
          <a:gradFill rotWithShape="0">
            <a:gsLst>
              <a:gs pos="0">
                <a:srgbClr val="000000"/>
              </a:gs>
              <a:gs pos="100000">
                <a:srgbClr val="575757">
                  <a:gamma/>
                  <a:tint val="92157"/>
                  <a:invGamma/>
                  <a:alpha val="25000"/>
                </a:srgbClr>
              </a:gs>
            </a:gsLst>
            <a:lin ang="5400000" scaled="1"/>
          </a:gradFill>
          <a:effectLst>
            <a:outerShdw blurRad="63500" dist="107763" dir="13500000" algn="ctr" rotWithShape="0">
              <a:schemeClr val="tx2">
                <a:alpha val="74998"/>
              </a:schemeClr>
            </a:outerShdw>
          </a:effectLst>
        </p:spPr>
        <p:txBody>
          <a:bodyPr/>
          <a:lstStyle/>
          <a:p>
            <a:pPr eaLnBrk="1" hangingPunct="1">
              <a:defRPr/>
            </a:pPr>
            <a:r>
              <a:rPr lang="en-US" b="1" dirty="0">
                <a:solidFill>
                  <a:schemeClr val="tx1"/>
                </a:solidFill>
                <a:effectLst>
                  <a:outerShdw blurRad="50800" dist="38100" algn="l" rotWithShape="0">
                    <a:prstClr val="black">
                      <a:alpha val="40000"/>
                    </a:prstClr>
                  </a:outerShdw>
                </a:effectLst>
                <a:latin typeface="Arial" charset="0"/>
                <a:ea typeface="Osaka" charset="0"/>
                <a:cs typeface="Osaka" charset="0"/>
              </a:rPr>
              <a:t>How do the elements of our church service reflect our theological understanding?</a:t>
            </a:r>
            <a:endParaRPr lang="en-US" sz="8000" b="1" dirty="0">
              <a:solidFill>
                <a:schemeClr val="tx1"/>
              </a:solidFill>
              <a:effectLst>
                <a:outerShdw blurRad="50800" dist="38100" algn="l" rotWithShape="0">
                  <a:prstClr val="black">
                    <a:alpha val="40000"/>
                  </a:prstClr>
                </a:outerShdw>
              </a:effectLst>
              <a:latin typeface="Arial" charset="0"/>
              <a:ea typeface="Osaka" charset="0"/>
              <a:cs typeface="Osaka" charset="0"/>
            </a:endParaRPr>
          </a:p>
        </p:txBody>
      </p:sp>
      <p:sp>
        <p:nvSpPr>
          <p:cNvPr id="140295" name="Text Box 9"/>
          <p:cNvSpPr txBox="1">
            <a:spLocks noChangeArrowheads="1"/>
          </p:cNvSpPr>
          <p:nvPr/>
        </p:nvSpPr>
        <p:spPr bwMode="auto">
          <a:xfrm>
            <a:off x="8535988" y="873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ea typeface="Osaka" charset="0"/>
                <a:cs typeface="Osaka" charset="0"/>
              </a:rPr>
              <a:t>164</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wheel(4)">
                                      <p:cBhvr>
                                        <p:cTn id="7" dur="2000"/>
                                        <p:tgtEl>
                                          <p:spTgt spid="69634"/>
                                        </p:tgtEl>
                                      </p:cBhvr>
                                    </p:animEffect>
                                  </p:childTnLst>
                                </p:cTn>
                              </p:par>
                            </p:childTnLst>
                          </p:cTn>
                        </p:par>
                        <p:par>
                          <p:cTn id="8" fill="hold" nodeType="afterGroup">
                            <p:stCondLst>
                              <p:cond delay="2000"/>
                            </p:stCondLst>
                            <p:childTnLst>
                              <p:par>
                                <p:cTn id="9" presetID="21" presetClass="entr" presetSubtype="4" fill="hold" nodeType="afterEffect">
                                  <p:stCondLst>
                                    <p:cond delay="0"/>
                                  </p:stCondLst>
                                  <p:childTnLst>
                                    <p:set>
                                      <p:cBhvr>
                                        <p:cTn id="10" dur="1" fill="hold">
                                          <p:stCondLst>
                                            <p:cond delay="0"/>
                                          </p:stCondLst>
                                        </p:cTn>
                                        <p:tgtEl>
                                          <p:spTgt spid="69635"/>
                                        </p:tgtEl>
                                        <p:attrNameLst>
                                          <p:attrName>style.visibility</p:attrName>
                                        </p:attrNameLst>
                                      </p:cBhvr>
                                      <p:to>
                                        <p:strVal val="visible"/>
                                      </p:to>
                                    </p:set>
                                    <p:animEffect transition="in" filter="wheel(4)">
                                      <p:cBhvr>
                                        <p:cTn id="11" dur="2000"/>
                                        <p:tgtEl>
                                          <p:spTgt spid="69635"/>
                                        </p:tgtEl>
                                      </p:cBhvr>
                                    </p:animEffect>
                                  </p:childTnLst>
                                </p:cTn>
                              </p:par>
                            </p:childTnLst>
                          </p:cTn>
                        </p:par>
                        <p:par>
                          <p:cTn id="12" fill="hold" nodeType="afterGroup">
                            <p:stCondLst>
                              <p:cond delay="4000"/>
                            </p:stCondLst>
                            <p:childTnLst>
                              <p:par>
                                <p:cTn id="13" presetID="21" presetClass="entr" presetSubtype="4" fill="hold" nodeType="afterEffect">
                                  <p:stCondLst>
                                    <p:cond delay="0"/>
                                  </p:stCondLst>
                                  <p:childTnLst>
                                    <p:set>
                                      <p:cBhvr>
                                        <p:cTn id="14" dur="1" fill="hold">
                                          <p:stCondLst>
                                            <p:cond delay="0"/>
                                          </p:stCondLst>
                                        </p:cTn>
                                        <p:tgtEl>
                                          <p:spTgt spid="69638"/>
                                        </p:tgtEl>
                                        <p:attrNameLst>
                                          <p:attrName>style.visibility</p:attrName>
                                        </p:attrNameLst>
                                      </p:cBhvr>
                                      <p:to>
                                        <p:strVal val="visible"/>
                                      </p:to>
                                    </p:set>
                                    <p:animEffect transition="in" filter="wheel(4)">
                                      <p:cBhvr>
                                        <p:cTn id="15" dur="2000"/>
                                        <p:tgtEl>
                                          <p:spTgt spid="69638"/>
                                        </p:tgtEl>
                                      </p:cBhvr>
                                    </p:animEffect>
                                  </p:childTnLst>
                                </p:cTn>
                              </p:par>
                            </p:childTnLst>
                          </p:cTn>
                        </p:par>
                        <p:par>
                          <p:cTn id="16" fill="hold" nodeType="afterGroup">
                            <p:stCondLst>
                              <p:cond delay="6000"/>
                            </p:stCondLst>
                            <p:childTnLst>
                              <p:par>
                                <p:cTn id="17" presetID="21" presetClass="entr" presetSubtype="4" fill="hold" grpId="0" nodeType="afterEffect">
                                  <p:stCondLst>
                                    <p:cond delay="0"/>
                                  </p:stCondLst>
                                  <p:childTnLst>
                                    <p:set>
                                      <p:cBhvr>
                                        <p:cTn id="18" dur="1" fill="hold">
                                          <p:stCondLst>
                                            <p:cond delay="0"/>
                                          </p:stCondLst>
                                        </p:cTn>
                                        <p:tgtEl>
                                          <p:spTgt spid="69640"/>
                                        </p:tgtEl>
                                        <p:attrNameLst>
                                          <p:attrName>style.visibility</p:attrName>
                                        </p:attrNameLst>
                                      </p:cBhvr>
                                      <p:to>
                                        <p:strVal val="visible"/>
                                      </p:to>
                                    </p:set>
                                    <p:animEffect transition="in" filter="wheel(4)">
                                      <p:cBhvr>
                                        <p:cTn id="19" dur="2000"/>
                                        <p:tgtEl>
                                          <p:spTgt spid="6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en-US" b="1">
                <a:latin typeface="Arial" charset="0"/>
                <a:ea typeface="ＭＳ Ｐゴシック" charset="0"/>
                <a:cs typeface="ＭＳ Ｐゴシック" charset="0"/>
              </a:rPr>
              <a:t>What is the </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temple</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 today?</a:t>
            </a:r>
          </a:p>
        </p:txBody>
      </p:sp>
      <p:pic>
        <p:nvPicPr>
          <p:cNvPr id="5125"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5127"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t>171</a:t>
            </a:r>
            <a:endParaRPr lang="en-US" sz="1800" dirty="0"/>
          </a:p>
        </p:txBody>
      </p:sp>
      <p:sp>
        <p:nvSpPr>
          <p:cNvPr id="5131" name="Rectangle 11"/>
          <p:cNvSpPr>
            <a:spLocks noChangeArrowheads="1"/>
          </p:cNvSpPr>
          <p:nvPr/>
        </p:nvSpPr>
        <p:spPr bwMode="auto">
          <a:xfrm>
            <a:off x="250825" y="1635125"/>
            <a:ext cx="7416800" cy="4530725"/>
          </a:xfrm>
          <a:prstGeom prst="rect">
            <a:avLst/>
          </a:prstGeom>
          <a:noFill/>
          <a:ln w="9525">
            <a:noFill/>
            <a:miter lim="800000"/>
            <a:headEnd/>
            <a:tailEnd/>
          </a:ln>
          <a:effectLst/>
        </p:spPr>
        <p:txBody>
          <a:bodyPr/>
          <a:lstStyle/>
          <a:p>
            <a:pPr marL="514350" indent="-514350" eaLnBrk="1" hangingPunct="1">
              <a:spcBef>
                <a:spcPct val="20000"/>
              </a:spcBef>
              <a:buClr>
                <a:schemeClr val="hlink"/>
              </a:buClr>
              <a:buSzPct val="90000"/>
              <a:buFont typeface="+mj-lt"/>
              <a:buAutoNum type="arabicParenR"/>
              <a:defRPr/>
            </a:pPr>
            <a:r>
              <a:rPr lang="en-US" sz="3200" b="1" dirty="0">
                <a:effectLst>
                  <a:outerShdw blurRad="38100" dist="38100" dir="2700000" algn="tl">
                    <a:srgbClr val="000000"/>
                  </a:outerShdw>
                </a:effectLst>
              </a:rPr>
              <a:t>Church building?</a:t>
            </a:r>
          </a:p>
          <a:p>
            <a:pPr marL="514350" indent="-514350" eaLnBrk="1" hangingPunct="1">
              <a:spcBef>
                <a:spcPct val="20000"/>
              </a:spcBef>
              <a:buClr>
                <a:schemeClr val="hlink"/>
              </a:buClr>
              <a:buSzPct val="90000"/>
              <a:buFont typeface="+mj-lt"/>
              <a:buAutoNum type="arabicParenR"/>
              <a:defRPr/>
            </a:pPr>
            <a:r>
              <a:rPr lang="en-US" sz="3200" b="1" dirty="0">
                <a:effectLst>
                  <a:outerShdw blurRad="38100" dist="38100" dir="2700000" algn="tl">
                    <a:srgbClr val="000000"/>
                  </a:outerShdw>
                </a:effectLst>
              </a:rPr>
              <a:t>Church priests?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1000" fill="hold"/>
                                        <p:tgtEl>
                                          <p:spTgt spid="5127"/>
                                        </p:tgtEl>
                                        <p:attrNameLst>
                                          <p:attrName>ppt_w</p:attrName>
                                        </p:attrNameLst>
                                      </p:cBhvr>
                                      <p:tavLst>
                                        <p:tav tm="0">
                                          <p:val>
                                            <p:strVal val="#ppt_w*0.70"/>
                                          </p:val>
                                        </p:tav>
                                        <p:tav tm="100000">
                                          <p:val>
                                            <p:strVal val="#ppt_w"/>
                                          </p:val>
                                        </p:tav>
                                      </p:tavLst>
                                    </p:anim>
                                    <p:anim calcmode="lin" valueType="num">
                                      <p:cBhvr>
                                        <p:cTn id="8" dur="1000" fill="hold"/>
                                        <p:tgtEl>
                                          <p:spTgt spid="5127"/>
                                        </p:tgtEl>
                                        <p:attrNameLst>
                                          <p:attrName>ppt_h</p:attrName>
                                        </p:attrNameLst>
                                      </p:cBhvr>
                                      <p:tavLst>
                                        <p:tav tm="0">
                                          <p:val>
                                            <p:strVal val="#ppt_h"/>
                                          </p:val>
                                        </p:tav>
                                        <p:tav tm="100000">
                                          <p:val>
                                            <p:strVal val="#ppt_h"/>
                                          </p:val>
                                        </p:tav>
                                      </p:tavLst>
                                    </p:anim>
                                    <p:animEffect transition="in" filter="fade">
                                      <p:cBhvr>
                                        <p:cTn id="9" dur="1000"/>
                                        <p:tgtEl>
                                          <p:spTgt spid="5127"/>
                                        </p:tgtEl>
                                      </p:cBhvr>
                                    </p:animEffect>
                                  </p:childTnLst>
                                </p:cTn>
                              </p:par>
                              <p:par>
                                <p:cTn id="10" presetID="35"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2000"/>
                                        <p:tgtEl>
                                          <p:spTgt spid="5125"/>
                                        </p:tgtEl>
                                      </p:cBhvr>
                                    </p:animEffect>
                                    <p:anim calcmode="lin" valueType="num">
                                      <p:cBhvr>
                                        <p:cTn id="13" dur="2000" fill="hold"/>
                                        <p:tgtEl>
                                          <p:spTgt spid="5125"/>
                                        </p:tgtEl>
                                        <p:attrNameLst>
                                          <p:attrName>style.rotation</p:attrName>
                                        </p:attrNameLst>
                                      </p:cBhvr>
                                      <p:tavLst>
                                        <p:tav tm="0">
                                          <p:val>
                                            <p:fltVal val="720"/>
                                          </p:val>
                                        </p:tav>
                                        <p:tav tm="100000">
                                          <p:val>
                                            <p:fltVal val="0"/>
                                          </p:val>
                                        </p:tav>
                                      </p:tavLst>
                                    </p:anim>
                                    <p:anim calcmode="lin" valueType="num">
                                      <p:cBhvr>
                                        <p:cTn id="14" dur="2000" fill="hold"/>
                                        <p:tgtEl>
                                          <p:spTgt spid="5125"/>
                                        </p:tgtEl>
                                        <p:attrNameLst>
                                          <p:attrName>ppt_h</p:attrName>
                                        </p:attrNameLst>
                                      </p:cBhvr>
                                      <p:tavLst>
                                        <p:tav tm="0">
                                          <p:val>
                                            <p:fltVal val="0"/>
                                          </p:val>
                                        </p:tav>
                                        <p:tav tm="100000">
                                          <p:val>
                                            <p:strVal val="#ppt_h"/>
                                          </p:val>
                                        </p:tav>
                                      </p:tavLst>
                                    </p:anim>
                                    <p:anim calcmode="lin" valueType="num">
                                      <p:cBhvr>
                                        <p:cTn id="15" dur="2000" fill="hold"/>
                                        <p:tgtEl>
                                          <p:spTgt spid="5125"/>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5131">
                                            <p:txEl>
                                              <p:pRg st="0" end="0"/>
                                            </p:txEl>
                                          </p:spTgt>
                                        </p:tgtEl>
                                        <p:attrNameLst>
                                          <p:attrName>style.visibility</p:attrName>
                                        </p:attrNameLst>
                                      </p:cBhvr>
                                      <p:to>
                                        <p:strVal val="visible"/>
                                      </p:to>
                                    </p:set>
                                    <p:anim to="" calcmode="lin" valueType="num">
                                      <p:cBhvr>
                                        <p:cTn id="20" dur="1" fill="hold"/>
                                        <p:tgtEl>
                                          <p:spTgt spid="5131">
                                            <p:txEl>
                                              <p:pRg st="0" end="0"/>
                                            </p:txEl>
                                          </p:spTgt>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nodeType="clickEffect">
                                  <p:stCondLst>
                                    <p:cond delay="0"/>
                                  </p:stCondLst>
                                  <p:childTnLst>
                                    <p:set>
                                      <p:cBhvr>
                                        <p:cTn id="24" dur="1" fill="hold">
                                          <p:stCondLst>
                                            <p:cond delay="0"/>
                                          </p:stCondLst>
                                        </p:cTn>
                                        <p:tgtEl>
                                          <p:spTgt spid="5131">
                                            <p:txEl>
                                              <p:pRg st="1" end="1"/>
                                            </p:txEl>
                                          </p:spTgt>
                                        </p:tgtEl>
                                        <p:attrNameLst>
                                          <p:attrName>style.visibility</p:attrName>
                                        </p:attrNameLst>
                                      </p:cBhvr>
                                      <p:to>
                                        <p:strVal val="visible"/>
                                      </p:to>
                                    </p:set>
                                    <p:anim to="" calcmode="lin" valueType="num">
                                      <p:cBhvr>
                                        <p:cTn id="25" dur="1" fill="hold"/>
                                        <p:tgtEl>
                                          <p:spTgt spid="513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3"/>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endParaRPr lang="en-US">
              <a:solidFill>
                <a:srgbClr val="000000"/>
              </a:solidFill>
              <a:cs typeface="Arial" charset="0"/>
            </a:endParaRPr>
          </a:p>
        </p:txBody>
      </p:sp>
      <p:sp>
        <p:nvSpPr>
          <p:cNvPr id="115716" name="Text Box 4"/>
          <p:cNvSpPr txBox="1">
            <a:spLocks noChangeArrowheads="1"/>
          </p:cNvSpPr>
          <p:nvPr/>
        </p:nvSpPr>
        <p:spPr bwMode="auto">
          <a:xfrm>
            <a:off x="304800" y="4114800"/>
            <a:ext cx="8659688" cy="2460674"/>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defRPr/>
            </a:pPr>
            <a:r>
              <a:rPr lang="en-US" sz="3600" dirty="0"/>
              <a:t>“You also, like living stones, are being built into a spiritual house to be a holy priesthood, offering spiritual sacrifices acceptable to God through Jesus Christ.” </a:t>
            </a:r>
          </a:p>
        </p:txBody>
      </p:sp>
      <p:sp>
        <p:nvSpPr>
          <p:cNvPr id="169988" name="Rectangle 5"/>
          <p:cNvSpPr>
            <a:spLocks noGrp="1" noChangeArrowheads="1"/>
          </p:cNvSpPr>
          <p:nvPr>
            <p:ph type="title" idx="4294967295"/>
          </p:nvPr>
        </p:nvSpPr>
        <p:spPr/>
        <p:txBody>
          <a:bodyPr/>
          <a:lstStyle/>
          <a:p>
            <a:pPr eaLnBrk="1" hangingPunct="1"/>
            <a:r>
              <a:rPr lang="en-US" sz="3200" b="1">
                <a:solidFill>
                  <a:schemeClr val="bg1"/>
                </a:solidFill>
                <a:latin typeface="Arial" charset="0"/>
                <a:ea typeface="ＭＳ Ｐゴシック" charset="0"/>
                <a:cs typeface="Times New Roman" charset="0"/>
              </a:rPr>
              <a:t>1 Peter 2:5  </a:t>
            </a:r>
            <a:r>
              <a:rPr lang="en-US" sz="2400" b="1">
                <a:solidFill>
                  <a:schemeClr val="bg1"/>
                </a:solidFill>
                <a:latin typeface="Arial" charset="0"/>
                <a:ea typeface="ＭＳ Ｐゴシック" charset="0"/>
                <a:cs typeface="Times New Roman" charset="0"/>
              </a:rPr>
              <a:t>(NIV)</a:t>
            </a:r>
            <a:endParaRPr lang="en-US">
              <a:latin typeface="Arial" charset="0"/>
              <a:ea typeface="ＭＳ Ｐゴシック" charset="0"/>
              <a:cs typeface="Arial" charset="0"/>
            </a:endParaRPr>
          </a:p>
        </p:txBody>
      </p:sp>
      <p:sp>
        <p:nvSpPr>
          <p:cNvPr id="6" name="Text Box 13"/>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rPr>
              <a:t>171</a:t>
            </a:r>
            <a:endParaRPr lang="en-US" sz="1800" dirty="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en-US" b="1">
                <a:latin typeface="Arial" charset="0"/>
                <a:ea typeface="ＭＳ Ｐゴシック" charset="0"/>
                <a:cs typeface="ＭＳ Ｐゴシック" charset="0"/>
              </a:rPr>
              <a:t>What is the </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temple</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 today?</a:t>
            </a:r>
          </a:p>
        </p:txBody>
      </p:sp>
      <p:pic>
        <p:nvPicPr>
          <p:cNvPr id="172034"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172035"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solidFill>
                  <a:srgbClr val="FFFFFF"/>
                </a:solidFill>
              </a:rPr>
              <a:t>171</a:t>
            </a:r>
            <a:endParaRPr lang="en-US" sz="1800" dirty="0">
              <a:solidFill>
                <a:srgbClr val="FFFFFF"/>
              </a:solidFill>
            </a:endParaRPr>
          </a:p>
        </p:txBody>
      </p:sp>
      <p:sp>
        <p:nvSpPr>
          <p:cNvPr id="5131" name="Rectangle 11"/>
          <p:cNvSpPr>
            <a:spLocks noChangeArrowheads="1"/>
          </p:cNvSpPr>
          <p:nvPr/>
        </p:nvSpPr>
        <p:spPr bwMode="auto">
          <a:xfrm>
            <a:off x="250825" y="1635125"/>
            <a:ext cx="7416800" cy="4530725"/>
          </a:xfrm>
          <a:prstGeom prst="rect">
            <a:avLst/>
          </a:prstGeom>
          <a:noFill/>
          <a:ln w="9525">
            <a:noFill/>
            <a:miter lim="800000"/>
            <a:headEnd/>
            <a:tailEnd/>
          </a:ln>
          <a:effectLst/>
        </p:spPr>
        <p:txBody>
          <a:bodyPr/>
          <a:lstStyle/>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Church building?</a:t>
            </a:r>
          </a:p>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Church priests?</a:t>
            </a:r>
          </a:p>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Bodies of individual believers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131">
                                            <p:txEl>
                                              <p:pRg st="2" end="2"/>
                                            </p:txEl>
                                          </p:spTgt>
                                        </p:tgtEl>
                                        <p:attrNameLst>
                                          <p:attrName>style.visibility</p:attrName>
                                        </p:attrNameLst>
                                      </p:cBhvr>
                                      <p:to>
                                        <p:strVal val="visible"/>
                                      </p:to>
                                    </p:set>
                                    <p:anim to="" calcmode="lin" valueType="num">
                                      <p:cBhvr>
                                        <p:cTn id="7" dur="1" fill="hold"/>
                                        <p:tgtEl>
                                          <p:spTgt spid="513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endParaRPr lang="en-US">
              <a:solidFill>
                <a:srgbClr val="000000"/>
              </a:solidFill>
              <a:cs typeface="Arial" charset="0"/>
            </a:endParaRPr>
          </a:p>
        </p:txBody>
      </p:sp>
      <p:pic>
        <p:nvPicPr>
          <p:cNvPr id="173058" name="Picture 3"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228600" y="3352800"/>
            <a:ext cx="8663880" cy="3402470"/>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defRPr/>
            </a:pPr>
            <a:r>
              <a:rPr lang="en-US" sz="3600" dirty="0"/>
              <a:t>“Don</a:t>
            </a:r>
            <a:r>
              <a:rPr lang="fr-FR" altLang="ja-JP" sz="3600" dirty="0"/>
              <a:t>'</a:t>
            </a:r>
            <a:r>
              <a:rPr lang="en-US" sz="3600" dirty="0"/>
              <a:t>t you know that you yourselves are God</a:t>
            </a:r>
            <a:r>
              <a:rPr lang="fr-FR" altLang="ja-JP" sz="3600" dirty="0"/>
              <a:t>'</a:t>
            </a:r>
            <a:r>
              <a:rPr lang="en-US" sz="3600" dirty="0"/>
              <a:t>s temple and that God</a:t>
            </a:r>
            <a:r>
              <a:rPr lang="fr-FR" altLang="ja-JP" sz="3600" dirty="0"/>
              <a:t>'</a:t>
            </a:r>
            <a:r>
              <a:rPr lang="en-US" sz="3600" dirty="0"/>
              <a:t>s Spirit lives in you? If anyone destroys God</a:t>
            </a:r>
            <a:r>
              <a:rPr lang="fr-FR" altLang="ja-JP" sz="3600" dirty="0"/>
              <a:t>'</a:t>
            </a:r>
            <a:r>
              <a:rPr lang="en-US" sz="3600" dirty="0"/>
              <a:t>s temple, God will destroy him; for God</a:t>
            </a:r>
            <a:r>
              <a:rPr lang="fr-FR" altLang="ja-JP" sz="3600" dirty="0"/>
              <a:t>'</a:t>
            </a:r>
            <a:r>
              <a:rPr lang="en-US" sz="3600" dirty="0"/>
              <a:t>s temple is sacred, and you are that temple.”</a:t>
            </a:r>
            <a:br>
              <a:rPr lang="en-US" sz="3600" dirty="0"/>
            </a:br>
            <a:endParaRPr lang="en-US" sz="3600" dirty="0"/>
          </a:p>
        </p:txBody>
      </p:sp>
      <p:sp>
        <p:nvSpPr>
          <p:cNvPr id="173060" name="Rectangle 5"/>
          <p:cNvSpPr>
            <a:spLocks noGrp="1" noChangeArrowheads="1"/>
          </p:cNvSpPr>
          <p:nvPr>
            <p:ph type="title" idx="4294967295"/>
          </p:nvPr>
        </p:nvSpPr>
        <p:spPr/>
        <p:txBody>
          <a:bodyPr/>
          <a:lstStyle/>
          <a:p>
            <a:pPr eaLnBrk="1" hangingPunct="1"/>
            <a:r>
              <a:rPr lang="en-US" sz="3200" b="1">
                <a:solidFill>
                  <a:schemeClr val="bg1"/>
                </a:solidFill>
                <a:latin typeface="Arial" charset="0"/>
                <a:ea typeface="ＭＳ Ｐゴシック" charset="0"/>
                <a:cs typeface="Times New Roman" charset="0"/>
              </a:rPr>
              <a:t>1 Corinthians 3:16-17</a:t>
            </a:r>
            <a:r>
              <a:rPr lang="en-US" sz="2400" b="1">
                <a:solidFill>
                  <a:schemeClr val="bg1"/>
                </a:solidFill>
                <a:latin typeface="Arial" charset="0"/>
                <a:ea typeface="ＭＳ Ｐゴシック" charset="0"/>
                <a:cs typeface="Times New Roman" charset="0"/>
              </a:rPr>
              <a:t> (NIV)</a:t>
            </a:r>
            <a:endParaRPr lang="en-US">
              <a:latin typeface="Arial" charset="0"/>
              <a:ea typeface="ＭＳ Ｐゴシック" charset="0"/>
              <a:cs typeface="Arial" charset="0"/>
            </a:endParaRPr>
          </a:p>
        </p:txBody>
      </p:sp>
      <p:sp>
        <p:nvSpPr>
          <p:cNvPr id="6" name="Text Box 13"/>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rPr>
              <a:t>171</a:t>
            </a:r>
            <a:endParaRPr lang="en-US" sz="1800" dirty="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en-US" b="1">
                <a:latin typeface="Arial" charset="0"/>
                <a:ea typeface="ＭＳ Ｐゴシック" charset="0"/>
                <a:cs typeface="ＭＳ Ｐゴシック" charset="0"/>
              </a:rPr>
              <a:t>What is the </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temple</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 today?</a:t>
            </a:r>
          </a:p>
        </p:txBody>
      </p:sp>
      <p:pic>
        <p:nvPicPr>
          <p:cNvPr id="175106"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175107"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pic>
        <p:nvPicPr>
          <p:cNvPr id="175108" name="Picture 9" descr="j02806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50" y="4648200"/>
            <a:ext cx="230505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solidFill>
                  <a:srgbClr val="FFFFFF"/>
                </a:solidFill>
              </a:rPr>
              <a:t>171</a:t>
            </a:r>
            <a:endParaRPr lang="en-US" sz="1800" dirty="0">
              <a:solidFill>
                <a:srgbClr val="FFFFFF"/>
              </a:solidFill>
            </a:endParaRPr>
          </a:p>
        </p:txBody>
      </p:sp>
      <p:sp>
        <p:nvSpPr>
          <p:cNvPr id="5131" name="Rectangle 11"/>
          <p:cNvSpPr>
            <a:spLocks noChangeArrowheads="1"/>
          </p:cNvSpPr>
          <p:nvPr/>
        </p:nvSpPr>
        <p:spPr bwMode="auto">
          <a:xfrm>
            <a:off x="250825" y="1635125"/>
            <a:ext cx="7416800" cy="4530725"/>
          </a:xfrm>
          <a:prstGeom prst="rect">
            <a:avLst/>
          </a:prstGeom>
          <a:noFill/>
          <a:ln w="9525">
            <a:noFill/>
            <a:miter lim="800000"/>
            <a:headEnd/>
            <a:tailEnd/>
          </a:ln>
          <a:effectLst/>
        </p:spPr>
        <p:txBody>
          <a:bodyPr/>
          <a:lstStyle/>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Church building?</a:t>
            </a:r>
          </a:p>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Church priests?</a:t>
            </a:r>
          </a:p>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Bodies of individual believers</a:t>
            </a:r>
          </a:p>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Universal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131">
                                            <p:txEl>
                                              <p:pRg st="3" end="3"/>
                                            </p:txEl>
                                          </p:spTgt>
                                        </p:tgtEl>
                                        <p:attrNameLst>
                                          <p:attrName>style.visibility</p:attrName>
                                        </p:attrNameLst>
                                      </p:cBhvr>
                                      <p:to>
                                        <p:strVal val="visible"/>
                                      </p:to>
                                    </p:set>
                                    <p:anim to="" calcmode="lin" valueType="num">
                                      <p:cBhvr>
                                        <p:cTn id="7" dur="1" fill="hold"/>
                                        <p:tgtEl>
                                          <p:spTgt spid="513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endParaRPr lang="en-US">
              <a:solidFill>
                <a:srgbClr val="000000"/>
              </a:solidFill>
              <a:cs typeface="Arial" charset="0"/>
            </a:endParaRPr>
          </a:p>
        </p:txBody>
      </p:sp>
      <p:pic>
        <p:nvPicPr>
          <p:cNvPr id="176130" name="Picture 3"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368424" y="3352800"/>
            <a:ext cx="8740080" cy="2931572"/>
          </a:xfrm>
          <a:prstGeom prst="rect">
            <a:avLst/>
          </a:prstGeom>
          <a:noFill/>
          <a:ln w="9525">
            <a:noFill/>
            <a:miter lim="800000"/>
            <a:headEnd/>
            <a:tailEnd/>
          </a:ln>
          <a:effectLst/>
        </p:spPr>
        <p:txBody>
          <a:bodyPr>
            <a:spAutoFit/>
          </a:bodyPr>
          <a:lstStyle/>
          <a:p>
            <a:pPr marL="57150" indent="-57150" eaLnBrk="1" hangingPunct="1">
              <a:lnSpc>
                <a:spcPct val="85000"/>
              </a:lnSpc>
              <a:spcBef>
                <a:spcPct val="50000"/>
              </a:spcBef>
              <a:defRPr/>
            </a:pPr>
            <a:r>
              <a:rPr lang="en-US" sz="3600" b="1" i="1" dirty="0">
                <a:solidFill>
                  <a:srgbClr val="FEFDE3"/>
                </a:solidFill>
                <a:effectLst>
                  <a:glow rad="254000">
                    <a:schemeClr val="tx1">
                      <a:alpha val="88000"/>
                    </a:schemeClr>
                  </a:glow>
                </a:effectLst>
                <a:latin typeface="Arial"/>
                <a:ea typeface="Times New Roman" pitchFamily="-112" charset="0"/>
                <a:cs typeface="Arial"/>
              </a:rPr>
              <a:t>“In him the whole building is joined together and rises to become a holy temple in the Lord. And in him you too are being built together to become a dwelling in which God lives by his Spirit.</a:t>
            </a:r>
            <a:r>
              <a:rPr lang="en-US" sz="3600" b="1" dirty="0">
                <a:solidFill>
                  <a:srgbClr val="FEFDE3"/>
                </a:solidFill>
                <a:effectLst>
                  <a:glow rad="254000">
                    <a:schemeClr val="tx1">
                      <a:alpha val="88000"/>
                    </a:schemeClr>
                  </a:glow>
                </a:effectLst>
                <a:latin typeface="Arial"/>
                <a:ea typeface="Times New Roman" pitchFamily="-112" charset="0"/>
                <a:cs typeface="Arial"/>
              </a:rPr>
              <a:t>”		</a:t>
            </a:r>
          </a:p>
        </p:txBody>
      </p:sp>
      <p:sp>
        <p:nvSpPr>
          <p:cNvPr id="176132" name="Rectangle 5"/>
          <p:cNvSpPr>
            <a:spLocks noGrp="1" noChangeArrowheads="1"/>
          </p:cNvSpPr>
          <p:nvPr>
            <p:ph type="title" idx="4294967295"/>
          </p:nvPr>
        </p:nvSpPr>
        <p:spPr/>
        <p:txBody>
          <a:bodyPr/>
          <a:lstStyle/>
          <a:p>
            <a:pPr eaLnBrk="1" hangingPunct="1"/>
            <a:r>
              <a:rPr lang="en-US" sz="3200" b="1">
                <a:solidFill>
                  <a:schemeClr val="bg1"/>
                </a:solidFill>
                <a:latin typeface="Arial" charset="0"/>
                <a:ea typeface="ＭＳ Ｐゴシック" charset="0"/>
                <a:cs typeface="Times New Roman" charset="0"/>
              </a:rPr>
              <a:t>Ephesians 2:21-22 </a:t>
            </a:r>
            <a:r>
              <a:rPr lang="en-US" sz="2400" b="1">
                <a:solidFill>
                  <a:schemeClr val="bg1"/>
                </a:solidFill>
                <a:latin typeface="Arial" charset="0"/>
                <a:ea typeface="ＭＳ Ｐゴシック" charset="0"/>
                <a:cs typeface="Times New Roman" charset="0"/>
              </a:rPr>
              <a:t>(NIV)</a:t>
            </a:r>
            <a:endParaRPr lang="en-US">
              <a:latin typeface="Arial" charset="0"/>
              <a:ea typeface="ＭＳ Ｐゴシック" charset="0"/>
              <a:cs typeface="Arial" charset="0"/>
            </a:endParaRPr>
          </a:p>
        </p:txBody>
      </p:sp>
      <p:sp>
        <p:nvSpPr>
          <p:cNvPr id="6" name="Text Box 13"/>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rPr>
              <a:t>171</a:t>
            </a:r>
            <a:endParaRPr lang="en-US" sz="1800" dirty="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en-US" b="1">
                <a:latin typeface="Arial" charset="0"/>
                <a:ea typeface="ＭＳ Ｐゴシック" charset="0"/>
                <a:cs typeface="ＭＳ Ｐゴシック" charset="0"/>
              </a:rPr>
              <a:t>What is the </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temple</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 today?</a:t>
            </a:r>
          </a:p>
        </p:txBody>
      </p:sp>
      <p:pic>
        <p:nvPicPr>
          <p:cNvPr id="178178"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178179"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pic>
        <p:nvPicPr>
          <p:cNvPr id="178180" name="Picture 9" descr="j02806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50" y="4648200"/>
            <a:ext cx="230505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solidFill>
                  <a:srgbClr val="FFFFFF"/>
                </a:solidFill>
              </a:rPr>
              <a:t>171</a:t>
            </a:r>
            <a:endParaRPr lang="en-US" sz="1800" dirty="0">
              <a:solidFill>
                <a:srgbClr val="FFFFFF"/>
              </a:solidFill>
            </a:endParaRPr>
          </a:p>
        </p:txBody>
      </p:sp>
      <p:sp>
        <p:nvSpPr>
          <p:cNvPr id="5131" name="Rectangle 11"/>
          <p:cNvSpPr>
            <a:spLocks noChangeArrowheads="1"/>
          </p:cNvSpPr>
          <p:nvPr/>
        </p:nvSpPr>
        <p:spPr bwMode="auto">
          <a:xfrm>
            <a:off x="250825" y="1635125"/>
            <a:ext cx="7416800" cy="4530725"/>
          </a:xfrm>
          <a:prstGeom prst="rect">
            <a:avLst/>
          </a:prstGeom>
          <a:noFill/>
          <a:ln w="9525">
            <a:noFill/>
            <a:miter lim="800000"/>
            <a:headEnd/>
            <a:tailEnd/>
          </a:ln>
          <a:effectLst/>
        </p:spPr>
        <p:txBody>
          <a:bodyPr/>
          <a:lstStyle/>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Church building?</a:t>
            </a:r>
          </a:p>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Church priests?</a:t>
            </a:r>
          </a:p>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Bodies of individual believers</a:t>
            </a:r>
          </a:p>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Universal church</a:t>
            </a:r>
          </a:p>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Tribulation &amp; millennial temples</a:t>
            </a:r>
          </a:p>
          <a:p>
            <a:pPr marL="514350" indent="-514350" eaLnBrk="1" hangingPunct="1">
              <a:spcBef>
                <a:spcPct val="20000"/>
              </a:spcBef>
              <a:buClr>
                <a:srgbClr val="86D1EC"/>
              </a:buClr>
              <a:buSzPct val="90000"/>
              <a:buFont typeface="+mj-lt"/>
              <a:buAutoNum type="arabicParenR"/>
              <a:defRPr/>
            </a:pPr>
            <a:r>
              <a:rPr lang="en-US" sz="3200" b="1" dirty="0">
                <a:solidFill>
                  <a:srgbClr val="FFFFFF"/>
                </a:solidFill>
                <a:effectLst>
                  <a:outerShdw blurRad="38100" dist="38100" dir="2700000" algn="tl">
                    <a:srgbClr val="000000"/>
                  </a:outerShdw>
                </a:effectLst>
              </a:rPr>
              <a:t>Heavenly temple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131">
                                            <p:txEl>
                                              <p:pRg st="4" end="4"/>
                                            </p:txEl>
                                          </p:spTgt>
                                        </p:tgtEl>
                                        <p:attrNameLst>
                                          <p:attrName>style.visibility</p:attrName>
                                        </p:attrNameLst>
                                      </p:cBhvr>
                                      <p:to>
                                        <p:strVal val="visible"/>
                                      </p:to>
                                    </p:set>
                                    <p:anim to="" calcmode="lin" valueType="num">
                                      <p:cBhvr>
                                        <p:cTn id="7" dur="1" fill="hold"/>
                                        <p:tgtEl>
                                          <p:spTgt spid="5131">
                                            <p:txEl>
                                              <p:pRg st="4" end="4"/>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131">
                                            <p:txEl>
                                              <p:pRg st="5" end="5"/>
                                            </p:txEl>
                                          </p:spTgt>
                                        </p:tgtEl>
                                        <p:attrNameLst>
                                          <p:attrName>style.visibility</p:attrName>
                                        </p:attrNameLst>
                                      </p:cBhvr>
                                      <p:to>
                                        <p:strVal val="visible"/>
                                      </p:to>
                                    </p:set>
                                    <p:anim to="" calcmode="lin" valueType="num">
                                      <p:cBhvr>
                                        <p:cTn id="12" dur="1" fill="hold"/>
                                        <p:tgtEl>
                                          <p:spTgt spid="5131">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4211" name="Rectangle 3"/>
          <p:cNvSpPr>
            <a:spLocks noGrp="1" noChangeArrowheads="1"/>
          </p:cNvSpPr>
          <p:nvPr>
            <p:ph type="ctrTitle"/>
          </p:nvPr>
        </p:nvSpPr>
        <p:spPr>
          <a:xfrm>
            <a:off x="533400" y="3962400"/>
            <a:ext cx="7924800" cy="1752600"/>
          </a:xfrm>
        </p:spPr>
        <p:txBody>
          <a:bodyPr/>
          <a:lstStyle/>
          <a:p>
            <a:pPr eaLnBrk="1" hangingPunct="1">
              <a:defRPr/>
            </a:pPr>
            <a:r>
              <a:rPr lang="ja-JP" altLang="en-US">
                <a:latin typeface="Tahoma" charset="0"/>
                <a:ea typeface="ＭＳ Ｐゴシック" charset="0"/>
                <a:cs typeface="ＭＳ Ｐゴシック" charset="0"/>
              </a:rPr>
              <a:t>“</a:t>
            </a:r>
            <a:r>
              <a:rPr lang="en-US">
                <a:latin typeface="Tahoma" charset="0"/>
                <a:ea typeface="ＭＳ Ｐゴシック" charset="0"/>
                <a:cs typeface="ＭＳ Ｐゴシック" charset="0"/>
              </a:rPr>
              <a:t>Now the earth formless and empty, darkness was over the the surface of the deep…</a:t>
            </a:r>
            <a:r>
              <a:rPr lang="ja-JP" altLang="en-US">
                <a:latin typeface="Tahoma" charset="0"/>
                <a:ea typeface="ＭＳ Ｐゴシック" charset="0"/>
                <a:cs typeface="ＭＳ Ｐゴシック" charset="0"/>
              </a:rPr>
              <a:t>”</a:t>
            </a:r>
            <a:r>
              <a:rPr lang="en-US">
                <a:latin typeface="Tahoma" charset="0"/>
                <a:ea typeface="ＭＳ Ｐゴシック" charset="0"/>
                <a:cs typeface="ＭＳ Ｐゴシック" charset="0"/>
              </a:rPr>
              <a:t> </a:t>
            </a:r>
          </a:p>
        </p:txBody>
      </p:sp>
      <p:sp>
        <p:nvSpPr>
          <p:cNvPr id="94213" name="Rectangle 5"/>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ja-JP" altLang="en-US" sz="4400">
                <a:solidFill>
                  <a:schemeClr val="tx2"/>
                </a:solidFill>
                <a:latin typeface="Tahoma" charset="0"/>
              </a:rPr>
              <a:t>“</a:t>
            </a:r>
            <a:r>
              <a:rPr lang="en-US" sz="4400">
                <a:solidFill>
                  <a:schemeClr val="tx2"/>
                </a:solidFill>
                <a:latin typeface="Tahoma" charset="0"/>
              </a:rPr>
              <a:t>…and the Spirit of God was hovering over the waters.</a:t>
            </a:r>
            <a:r>
              <a:rPr lang="ja-JP" altLang="en-US" sz="4400">
                <a:solidFill>
                  <a:schemeClr val="tx2"/>
                </a:solidFill>
                <a:latin typeface="Tahoma" charset="0"/>
              </a:rPr>
              <a:t>”</a:t>
            </a:r>
            <a:r>
              <a:rPr lang="en-US" sz="4400">
                <a:solidFill>
                  <a:schemeClr val="tx2"/>
                </a:solidFill>
                <a:latin typeface="Tahoma" charset="0"/>
              </a:rPr>
              <a:t> </a:t>
            </a:r>
          </a:p>
        </p:txBody>
      </p:sp>
      <p:sp>
        <p:nvSpPr>
          <p:cNvPr id="6" name="Rectangle 4"/>
          <p:cNvSpPr txBox="1">
            <a:spLocks noChangeArrowheads="1"/>
          </p:cNvSpPr>
          <p:nvPr/>
        </p:nvSpPr>
        <p:spPr bwMode="auto">
          <a:xfrm>
            <a:off x="3429000" y="62484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rgbClr val="FFCC66"/>
              </a:buClr>
              <a:buFont typeface="Wingdings" charset="0"/>
              <a:buNone/>
              <a:defRPr/>
            </a:pPr>
            <a:r>
              <a:rPr lang="en-US" sz="3200">
                <a:latin typeface="Tahoma" charset="0"/>
              </a:rPr>
              <a:t>Genesis 1:2 </a:t>
            </a:r>
            <a:r>
              <a:rPr lang="en-US" sz="3200" i="1">
                <a:latin typeface="Tahoma" charset="0"/>
              </a:rPr>
              <a:t>NIV</a:t>
            </a:r>
            <a:endParaRPr lang="en-US" sz="3200">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checkerboard(across)">
                                      <p:cBhvr>
                                        <p:cTn id="7" dur="500"/>
                                        <p:tgtEl>
                                          <p:spTgt spid="942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4213"/>
                                        </p:tgtEl>
                                        <p:attrNameLst>
                                          <p:attrName>style.visibility</p:attrName>
                                        </p:attrNameLst>
                                      </p:cBhvr>
                                      <p:to>
                                        <p:strVal val="visible"/>
                                      </p:to>
                                    </p:set>
                                    <p:animEffect transition="in" filter="fade">
                                      <p:cBhvr>
                                        <p:cTn id="12" dur="1000"/>
                                        <p:tgtEl>
                                          <p:spTgt spid="94213"/>
                                        </p:tgtEl>
                                      </p:cBhvr>
                                    </p:animEffect>
                                    <p:anim calcmode="lin" valueType="num">
                                      <p:cBhvr>
                                        <p:cTn id="13" dur="1000" fill="hold"/>
                                        <p:tgtEl>
                                          <p:spTgt spid="94213"/>
                                        </p:tgtEl>
                                        <p:attrNameLst>
                                          <p:attrName>ppt_x</p:attrName>
                                        </p:attrNameLst>
                                      </p:cBhvr>
                                      <p:tavLst>
                                        <p:tav tm="0">
                                          <p:val>
                                            <p:strVal val="#ppt_x"/>
                                          </p:val>
                                        </p:tav>
                                        <p:tav tm="100000">
                                          <p:val>
                                            <p:strVal val="#ppt_x"/>
                                          </p:val>
                                        </p:tav>
                                      </p:tavLst>
                                    </p:anim>
                                    <p:anim calcmode="lin" valueType="num">
                                      <p:cBhvr>
                                        <p:cTn id="14" dur="900" decel="100000" fill="hold"/>
                                        <p:tgtEl>
                                          <p:spTgt spid="9421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42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p:bldP spid="942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9811" name="Rectangle 3"/>
          <p:cNvSpPr>
            <a:spLocks noGrp="1" noChangeArrowheads="1"/>
          </p:cNvSpPr>
          <p:nvPr>
            <p:ph type="ctrTitle"/>
          </p:nvPr>
        </p:nvSpPr>
        <p:spPr>
          <a:xfrm>
            <a:off x="304800" y="3962400"/>
            <a:ext cx="8382000" cy="1752600"/>
          </a:xfrm>
        </p:spPr>
        <p:txBody>
          <a:bodyPr/>
          <a:lstStyle/>
          <a:p>
            <a:pPr eaLnBrk="1" hangingPunct="1">
              <a:defRPr/>
            </a:pPr>
            <a:r>
              <a:rPr lang="ja-JP" altLang="en-US"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Earth was a soup of nothingness, a bottomless emptiness, an inky blackness…</a:t>
            </a:r>
            <a:r>
              <a:rPr lang="ja-JP" altLang="en-US"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p:txBody>
      </p:sp>
      <p:sp>
        <p:nvSpPr>
          <p:cNvPr id="119813" name="Rectangle 5"/>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ja-JP" altLang="en-US" sz="4400" dirty="0">
                <a:solidFill>
                  <a:schemeClr val="tx2"/>
                </a:solidFill>
                <a:latin typeface="Tahoma" charset="0"/>
              </a:rPr>
              <a:t>“</a:t>
            </a:r>
            <a:r>
              <a:rPr lang="en-US" sz="4400" dirty="0">
                <a:solidFill>
                  <a:schemeClr val="tx2"/>
                </a:solidFill>
                <a:latin typeface="Tahoma" charset="0"/>
              </a:rPr>
              <a:t>…God</a:t>
            </a:r>
            <a:r>
              <a:rPr lang="fr-FR" altLang="ja-JP" sz="4400" dirty="0">
                <a:solidFill>
                  <a:schemeClr val="tx2"/>
                </a:solidFill>
                <a:latin typeface="Tahoma" charset="0"/>
              </a:rPr>
              <a:t>'</a:t>
            </a:r>
            <a:r>
              <a:rPr lang="en-US" sz="4400" dirty="0">
                <a:solidFill>
                  <a:schemeClr val="tx2"/>
                </a:solidFill>
                <a:latin typeface="Tahoma" charset="0"/>
              </a:rPr>
              <a:t>s Spirit brooded like a bird above the watery abyss.</a:t>
            </a:r>
            <a:r>
              <a:rPr lang="ja-JP" altLang="en-US" sz="4400" dirty="0">
                <a:solidFill>
                  <a:schemeClr val="tx2"/>
                </a:solidFill>
                <a:latin typeface="Tahoma" charset="0"/>
              </a:rPr>
              <a:t>”</a:t>
            </a:r>
            <a:r>
              <a:rPr lang="en-US" sz="4400" dirty="0">
                <a:solidFill>
                  <a:schemeClr val="tx2"/>
                </a:solidFill>
                <a:latin typeface="Tahoma" charset="0"/>
              </a:rPr>
              <a:t> </a:t>
            </a:r>
          </a:p>
        </p:txBody>
      </p:sp>
      <p:sp>
        <p:nvSpPr>
          <p:cNvPr id="6" name="Rectangle 4"/>
          <p:cNvSpPr txBox="1">
            <a:spLocks noChangeArrowheads="1"/>
          </p:cNvSpPr>
          <p:nvPr/>
        </p:nvSpPr>
        <p:spPr bwMode="auto">
          <a:xfrm>
            <a:off x="3505200" y="62484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rgbClr val="FFCC66"/>
              </a:buClr>
              <a:buFont typeface="Wingdings" charset="0"/>
              <a:buNone/>
              <a:defRPr/>
            </a:pPr>
            <a:r>
              <a:rPr lang="en-US" sz="3200">
                <a:latin typeface="Tahoma" charset="0"/>
              </a:rPr>
              <a:t>Genesis 1:2 </a:t>
            </a:r>
            <a:r>
              <a:rPr lang="en-US" sz="3200" i="1">
                <a:latin typeface="Tahoma" charset="0"/>
              </a:rPr>
              <a:t>The Message</a:t>
            </a:r>
            <a:endParaRPr lang="en-US" sz="3200">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9811"/>
                                        </p:tgtEl>
                                        <p:attrNameLst>
                                          <p:attrName>style.visibility</p:attrName>
                                        </p:attrNameLst>
                                      </p:cBhvr>
                                      <p:to>
                                        <p:strVal val="visible"/>
                                      </p:to>
                                    </p:set>
                                    <p:animEffect transition="in" filter="checkerboard(across)">
                                      <p:cBhvr>
                                        <p:cTn id="7" dur="500"/>
                                        <p:tgtEl>
                                          <p:spTgt spid="1198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19813"/>
                                        </p:tgtEl>
                                        <p:attrNameLst>
                                          <p:attrName>style.visibility</p:attrName>
                                        </p:attrNameLst>
                                      </p:cBhvr>
                                      <p:to>
                                        <p:strVal val="visible"/>
                                      </p:to>
                                    </p:set>
                                    <p:animEffect transition="in" filter="fade">
                                      <p:cBhvr>
                                        <p:cTn id="12" dur="1000"/>
                                        <p:tgtEl>
                                          <p:spTgt spid="119813"/>
                                        </p:tgtEl>
                                      </p:cBhvr>
                                    </p:animEffect>
                                    <p:anim calcmode="lin" valueType="num">
                                      <p:cBhvr>
                                        <p:cTn id="13" dur="1000" fill="hold"/>
                                        <p:tgtEl>
                                          <p:spTgt spid="119813"/>
                                        </p:tgtEl>
                                        <p:attrNameLst>
                                          <p:attrName>ppt_x</p:attrName>
                                        </p:attrNameLst>
                                      </p:cBhvr>
                                      <p:tavLst>
                                        <p:tav tm="0">
                                          <p:val>
                                            <p:strVal val="#ppt_x"/>
                                          </p:val>
                                        </p:tav>
                                        <p:tav tm="100000">
                                          <p:val>
                                            <p:strVal val="#ppt_x"/>
                                          </p:val>
                                        </p:tav>
                                      </p:tavLst>
                                    </p:anim>
                                    <p:anim calcmode="lin" valueType="num">
                                      <p:cBhvr>
                                        <p:cTn id="14" dur="900" decel="100000" fill="hold"/>
                                        <p:tgtEl>
                                          <p:spTgt spid="11981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98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p:bldP spid="1198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en-US">
                <a:latin typeface="Arial" charset="0"/>
                <a:ea typeface="ＭＳ Ｐゴシック" charset="0"/>
                <a:cs typeface="ＭＳ Ｐゴシック" charset="0"/>
              </a:rPr>
              <a:t>The Tabernacle</a:t>
            </a:r>
          </a:p>
        </p:txBody>
      </p:sp>
      <p:pic>
        <p:nvPicPr>
          <p:cNvPr id="183298" name="Picture 5" descr="Tabernacl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38" y="0"/>
            <a:ext cx="4503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4" descr="Templ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938588"/>
            <a:ext cx="53340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b="1" dirty="0">
                <a:latin typeface="Arial" charset="0"/>
                <a:ea typeface="ＭＳ Ｐゴシック" charset="0"/>
                <a:cs typeface="ＭＳ Ｐゴシック" charset="0"/>
              </a:rPr>
              <a:t>The Influence of Temples</a:t>
            </a:r>
          </a:p>
        </p:txBody>
      </p:sp>
      <p:graphicFrame>
        <p:nvGraphicFramePr>
          <p:cNvPr id="142337" name="Object 2"/>
          <p:cNvGraphicFramePr>
            <a:graphicFrameLocks noGrp="1" noChangeAspect="1"/>
          </p:cNvGraphicFramePr>
          <p:nvPr>
            <p:ph idx="1"/>
          </p:nvPr>
        </p:nvGraphicFramePr>
        <p:xfrm>
          <a:off x="990600" y="1371600"/>
          <a:ext cx="7467600" cy="4908550"/>
        </p:xfrm>
        <a:graphic>
          <a:graphicData uri="http://schemas.openxmlformats.org/presentationml/2006/ole">
            <mc:AlternateContent xmlns:mc="http://schemas.openxmlformats.org/markup-compatibility/2006">
              <mc:Choice xmlns:v="urn:schemas-microsoft-com:vml" Requires="v">
                <p:oleObj name="Bitmap Image" r:id="rId3" imgW="2537680" imgH="1668925" progId="Paint.Picture">
                  <p:embed/>
                </p:oleObj>
              </mc:Choice>
              <mc:Fallback>
                <p:oleObj name="Bitmap Image" r:id="rId3" imgW="2537680" imgH="1668925"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371600"/>
                        <a:ext cx="7467600" cy="490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8" name="Text Box 4"/>
          <p:cNvSpPr txBox="1">
            <a:spLocks noChangeArrowheads="1"/>
          </p:cNvSpPr>
          <p:nvPr/>
        </p:nvSpPr>
        <p:spPr bwMode="auto">
          <a:xfrm rot="-1358497">
            <a:off x="1371600" y="3657600"/>
            <a:ext cx="7086600" cy="650875"/>
          </a:xfrm>
          <a:prstGeom prst="rect">
            <a:avLst/>
          </a:prstGeom>
          <a:solidFill>
            <a:srgbClr val="FF0000"/>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3600"/>
              <a:t>604 occurrences in the OT</a:t>
            </a:r>
          </a:p>
        </p:txBody>
      </p:sp>
      <p:sp>
        <p:nvSpPr>
          <p:cNvPr id="6151" name="Text Box 7"/>
          <p:cNvSpPr txBox="1">
            <a:spLocks noChangeArrowheads="1"/>
          </p:cNvSpPr>
          <p:nvPr/>
        </p:nvSpPr>
        <p:spPr bwMode="auto">
          <a:xfrm>
            <a:off x="8366125"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t>166</a:t>
            </a:r>
            <a:endParaRPr lang="en-US" sz="180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148">
                                            <p:bg/>
                                          </p:spTgt>
                                        </p:tgtEl>
                                        <p:attrNameLst>
                                          <p:attrName>style.visibility</p:attrName>
                                        </p:attrNameLst>
                                      </p:cBhvr>
                                      <p:to>
                                        <p:strVal val="visible"/>
                                      </p:to>
                                    </p:set>
                                    <p:animEffect transition="in" filter="fade">
                                      <p:cBhvr>
                                        <p:cTn id="7" dur="2000"/>
                                        <p:tgtEl>
                                          <p:spTgt spid="6148">
                                            <p:bg/>
                                          </p:spTgt>
                                        </p:tgtEl>
                                      </p:cBhvr>
                                    </p:animEffect>
                                    <p:anim calcmode="lin" valueType="num">
                                      <p:cBhvr>
                                        <p:cTn id="8" dur="2000" fill="hold"/>
                                        <p:tgtEl>
                                          <p:spTgt spid="6148">
                                            <p:bg/>
                                          </p:spTgt>
                                        </p:tgtEl>
                                        <p:attrNameLst>
                                          <p:attrName>style.rotation</p:attrName>
                                        </p:attrNameLst>
                                      </p:cBhvr>
                                      <p:tavLst>
                                        <p:tav tm="0">
                                          <p:val>
                                            <p:fltVal val="720"/>
                                          </p:val>
                                        </p:tav>
                                        <p:tav tm="100000">
                                          <p:val>
                                            <p:fltVal val="0"/>
                                          </p:val>
                                        </p:tav>
                                      </p:tavLst>
                                    </p:anim>
                                    <p:anim calcmode="lin" valueType="num">
                                      <p:cBhvr>
                                        <p:cTn id="9" dur="2000" fill="hold"/>
                                        <p:tgtEl>
                                          <p:spTgt spid="6148">
                                            <p:bg/>
                                          </p:spTgt>
                                        </p:tgtEl>
                                        <p:attrNameLst>
                                          <p:attrName>ppt_h</p:attrName>
                                        </p:attrNameLst>
                                      </p:cBhvr>
                                      <p:tavLst>
                                        <p:tav tm="0">
                                          <p:val>
                                            <p:fltVal val="0"/>
                                          </p:val>
                                        </p:tav>
                                        <p:tav tm="100000">
                                          <p:val>
                                            <p:strVal val="#ppt_h"/>
                                          </p:val>
                                        </p:tav>
                                      </p:tavLst>
                                    </p:anim>
                                    <p:anim calcmode="lin" valueType="num">
                                      <p:cBhvr>
                                        <p:cTn id="10" dur="2000" fill="hold"/>
                                        <p:tgtEl>
                                          <p:spTgt spid="6148">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6148">
                                            <p:txEl>
                                              <p:pRg st="0" end="0"/>
                                            </p:txEl>
                                          </p:spTgt>
                                        </p:tgtEl>
                                        <p:attrNameLst>
                                          <p:attrName>style.visibility</p:attrName>
                                        </p:attrNameLst>
                                      </p:cBhvr>
                                      <p:to>
                                        <p:strVal val="visible"/>
                                      </p:to>
                                    </p:set>
                                    <p:animEffect transition="in" filter="fade">
                                      <p:cBhvr>
                                        <p:cTn id="13" dur="2000"/>
                                        <p:tgtEl>
                                          <p:spTgt spid="6148">
                                            <p:txEl>
                                              <p:pRg st="0" end="0"/>
                                            </p:txEl>
                                          </p:spTgt>
                                        </p:tgtEl>
                                      </p:cBhvr>
                                    </p:animEffect>
                                    <p:anim calcmode="lin" valueType="num">
                                      <p:cBhvr>
                                        <p:cTn id="14" dur="2000" fill="hold"/>
                                        <p:tgtEl>
                                          <p:spTgt spid="6148">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6148">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6148">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0115"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90116"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nvGrpSpPr>
          <p:cNvPr id="184324" name="Group 5"/>
          <p:cNvGrpSpPr>
            <a:grpSpLocks/>
          </p:cNvGrpSpPr>
          <p:nvPr/>
        </p:nvGrpSpPr>
        <p:grpSpPr bwMode="auto">
          <a:xfrm>
            <a:off x="1689100" y="2019300"/>
            <a:ext cx="5749925" cy="3244850"/>
            <a:chOff x="1064" y="1272"/>
            <a:chExt cx="3622" cy="2044"/>
          </a:xfrm>
        </p:grpSpPr>
        <p:sp>
          <p:nvSpPr>
            <p:cNvPr id="184349"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50"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51"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52"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53"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54"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55"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90125"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90127" name="Rectangle 15"/>
          <p:cNvSpPr>
            <a:spLocks noChangeArrowheads="1"/>
          </p:cNvSpPr>
          <p:nvPr/>
        </p:nvSpPr>
        <p:spPr bwMode="auto">
          <a:xfrm>
            <a:off x="1739900" y="5137150"/>
            <a:ext cx="6191250" cy="45402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Comic Sans MS" pitchFamily="-112" charset="0"/>
                <a:ea typeface="+mn-ea"/>
                <a:cs typeface="+mn-cs"/>
              </a:rPr>
              <a:t>    </a:t>
            </a:r>
            <a:r>
              <a:rPr lang="en-US" sz="2400" b="1">
                <a:solidFill>
                  <a:schemeClr val="tx2"/>
                </a:solidFill>
                <a:latin typeface="Comic Sans MS" pitchFamily="-112" charset="0"/>
                <a:ea typeface="+mn-ea"/>
                <a:cs typeface="+mn-cs"/>
              </a:rPr>
              <a:t>The Tabernacle in the Wilderness</a:t>
            </a:r>
          </a:p>
        </p:txBody>
      </p:sp>
      <p:sp>
        <p:nvSpPr>
          <p:cNvPr id="90128" name="Text Box 16"/>
          <p:cNvSpPr txBox="1">
            <a:spLocks noChangeArrowheads="1"/>
          </p:cNvSpPr>
          <p:nvPr/>
        </p:nvSpPr>
        <p:spPr bwMode="auto">
          <a:xfrm>
            <a:off x="1295400" y="1371600"/>
            <a:ext cx="7086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chemeClr val="tx2"/>
                </a:solidFill>
                <a:latin typeface="Comic Sans MS" charset="0"/>
              </a:rPr>
              <a:t>God sets up a place for Him to dwell as King</a:t>
            </a:r>
            <a:endParaRPr lang="en-US" sz="4000" b="1">
              <a:solidFill>
                <a:schemeClr val="tx2"/>
              </a:solidFill>
              <a:latin typeface="Comic Sans MS" charset="0"/>
            </a:endParaRPr>
          </a:p>
        </p:txBody>
      </p:sp>
      <p:sp>
        <p:nvSpPr>
          <p:cNvPr id="184328"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29"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84330"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4331"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332"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4333"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34"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35"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36"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37"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38" name="Rectangle 27"/>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184339" name="Rectangle 28"/>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84340"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84341" name="Rectangle 30"/>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84342"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43" name="Rectangle 32"/>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Exodus</a:t>
            </a:r>
          </a:p>
        </p:txBody>
      </p:sp>
      <p:sp>
        <p:nvSpPr>
          <p:cNvPr id="184344"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184345"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90147"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16</a:t>
            </a:r>
          </a:p>
        </p:txBody>
      </p:sp>
      <p:sp>
        <p:nvSpPr>
          <p:cNvPr id="184347"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26-29</a:t>
            </a:r>
          </a:p>
        </p:txBody>
      </p:sp>
      <p:sp>
        <p:nvSpPr>
          <p:cNvPr id="90149" name="Rectangle 37"/>
          <p:cNvSpPr>
            <a:spLocks noGrp="1" noChangeArrowheads="1"/>
          </p:cNvSpPr>
          <p:nvPr>
            <p:ph type="title" idx="4294967295"/>
          </p:nvPr>
        </p:nvSpPr>
        <p:spPr bwMode="auto">
          <a:xfrm>
            <a:off x="685800" y="457200"/>
            <a:ext cx="7772400" cy="701675"/>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000" b="1">
                <a:solidFill>
                  <a:srgbClr val="66FF66"/>
                </a:solidFill>
                <a:effectLst/>
                <a:latin typeface="Comic Sans MS" pitchFamily="-112" charset="0"/>
                <a:ea typeface="+mj-ea"/>
                <a:cs typeface="+mj-cs"/>
              </a:rPr>
              <a:t>The Tabernacle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0127"/>
                                        </p:tgtEl>
                                        <p:attrNameLst>
                                          <p:attrName>style.visibility</p:attrName>
                                        </p:attrNameLst>
                                      </p:cBhvr>
                                      <p:to>
                                        <p:strVal val="visible"/>
                                      </p:to>
                                    </p:set>
                                    <p:animEffect transition="in" filter="dissolve">
                                      <p:cBhvr>
                                        <p:cTn id="7" dur="500"/>
                                        <p:tgtEl>
                                          <p:spTgt spid="90127"/>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0125"/>
                                        </p:tgtEl>
                                        <p:attrNameLst>
                                          <p:attrName>style.visibility</p:attrName>
                                        </p:attrNameLst>
                                      </p:cBhvr>
                                      <p:to>
                                        <p:strVal val="visible"/>
                                      </p:to>
                                    </p:set>
                                    <p:anim calcmode="lin" valueType="num">
                                      <p:cBhvr>
                                        <p:cTn id="11" dur="500" fill="hold"/>
                                        <p:tgtEl>
                                          <p:spTgt spid="90125"/>
                                        </p:tgtEl>
                                        <p:attrNameLst>
                                          <p:attrName>ppt_w</p:attrName>
                                        </p:attrNameLst>
                                      </p:cBhvr>
                                      <p:tavLst>
                                        <p:tav tm="0">
                                          <p:val>
                                            <p:fltVal val="0"/>
                                          </p:val>
                                        </p:tav>
                                        <p:tav tm="100000">
                                          <p:val>
                                            <p:strVal val="#ppt_w"/>
                                          </p:val>
                                        </p:tav>
                                      </p:tavLst>
                                    </p:anim>
                                    <p:anim calcmode="lin" valueType="num">
                                      <p:cBhvr>
                                        <p:cTn id="12" dur="500" fill="hold"/>
                                        <p:tgtEl>
                                          <p:spTgt spid="90125"/>
                                        </p:tgtEl>
                                        <p:attrNameLst>
                                          <p:attrName>ppt_h</p:attrName>
                                        </p:attrNameLst>
                                      </p:cBhvr>
                                      <p:tavLst>
                                        <p:tav tm="0">
                                          <p:val>
                                            <p:fltVal val="0"/>
                                          </p:val>
                                        </p:tav>
                                        <p:tav tm="100000">
                                          <p:val>
                                            <p:strVal val="#ppt_h"/>
                                          </p:val>
                                        </p:tav>
                                      </p:tavLst>
                                    </p:anim>
                                    <p:anim calcmode="lin" valueType="num">
                                      <p:cBhvr>
                                        <p:cTn id="13" dur="500" fill="hold"/>
                                        <p:tgtEl>
                                          <p:spTgt spid="90125"/>
                                        </p:tgtEl>
                                        <p:attrNameLst>
                                          <p:attrName>ppt_x</p:attrName>
                                        </p:attrNameLst>
                                      </p:cBhvr>
                                      <p:tavLst>
                                        <p:tav tm="0">
                                          <p:val>
                                            <p:fltVal val="0.5"/>
                                          </p:val>
                                        </p:tav>
                                        <p:tav tm="100000">
                                          <p:val>
                                            <p:strVal val="#ppt_x"/>
                                          </p:val>
                                        </p:tav>
                                      </p:tavLst>
                                    </p:anim>
                                    <p:anim calcmode="lin" valueType="num">
                                      <p:cBhvr>
                                        <p:cTn id="14" dur="500" fill="hold"/>
                                        <p:tgtEl>
                                          <p:spTgt spid="90125"/>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0128"/>
                                        </p:tgtEl>
                                        <p:attrNameLst>
                                          <p:attrName>style.visibility</p:attrName>
                                        </p:attrNameLst>
                                      </p:cBhvr>
                                      <p:to>
                                        <p:strVal val="visible"/>
                                      </p:to>
                                    </p:set>
                                    <p:anim calcmode="lin" valueType="num">
                                      <p:cBhvr>
                                        <p:cTn id="19" dur="500" fill="hold"/>
                                        <p:tgtEl>
                                          <p:spTgt spid="90128"/>
                                        </p:tgtEl>
                                        <p:attrNameLst>
                                          <p:attrName>ppt_w</p:attrName>
                                        </p:attrNameLst>
                                      </p:cBhvr>
                                      <p:tavLst>
                                        <p:tav tm="0">
                                          <p:val>
                                            <p:fltVal val="0"/>
                                          </p:val>
                                        </p:tav>
                                        <p:tav tm="100000">
                                          <p:val>
                                            <p:strVal val="#ppt_w"/>
                                          </p:val>
                                        </p:tav>
                                      </p:tavLst>
                                    </p:anim>
                                    <p:anim calcmode="lin" valueType="num">
                                      <p:cBhvr>
                                        <p:cTn id="20" dur="500" fill="hold"/>
                                        <p:tgtEl>
                                          <p:spTgt spid="90128"/>
                                        </p:tgtEl>
                                        <p:attrNameLst>
                                          <p:attrName>ppt_h</p:attrName>
                                        </p:attrNameLst>
                                      </p:cBhvr>
                                      <p:tavLst>
                                        <p:tav tm="0">
                                          <p:val>
                                            <p:fltVal val="0"/>
                                          </p:val>
                                        </p:tav>
                                        <p:tav tm="100000">
                                          <p:val>
                                            <p:strVal val="#ppt_h"/>
                                          </p:val>
                                        </p:tav>
                                      </p:tavLst>
                                    </p:anim>
                                    <p:anim calcmode="lin" valueType="num">
                                      <p:cBhvr>
                                        <p:cTn id="21" dur="500" fill="hold"/>
                                        <p:tgtEl>
                                          <p:spTgt spid="90128"/>
                                        </p:tgtEl>
                                        <p:attrNameLst>
                                          <p:attrName>ppt_x</p:attrName>
                                        </p:attrNameLst>
                                      </p:cBhvr>
                                      <p:tavLst>
                                        <p:tav tm="0">
                                          <p:val>
                                            <p:fltVal val="0.5"/>
                                          </p:val>
                                        </p:tav>
                                        <p:tav tm="100000">
                                          <p:val>
                                            <p:strVal val="#ppt_x"/>
                                          </p:val>
                                        </p:tav>
                                      </p:tavLst>
                                    </p:anim>
                                    <p:anim calcmode="lin" valueType="num">
                                      <p:cBhvr>
                                        <p:cTn id="22" dur="500" fill="hold"/>
                                        <p:tgtEl>
                                          <p:spTgt spid="901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5" grpId="0" animBg="1"/>
      <p:bldP spid="90127" grpId="0" autoUpdateAnimBg="0"/>
      <p:bldP spid="9012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962400" y="4953000"/>
            <a:ext cx="4953000" cy="1676400"/>
          </a:xfrm>
        </p:spPr>
        <p:txBody>
          <a:bodyPr/>
          <a:lstStyle/>
          <a:p>
            <a:pPr eaLnBrk="1" hangingPunct="1"/>
            <a:r>
              <a:rPr kumimoji="1" lang="en-US" sz="4000" b="1" i="1">
                <a:solidFill>
                  <a:schemeClr val="bg1"/>
                </a:solidFill>
                <a:latin typeface="Arial" charset="0"/>
                <a:ea typeface="ＭＳ Ｐゴシック" charset="0"/>
                <a:cs typeface="Arial" charset="0"/>
              </a:rPr>
              <a:t>God</a:t>
            </a:r>
            <a:r>
              <a:rPr kumimoji="1" lang="fr-FR" altLang="ja-JP" sz="4000" b="1" i="1">
                <a:solidFill>
                  <a:schemeClr val="bg1"/>
                </a:solidFill>
                <a:latin typeface="Arial" charset="0"/>
                <a:ea typeface="ＭＳ Ｐゴシック" charset="0"/>
                <a:cs typeface="Arial" charset="0"/>
              </a:rPr>
              <a:t>'</a:t>
            </a:r>
            <a:r>
              <a:rPr kumimoji="1" lang="en-US" sz="4000" b="1" i="1">
                <a:solidFill>
                  <a:schemeClr val="bg1"/>
                </a:solidFill>
                <a:latin typeface="Arial" charset="0"/>
                <a:ea typeface="ＭＳ Ｐゴシック" charset="0"/>
                <a:cs typeface="Arial" charset="0"/>
              </a:rPr>
              <a:t>s presence filled his new palace!</a:t>
            </a:r>
            <a:endParaRPr kumimoji="1" lang="en-US" sz="4000" b="1" i="1">
              <a:latin typeface="Arial" charset="0"/>
              <a:ea typeface="ＭＳ Ｐゴシック" charset="0"/>
              <a:cs typeface="Arial" charset="0"/>
            </a:endParaRPr>
          </a:p>
        </p:txBody>
      </p:sp>
      <p:sp>
        <p:nvSpPr>
          <p:cNvPr id="87043" name="Text Box 3" descr="White marble"/>
          <p:cNvSpPr txBox="1">
            <a:spLocks noChangeArrowheads="1"/>
          </p:cNvSpPr>
          <p:nvPr/>
        </p:nvSpPr>
        <p:spPr bwMode="auto">
          <a:xfrm>
            <a:off x="4114800" y="914400"/>
            <a:ext cx="4800600" cy="329247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cs typeface="Arial" charset="0"/>
              </a:rPr>
              <a:t>Then the cloud covered the tent of meeting, and the glory of the L</a:t>
            </a:r>
            <a:r>
              <a:rPr lang="en-US" sz="3200" b="1">
                <a:cs typeface="Arial" charset="0"/>
              </a:rPr>
              <a:t>ORD</a:t>
            </a:r>
            <a:r>
              <a:rPr lang="en-US" sz="3600" b="1">
                <a:cs typeface="Arial" charset="0"/>
              </a:rPr>
              <a:t> filled the tabernacle.</a:t>
            </a:r>
          </a:p>
          <a:p>
            <a:pPr algn="r"/>
            <a:r>
              <a:rPr lang="en-US" sz="2800" b="1">
                <a:cs typeface="Arial" charset="0"/>
              </a:rPr>
              <a:t>Exodus 40:34 </a:t>
            </a:r>
            <a:r>
              <a:rPr lang="en-US" sz="2000" b="1">
                <a:cs typeface="Arial" charset="0"/>
              </a:rPr>
              <a:t>ESV</a:t>
            </a:r>
            <a:endParaRPr lang="en-US" sz="2000">
              <a:cs typeface="Arial" charset="0"/>
            </a:endParaRPr>
          </a:p>
        </p:txBody>
      </p:sp>
      <p:pic>
        <p:nvPicPr>
          <p:cNvPr id="186371" name="Picture 4" descr="TabernacleFirePillar150"/>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fade">
                                      <p:cBhvr>
                                        <p:cTn id="7" dur="770" decel="100000"/>
                                        <p:tgtEl>
                                          <p:spTgt spid="87043"/>
                                        </p:tgtEl>
                                      </p:cBhvr>
                                    </p:animEffect>
                                    <p:animScale>
                                      <p:cBhvr>
                                        <p:cTn id="8" dur="770" decel="100000"/>
                                        <p:tgtEl>
                                          <p:spTgt spid="87043"/>
                                        </p:tgtEl>
                                      </p:cBhvr>
                                      <p:from x="10000" y="10000"/>
                                      <p:to x="200000" y="450000"/>
                                    </p:animScale>
                                    <p:animScale>
                                      <p:cBhvr>
                                        <p:cTn id="9" dur="1230" accel="100000" fill="hold">
                                          <p:stCondLst>
                                            <p:cond delay="770"/>
                                          </p:stCondLst>
                                        </p:cTn>
                                        <p:tgtEl>
                                          <p:spTgt spid="87043"/>
                                        </p:tgtEl>
                                      </p:cBhvr>
                                      <p:from x="200000" y="450000"/>
                                      <p:to x="100000" y="100000"/>
                                    </p:animScale>
                                    <p:set>
                                      <p:cBhvr>
                                        <p:cTn id="10" dur="770" fill="hold"/>
                                        <p:tgtEl>
                                          <p:spTgt spid="87043"/>
                                        </p:tgtEl>
                                        <p:attrNameLst>
                                          <p:attrName>ppt_x</p:attrName>
                                        </p:attrNameLst>
                                      </p:cBhvr>
                                      <p:to>
                                        <p:strVal val="(0.5)"/>
                                      </p:to>
                                    </p:set>
                                    <p:anim from="(0.5)" to="(#ppt_x)" calcmode="lin" valueType="num">
                                      <p:cBhvr>
                                        <p:cTn id="11" dur="1230" accel="100000" fill="hold">
                                          <p:stCondLst>
                                            <p:cond delay="770"/>
                                          </p:stCondLst>
                                        </p:cTn>
                                        <p:tgtEl>
                                          <p:spTgt spid="87043"/>
                                        </p:tgtEl>
                                        <p:attrNameLst>
                                          <p:attrName>ppt_x</p:attrName>
                                        </p:attrNameLst>
                                      </p:cBhvr>
                                    </p:anim>
                                    <p:set>
                                      <p:cBhvr>
                                        <p:cTn id="12" dur="770" fill="hold"/>
                                        <p:tgtEl>
                                          <p:spTgt spid="87043"/>
                                        </p:tgtEl>
                                        <p:attrNameLst>
                                          <p:attrName>ppt_y</p:attrName>
                                        </p:attrNameLst>
                                      </p:cBhvr>
                                      <p:to>
                                        <p:strVal val="(#ppt_y+0.4)"/>
                                      </p:to>
                                    </p:set>
                                    <p:anim from="(#ppt_y+0.4)" to="(#ppt_y)" calcmode="lin" valueType="num">
                                      <p:cBhvr>
                                        <p:cTn id="13" dur="1230" accel="100000" fill="hold">
                                          <p:stCondLst>
                                            <p:cond delay="770"/>
                                          </p:stCondLst>
                                        </p:cTn>
                                        <p:tgtEl>
                                          <p:spTgt spid="8704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87042"/>
                                        </p:tgtEl>
                                        <p:attrNameLst>
                                          <p:attrName>style.visibility</p:attrName>
                                        </p:attrNameLst>
                                      </p:cBhvr>
                                      <p:to>
                                        <p:strVal val="visible"/>
                                      </p:to>
                                    </p:set>
                                    <p:anim calcmode="lin" valueType="num">
                                      <p:cBhvr>
                                        <p:cTn id="18" dur="500" fill="hold"/>
                                        <p:tgtEl>
                                          <p:spTgt spid="87042"/>
                                        </p:tgtEl>
                                        <p:attrNameLst>
                                          <p:attrName>ppt_w</p:attrName>
                                        </p:attrNameLst>
                                      </p:cBhvr>
                                      <p:tavLst>
                                        <p:tav tm="0">
                                          <p:val>
                                            <p:fltVal val="0"/>
                                          </p:val>
                                        </p:tav>
                                        <p:tav tm="100000">
                                          <p:val>
                                            <p:strVal val="#ppt_w"/>
                                          </p:val>
                                        </p:tav>
                                      </p:tavLst>
                                    </p:anim>
                                    <p:anim calcmode="lin" valueType="num">
                                      <p:cBhvr>
                                        <p:cTn id="19" dur="500" fill="hold"/>
                                        <p:tgtEl>
                                          <p:spTgt spid="87042"/>
                                        </p:tgtEl>
                                        <p:attrNameLst>
                                          <p:attrName>ppt_h</p:attrName>
                                        </p:attrNameLst>
                                      </p:cBhvr>
                                      <p:tavLst>
                                        <p:tav tm="0">
                                          <p:val>
                                            <p:fltVal val="0"/>
                                          </p:val>
                                        </p:tav>
                                        <p:tav tm="100000">
                                          <p:val>
                                            <p:strVal val="#ppt_h"/>
                                          </p:val>
                                        </p:tav>
                                      </p:tavLst>
                                    </p:anim>
                                    <p:anim calcmode="lin" valueType="num">
                                      <p:cBhvr>
                                        <p:cTn id="20" dur="500" fill="hold"/>
                                        <p:tgtEl>
                                          <p:spTgt spid="87042"/>
                                        </p:tgtEl>
                                        <p:attrNameLst>
                                          <p:attrName>style.rotation</p:attrName>
                                        </p:attrNameLst>
                                      </p:cBhvr>
                                      <p:tavLst>
                                        <p:tav tm="0">
                                          <p:val>
                                            <p:fltVal val="360"/>
                                          </p:val>
                                        </p:tav>
                                        <p:tav tm="100000">
                                          <p:val>
                                            <p:fltVal val="0"/>
                                          </p:val>
                                        </p:tav>
                                      </p:tavLst>
                                    </p:anim>
                                    <p:animEffect transition="in" filter="fade">
                                      <p:cBhvr>
                                        <p:cTn id="21" dur="5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P spid="870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p:spPr>
      </p:pic>
      <p:sp>
        <p:nvSpPr>
          <p:cNvPr id="188418" name="Rectangle 4"/>
          <p:cNvSpPr>
            <a:spLocks noGrp="1" noChangeArrowheads="1"/>
          </p:cNvSpPr>
          <p:nvPr>
            <p:ph type="title" idx="4294967295"/>
          </p:nvPr>
        </p:nvSpPr>
        <p:spPr>
          <a:xfrm>
            <a:off x="0" y="76200"/>
            <a:ext cx="9144000" cy="838200"/>
          </a:xfrm>
        </p:spPr>
        <p:txBody>
          <a:bodyPr/>
          <a:lstStyle/>
          <a:p>
            <a:pPr eaLnBrk="1" hangingPunct="1"/>
            <a:r>
              <a:rPr lang="en-US" sz="3200" b="1">
                <a:latin typeface="Arial" charset="0"/>
                <a:ea typeface="ＭＳ Ｐゴシック" charset="0"/>
                <a:cs typeface="Arial" charset="0"/>
              </a:rPr>
              <a:t>The Spirit also came upon judges, prophets, and kings in the Old Testament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Temple Bowl"/>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2400" y="0"/>
            <a:ext cx="92964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3657600" y="0"/>
            <a:ext cx="5486400" cy="1676400"/>
          </a:xfrm>
          <a:solidFill>
            <a:schemeClr val="bg1"/>
          </a:solidFill>
        </p:spPr>
        <p:txBody>
          <a:bodyPr/>
          <a:lstStyle/>
          <a:p>
            <a:pPr eaLnBrk="1" hangingPunct="1">
              <a:defRPr/>
            </a:pPr>
            <a:r>
              <a:rPr lang="en-US" sz="3600" b="1" dirty="0">
                <a:latin typeface="Arial" charset="0"/>
                <a:ea typeface="ＭＳ Ｐゴシック" charset="0"/>
                <a:cs typeface="ＭＳ Ｐゴシック" charset="0"/>
              </a:rPr>
              <a:t>God</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Presence Indwelt Solomon</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Temple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5" descr="ezeki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Rectangle 9"/>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1EA10A-64CD-304A-9D62-567B9708BA1E}" type="datetime1">
              <a:rPr lang="en-US" altLang="zh-TW" sz="1800">
                <a:solidFill>
                  <a:srgbClr val="FFFFCC"/>
                </a:solidFill>
                <a:ea typeface="新細明體" charset="0"/>
                <a:cs typeface="新細明體" charset="0"/>
              </a:rPr>
              <a:pPr/>
              <a:t>6/24/26</a:t>
            </a:fld>
            <a:endParaRPr lang="en-US" altLang="zh-TW" sz="1800">
              <a:solidFill>
                <a:srgbClr val="FFFFCC"/>
              </a:solidFill>
              <a:ea typeface="新細明體" charset="0"/>
              <a:cs typeface="新細明體" charset="0"/>
            </a:endParaRPr>
          </a:p>
        </p:txBody>
      </p:sp>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en-US" altLang="zh-TW" sz="6000">
                <a:solidFill>
                  <a:srgbClr val="FFFFFF"/>
                </a:solidFill>
                <a:latin typeface="Arial" charset="0"/>
                <a:ea typeface="新細明體" charset="0"/>
              </a:rPr>
              <a:t>Ezekiel 1</a:t>
            </a:r>
            <a:endParaRPr lang="en-US" altLang="zh-TW">
              <a:latin typeface="Arial" charset="0"/>
              <a:ea typeface="新細明體" charset="0"/>
            </a:endParaRPr>
          </a:p>
        </p:txBody>
      </p:sp>
      <p:sp>
        <p:nvSpPr>
          <p:cNvPr id="190468"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CC"/>
              </a:solidFill>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EAE12-4BD6-5955-4C27-0F3E3A908A1D}"/>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E3FEE4E3-453C-C210-AEEF-EC437606AE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788108C4-6FA9-200E-3751-61EDA964D33F}"/>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a:extLst>
              <a:ext uri="{FF2B5EF4-FFF2-40B4-BE49-F238E27FC236}">
                <a16:creationId xmlns:a16="http://schemas.microsoft.com/office/drawing/2014/main" id="{5466F4F3-55E1-76E3-1624-6C2236FDC6E0}"/>
              </a:ext>
            </a:extLst>
          </p:cNvPr>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grpSp>
        <p:nvGrpSpPr>
          <p:cNvPr id="3" name="Group 18">
            <a:extLst>
              <a:ext uri="{FF2B5EF4-FFF2-40B4-BE49-F238E27FC236}">
                <a16:creationId xmlns:a16="http://schemas.microsoft.com/office/drawing/2014/main" id="{64BC38C1-DD03-0C20-905B-09AE24D1CC90}"/>
              </a:ext>
            </a:extLst>
          </p:cNvPr>
          <p:cNvGrpSpPr>
            <a:grpSpLocks/>
          </p:cNvGrpSpPr>
          <p:nvPr/>
        </p:nvGrpSpPr>
        <p:grpSpPr bwMode="auto">
          <a:xfrm>
            <a:off x="76200" y="4038600"/>
            <a:ext cx="4846638" cy="838200"/>
            <a:chOff x="48" y="2544"/>
            <a:chExt cx="3053" cy="528"/>
          </a:xfrm>
        </p:grpSpPr>
        <p:sp>
          <p:nvSpPr>
            <p:cNvPr id="140316" name="AutoShape 19">
              <a:extLst>
                <a:ext uri="{FF2B5EF4-FFF2-40B4-BE49-F238E27FC236}">
                  <a16:creationId xmlns:a16="http://schemas.microsoft.com/office/drawing/2014/main" id="{85C71F24-31D0-95ED-9320-CA40A909CC4E}"/>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a:extLst>
                <a:ext uri="{FF2B5EF4-FFF2-40B4-BE49-F238E27FC236}">
                  <a16:creationId xmlns:a16="http://schemas.microsoft.com/office/drawing/2014/main" id="{44005B85-1071-DF59-D56A-D1E49CB7838B}"/>
                </a:ext>
              </a:extLst>
            </p:cNvPr>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sp>
        <p:nvSpPr>
          <p:cNvPr id="158743" name="Rectangle 32">
            <a:extLst>
              <a:ext uri="{FF2B5EF4-FFF2-40B4-BE49-F238E27FC236}">
                <a16:creationId xmlns:a16="http://schemas.microsoft.com/office/drawing/2014/main" id="{ECFE8A2D-ED95-32AF-731D-C502E62899EB}"/>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ABDF8080-C733-0CE1-ADA6-CAD73DE57F2D}"/>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1070333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2B48E-A18B-4BE8-2DC9-8A73A9F80006}"/>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91F30940-DD32-A331-ECA2-19E7D9E352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FF17E7E4-FA15-0237-374F-9DB27A62EE50}"/>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a:extLst>
              <a:ext uri="{FF2B5EF4-FFF2-40B4-BE49-F238E27FC236}">
                <a16:creationId xmlns:a16="http://schemas.microsoft.com/office/drawing/2014/main" id="{9BC2D3E8-C6F6-0F5A-B934-396E1E199E26}"/>
              </a:ext>
            </a:extLst>
          </p:cNvPr>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8" name="AutoShape 10">
            <a:extLst>
              <a:ext uri="{FF2B5EF4-FFF2-40B4-BE49-F238E27FC236}">
                <a16:creationId xmlns:a16="http://schemas.microsoft.com/office/drawing/2014/main" id="{9A085E58-36B3-94FF-5EA8-00222DA4FA4D}"/>
              </a:ext>
            </a:extLst>
          </p:cNvPr>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grpSp>
        <p:nvGrpSpPr>
          <p:cNvPr id="2" name="Group 13">
            <a:extLst>
              <a:ext uri="{FF2B5EF4-FFF2-40B4-BE49-F238E27FC236}">
                <a16:creationId xmlns:a16="http://schemas.microsoft.com/office/drawing/2014/main" id="{C83E79BD-8EA0-2026-A350-431C0421444D}"/>
              </a:ext>
            </a:extLst>
          </p:cNvPr>
          <p:cNvGrpSpPr>
            <a:grpSpLocks/>
          </p:cNvGrpSpPr>
          <p:nvPr/>
        </p:nvGrpSpPr>
        <p:grpSpPr bwMode="auto">
          <a:xfrm>
            <a:off x="2057400" y="0"/>
            <a:ext cx="1835150" cy="4038600"/>
            <a:chOff x="2302" y="1440"/>
            <a:chExt cx="1156" cy="2544"/>
          </a:xfrm>
        </p:grpSpPr>
        <p:pic>
          <p:nvPicPr>
            <p:cNvPr id="162846" name="Picture 14" descr="j0182550">
              <a:extLst>
                <a:ext uri="{FF2B5EF4-FFF2-40B4-BE49-F238E27FC236}">
                  <a16:creationId xmlns:a16="http://schemas.microsoft.com/office/drawing/2014/main" id="{8867299D-291C-34D0-2BE6-C2ACA171E0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a:extLst>
                <a:ext uri="{FF2B5EF4-FFF2-40B4-BE49-F238E27FC236}">
                  <a16:creationId xmlns:a16="http://schemas.microsoft.com/office/drawing/2014/main" id="{862333D0-1E5F-CE27-13E0-5F8A90B4840F}"/>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8">
            <a:extLst>
              <a:ext uri="{FF2B5EF4-FFF2-40B4-BE49-F238E27FC236}">
                <a16:creationId xmlns:a16="http://schemas.microsoft.com/office/drawing/2014/main" id="{E87D2CEA-D6FF-D8C2-38EA-E65592898416}"/>
              </a:ext>
            </a:extLst>
          </p:cNvPr>
          <p:cNvGrpSpPr>
            <a:grpSpLocks/>
          </p:cNvGrpSpPr>
          <p:nvPr/>
        </p:nvGrpSpPr>
        <p:grpSpPr bwMode="auto">
          <a:xfrm>
            <a:off x="76200" y="4038600"/>
            <a:ext cx="4846638" cy="838200"/>
            <a:chOff x="48" y="2544"/>
            <a:chExt cx="3053" cy="528"/>
          </a:xfrm>
        </p:grpSpPr>
        <p:sp>
          <p:nvSpPr>
            <p:cNvPr id="140316" name="AutoShape 19">
              <a:extLst>
                <a:ext uri="{FF2B5EF4-FFF2-40B4-BE49-F238E27FC236}">
                  <a16:creationId xmlns:a16="http://schemas.microsoft.com/office/drawing/2014/main" id="{6084EF38-FDC5-E308-10FD-2AE0A45C31F9}"/>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a:extLst>
                <a:ext uri="{FF2B5EF4-FFF2-40B4-BE49-F238E27FC236}">
                  <a16:creationId xmlns:a16="http://schemas.microsoft.com/office/drawing/2014/main" id="{D9BBF368-F5C9-45D8-424B-7763BE782845}"/>
                </a:ext>
              </a:extLst>
            </p:cNvPr>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sp>
        <p:nvSpPr>
          <p:cNvPr id="158743" name="Rectangle 32">
            <a:extLst>
              <a:ext uri="{FF2B5EF4-FFF2-40B4-BE49-F238E27FC236}">
                <a16:creationId xmlns:a16="http://schemas.microsoft.com/office/drawing/2014/main" id="{0D74EB85-7138-CCF3-EA08-1F4D899837D1}"/>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A69C48D9-B812-DE37-DD18-02D66C294DBC}"/>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56026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9" name="Picture 11" descr="j017846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839513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217099"/>
                                        </p:tgtEl>
                                        <p:attrNameLst>
                                          <p:attrName>style.visibility</p:attrName>
                                        </p:attrNameLst>
                                      </p:cBhvr>
                                      <p:to>
                                        <p:strVal val="visible"/>
                                      </p:to>
                                    </p:set>
                                    <p:animEffect transition="in" filter="dissolve">
                                      <p:cBhvr>
                                        <p:cTn id="7" dur="500"/>
                                        <p:tgtEl>
                                          <p:spTgt spid="217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099"/>
                                        </p:tgtEl>
                                      </p:cBhvr>
                                    </p:animEffect>
                                    <p:set>
                                      <p:cBhvr>
                                        <p:cTn id="12" dur="1" fill="hold">
                                          <p:stCondLst>
                                            <p:cond delay="499"/>
                                          </p:stCondLst>
                                        </p:cTn>
                                        <p:tgtEl>
                                          <p:spTgt spid="217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7" name="Picture 9"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2323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7094"/>
                                        </p:tgtEl>
                                        <p:attrNameLst>
                                          <p:attrName>style.visibility</p:attrName>
                                        </p:attrNameLst>
                                      </p:cBhvr>
                                      <p:to>
                                        <p:strVal val="visible"/>
                                      </p:to>
                                    </p:set>
                                    <p:animEffect transition="in" filter="wipe(down)">
                                      <p:cBhvr>
                                        <p:cTn id="7" dur="500"/>
                                        <p:tgtEl>
                                          <p:spTgt spid="217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094"/>
                                        </p:tgtEl>
                                      </p:cBhvr>
                                    </p:animEffect>
                                    <p:set>
                                      <p:cBhvr>
                                        <p:cTn id="12" dur="1" fill="hold">
                                          <p:stCondLst>
                                            <p:cond delay="499"/>
                                          </p:stCondLst>
                                        </p:cTn>
                                        <p:tgtEl>
                                          <p:spTgt spid="217094"/>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217095"/>
                                        </p:tgtEl>
                                        <p:attrNameLst>
                                          <p:attrName>style.visibility</p:attrName>
                                        </p:attrNameLst>
                                      </p:cBhvr>
                                      <p:to>
                                        <p:strVal val="visible"/>
                                      </p:to>
                                    </p:set>
                                    <p:animEffect transition="in" filter="wipe(down)">
                                      <p:cBhvr>
                                        <p:cTn id="16" dur="500"/>
                                        <p:tgtEl>
                                          <p:spTgt spid="2170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217095"/>
                                        </p:tgtEl>
                                      </p:cBhvr>
                                    </p:animEffect>
                                    <p:set>
                                      <p:cBhvr>
                                        <p:cTn id="21" dur="1" fill="hold">
                                          <p:stCondLst>
                                            <p:cond delay="499"/>
                                          </p:stCondLst>
                                        </p:cTn>
                                        <p:tgtEl>
                                          <p:spTgt spid="21709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21709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nodeType="clickEffect">
                                  <p:stCondLst>
                                    <p:cond delay="0"/>
                                  </p:stCondLst>
                                  <p:childTnLst>
                                    <p:animEffect transition="out" filter="fade">
                                      <p:cBhvr>
                                        <p:cTn id="29" dur="500"/>
                                        <p:tgtEl>
                                          <p:spTgt spid="217097"/>
                                        </p:tgtEl>
                                      </p:cBhvr>
                                    </p:animEffect>
                                    <p:set>
                                      <p:cBhvr>
                                        <p:cTn id="30" dur="1" fill="hold">
                                          <p:stCondLst>
                                            <p:cond delay="499"/>
                                          </p:stCondLst>
                                        </p:cTn>
                                        <p:tgtEl>
                                          <p:spTgt spid="217097"/>
                                        </p:tgtEl>
                                        <p:attrNameLst>
                                          <p:attrName>style.visibility</p:attrName>
                                        </p:attrNameLst>
                                      </p:cBhvr>
                                      <p:to>
                                        <p:strVal val="hidden"/>
                                      </p:to>
                                    </p:set>
                                  </p:childTnLst>
                                </p:cTn>
                              </p:par>
                            </p:childTnLst>
                          </p:cTn>
                        </p:par>
                        <p:par>
                          <p:cTn id="31" fill="hold" nodeType="afterGroup">
                            <p:stCondLst>
                              <p:cond delay="500"/>
                            </p:stCondLst>
                            <p:childTnLst>
                              <p:par>
                                <p:cTn id="32" presetID="22" presetClass="entr" presetSubtype="2" fill="hold" nodeType="afterEffect">
                                  <p:stCondLst>
                                    <p:cond delay="0"/>
                                  </p:stCondLst>
                                  <p:childTnLst>
                                    <p:set>
                                      <p:cBhvr>
                                        <p:cTn id="33" dur="1" fill="hold">
                                          <p:stCondLst>
                                            <p:cond delay="0"/>
                                          </p:stCondLst>
                                        </p:cTn>
                                        <p:tgtEl>
                                          <p:spTgt spid="217096"/>
                                        </p:tgtEl>
                                        <p:attrNameLst>
                                          <p:attrName>style.visibility</p:attrName>
                                        </p:attrNameLst>
                                      </p:cBhvr>
                                      <p:to>
                                        <p:strVal val="visible"/>
                                      </p:to>
                                    </p:set>
                                    <p:animEffect transition="in" filter="wipe(right)">
                                      <p:cBhvr>
                                        <p:cTn id="34" dur="500"/>
                                        <p:tgtEl>
                                          <p:spTgt spid="21709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217096"/>
                                        </p:tgtEl>
                                      </p:cBhvr>
                                    </p:animEffect>
                                    <p:set>
                                      <p:cBhvr>
                                        <p:cTn id="39" dur="1" fill="hold">
                                          <p:stCondLst>
                                            <p:cond delay="499"/>
                                          </p:stCondLst>
                                        </p:cTn>
                                        <p:tgtEl>
                                          <p:spTgt spid="217096"/>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217116"/>
                                        </p:tgtEl>
                                        <p:attrNameLst>
                                          <p:attrName>style.visibility</p:attrName>
                                        </p:attrNameLst>
                                      </p:cBhvr>
                                      <p:to>
                                        <p:strVal val="visible"/>
                                      </p:to>
                                    </p:set>
                                    <p:animEffect transition="in" filter="dissolve">
                                      <p:cBhvr>
                                        <p:cTn id="44" dur="500"/>
                                        <p:tgtEl>
                                          <p:spTgt spid="2171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116"/>
                                        </p:tgtEl>
                                      </p:cBhvr>
                                    </p:animEffect>
                                    <p:set>
                                      <p:cBhvr>
                                        <p:cTn id="49" dur="1" fill="hold">
                                          <p:stCondLst>
                                            <p:cond delay="499"/>
                                          </p:stCondLst>
                                        </p:cTn>
                                        <p:tgtEl>
                                          <p:spTgt spid="217116"/>
                                        </p:tgtEl>
                                        <p:attrNameLst>
                                          <p:attrName>style.visibility</p:attrName>
                                        </p:attrNameLst>
                                      </p:cBhvr>
                                      <p:to>
                                        <p:strVal val="hidden"/>
                                      </p:to>
                                    </p:set>
                                  </p:childTnLst>
                                </p:cTn>
                              </p:par>
                            </p:childTnLst>
                          </p:cTn>
                        </p:par>
                        <p:par>
                          <p:cTn id="50" fill="hold" nodeType="afterGroup">
                            <p:stCondLst>
                              <p:cond delay="500"/>
                            </p:stCondLst>
                            <p:childTnLst>
                              <p:par>
                                <p:cTn id="51" presetID="9" presetClass="entr" presetSubtype="0" fill="hold" nodeType="afterEffect">
                                  <p:stCondLst>
                                    <p:cond delay="0"/>
                                  </p:stCondLst>
                                  <p:childTnLst>
                                    <p:set>
                                      <p:cBhvr>
                                        <p:cTn id="52" dur="1" fill="hold">
                                          <p:stCondLst>
                                            <p:cond delay="0"/>
                                          </p:stCondLst>
                                        </p:cTn>
                                        <p:tgtEl>
                                          <p:spTgt spid="217117"/>
                                        </p:tgtEl>
                                        <p:attrNameLst>
                                          <p:attrName>style.visibility</p:attrName>
                                        </p:attrNameLst>
                                      </p:cBhvr>
                                      <p:to>
                                        <p:strVal val="visible"/>
                                      </p:to>
                                    </p:set>
                                    <p:animEffect transition="in" filter="dissolve">
                                      <p:cBhvr>
                                        <p:cTn id="53" dur="500"/>
                                        <p:tgtEl>
                                          <p:spTgt spid="21711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117"/>
                                        </p:tgtEl>
                                      </p:cBhvr>
                                    </p:animEffect>
                                    <p:set>
                                      <p:cBhvr>
                                        <p:cTn id="58" dur="1" fill="hold">
                                          <p:stCondLst>
                                            <p:cond delay="499"/>
                                          </p:stCondLst>
                                        </p:cTn>
                                        <p:tgtEl>
                                          <p:spTgt spid="217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991B6-ED5A-000D-4DE7-277C948BEF9B}"/>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45731492-0BCD-D5BD-56B2-864F716AD7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a:extLst>
              <a:ext uri="{FF2B5EF4-FFF2-40B4-BE49-F238E27FC236}">
                <a16:creationId xmlns:a16="http://schemas.microsoft.com/office/drawing/2014/main" id="{4FB4F0EA-FBCE-7143-D2A6-0E468A0CA89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14C482D2-397C-3B1F-0985-64ED228F5C5A}"/>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a:extLst>
              <a:ext uri="{FF2B5EF4-FFF2-40B4-BE49-F238E27FC236}">
                <a16:creationId xmlns:a16="http://schemas.microsoft.com/office/drawing/2014/main" id="{F4CB0744-87E6-CD9D-D694-5D1CDF344B14}"/>
              </a:ext>
            </a:extLst>
          </p:cNvPr>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pic>
        <p:nvPicPr>
          <p:cNvPr id="217100" name="Picture 12" descr="j0202092">
            <a:extLst>
              <a:ext uri="{FF2B5EF4-FFF2-40B4-BE49-F238E27FC236}">
                <a16:creationId xmlns:a16="http://schemas.microsoft.com/office/drawing/2014/main" id="{5A19AE25-E57A-841B-103B-4266CD5B78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04" name="AutoShape 16">
            <a:extLst>
              <a:ext uri="{FF2B5EF4-FFF2-40B4-BE49-F238E27FC236}">
                <a16:creationId xmlns:a16="http://schemas.microsoft.com/office/drawing/2014/main" id="{6BF71CA4-21ED-976A-14E7-8D7FE297826B}"/>
              </a:ext>
            </a:extLst>
          </p:cNvPr>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grpSp>
        <p:nvGrpSpPr>
          <p:cNvPr id="3" name="Group 18">
            <a:extLst>
              <a:ext uri="{FF2B5EF4-FFF2-40B4-BE49-F238E27FC236}">
                <a16:creationId xmlns:a16="http://schemas.microsoft.com/office/drawing/2014/main" id="{FD96D860-7A43-103F-CB69-2E63017DDE5A}"/>
              </a:ext>
            </a:extLst>
          </p:cNvPr>
          <p:cNvGrpSpPr>
            <a:grpSpLocks/>
          </p:cNvGrpSpPr>
          <p:nvPr/>
        </p:nvGrpSpPr>
        <p:grpSpPr bwMode="auto">
          <a:xfrm>
            <a:off x="76200" y="4038600"/>
            <a:ext cx="4846638" cy="838200"/>
            <a:chOff x="48" y="2544"/>
            <a:chExt cx="3053" cy="528"/>
          </a:xfrm>
        </p:grpSpPr>
        <p:sp>
          <p:nvSpPr>
            <p:cNvPr id="140316" name="AutoShape 19">
              <a:extLst>
                <a:ext uri="{FF2B5EF4-FFF2-40B4-BE49-F238E27FC236}">
                  <a16:creationId xmlns:a16="http://schemas.microsoft.com/office/drawing/2014/main" id="{48C6E642-8196-76A8-943E-591B5A1188F9}"/>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a:extLst>
                <a:ext uri="{FF2B5EF4-FFF2-40B4-BE49-F238E27FC236}">
                  <a16:creationId xmlns:a16="http://schemas.microsoft.com/office/drawing/2014/main" id="{5AF56449-DDF1-5BDA-51A4-BD6BA31E30FF}"/>
                </a:ext>
              </a:extLst>
            </p:cNvPr>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a:extLst>
              <a:ext uri="{FF2B5EF4-FFF2-40B4-BE49-F238E27FC236}">
                <a16:creationId xmlns:a16="http://schemas.microsoft.com/office/drawing/2014/main" id="{B12F494D-C17F-01AD-6E01-091C35933622}"/>
              </a:ext>
            </a:extLst>
          </p:cNvPr>
          <p:cNvGrpSpPr>
            <a:grpSpLocks/>
          </p:cNvGrpSpPr>
          <p:nvPr/>
        </p:nvGrpSpPr>
        <p:grpSpPr bwMode="auto">
          <a:xfrm>
            <a:off x="76200" y="4953000"/>
            <a:ext cx="4084638" cy="838200"/>
            <a:chOff x="48" y="3120"/>
            <a:chExt cx="2573" cy="528"/>
          </a:xfrm>
        </p:grpSpPr>
        <p:sp>
          <p:nvSpPr>
            <p:cNvPr id="140314" name="AutoShape 22">
              <a:extLst>
                <a:ext uri="{FF2B5EF4-FFF2-40B4-BE49-F238E27FC236}">
                  <a16:creationId xmlns:a16="http://schemas.microsoft.com/office/drawing/2014/main" id="{5550F26F-B0A9-1D34-1153-16D786E0B308}"/>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3" name="Text Box 23">
              <a:extLst>
                <a:ext uri="{FF2B5EF4-FFF2-40B4-BE49-F238E27FC236}">
                  <a16:creationId xmlns:a16="http://schemas.microsoft.com/office/drawing/2014/main" id="{80149681-6BDA-16D7-6E48-2FDEB816B38C}"/>
                </a:ext>
              </a:extLst>
            </p:cNvPr>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sp>
        <p:nvSpPr>
          <p:cNvPr id="217118" name="AutoShape 30">
            <a:extLst>
              <a:ext uri="{FF2B5EF4-FFF2-40B4-BE49-F238E27FC236}">
                <a16:creationId xmlns:a16="http://schemas.microsoft.com/office/drawing/2014/main" id="{8ED8D6A3-C2DA-5885-49C9-6F13B3571158}"/>
              </a:ext>
            </a:extLst>
          </p:cNvPr>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58743" name="Rectangle 32">
            <a:extLst>
              <a:ext uri="{FF2B5EF4-FFF2-40B4-BE49-F238E27FC236}">
                <a16:creationId xmlns:a16="http://schemas.microsoft.com/office/drawing/2014/main" id="{B94CF48B-43C7-8826-96D0-D6227414A44C}"/>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F79BF1E9-878F-5377-0F61-D90841694947}"/>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4061526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7118"/>
                                        </p:tgtEl>
                                        <p:attrNameLst>
                                          <p:attrName>style.visibility</p:attrName>
                                        </p:attrNameLst>
                                      </p:cBhvr>
                                      <p:to>
                                        <p:strVal val="visible"/>
                                      </p:to>
                                    </p:set>
                                    <p:animEffect transition="in" filter="wipe(down)">
                                      <p:cBhvr>
                                        <p:cTn id="7" dur="500"/>
                                        <p:tgtEl>
                                          <p:spTgt spid="2171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118"/>
                                        </p:tgtEl>
                                      </p:cBhvr>
                                    </p:animEffect>
                                    <p:set>
                                      <p:cBhvr>
                                        <p:cTn id="12" dur="1" fill="hold">
                                          <p:stCondLst>
                                            <p:cond delay="499"/>
                                          </p:stCondLst>
                                        </p:cTn>
                                        <p:tgtEl>
                                          <p:spTgt spid="2171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17091"/>
                                        </p:tgtEl>
                                        <p:attrNameLst>
                                          <p:attrName>style.visibility</p:attrName>
                                        </p:attrNameLst>
                                      </p:cBhvr>
                                      <p:to>
                                        <p:strVal val="visible"/>
                                      </p:to>
                                    </p:set>
                                    <p:animEffect transition="in" filter="checkerboard(down)">
                                      <p:cBhvr>
                                        <p:cTn id="17" dur="500"/>
                                        <p:tgtEl>
                                          <p:spTgt spid="2170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499"/>
                                          </p:stCondLst>
                                        </p:cTn>
                                        <p:tgtEl>
                                          <p:spTgt spid="217091"/>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17104"/>
                                        </p:tgtEl>
                                        <p:attrNameLst>
                                          <p:attrName>style.visibility</p:attrName>
                                        </p:attrNameLst>
                                      </p:cBhvr>
                                      <p:to>
                                        <p:strVal val="visible"/>
                                      </p:to>
                                    </p:set>
                                    <p:animEffect transition="in" filter="wipe(down)">
                                      <p:cBhvr>
                                        <p:cTn id="26" dur="500"/>
                                        <p:tgtEl>
                                          <p:spTgt spid="2171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217104"/>
                                        </p:tgtEl>
                                      </p:cBhvr>
                                    </p:animEffect>
                                    <p:set>
                                      <p:cBhvr>
                                        <p:cTn id="31" dur="1" fill="hold">
                                          <p:stCondLst>
                                            <p:cond delay="499"/>
                                          </p:stCondLst>
                                        </p:cTn>
                                        <p:tgtEl>
                                          <p:spTgt spid="217104"/>
                                        </p:tgtEl>
                                        <p:attrNameLst>
                                          <p:attrName>style.visibility</p:attrName>
                                        </p:attrNameLst>
                                      </p:cBhvr>
                                      <p:to>
                                        <p:strVal val="hidden"/>
                                      </p:to>
                                    </p:set>
                                  </p:childTnLst>
                                </p:cTn>
                              </p:par>
                            </p:childTnLst>
                          </p:cTn>
                        </p:par>
                        <p:par>
                          <p:cTn id="32" fill="hold" nodeType="afterGroup">
                            <p:stCondLst>
                              <p:cond delay="500"/>
                            </p:stCondLst>
                            <p:childTnLst>
                              <p:par>
                                <p:cTn id="33" presetID="9" presetClass="entr" presetSubtype="0" fill="hold" nodeType="afterEffect">
                                  <p:stCondLst>
                                    <p:cond delay="0"/>
                                  </p:stCondLst>
                                  <p:childTnLst>
                                    <p:set>
                                      <p:cBhvr>
                                        <p:cTn id="34" dur="1" fill="hold">
                                          <p:stCondLst>
                                            <p:cond delay="0"/>
                                          </p:stCondLst>
                                        </p:cTn>
                                        <p:tgtEl>
                                          <p:spTgt spid="217100"/>
                                        </p:tgtEl>
                                        <p:attrNameLst>
                                          <p:attrName>style.visibility</p:attrName>
                                        </p:attrNameLst>
                                      </p:cBhvr>
                                      <p:to>
                                        <p:strVal val="visible"/>
                                      </p:to>
                                    </p:set>
                                    <p:animEffect transition="in" filter="dissolve">
                                      <p:cBhvr>
                                        <p:cTn id="35" dur="500"/>
                                        <p:tgtEl>
                                          <p:spTgt spid="21710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217100"/>
                                        </p:tgtEl>
                                      </p:cBhvr>
                                    </p:animEffect>
                                    <p:set>
                                      <p:cBhvr>
                                        <p:cTn id="40" dur="1" fill="hold">
                                          <p:stCondLst>
                                            <p:cond delay="499"/>
                                          </p:stCondLst>
                                        </p:cTn>
                                        <p:tgtEl>
                                          <p:spTgt spid="217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2590800"/>
            <a:ext cx="9144000" cy="1143000"/>
          </a:xfrm>
          <a:noFill/>
        </p:spPr>
        <p:txBody>
          <a:bodyPr/>
          <a:lstStyle/>
          <a:p>
            <a:r>
              <a:rPr lang="en-US" b="1">
                <a:solidFill>
                  <a:schemeClr val="tx1"/>
                </a:solidFill>
                <a:latin typeface="Times New Roman" charset="0"/>
                <a:ea typeface="ＭＳ Ｐゴシック" charset="0"/>
                <a:cs typeface="ＭＳ Ｐゴシック" charset="0"/>
              </a:rPr>
              <a:t>LETS TAKE A VIRTUAL TOUR, SHALL WE? </a:t>
            </a:r>
            <a:endParaRPr lang="en-US">
              <a:solidFill>
                <a:schemeClr val="tx1"/>
              </a:solidFill>
              <a:latin typeface="Times New Roman" charset="0"/>
              <a:ea typeface="ＭＳ Ｐゴシック" charset="0"/>
              <a:cs typeface="ＭＳ Ｐゴシック" charset="0"/>
            </a:endParaRPr>
          </a:p>
        </p:txBody>
      </p:sp>
      <p:pic>
        <p:nvPicPr>
          <p:cNvPr id="2" name="Picture 1" descr="Screen Shot 2013-07-04 at 11.10.4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00013"/>
            <a:ext cx="9334501"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738269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17119"/>
                                        </p:tgtEl>
                                        <p:attrNameLst>
                                          <p:attrName>style.visibility</p:attrName>
                                        </p:attrNameLst>
                                      </p:cBhvr>
                                      <p:to>
                                        <p:strVal val="visible"/>
                                      </p:to>
                                    </p:set>
                                    <p:animEffect transition="in" filter="wipe(up)">
                                      <p:cBhvr>
                                        <p:cTn id="7" dur="500"/>
                                        <p:tgtEl>
                                          <p:spTgt spid="217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499"/>
                                          </p:stCondLst>
                                        </p:cTn>
                                        <p:tgtEl>
                                          <p:spTgt spid="217119"/>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217105"/>
                                        </p:tgtEl>
                                        <p:attrNameLst>
                                          <p:attrName>style.visibility</p:attrName>
                                        </p:attrNameLst>
                                      </p:cBhvr>
                                      <p:to>
                                        <p:strVal val="visible"/>
                                      </p:to>
                                    </p:set>
                                    <p:animEffect transition="in" filter="wedge">
                                      <p:cBhvr>
                                        <p:cTn id="16" dur="500"/>
                                        <p:tgtEl>
                                          <p:spTgt spid="2171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17105"/>
                                        </p:tgtEl>
                                      </p:cBhvr>
                                    </p:animEffect>
                                    <p:set>
                                      <p:cBhvr>
                                        <p:cTn id="21" dur="1" fill="hold">
                                          <p:stCondLst>
                                            <p:cond delay="499"/>
                                          </p:stCondLst>
                                        </p:cTn>
                                        <p:tgtEl>
                                          <p:spTgt spid="21710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17115"/>
                                        </p:tgtEl>
                                        <p:attrNameLst>
                                          <p:attrName>style.visibility</p:attrName>
                                        </p:attrNameLst>
                                      </p:cBhvr>
                                      <p:to>
                                        <p:strVal val="visible"/>
                                      </p:to>
                                    </p:set>
                                    <p:animEffect transition="in" filter="wipe(down)">
                                      <p:cBhvr>
                                        <p:cTn id="26" dur="500"/>
                                        <p:tgtEl>
                                          <p:spTgt spid="2171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Grp="1" noChangeArrowheads="1"/>
          </p:cNvSpPr>
          <p:nvPr>
            <p:ph type="ctrTitle"/>
          </p:nvPr>
        </p:nvSpPr>
        <p:spPr>
          <a:xfrm>
            <a:off x="5029200" y="0"/>
            <a:ext cx="3657600" cy="3429000"/>
          </a:xfrm>
        </p:spPr>
        <p:txBody>
          <a:bodyPr/>
          <a:lstStyle/>
          <a:p>
            <a:pPr eaLnBrk="1" hangingPunct="1">
              <a:defRPr/>
            </a:pPr>
            <a:r>
              <a:rPr lang="en-US">
                <a:latin typeface="Arial" charset="0"/>
                <a:ea typeface="ＭＳ Ｐゴシック" charset="0"/>
                <a:cs typeface="ＭＳ Ｐゴシック" charset="0"/>
              </a:rPr>
              <a:t>Preparations for the Third Temple</a:t>
            </a:r>
          </a:p>
        </p:txBody>
      </p:sp>
      <p:sp>
        <p:nvSpPr>
          <p:cNvPr id="71683" name="Rectangle 1027"/>
          <p:cNvSpPr>
            <a:spLocks noGrp="1" noChangeArrowheads="1"/>
          </p:cNvSpPr>
          <p:nvPr>
            <p:ph type="subTitle" idx="1"/>
          </p:nvPr>
        </p:nvSpPr>
        <p:spPr/>
        <p:txBody>
          <a:bodyPr/>
          <a:lstStyle/>
          <a:p>
            <a:pPr eaLnBrk="1" hangingPunct="1">
              <a:defRPr/>
            </a:pPr>
            <a:endParaRPr lang="en-US">
              <a:ea typeface="+mn-ea"/>
              <a:cs typeface="+mn-cs"/>
            </a:endParaRPr>
          </a:p>
        </p:txBody>
      </p:sp>
      <p:pic>
        <p:nvPicPr>
          <p:cNvPr id="194563" name="Picture 1028" descr="ThirdTemplePrep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038600" y="3200400"/>
            <a:ext cx="5105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1029" descr="ThirdTemplePrep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400000">
            <a:off x="-1356518" y="1356518"/>
            <a:ext cx="68580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3rdTemplePrep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2400" y="-155575"/>
            <a:ext cx="9372600"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p:cNvSpPr>
            <a:spLocks noGrp="1" noChangeArrowheads="1"/>
          </p:cNvSpPr>
          <p:nvPr>
            <p:ph type="title"/>
          </p:nvPr>
        </p:nvSpPr>
        <p:spPr>
          <a:xfrm>
            <a:off x="457200" y="6172200"/>
            <a:ext cx="8229600" cy="685800"/>
          </a:xfrm>
        </p:spPr>
        <p:txBody>
          <a:bodyPr/>
          <a:lstStyle/>
          <a:p>
            <a:pPr eaLnBrk="1" hangingPunct="1">
              <a:defRPr/>
            </a:pPr>
            <a:r>
              <a:rPr lang="en-US">
                <a:latin typeface="Arial" charset="0"/>
                <a:ea typeface="ＭＳ Ｐゴシック" charset="0"/>
                <a:cs typeface="ＭＳ Ｐゴシック" charset="0"/>
              </a:rPr>
              <a:t>The harp and silver decanter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191000" y="228600"/>
            <a:ext cx="4648200" cy="1524000"/>
          </a:xfrm>
        </p:spPr>
        <p:txBody>
          <a:bodyPr/>
          <a:lstStyle/>
          <a:p>
            <a:pPr eaLnBrk="1" hangingPunct="1">
              <a:defRPr/>
            </a:pPr>
            <a:r>
              <a:rPr lang="en-US">
                <a:latin typeface="Arial" charset="0"/>
                <a:ea typeface="ＭＳ Ｐゴシック" charset="0"/>
                <a:cs typeface="ＭＳ Ｐゴシック" charset="0"/>
              </a:rPr>
              <a:t>A harp and incense chalise</a:t>
            </a:r>
          </a:p>
        </p:txBody>
      </p:sp>
      <p:pic>
        <p:nvPicPr>
          <p:cNvPr id="196610" name="Picture 4" descr="3rdTemplePrep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876300" y="952500"/>
            <a:ext cx="5105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5" descr="3rdTemplePrep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800000">
            <a:off x="3810000" y="3194050"/>
            <a:ext cx="51054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p:nvPr>
        </p:nvSpPr>
        <p:spPr>
          <a:xfrm>
            <a:off x="228600" y="277813"/>
            <a:ext cx="3581400" cy="3913187"/>
          </a:xfrm>
        </p:spPr>
        <p:txBody>
          <a:bodyPr/>
          <a:lstStyle/>
          <a:p>
            <a:pPr eaLnBrk="1" hangingPunct="1">
              <a:defRPr/>
            </a:pPr>
            <a:r>
              <a:rPr lang="en-US" sz="6000">
                <a:latin typeface="Arial" charset="0"/>
                <a:ea typeface="ＭＳ Ｐゴシック" charset="0"/>
                <a:cs typeface="ＭＳ Ｐゴシック" charset="0"/>
              </a:rPr>
              <a:t>Menorah</a:t>
            </a:r>
            <a:r>
              <a:rPr lang="en-US">
                <a:latin typeface="Arial" charset="0"/>
                <a:ea typeface="ＭＳ Ｐゴシック" charset="0"/>
                <a:cs typeface="ＭＳ Ｐゴシック" charset="0"/>
              </a:rPr>
              <a:t> (Lampstand)</a:t>
            </a:r>
          </a:p>
        </p:txBody>
      </p:sp>
      <p:pic>
        <p:nvPicPr>
          <p:cNvPr id="197634" name="Picture 1028" descr="3rdTemplePrepLamp"/>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17975" y="0"/>
            <a:ext cx="5026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atin typeface="Times New Roman" charset="0"/>
                <a:ea typeface="新細明體" charset="0"/>
                <a:cs typeface="新細明體" charset="0"/>
              </a:rPr>
              <a:t>Ezekiel</a:t>
            </a:r>
            <a:r>
              <a:rPr lang="fr-FR" altLang="ja-JP">
                <a:latin typeface="Times New Roman" charset="0"/>
                <a:ea typeface="新細明體" charset="0"/>
                <a:cs typeface="新細明體" charset="0"/>
              </a:rPr>
              <a:t>'</a:t>
            </a:r>
            <a:r>
              <a:rPr lang="en-US">
                <a:latin typeface="Times New Roman" charset="0"/>
                <a:ea typeface="新細明體" charset="0"/>
                <a:cs typeface="新細明體" charset="0"/>
              </a:rPr>
              <a:t>s Temple</a:t>
            </a:r>
          </a:p>
        </p:txBody>
      </p:sp>
      <p:sp>
        <p:nvSpPr>
          <p:cNvPr id="198658" name="Rectangle 3"/>
          <p:cNvSpPr>
            <a:spLocks noGrp="1" noChangeArrowheads="1"/>
          </p:cNvSpPr>
          <p:nvPr>
            <p:ph type="body" idx="1"/>
          </p:nvPr>
        </p:nvSpPr>
        <p:spPr/>
        <p:txBody>
          <a:bodyPr/>
          <a:lstStyle/>
          <a:p>
            <a:pPr eaLnBrk="1" hangingPunct="1"/>
            <a:endParaRPr lang="en-US">
              <a:latin typeface="Times New Roman" charset="0"/>
              <a:ea typeface="新細明體" charset="0"/>
              <a:cs typeface="新細明體" charset="0"/>
            </a:endParaRPr>
          </a:p>
        </p:txBody>
      </p:sp>
      <p:pic>
        <p:nvPicPr>
          <p:cNvPr id="198659" name="Picture 4" descr="ezek_te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Rectangle 5"/>
          <p:cNvSpPr>
            <a:spLocks noChangeArrowheads="1"/>
          </p:cNvSpPr>
          <p:nvPr/>
        </p:nvSpPr>
        <p:spPr bwMode="auto">
          <a:xfrm>
            <a:off x="1524000" y="6172200"/>
            <a:ext cx="6550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b="1">
                <a:ea typeface="新細明體" charset="0"/>
                <a:cs typeface="新細明體" charset="0"/>
                <a:hlinkClick r:id="rId3"/>
              </a:rPr>
              <a:t>www.antipas.org/.../ezekiels_temple/ ezekiels_temple.html</a:t>
            </a:r>
            <a:r>
              <a:rPr lang="en-US">
                <a:ea typeface="新細明體" charset="0"/>
                <a:cs typeface="新細明體" charset="0"/>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541338"/>
            <a:ext cx="9144000" cy="942975"/>
          </a:xfrm>
          <a:solidFill>
            <a:srgbClr val="6A0400"/>
          </a:solidFill>
        </p:spPr>
        <p:txBody>
          <a:bodyPr/>
          <a:lstStyle/>
          <a:p>
            <a:pPr eaLnBrk="1" hangingPunct="1">
              <a:defRPr/>
            </a:pPr>
            <a:r>
              <a:rPr lang="en-US" b="1" dirty="0">
                <a:latin typeface="Arial" charset="0"/>
                <a:ea typeface="ＭＳ Ｐゴシック" charset="0"/>
                <a:cs typeface="ＭＳ Ｐゴシック" charset="0"/>
              </a:rPr>
              <a:t>We Have Come into His House</a:t>
            </a:r>
          </a:p>
        </p:txBody>
      </p:sp>
      <p:pic>
        <p:nvPicPr>
          <p:cNvPr id="199682" name="Picture 4" descr="BL00342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895600"/>
            <a:ext cx="237172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5"/>
          <p:cNvSpPr>
            <a:spLocks noChangeArrowheads="1"/>
          </p:cNvSpPr>
          <p:nvPr/>
        </p:nvSpPr>
        <p:spPr bwMode="auto">
          <a:xfrm>
            <a:off x="107950" y="1595438"/>
            <a:ext cx="9217025" cy="5218112"/>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We have come into His house,</a:t>
            </a: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and gathered in His name to worship Him (2x).</a:t>
            </a:r>
          </a:p>
          <a:p>
            <a:pPr marL="342900" indent="-342900" eaLnBrk="1" hangingPunct="1">
              <a:spcBef>
                <a:spcPct val="20000"/>
              </a:spcBef>
              <a:buClr>
                <a:schemeClr val="hlink"/>
              </a:buClr>
              <a:buSzPct val="90000"/>
              <a:buFont typeface="Wingdings" charset="0"/>
              <a:buNone/>
              <a:defRPr/>
            </a:pPr>
            <a:endParaRPr lang="en-US" sz="32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We have come into His house,</a:t>
            </a: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and gathered in His name </a:t>
            </a: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to worship Christ the Lord, </a:t>
            </a: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Worship Him, </a:t>
            </a:r>
          </a:p>
          <a:p>
            <a:pPr marL="342900" indent="-342900"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	Jesus Christ Our Lord.</a:t>
            </a:r>
          </a:p>
        </p:txBody>
      </p:sp>
      <p:sp>
        <p:nvSpPr>
          <p:cNvPr id="5" name="Text Box 13"/>
          <p:cNvSpPr txBox="1">
            <a:spLocks noChangeArrowheads="1"/>
          </p:cNvSpPr>
          <p:nvPr/>
        </p:nvSpPr>
        <p:spPr bwMode="auto">
          <a:xfrm>
            <a:off x="8366125"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t>172</a:t>
            </a:r>
            <a:endParaRPr lang="en-US" sz="1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277813"/>
            <a:ext cx="8229600" cy="1143000"/>
          </a:xfrm>
        </p:spPr>
        <p:txBody>
          <a:bodyPr/>
          <a:lstStyle/>
          <a:p>
            <a:pPr eaLnBrk="1" hangingPunct="1">
              <a:defRPr/>
            </a:pPr>
            <a:r>
              <a:rPr lang="en-US" sz="4800" b="1" dirty="0">
                <a:latin typeface="Arial" charset="0"/>
                <a:ea typeface="ＭＳ Ｐゴシック" charset="0"/>
                <a:cs typeface="ＭＳ Ｐゴシック" charset="0"/>
              </a:rPr>
              <a:t>That</a:t>
            </a:r>
            <a:r>
              <a:rPr lang="fr-FR" altLang="ja-JP" sz="4800" b="1" dirty="0">
                <a:latin typeface="Arial" charset="0"/>
                <a:ea typeface="ＭＳ Ｐゴシック" charset="0"/>
                <a:cs typeface="ＭＳ Ｐゴシック" charset="0"/>
              </a:rPr>
              <a:t>'</a:t>
            </a:r>
            <a:r>
              <a:rPr lang="en-US" sz="4800" b="1" dirty="0">
                <a:latin typeface="Arial" charset="0"/>
                <a:ea typeface="ＭＳ Ｐゴシック" charset="0"/>
                <a:cs typeface="ＭＳ Ｐゴシック" charset="0"/>
              </a:rPr>
              <a:t>s Where God Is</a:t>
            </a:r>
          </a:p>
        </p:txBody>
      </p:sp>
      <p:pic>
        <p:nvPicPr>
          <p:cNvPr id="30724" name="Picture 4" descr="Rick &amp; Susan"/>
          <p:cNvPicPr>
            <a:picLocks noGrp="1" noChangeAspect="1" noChangeArrowheads="1"/>
          </p:cNvPicPr>
          <p:nvPr>
            <p:ph sz="half" idx="2"/>
          </p:nvPr>
        </p:nvPicPr>
        <p:blipFill>
          <a:blip r:embed="rId2" cstate="screen">
            <a:extLst>
              <a:ext uri="{28A0092B-C50C-407E-A947-70E740481C1C}">
                <a14:useLocalDpi xmlns:a14="http://schemas.microsoft.com/office/drawing/2010/main" val="0"/>
              </a:ext>
            </a:extLst>
          </a:blip>
          <a:srcRect/>
          <a:stretch>
            <a:fillRect/>
          </a:stretch>
        </p:blipFill>
        <p:spPr>
          <a:xfrm>
            <a:off x="76200" y="1457325"/>
            <a:ext cx="8686800" cy="4486275"/>
          </a:xfrm>
          <a:noFill/>
          <a:extLst>
            <a:ext uri="{909E8E84-426E-40DD-AFC4-6F175D3DCCD1}">
              <a14:hiddenFill xmlns:a14="http://schemas.microsoft.com/office/drawing/2010/main">
                <a:solidFill>
                  <a:srgbClr val="FFFFFF"/>
                </a:solidFill>
              </a14:hiddenFill>
            </a:ext>
          </a:extLst>
        </p:spPr>
      </p:pic>
      <p:sp>
        <p:nvSpPr>
          <p:cNvPr id="200707" name="Text Box 6"/>
          <p:cNvSpPr txBox="1">
            <a:spLocks noChangeArrowheads="1"/>
          </p:cNvSpPr>
          <p:nvPr/>
        </p:nvSpPr>
        <p:spPr bwMode="auto">
          <a:xfrm>
            <a:off x="4572000" y="6415088"/>
            <a:ext cx="434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800" b="1" i="1"/>
              <a:t>Words &amp; Music by Steve Jones, 1996</a:t>
            </a:r>
          </a:p>
        </p:txBody>
      </p:sp>
      <p:sp>
        <p:nvSpPr>
          <p:cNvPr id="30727" name="Rectangle 7"/>
          <p:cNvSpPr>
            <a:spLocks noChangeArrowheads="1"/>
          </p:cNvSpPr>
          <p:nvPr/>
        </p:nvSpPr>
        <p:spPr bwMode="auto">
          <a:xfrm>
            <a:off x="76200" y="1447800"/>
            <a:ext cx="9067800" cy="4683125"/>
          </a:xfrm>
          <a:prstGeom prst="rect">
            <a:avLst/>
          </a:prstGeom>
          <a:gradFill rotWithShape="1">
            <a:gsLst>
              <a:gs pos="0">
                <a:schemeClr val="accent1">
                  <a:alpha val="32001"/>
                </a:schemeClr>
              </a:gs>
              <a:gs pos="100000">
                <a:schemeClr val="accent1">
                  <a:gamma/>
                  <a:shade val="46275"/>
                  <a:invGamma/>
                </a:schemeClr>
              </a:gs>
            </a:gsLst>
            <a:lin ang="5400000" scaled="1"/>
          </a:gradFill>
          <a:ln w="9525">
            <a:noFill/>
            <a:miter lim="800000"/>
            <a:headEnd/>
            <a:tailEnd/>
          </a:ln>
          <a:effectLst/>
        </p:spPr>
        <p:txBody>
          <a:bodyPr/>
          <a:lstStyle/>
          <a:p>
            <a:pPr marL="712788" indent="-712788"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When His people come together, </a:t>
            </a:r>
            <a:br>
              <a:rPr lang="en-US" sz="3200" b="1" dirty="0">
                <a:effectLst>
                  <a:outerShdw blurRad="38100" dist="38100" dir="2700000" algn="tl">
                    <a:srgbClr val="000000"/>
                  </a:outerShdw>
                </a:effectLst>
              </a:rPr>
            </a:br>
            <a:r>
              <a:rPr lang="en-US" sz="3200" b="1" dirty="0">
                <a:effectLst>
                  <a:outerShdw blurRad="38100" dist="38100" dir="2700000" algn="tl">
                    <a:srgbClr val="000000"/>
                  </a:outerShdw>
                </a:effectLst>
              </a:rPr>
              <a:t>that</a:t>
            </a:r>
            <a:r>
              <a:rPr lang="fr-FR" altLang="ja-JP" sz="3200" b="1" dirty="0">
                <a:effectLst>
                  <a:outerShdw blurRad="38100" dist="38100" dir="2700000" algn="tl">
                    <a:srgbClr val="000000"/>
                  </a:outerShdw>
                </a:effectLst>
              </a:rPr>
              <a:t>'</a:t>
            </a:r>
            <a:r>
              <a:rPr lang="en-US" sz="3200" b="1" dirty="0">
                <a:effectLst>
                  <a:outerShdw blurRad="38100" dist="38100" dir="2700000" algn="tl">
                    <a:srgbClr val="000000"/>
                  </a:outerShdw>
                </a:effectLst>
              </a:rPr>
              <a:t>s where God is;</a:t>
            </a:r>
          </a:p>
          <a:p>
            <a:pPr marL="712788" indent="-712788"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When our spirits join in worship, </a:t>
            </a:r>
            <a:br>
              <a:rPr lang="en-US" sz="3200" b="1" dirty="0">
                <a:effectLst>
                  <a:outerShdw blurRad="38100" dist="38100" dir="2700000" algn="tl">
                    <a:srgbClr val="000000"/>
                  </a:outerShdw>
                </a:effectLst>
              </a:rPr>
            </a:br>
            <a:r>
              <a:rPr lang="en-US" sz="3200" b="1" dirty="0">
                <a:effectLst>
                  <a:outerShdw blurRad="38100" dist="38100" dir="2700000" algn="tl">
                    <a:srgbClr val="000000"/>
                  </a:outerShdw>
                </a:effectLst>
              </a:rPr>
              <a:t>that</a:t>
            </a:r>
            <a:r>
              <a:rPr lang="fr-FR" altLang="ja-JP" sz="3200" b="1" dirty="0">
                <a:effectLst>
                  <a:outerShdw blurRad="38100" dist="38100" dir="2700000" algn="tl">
                    <a:srgbClr val="000000"/>
                  </a:outerShdw>
                </a:effectLst>
              </a:rPr>
              <a:t>'</a:t>
            </a:r>
            <a:r>
              <a:rPr lang="en-US" sz="3200" b="1" dirty="0">
                <a:effectLst>
                  <a:outerShdw blurRad="38100" dist="38100" dir="2700000" algn="tl">
                    <a:srgbClr val="000000"/>
                  </a:outerShdw>
                </a:effectLst>
              </a:rPr>
              <a:t>s where God is;</a:t>
            </a:r>
          </a:p>
          <a:p>
            <a:pPr marL="712788" indent="-712788"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For the Lord </a:t>
            </a:r>
            <a:r>
              <a:rPr lang="en-US" sz="3200" b="1" dirty="0" err="1">
                <a:effectLst>
                  <a:outerShdw blurRad="38100" dist="38100" dir="2700000" algn="tl">
                    <a:srgbClr val="000000"/>
                  </a:outerShdw>
                </a:effectLst>
              </a:rPr>
              <a:t>doesn</a:t>
            </a:r>
            <a:r>
              <a:rPr lang="fr-FR" altLang="ja-JP" sz="3200" b="1" dirty="0">
                <a:effectLst>
                  <a:outerShdw blurRad="38100" dist="38100" dir="2700000" algn="tl">
                    <a:srgbClr val="000000"/>
                  </a:outerShdw>
                </a:effectLst>
              </a:rPr>
              <a:t>'</a:t>
            </a:r>
            <a:r>
              <a:rPr lang="en-US" sz="3200" b="1" dirty="0">
                <a:effectLst>
                  <a:outerShdw blurRad="38100" dist="38100" dir="2700000" algn="tl">
                    <a:srgbClr val="000000"/>
                  </a:outerShdw>
                </a:effectLst>
              </a:rPr>
              <a:t>t dwell in houses of stone </a:t>
            </a:r>
            <a:br>
              <a:rPr lang="en-US" sz="3200" b="1" dirty="0">
                <a:effectLst>
                  <a:outerShdw blurRad="38100" dist="38100" dir="2700000" algn="tl">
                    <a:srgbClr val="000000"/>
                  </a:outerShdw>
                </a:effectLst>
              </a:rPr>
            </a:br>
            <a:r>
              <a:rPr lang="en-US" sz="3200" b="1" dirty="0">
                <a:effectLst>
                  <a:outerShdw blurRad="38100" dist="38100" dir="2700000" algn="tl">
                    <a:srgbClr val="000000"/>
                  </a:outerShdw>
                </a:effectLst>
              </a:rPr>
              <a:t>but in the hearts of the ones He calls His own.</a:t>
            </a:r>
          </a:p>
          <a:p>
            <a:pPr marL="712788" indent="-712788"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rPr>
              <a:t>When His people come together, </a:t>
            </a:r>
            <a:br>
              <a:rPr lang="en-US" sz="3200" b="1" dirty="0">
                <a:effectLst>
                  <a:outerShdw blurRad="38100" dist="38100" dir="2700000" algn="tl">
                    <a:srgbClr val="000000"/>
                  </a:outerShdw>
                </a:effectLst>
              </a:rPr>
            </a:br>
            <a:r>
              <a:rPr lang="en-US" sz="3200" b="1" dirty="0">
                <a:effectLst>
                  <a:outerShdw blurRad="38100" dist="38100" dir="2700000" algn="tl">
                    <a:srgbClr val="000000"/>
                  </a:outerShdw>
                </a:effectLst>
              </a:rPr>
              <a:t>that</a:t>
            </a:r>
            <a:r>
              <a:rPr lang="fr-FR" altLang="ja-JP" sz="3200" b="1" dirty="0">
                <a:effectLst>
                  <a:outerShdw blurRad="38100" dist="38100" dir="2700000" algn="tl">
                    <a:srgbClr val="000000"/>
                  </a:outerShdw>
                </a:effectLst>
              </a:rPr>
              <a:t>'</a:t>
            </a:r>
            <a:r>
              <a:rPr lang="en-US" sz="3200" b="1" dirty="0">
                <a:effectLst>
                  <a:outerShdw blurRad="38100" dist="38100" dir="2700000" algn="tl">
                    <a:srgbClr val="000000"/>
                  </a:outerShdw>
                </a:effectLst>
              </a:rPr>
              <a:t>s where God 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1000" fill="hold"/>
                                        <p:tgtEl>
                                          <p:spTgt spid="30724"/>
                                        </p:tgtEl>
                                        <p:attrNameLst>
                                          <p:attrName>ppt_w</p:attrName>
                                        </p:attrNameLst>
                                      </p:cBhvr>
                                      <p:tavLst>
                                        <p:tav tm="0">
                                          <p:val>
                                            <p:strVal val="#ppt_w*0.70"/>
                                          </p:val>
                                        </p:tav>
                                        <p:tav tm="100000">
                                          <p:val>
                                            <p:strVal val="#ppt_w"/>
                                          </p:val>
                                        </p:tav>
                                      </p:tavLst>
                                    </p:anim>
                                    <p:anim calcmode="lin" valueType="num">
                                      <p:cBhvr>
                                        <p:cTn id="8" dur="1000" fill="hold"/>
                                        <p:tgtEl>
                                          <p:spTgt spid="30724"/>
                                        </p:tgtEl>
                                        <p:attrNameLst>
                                          <p:attrName>ppt_h</p:attrName>
                                        </p:attrNameLst>
                                      </p:cBhvr>
                                      <p:tavLst>
                                        <p:tav tm="0">
                                          <p:val>
                                            <p:strVal val="#ppt_h"/>
                                          </p:val>
                                        </p:tav>
                                        <p:tav tm="100000">
                                          <p:val>
                                            <p:strVal val="#ppt_h"/>
                                          </p:val>
                                        </p:tav>
                                      </p:tavLst>
                                    </p:anim>
                                    <p:animEffect transition="in" filter="fade">
                                      <p:cBhvr>
                                        <p:cTn id="9" dur="1000"/>
                                        <p:tgtEl>
                                          <p:spTgt spid="307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0727">
                                            <p:bg/>
                                          </p:spTgt>
                                        </p:tgtEl>
                                        <p:attrNameLst>
                                          <p:attrName>style.visibility</p:attrName>
                                        </p:attrNameLst>
                                      </p:cBhvr>
                                      <p:to>
                                        <p:strVal val="visible"/>
                                      </p:to>
                                    </p:set>
                                    <p:anim calcmode="lin" valueType="num">
                                      <p:cBhvr>
                                        <p:cTn id="14" dur="1000" fill="hold"/>
                                        <p:tgtEl>
                                          <p:spTgt spid="30727">
                                            <p:bg/>
                                          </p:spTgt>
                                        </p:tgtEl>
                                        <p:attrNameLst>
                                          <p:attrName>ppt_w</p:attrName>
                                        </p:attrNameLst>
                                      </p:cBhvr>
                                      <p:tavLst>
                                        <p:tav tm="0">
                                          <p:val>
                                            <p:strVal val="#ppt_w*0.70"/>
                                          </p:val>
                                        </p:tav>
                                        <p:tav tm="100000">
                                          <p:val>
                                            <p:strVal val="#ppt_w"/>
                                          </p:val>
                                        </p:tav>
                                      </p:tavLst>
                                    </p:anim>
                                    <p:anim calcmode="lin" valueType="num">
                                      <p:cBhvr>
                                        <p:cTn id="15" dur="1000" fill="hold"/>
                                        <p:tgtEl>
                                          <p:spTgt spid="30727">
                                            <p:bg/>
                                          </p:spTgt>
                                        </p:tgtEl>
                                        <p:attrNameLst>
                                          <p:attrName>ppt_h</p:attrName>
                                        </p:attrNameLst>
                                      </p:cBhvr>
                                      <p:tavLst>
                                        <p:tav tm="0">
                                          <p:val>
                                            <p:strVal val="#ppt_h"/>
                                          </p:val>
                                        </p:tav>
                                        <p:tav tm="100000">
                                          <p:val>
                                            <p:strVal val="#ppt_h"/>
                                          </p:val>
                                        </p:tav>
                                      </p:tavLst>
                                    </p:anim>
                                    <p:animEffect transition="in" filter="fade">
                                      <p:cBhvr>
                                        <p:cTn id="16" dur="1000"/>
                                        <p:tgtEl>
                                          <p:spTgt spid="30727">
                                            <p:bg/>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30727">
                                            <p:txEl>
                                              <p:pRg st="0" end="0"/>
                                            </p:txEl>
                                          </p:spTgt>
                                        </p:tgtEl>
                                        <p:attrNameLst>
                                          <p:attrName>style.visibility</p:attrName>
                                        </p:attrNameLst>
                                      </p:cBhvr>
                                      <p:to>
                                        <p:strVal val="visible"/>
                                      </p:to>
                                    </p:set>
                                    <p:anim calcmode="lin" valueType="num">
                                      <p:cBhvr>
                                        <p:cTn id="19" dur="1000" fill="hold"/>
                                        <p:tgtEl>
                                          <p:spTgt spid="30727">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0727">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0727">
                                            <p:txEl>
                                              <p:pRg st="0" end="0"/>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30727">
                                            <p:txEl>
                                              <p:pRg st="1" end="1"/>
                                            </p:txEl>
                                          </p:spTgt>
                                        </p:tgtEl>
                                        <p:attrNameLst>
                                          <p:attrName>style.visibility</p:attrName>
                                        </p:attrNameLst>
                                      </p:cBhvr>
                                      <p:to>
                                        <p:strVal val="visible"/>
                                      </p:to>
                                    </p:set>
                                    <p:anim calcmode="lin" valueType="num">
                                      <p:cBhvr>
                                        <p:cTn id="24" dur="1000" fill="hold"/>
                                        <p:tgtEl>
                                          <p:spTgt spid="30727">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30727">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30727">
                                            <p:txEl>
                                              <p:pRg st="1" end="1"/>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30727">
                                            <p:txEl>
                                              <p:pRg st="2" end="2"/>
                                            </p:txEl>
                                          </p:spTgt>
                                        </p:tgtEl>
                                        <p:attrNameLst>
                                          <p:attrName>style.visibility</p:attrName>
                                        </p:attrNameLst>
                                      </p:cBhvr>
                                      <p:to>
                                        <p:strVal val="visible"/>
                                      </p:to>
                                    </p:set>
                                    <p:anim calcmode="lin" valueType="num">
                                      <p:cBhvr>
                                        <p:cTn id="29" dur="1000" fill="hold"/>
                                        <p:tgtEl>
                                          <p:spTgt spid="30727">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30727">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30727">
                                            <p:txEl>
                                              <p:pRg st="2" end="2"/>
                                            </p:txEl>
                                          </p:spTgt>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30727">
                                            <p:txEl>
                                              <p:pRg st="3" end="3"/>
                                            </p:txEl>
                                          </p:spTgt>
                                        </p:tgtEl>
                                        <p:attrNameLst>
                                          <p:attrName>style.visibility</p:attrName>
                                        </p:attrNameLst>
                                      </p:cBhvr>
                                      <p:to>
                                        <p:strVal val="visible"/>
                                      </p:to>
                                    </p:set>
                                    <p:anim calcmode="lin" valueType="num">
                                      <p:cBhvr>
                                        <p:cTn id="34" dur="1000" fill="hold"/>
                                        <p:tgtEl>
                                          <p:spTgt spid="30727">
                                            <p:txEl>
                                              <p:pRg st="3" end="3"/>
                                            </p:txEl>
                                          </p:spTgt>
                                        </p:tgtEl>
                                        <p:attrNameLst>
                                          <p:attrName>ppt_w</p:attrName>
                                        </p:attrNameLst>
                                      </p:cBhvr>
                                      <p:tavLst>
                                        <p:tav tm="0">
                                          <p:val>
                                            <p:strVal val="#ppt_w*0.70"/>
                                          </p:val>
                                        </p:tav>
                                        <p:tav tm="100000">
                                          <p:val>
                                            <p:strVal val="#ppt_w"/>
                                          </p:val>
                                        </p:tav>
                                      </p:tavLst>
                                    </p:anim>
                                    <p:anim calcmode="lin" valueType="num">
                                      <p:cBhvr>
                                        <p:cTn id="35" dur="1000" fill="hold"/>
                                        <p:tgtEl>
                                          <p:spTgt spid="30727">
                                            <p:txEl>
                                              <p:pRg st="3" end="3"/>
                                            </p:txEl>
                                          </p:spTgt>
                                        </p:tgtEl>
                                        <p:attrNameLst>
                                          <p:attrName>ppt_h</p:attrName>
                                        </p:attrNameLst>
                                      </p:cBhvr>
                                      <p:tavLst>
                                        <p:tav tm="0">
                                          <p:val>
                                            <p:strVal val="#ppt_h"/>
                                          </p:val>
                                        </p:tav>
                                        <p:tav tm="100000">
                                          <p:val>
                                            <p:strVal val="#ppt_h"/>
                                          </p:val>
                                        </p:tav>
                                      </p:tavLst>
                                    </p:anim>
                                    <p:animEffect transition="in" filter="fade">
                                      <p:cBhvr>
                                        <p:cTn id="36" dur="1000"/>
                                        <p:tgtEl>
                                          <p:spTgt spid="307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t="4028" r="1999" b="4173"/>
          <a:stretch>
            <a:fillRect/>
          </a:stretch>
        </p:blipFill>
        <p:spPr bwMode="auto">
          <a:xfrm>
            <a:off x="0" y="1600200"/>
            <a:ext cx="3581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916363"/>
            <a:ext cx="45037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Rectangle 4"/>
          <p:cNvSpPr>
            <a:spLocks noGrp="1" noChangeArrowheads="1"/>
          </p:cNvSpPr>
          <p:nvPr>
            <p:ph type="ctrTitle"/>
          </p:nvPr>
        </p:nvSpPr>
        <p:spPr>
          <a:xfrm>
            <a:off x="1371600" y="1600200"/>
            <a:ext cx="6629400" cy="1828800"/>
          </a:xfrm>
          <a:effectLst>
            <a:outerShdw blurRad="63500" dist="35921" dir="2700000" algn="ctr" rotWithShape="0">
              <a:schemeClr val="bg2">
                <a:alpha val="74998"/>
              </a:schemeClr>
            </a:outerShdw>
          </a:effectLst>
        </p:spPr>
        <p:txBody>
          <a:bodyPr/>
          <a:lstStyle/>
          <a:p>
            <a:pPr eaLnBrk="1" hangingPunct="1">
              <a:defRPr/>
            </a:pPr>
            <a:r>
              <a:rPr lang="en-US" sz="6000">
                <a:latin typeface="Arial" charset="0"/>
                <a:ea typeface="ＭＳ Ｐゴシック" charset="0"/>
                <a:cs typeface="ＭＳ Ｐゴシック" charset="0"/>
              </a:rPr>
              <a:t>What about places of worship today?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descr="Brown marble"/>
          <p:cNvSpPr>
            <a:spLocks noGrp="1" noChangeArrowheads="1"/>
          </p:cNvSpPr>
          <p:nvPr>
            <p:ph type="title"/>
          </p:nvPr>
        </p:nvSpPr>
        <p:spPr>
          <a:xfrm>
            <a:off x="0" y="0"/>
            <a:ext cx="9144000" cy="1828800"/>
          </a:xfrm>
          <a:blipFill dpi="0" rotWithShape="1">
            <a:blip r:embed="rId2"/>
            <a:srcRect/>
            <a:tile tx="0" ty="0" sx="100000" sy="100000" flip="none" algn="tl"/>
          </a:blipFill>
        </p:spPr>
        <p:txBody>
          <a:bodyPr/>
          <a:lstStyle/>
          <a:p>
            <a:pPr eaLnBrk="1" hangingPunct="1"/>
            <a:r>
              <a:rPr lang="en-US" sz="3600" b="1">
                <a:effectLst/>
                <a:latin typeface="Arial" charset="0"/>
                <a:ea typeface="ＭＳ Ｐゴシック" charset="0"/>
                <a:cs typeface="ＭＳ Ｐゴシック" charset="0"/>
              </a:rPr>
              <a:t>What is a biblical view of pagan temples, mosques, and synagogues today?</a:t>
            </a:r>
            <a:endParaRPr lang="en-US" sz="4000" b="1">
              <a:effectLst/>
              <a:latin typeface="Arial" charset="0"/>
              <a:ea typeface="ＭＳ Ｐゴシック" charset="0"/>
              <a:cs typeface="ＭＳ Ｐゴシック" charset="0"/>
            </a:endParaRPr>
          </a:p>
        </p:txBody>
      </p:sp>
      <p:pic>
        <p:nvPicPr>
          <p:cNvPr id="202754" name="Picture 4" descr="j018865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462838" y="1789113"/>
            <a:ext cx="1454150" cy="2409825"/>
          </a:xfrm>
          <a:noFill/>
          <a:extLst>
            <a:ext uri="{909E8E84-426E-40DD-AFC4-6F175D3DCCD1}">
              <a14:hiddenFill xmlns:a14="http://schemas.microsoft.com/office/drawing/2010/main">
                <a:solidFill>
                  <a:srgbClr val="FFFFFF"/>
                </a:solidFill>
              </a14:hiddenFill>
            </a:ext>
          </a:extLst>
        </p:spPr>
      </p:pic>
      <p:pic>
        <p:nvPicPr>
          <p:cNvPr id="202755" name="Picture 6" descr="j0194798"/>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7239000" y="3941763"/>
            <a:ext cx="2051050" cy="2916237"/>
          </a:xfrm>
          <a:noFill/>
          <a:extLst>
            <a:ext uri="{909E8E84-426E-40DD-AFC4-6F175D3DCCD1}">
              <a14:hiddenFill xmlns:a14="http://schemas.microsoft.com/office/drawing/2010/main">
                <a:solidFill>
                  <a:srgbClr val="FFFFFF"/>
                </a:solidFill>
              </a14:hiddenFill>
            </a:ext>
          </a:extLst>
        </p:spPr>
      </p:pic>
      <p:pic>
        <p:nvPicPr>
          <p:cNvPr id="202756" name="Picture 8" descr="j03459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38600"/>
            <a:ext cx="3657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Picture 9" descr="j019377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975" y="2500313"/>
            <a:ext cx="4162425"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0"/>
          <p:cNvSpPr>
            <a:spLocks noChangeArrowheads="1"/>
          </p:cNvSpPr>
          <p:nvPr/>
        </p:nvSpPr>
        <p:spPr bwMode="auto">
          <a:xfrm>
            <a:off x="685800" y="1828800"/>
            <a:ext cx="6705600" cy="2362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7"/>
              </a:buBlip>
              <a:defRPr/>
            </a:pPr>
            <a:r>
              <a:rPr lang="en-US" sz="3200" b="1">
                <a:effectLst>
                  <a:outerShdw blurRad="38100" dist="38100" dir="2700000" algn="tl">
                    <a:srgbClr val="000000"/>
                  </a:outerShdw>
                </a:effectLst>
              </a:rPr>
              <a:t>Tourist attractions?</a:t>
            </a:r>
          </a:p>
          <a:p>
            <a:pPr marL="342900" indent="-342900" eaLnBrk="1" hangingPunct="1">
              <a:spcBef>
                <a:spcPct val="20000"/>
              </a:spcBef>
              <a:buClr>
                <a:schemeClr val="hlink"/>
              </a:buClr>
              <a:buSzPct val="90000"/>
              <a:buFont typeface="Wingdings" charset="0"/>
              <a:buBlip>
                <a:blip r:embed="rId7"/>
              </a:buBlip>
              <a:defRPr/>
            </a:pPr>
            <a:r>
              <a:rPr lang="en-US" sz="3200" b="1">
                <a:effectLst>
                  <a:outerShdw blurRad="38100" dist="38100" dir="2700000" algn="tl">
                    <a:srgbClr val="000000"/>
                  </a:outerShdw>
                </a:effectLst>
              </a:rPr>
              <a:t>Alternate places of worship?</a:t>
            </a:r>
          </a:p>
          <a:p>
            <a:pPr marL="342900" indent="-342900" eaLnBrk="1" hangingPunct="1">
              <a:spcBef>
                <a:spcPct val="20000"/>
              </a:spcBef>
              <a:buClr>
                <a:schemeClr val="hlink"/>
              </a:buClr>
              <a:buSzPct val="90000"/>
              <a:buFont typeface="Wingdings" charset="0"/>
              <a:buBlip>
                <a:blip r:embed="rId7"/>
              </a:buBlip>
              <a:defRPr/>
            </a:pPr>
            <a:r>
              <a:rPr lang="en-US" sz="3200" b="1">
                <a:effectLst>
                  <a:outerShdw blurRad="38100" dist="38100" dir="2700000" algn="tl">
                    <a:srgbClr val="000000"/>
                  </a:outerShdw>
                </a:effectLst>
              </a:rPr>
              <a:t>Houses of demons?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6874">
                                            <p:txEl>
                                              <p:pRg st="0" end="0"/>
                                            </p:txEl>
                                          </p:spTgt>
                                        </p:tgtEl>
                                        <p:attrNameLst>
                                          <p:attrName>style.visibility</p:attrName>
                                        </p:attrNameLst>
                                      </p:cBhvr>
                                      <p:to>
                                        <p:strVal val="visible"/>
                                      </p:to>
                                    </p:set>
                                    <p:anim to="" calcmode="lin" valueType="num">
                                      <p:cBhvr>
                                        <p:cTn id="7" dur="1" fill="hold"/>
                                        <p:tgtEl>
                                          <p:spTgt spid="36874">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6874">
                                            <p:txEl>
                                              <p:pRg st="1" end="1"/>
                                            </p:txEl>
                                          </p:spTgt>
                                        </p:tgtEl>
                                        <p:attrNameLst>
                                          <p:attrName>style.visibility</p:attrName>
                                        </p:attrNameLst>
                                      </p:cBhvr>
                                      <p:to>
                                        <p:strVal val="visible"/>
                                      </p:to>
                                    </p:set>
                                    <p:anim to="" calcmode="lin" valueType="num">
                                      <p:cBhvr>
                                        <p:cTn id="12" dur="1" fill="hold"/>
                                        <p:tgtEl>
                                          <p:spTgt spid="36874">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6874">
                                            <p:txEl>
                                              <p:pRg st="2" end="2"/>
                                            </p:txEl>
                                          </p:spTgt>
                                        </p:tgtEl>
                                        <p:attrNameLst>
                                          <p:attrName>style.visibility</p:attrName>
                                        </p:attrNameLst>
                                      </p:cBhvr>
                                      <p:to>
                                        <p:strVal val="visible"/>
                                      </p:to>
                                    </p:set>
                                    <p:anim to="" calcmode="lin" valueType="num">
                                      <p:cBhvr>
                                        <p:cTn id="17" dur="1" fill="hold"/>
                                        <p:tgtEl>
                                          <p:spTgt spid="3687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0" y="2590800"/>
            <a:ext cx="9144000" cy="1143000"/>
          </a:xfrm>
          <a:noFill/>
        </p:spPr>
        <p:txBody>
          <a:bodyPr/>
          <a:lstStyle/>
          <a:p>
            <a:r>
              <a:rPr lang="en-US" b="1" dirty="0">
                <a:solidFill>
                  <a:schemeClr val="tx1"/>
                </a:solidFill>
                <a:latin typeface="Times New Roman" charset="0"/>
                <a:ea typeface="ＭＳ Ｐゴシック" charset="0"/>
                <a:cs typeface="ＭＳ Ｐゴシック" charset="0"/>
              </a:rPr>
              <a:t>LETS TAKE A VIRTUAL TOUR, SHALL WE? </a:t>
            </a:r>
            <a:endParaRPr lang="en-US" dirty="0">
              <a:solidFill>
                <a:schemeClr val="tx1"/>
              </a:solidFill>
              <a:latin typeface="Times New Roman" charset="0"/>
              <a:ea typeface="ＭＳ Ｐゴシック" charset="0"/>
              <a:cs typeface="ＭＳ Ｐゴシック" charset="0"/>
            </a:endParaRPr>
          </a:p>
        </p:txBody>
      </p:sp>
      <p:pic>
        <p:nvPicPr>
          <p:cNvPr id="145410" name="Picture 1" descr="Screen Shot 2013-07-04 at 11.16.0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0013"/>
            <a:ext cx="925195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descr="Brown marble"/>
          <p:cNvSpPr>
            <a:spLocks noGrp="1" noChangeArrowheads="1"/>
          </p:cNvSpPr>
          <p:nvPr>
            <p:ph type="title"/>
          </p:nvPr>
        </p:nvSpPr>
        <p:spPr>
          <a:xfrm>
            <a:off x="0" y="0"/>
            <a:ext cx="9144000" cy="1752600"/>
          </a:xfrm>
          <a:blipFill dpi="0" rotWithShape="1">
            <a:blip r:embed="rId2"/>
            <a:srcRect/>
            <a:tile tx="0" ty="0" sx="100000" sy="100000" flip="none" algn="tl"/>
          </a:blipFill>
        </p:spPr>
        <p:txBody>
          <a:bodyPr/>
          <a:lstStyle/>
          <a:p>
            <a:pPr eaLnBrk="1" hangingPunct="1"/>
            <a:r>
              <a:rPr lang="en-US" sz="4000" b="1">
                <a:effectLst/>
                <a:latin typeface="Arial" charset="0"/>
                <a:ea typeface="ＭＳ Ｐゴシック" charset="0"/>
                <a:cs typeface="ＭＳ Ｐゴシック" charset="0"/>
              </a:rPr>
              <a:t>Practical Issues for Small Groups</a:t>
            </a:r>
          </a:p>
        </p:txBody>
      </p:sp>
      <p:pic>
        <p:nvPicPr>
          <p:cNvPr id="203778" name="Picture 4" descr="j018865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689850" y="1789113"/>
            <a:ext cx="1454150" cy="2409825"/>
          </a:xfrm>
          <a:noFill/>
          <a:extLst>
            <a:ext uri="{909E8E84-426E-40DD-AFC4-6F175D3DCCD1}">
              <a14:hiddenFill xmlns:a14="http://schemas.microsoft.com/office/drawing/2010/main">
                <a:solidFill>
                  <a:srgbClr val="FFFFFF"/>
                </a:solidFill>
              </a14:hiddenFill>
            </a:ext>
          </a:extLst>
        </p:spPr>
      </p:pic>
      <p:pic>
        <p:nvPicPr>
          <p:cNvPr id="203779" name="Picture 5" descr="j0194798"/>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7239000" y="3941763"/>
            <a:ext cx="2051050" cy="2916237"/>
          </a:xfrm>
          <a:noFill/>
          <a:extLst>
            <a:ext uri="{909E8E84-426E-40DD-AFC4-6F175D3DCCD1}">
              <a14:hiddenFill xmlns:a14="http://schemas.microsoft.com/office/drawing/2010/main">
                <a:solidFill>
                  <a:srgbClr val="FFFFFF"/>
                </a:solidFill>
              </a14:hiddenFill>
            </a:ext>
          </a:extLst>
        </p:spPr>
      </p:pic>
      <p:pic>
        <p:nvPicPr>
          <p:cNvPr id="203780" name="Picture 6" descr="j03459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38600"/>
            <a:ext cx="3657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7" descr="j019377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975" y="2500313"/>
            <a:ext cx="4162425"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8"/>
          <p:cNvSpPr>
            <a:spLocks noChangeArrowheads="1"/>
          </p:cNvSpPr>
          <p:nvPr/>
        </p:nvSpPr>
        <p:spPr bwMode="auto">
          <a:xfrm>
            <a:off x="0" y="1752600"/>
            <a:ext cx="8305800" cy="2590800"/>
          </a:xfrm>
          <a:prstGeom prst="rect">
            <a:avLst/>
          </a:prstGeom>
          <a:noFill/>
          <a:ln w="9525">
            <a:noFill/>
            <a:miter lim="800000"/>
            <a:headEnd/>
            <a:tailEnd/>
          </a:ln>
          <a:effectLst/>
        </p:spPr>
        <p:txBody>
          <a:bodyPr/>
          <a:lstStyle/>
          <a:p>
            <a:pPr marL="450850" indent="-450850" eaLnBrk="1" hangingPunct="1">
              <a:spcBef>
                <a:spcPct val="20000"/>
              </a:spcBef>
              <a:buClr>
                <a:schemeClr val="hlink"/>
              </a:buClr>
              <a:buSzPct val="90000"/>
              <a:buFont typeface="Wingdings" charset="0"/>
              <a:buChar char="l"/>
              <a:defRPr/>
            </a:pPr>
            <a:r>
              <a:rPr lang="en-US" sz="2800" b="1" dirty="0">
                <a:effectLst>
                  <a:outerShdw blurRad="38100" dist="38100" dir="2700000" algn="tl">
                    <a:srgbClr val="000000"/>
                  </a:outerShdw>
                </a:effectLst>
              </a:rPr>
              <a:t>Is Paul</a:t>
            </a:r>
            <a:r>
              <a:rPr lang="fr-FR" altLang="ja-JP" sz="2800" b="1" dirty="0">
                <a:effectLst>
                  <a:outerShdw blurRad="38100" dist="38100" dir="2700000" algn="tl">
                    <a:srgbClr val="000000"/>
                  </a:outerShdw>
                </a:effectLst>
              </a:rPr>
              <a:t>'</a:t>
            </a:r>
            <a:r>
              <a:rPr lang="en-US" sz="2800" b="1" dirty="0">
                <a:effectLst>
                  <a:outerShdw blurRad="38100" dist="38100" dir="2700000" algn="tl">
                    <a:srgbClr val="000000"/>
                  </a:outerShdw>
                </a:effectLst>
              </a:rPr>
              <a:t>s </a:t>
            </a:r>
            <a:r>
              <a:rPr lang="en-US" sz="2800" b="1" dirty="0">
                <a:solidFill>
                  <a:srgbClr val="FFCC00"/>
                </a:solidFill>
                <a:effectLst>
                  <a:outerShdw blurRad="38100" dist="38100" dir="2700000" algn="tl">
                    <a:srgbClr val="000000"/>
                  </a:outerShdw>
                </a:effectLst>
              </a:rPr>
              <a:t>synagogue</a:t>
            </a:r>
            <a:r>
              <a:rPr lang="en-US" sz="2800" b="1" dirty="0">
                <a:effectLst>
                  <a:outerShdw blurRad="38100" dist="38100" dir="2700000" algn="tl">
                    <a:srgbClr val="000000"/>
                  </a:outerShdw>
                </a:effectLst>
              </a:rPr>
              <a:t> ministry a model </a:t>
            </a:r>
            <a:br>
              <a:rPr lang="en-US" sz="2800" b="1" dirty="0">
                <a:effectLst>
                  <a:outerShdw blurRad="38100" dist="38100" dir="2700000" algn="tl">
                    <a:srgbClr val="000000"/>
                  </a:outerShdw>
                </a:effectLst>
              </a:rPr>
            </a:br>
            <a:r>
              <a:rPr lang="en-US" sz="2800" b="1" dirty="0">
                <a:effectLst>
                  <a:outerShdw blurRad="38100" dist="38100" dir="2700000" algn="tl">
                    <a:srgbClr val="000000"/>
                  </a:outerShdw>
                </a:effectLst>
              </a:rPr>
              <a:t>for our temple ministry today?  Why?</a:t>
            </a:r>
          </a:p>
          <a:p>
            <a:pPr marL="450850" indent="-450850" eaLnBrk="1" hangingPunct="1">
              <a:spcBef>
                <a:spcPct val="20000"/>
              </a:spcBef>
              <a:buClr>
                <a:schemeClr val="hlink"/>
              </a:buClr>
              <a:buSzPct val="90000"/>
              <a:buFont typeface="Wingdings" charset="0"/>
              <a:buChar char="l"/>
              <a:defRPr/>
            </a:pPr>
            <a:r>
              <a:rPr lang="en-US" sz="2800" b="1" dirty="0">
                <a:effectLst>
                  <a:outerShdw blurRad="38100" dist="38100" dir="2700000" algn="tl">
                    <a:srgbClr val="000000"/>
                  </a:outerShdw>
                </a:effectLst>
              </a:rPr>
              <a:t>Should you </a:t>
            </a:r>
            <a:r>
              <a:rPr lang="en-US" sz="2800" b="1" dirty="0">
                <a:solidFill>
                  <a:srgbClr val="FFCC00"/>
                </a:solidFill>
                <a:effectLst>
                  <a:outerShdw blurRad="38100" dist="38100" dir="2700000" algn="tl">
                    <a:srgbClr val="000000"/>
                  </a:outerShdw>
                </a:effectLst>
              </a:rPr>
              <a:t>worship</a:t>
            </a:r>
            <a:r>
              <a:rPr lang="en-US" sz="2800" b="1" dirty="0">
                <a:effectLst>
                  <a:outerShdw blurRad="38100" dist="38100" dir="2700000" algn="tl">
                    <a:srgbClr val="000000"/>
                  </a:outerShdw>
                </a:effectLst>
              </a:rPr>
              <a:t> at temples?  Why?</a:t>
            </a:r>
          </a:p>
          <a:p>
            <a:pPr marL="450850" indent="-450850" eaLnBrk="1" hangingPunct="1">
              <a:spcBef>
                <a:spcPct val="20000"/>
              </a:spcBef>
              <a:buClr>
                <a:schemeClr val="hlink"/>
              </a:buClr>
              <a:buSzPct val="90000"/>
              <a:buFont typeface="Wingdings" charset="0"/>
              <a:buChar char="l"/>
              <a:defRPr/>
            </a:pPr>
            <a:r>
              <a:rPr lang="en-US" sz="2800" b="1" dirty="0">
                <a:effectLst>
                  <a:outerShdw blurRad="38100" dist="38100" dir="2700000" algn="tl">
                    <a:srgbClr val="000000"/>
                  </a:outerShdw>
                </a:effectLst>
              </a:rPr>
              <a:t>Should you even </a:t>
            </a:r>
            <a:r>
              <a:rPr lang="en-US" sz="2800" b="1" dirty="0">
                <a:solidFill>
                  <a:srgbClr val="FFCC00"/>
                </a:solidFill>
                <a:effectLst>
                  <a:outerShdw blurRad="38100" dist="38100" dir="2700000" algn="tl">
                    <a:srgbClr val="000000"/>
                  </a:outerShdw>
                </a:effectLst>
              </a:rPr>
              <a:t>visit</a:t>
            </a:r>
            <a:r>
              <a:rPr lang="en-US" sz="2800" b="1" dirty="0">
                <a:effectLst>
                  <a:outerShdw blurRad="38100" dist="38100" dir="2700000" algn="tl">
                    <a:srgbClr val="000000"/>
                  </a:outerShdw>
                </a:effectLst>
              </a:rPr>
              <a:t> temples?  Why?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16">
                                            <p:txEl>
                                              <p:pRg st="0" end="0"/>
                                            </p:txEl>
                                          </p:spTgt>
                                        </p:tgtEl>
                                        <p:attrNameLst>
                                          <p:attrName>style.visibility</p:attrName>
                                        </p:attrNameLst>
                                      </p:cBhvr>
                                      <p:to>
                                        <p:strVal val="visible"/>
                                      </p:to>
                                    </p:set>
                                    <p:animEffect transition="in" filter="dissolve">
                                      <p:cBhvr>
                                        <p:cTn id="7" dur="500"/>
                                        <p:tgtEl>
                                          <p:spTgt spid="430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016">
                                            <p:txEl>
                                              <p:pRg st="1" end="1"/>
                                            </p:txEl>
                                          </p:spTgt>
                                        </p:tgtEl>
                                        <p:attrNameLst>
                                          <p:attrName>style.visibility</p:attrName>
                                        </p:attrNameLst>
                                      </p:cBhvr>
                                      <p:to>
                                        <p:strVal val="visible"/>
                                      </p:to>
                                    </p:set>
                                    <p:animEffect transition="in" filter="dissolve">
                                      <p:cBhvr>
                                        <p:cTn id="12" dur="500"/>
                                        <p:tgtEl>
                                          <p:spTgt spid="430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016">
                                            <p:txEl>
                                              <p:pRg st="2" end="2"/>
                                            </p:txEl>
                                          </p:spTgt>
                                        </p:tgtEl>
                                        <p:attrNameLst>
                                          <p:attrName>style.visibility</p:attrName>
                                        </p:attrNameLst>
                                      </p:cBhvr>
                                      <p:to>
                                        <p:strVal val="visible"/>
                                      </p:to>
                                    </p:set>
                                    <p:animEffect transition="in" filter="dissolve">
                                      <p:cBhvr>
                                        <p:cTn id="17" dur="500"/>
                                        <p:tgtEl>
                                          <p:spTgt spid="430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Jeremiah 29:11</a:t>
            </a:r>
          </a:p>
        </p:txBody>
      </p:sp>
      <p:sp>
        <p:nvSpPr>
          <p:cNvPr id="46083" name="Rectangle 3"/>
          <p:cNvSpPr>
            <a:spLocks noGrp="1" noChangeArrowheads="1"/>
          </p:cNvSpPr>
          <p:nvPr>
            <p:ph type="body" idx="1"/>
          </p:nvPr>
        </p:nvSpPr>
        <p:spPr/>
        <p:txBody>
          <a:bodyPr/>
          <a:lstStyle/>
          <a:p>
            <a:pPr eaLnBrk="1" hangingPunct="1">
              <a:buFont typeface="Wingdings" pitchFamily="-112" charset="2"/>
              <a:buBlip>
                <a:blip r:embed="rId2"/>
              </a:buBlip>
              <a:defRPr/>
            </a:pPr>
            <a:endParaRPr lang="en-US">
              <a:ea typeface="+mn-ea"/>
              <a:cs typeface="+mn-cs"/>
            </a:endParaRPr>
          </a:p>
        </p:txBody>
      </p:sp>
      <p:pic>
        <p:nvPicPr>
          <p:cNvPr id="204803" name="Picture 4" descr="ThirdTemplePr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049" y="0"/>
            <a:ext cx="9144000" cy="680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463379"/>
            <a:ext cx="9144000" cy="3416320"/>
          </a:xfrm>
          <a:prstGeom prst="rect">
            <a:avLst/>
          </a:prstGeom>
          <a:solidFill>
            <a:schemeClr val="accent5">
              <a:lumMod val="10000"/>
            </a:schemeClr>
          </a:solidFill>
        </p:spPr>
        <p:txBody>
          <a:bodyPr wrap="square" rtlCol="0">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“For I KNOW the PLANS I have for YOU,” </a:t>
            </a:r>
            <a:br>
              <a:rPr kumimoji="0" lang="en-US" altLang="zh-CN" sz="36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br>
            <a:r>
              <a:rPr kumimoji="0" lang="en-US" altLang="zh-CN" sz="2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says the L</a:t>
            </a:r>
            <a:r>
              <a:rPr kumimoji="0" lang="en-US" altLang="zh-CN" sz="24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ORD</a:t>
            </a:r>
            <a:r>
              <a:rPr kumimoji="0" lang="en-US" altLang="zh-CN" sz="2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a:t>
            </a:r>
          </a:p>
          <a:p>
            <a:pPr marL="0" marR="0" lvl="0" indent="0" algn="ctr" defTabSz="914400" rtl="0" eaLnBrk="0" fontAlgn="base" latinLnBrk="0" hangingPunct="0">
              <a:lnSpc>
                <a:spcPct val="100000"/>
              </a:lnSpc>
              <a:spcBef>
                <a:spcPts val="600"/>
              </a:spcBef>
              <a:spcAft>
                <a:spcPct val="0"/>
              </a:spcAft>
              <a:buClrTx/>
              <a:buSzTx/>
              <a:buFontTx/>
              <a:buNone/>
              <a:tabLst/>
              <a:defRPr/>
            </a:pPr>
            <a:r>
              <a:rPr lang="en-US" sz="3200" dirty="0">
                <a:solidFill>
                  <a:srgbClr val="FFFFFF"/>
                </a:solidFill>
                <a:latin typeface="Arial" pitchFamily="34" charset="0"/>
                <a:ea typeface="ＭＳ Ｐゴシック" pitchFamily="34" charset="-128"/>
                <a:cs typeface="+mn-cs"/>
              </a:rPr>
              <a:t>“They are plans for GOOD and not for disaster,</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To give you a </a:t>
            </a:r>
            <a:r>
              <a:rPr lang="en-US" sz="3600" dirty="0">
                <a:solidFill>
                  <a:srgbClr val="FFFFFF"/>
                </a:solidFill>
                <a:latin typeface="Arial" pitchFamily="34" charset="0"/>
                <a:ea typeface="ＭＳ Ｐゴシック" pitchFamily="34" charset="-128"/>
                <a:cs typeface="+mn-cs"/>
              </a:rPr>
              <a:t>FUTURE and a HOPE.”</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 Jerem</a:t>
            </a:r>
            <a:r>
              <a:rPr lang="en-US" sz="3200" i="1" dirty="0" err="1">
                <a:solidFill>
                  <a:srgbClr val="FFFFFF"/>
                </a:solidFill>
                <a:latin typeface="Arial" pitchFamily="34" charset="0"/>
                <a:ea typeface="ＭＳ Ｐゴシック" pitchFamily="34" charset="-128"/>
                <a:cs typeface="+mn-cs"/>
              </a:rPr>
              <a:t>iah</a:t>
            </a:r>
            <a:r>
              <a:rPr lang="en-US" sz="3200" i="1" dirty="0">
                <a:solidFill>
                  <a:srgbClr val="FFFFFF"/>
                </a:solidFill>
                <a:latin typeface="Arial" pitchFamily="34" charset="0"/>
                <a:ea typeface="ＭＳ Ｐゴシック" pitchFamily="34" charset="-128"/>
                <a:cs typeface="+mn-cs"/>
              </a:rPr>
              <a:t> 29:11 NLT</a:t>
            </a:r>
          </a:p>
          <a:p>
            <a:pPr marL="0" marR="0" lvl="0" indent="0" algn="ctr" defTabSz="914400" rtl="0" eaLnBrk="0" fontAlgn="base" latinLnBrk="0" hangingPunct="0">
              <a:lnSpc>
                <a:spcPct val="100000"/>
              </a:lnSpc>
              <a:spcBef>
                <a:spcPts val="600"/>
              </a:spcBef>
              <a:spcAft>
                <a:spcPct val="0"/>
              </a:spcAft>
              <a:buClrTx/>
              <a:buSzTx/>
              <a:buFontTx/>
              <a:buNone/>
              <a:tabLst/>
              <a:defRPr/>
            </a:pPr>
            <a:endParaRPr kumimoji="0" lang="en-GB" sz="3200" b="0"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467830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p:txBody>
          <a:bodyPr/>
          <a:lstStyle/>
          <a:p>
            <a:pPr eaLnBrk="1" hangingPunct="1"/>
            <a:r>
              <a:rPr lang="en-US">
                <a:latin typeface="Arial" charset="0"/>
                <a:ea typeface="Osaka" charset="0"/>
                <a:cs typeface="Osaka" charset="0"/>
              </a:rPr>
              <a:t>Black</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1710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a:xfrm>
            <a:off x="0" y="2590800"/>
            <a:ext cx="9144000" cy="1143000"/>
          </a:xfrm>
          <a:noFill/>
        </p:spPr>
        <p:txBody>
          <a:bodyPr/>
          <a:lstStyle/>
          <a:p>
            <a:r>
              <a:rPr lang="en-US" b="1" dirty="0">
                <a:solidFill>
                  <a:schemeClr val="tx1"/>
                </a:solidFill>
                <a:latin typeface="Times New Roman" charset="0"/>
                <a:ea typeface="ＭＳ Ｐゴシック" charset="0"/>
                <a:cs typeface="ＭＳ Ｐゴシック" charset="0"/>
              </a:rPr>
              <a:t>LETS TAKE A VIRTUAL TOUR, SHALL WE? </a:t>
            </a:r>
            <a:endParaRPr lang="en-US" dirty="0">
              <a:solidFill>
                <a:schemeClr val="tx1"/>
              </a:solidFill>
              <a:latin typeface="Times New Roman" charset="0"/>
              <a:ea typeface="ＭＳ Ｐゴシック" charset="0"/>
              <a:cs typeface="ＭＳ Ｐゴシック" charset="0"/>
            </a:endParaRPr>
          </a:p>
        </p:txBody>
      </p:sp>
      <p:pic>
        <p:nvPicPr>
          <p:cNvPr id="1474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149505" name="Object 2"/>
          <p:cNvGraphicFramePr>
            <a:graphicFrameLocks noChangeAspect="1"/>
          </p:cNvGraphicFramePr>
          <p:nvPr/>
        </p:nvGraphicFramePr>
        <p:xfrm>
          <a:off x="0" y="-3175"/>
          <a:ext cx="9144000" cy="6865938"/>
        </p:xfrm>
        <a:graphic>
          <a:graphicData uri="http://schemas.openxmlformats.org/presentationml/2006/ole">
            <mc:AlternateContent xmlns:mc="http://schemas.openxmlformats.org/markup-compatibility/2006">
              <mc:Choice xmlns:v="urn:schemas-microsoft-com:vml" Requires="v">
                <p:oleObj name="Picture" r:id="rId4" imgW="2286000" imgH="1473200" progId="Word.Picture.8">
                  <p:embed/>
                </p:oleObj>
              </mc:Choice>
              <mc:Fallback>
                <p:oleObj name="Picture" r:id="rId4" imgW="2286000" imgH="1473200" progId="Word.Picture.8">
                  <p:embed/>
                  <p:pic>
                    <p:nvPicPr>
                      <p:cNvPr id="0" name="Object 2"/>
                      <p:cNvPicPr>
                        <a:picLocks noChangeAspect="1" noChangeArrowheads="1"/>
                      </p:cNvPicPr>
                      <p:nvPr/>
                    </p:nvPicPr>
                    <p:blipFill>
                      <a:blip r:embed="rId5">
                        <a:lum bright="-40000"/>
                        <a:extLst>
                          <a:ext uri="{28A0092B-C50C-407E-A947-70E740481C1C}">
                            <a14:useLocalDpi xmlns:a14="http://schemas.microsoft.com/office/drawing/2010/main" val="0"/>
                          </a:ext>
                        </a:extLst>
                      </a:blip>
                      <a:srcRect/>
                      <a:stretch>
                        <a:fillRect/>
                      </a:stretch>
                    </p:blipFill>
                    <p:spPr bwMode="auto">
                      <a:xfrm>
                        <a:off x="0" y="-3175"/>
                        <a:ext cx="9144000" cy="686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3250"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a:defRPr/>
            </a:pPr>
            <a:r>
              <a:rPr lang="en-US">
                <a:latin typeface="Arial"/>
                <a:ea typeface="+mj-ea"/>
                <a:cs typeface="Arial"/>
              </a:rPr>
              <a:t>Courtyard</a:t>
            </a:r>
          </a:p>
        </p:txBody>
      </p:sp>
      <p:sp>
        <p:nvSpPr>
          <p:cNvPr id="53252" name="Text Box 4"/>
          <p:cNvSpPr txBox="1">
            <a:spLocks noChangeArrowheads="1"/>
          </p:cNvSpPr>
          <p:nvPr/>
        </p:nvSpPr>
        <p:spPr bwMode="auto">
          <a:xfrm>
            <a:off x="762000" y="3352800"/>
            <a:ext cx="7696200" cy="3124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dirty="0">
                <a:effectLst>
                  <a:glow rad="127000">
                    <a:schemeClr val="bg2"/>
                  </a:glow>
                </a:effectLst>
                <a:latin typeface="Arial"/>
                <a:ea typeface="+mn-ea"/>
                <a:cs typeface="Arial"/>
              </a:rPr>
              <a:t>The courtyard was a large open room without a roof. The outer walls showed scenes of the pharaoh in battle. The inner walls showed the pharaoh making offerings to the gods and goddesses. People were only allowed to enter the temple courtyard on festival days.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3000"/>
                                  </p:stCondLst>
                                  <p:childTnLst>
                                    <p:set>
                                      <p:cBhvr>
                                        <p:cTn id="6" dur="1" fill="hold">
                                          <p:stCondLst>
                                            <p:cond delay="0"/>
                                          </p:stCondLst>
                                        </p:cTn>
                                        <p:tgtEl>
                                          <p:spTgt spid="53252"/>
                                        </p:tgtEl>
                                        <p:attrNameLst>
                                          <p:attrName>style.visibility</p:attrName>
                                        </p:attrNameLst>
                                      </p:cBhvr>
                                      <p:to>
                                        <p:strVal val="visible"/>
                                      </p:to>
                                    </p:set>
                                    <p:anim calcmode="lin" valueType="num">
                                      <p:cBhvr>
                                        <p:cTn id="7" dur="1000" fill="hold"/>
                                        <p:tgtEl>
                                          <p:spTgt spid="53252"/>
                                        </p:tgtEl>
                                        <p:attrNameLst>
                                          <p:attrName>ppt_w</p:attrName>
                                        </p:attrNameLst>
                                      </p:cBhvr>
                                      <p:tavLst>
                                        <p:tav tm="0">
                                          <p:val>
                                            <p:fltVal val="0"/>
                                          </p:val>
                                        </p:tav>
                                        <p:tav tm="100000">
                                          <p:val>
                                            <p:strVal val="#ppt_w"/>
                                          </p:val>
                                        </p:tav>
                                      </p:tavLst>
                                    </p:anim>
                                    <p:anim calcmode="lin" valueType="num">
                                      <p:cBhvr>
                                        <p:cTn id="8" dur="1000" fill="hold"/>
                                        <p:tgtEl>
                                          <p:spTgt spid="53252"/>
                                        </p:tgtEl>
                                        <p:attrNameLst>
                                          <p:attrName>ppt_h</p:attrName>
                                        </p:attrNameLst>
                                      </p:cBhvr>
                                      <p:tavLst>
                                        <p:tav tm="0">
                                          <p:val>
                                            <p:fltVal val="0"/>
                                          </p:val>
                                        </p:tav>
                                        <p:tav tm="100000">
                                          <p:val>
                                            <p:strVal val="#ppt_h"/>
                                          </p:val>
                                        </p:tav>
                                      </p:tavLst>
                                    </p:anim>
                                    <p:anim calcmode="lin" valueType="num">
                                      <p:cBhvr>
                                        <p:cTn id="9" dur="1000" fill="hold"/>
                                        <p:tgtEl>
                                          <p:spTgt spid="5325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25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151553" name="Picture 2"/>
          <p:cNvPicPr>
            <a:picLocks noChangeAspect="1" noChangeArrowheads="1"/>
          </p:cNvPicPr>
          <p:nvPr/>
        </p:nvPicPr>
        <p:blipFill>
          <a:blip r:embed="rId5">
            <a:lum brigh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0" y="3810000"/>
            <a:ext cx="9144000" cy="2590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effectLst>
                  <a:outerShdw blurRad="38100" dist="38100" dir="2700000" algn="tl">
                    <a:srgbClr val="000000"/>
                  </a:outerShdw>
                </a:effectLst>
                <a:cs typeface="Arial" charset="0"/>
              </a:rPr>
              <a:t>The hypostyle hall was a large room with columns. Most of the room was dark except that the centre aisle was lit by small windows cut into the roof. </a:t>
            </a:r>
          </a:p>
          <a:p>
            <a:pPr algn="ctr">
              <a:defRPr/>
            </a:pPr>
            <a:r>
              <a:rPr lang="en-US" sz="2800" b="1">
                <a:effectLst>
                  <a:outerShdw blurRad="38100" dist="38100" dir="2700000" algn="tl">
                    <a:srgbClr val="000000"/>
                  </a:outerShdw>
                </a:effectLst>
                <a:cs typeface="Arial" charset="0"/>
              </a:rPr>
              <a:t>Only the important priests and the pharaoh were allowed to enter the hypostyle hall. This room would have been used for performing religious rituals.</a:t>
            </a:r>
          </a:p>
        </p:txBody>
      </p:sp>
      <p:sp>
        <p:nvSpPr>
          <p:cNvPr id="55300" name="Rectangle 4"/>
          <p:cNvSpPr>
            <a:spLocks noGrp="1" noChangeArrowheads="1"/>
          </p:cNvSpPr>
          <p:nvPr>
            <p:ph type="title"/>
          </p:nvPr>
        </p:nvSpPr>
        <p:spPr>
          <a:effectLst>
            <a:outerShdw blurRad="63500" dist="35921" dir="2700000" algn="ctr" rotWithShape="0">
              <a:srgbClr val="000000">
                <a:alpha val="74998"/>
              </a:srgbClr>
            </a:outerShdw>
          </a:effectLst>
        </p:spPr>
        <p:txBody>
          <a:bodyPr/>
          <a:lstStyle/>
          <a:p>
            <a:pPr>
              <a:defRPr/>
            </a:pPr>
            <a:r>
              <a:rPr lang="en-US">
                <a:latin typeface="Arial"/>
                <a:ea typeface="+mj-ea"/>
                <a:cs typeface="Arial"/>
              </a:rPr>
              <a:t>Outer Hall</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0"/>
                                  </p:stCondLst>
                                  <p:childTnLst>
                                    <p:set>
                                      <p:cBhvr>
                                        <p:cTn id="6" dur="1" fill="hold">
                                          <p:stCondLst>
                                            <p:cond delay="0"/>
                                          </p:stCondLst>
                                        </p:cTn>
                                        <p:tgtEl>
                                          <p:spTgt spid="55299"/>
                                        </p:tgtEl>
                                        <p:attrNameLst>
                                          <p:attrName>style.visibility</p:attrName>
                                        </p:attrNameLst>
                                      </p:cBhvr>
                                      <p:to>
                                        <p:strVal val="visible"/>
                                      </p:to>
                                    </p:set>
                                    <p:anim calcmode="lin" valueType="num">
                                      <p:cBhvr>
                                        <p:cTn id="7" dur="500" fill="hold"/>
                                        <p:tgtEl>
                                          <p:spTgt spid="55299"/>
                                        </p:tgtEl>
                                        <p:attrNameLst>
                                          <p:attrName>ppt_w</p:attrName>
                                        </p:attrNameLst>
                                      </p:cBhvr>
                                      <p:tavLst>
                                        <p:tav tm="0">
                                          <p:val>
                                            <p:fltVal val="0"/>
                                          </p:val>
                                        </p:tav>
                                        <p:tav tm="100000">
                                          <p:val>
                                            <p:strVal val="#ppt_w"/>
                                          </p:val>
                                        </p:tav>
                                      </p:tavLst>
                                    </p:anim>
                                    <p:anim calcmode="lin" valueType="num">
                                      <p:cBhvr>
                                        <p:cTn id="8" dur="500" fill="hold"/>
                                        <p:tgtEl>
                                          <p:spTgt spid="5529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1536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a:defRPr/>
            </a:pPr>
            <a:r>
              <a:rPr lang="en-US">
                <a:effectLst>
                  <a:outerShdw blurRad="38100" dist="38100" dir="2700000" algn="tl">
                    <a:srgbClr val="FFFFFF"/>
                  </a:outerShdw>
                </a:effectLst>
                <a:latin typeface="Arial" charset="0"/>
                <a:ea typeface="ＭＳ Ｐゴシック" charset="0"/>
                <a:cs typeface="Arial" charset="0"/>
              </a:rPr>
              <a:t>Inner Hall</a:t>
            </a:r>
          </a:p>
        </p:txBody>
      </p:sp>
      <p:sp>
        <p:nvSpPr>
          <p:cNvPr id="57348" name="Rectangle 4"/>
          <p:cNvSpPr>
            <a:spLocks noChangeArrowheads="1"/>
          </p:cNvSpPr>
          <p:nvPr/>
        </p:nvSpPr>
        <p:spPr bwMode="auto">
          <a:xfrm>
            <a:off x="457200" y="5029200"/>
            <a:ext cx="8534400" cy="1524000"/>
          </a:xfrm>
          <a:prstGeom prst="rect">
            <a:avLst/>
          </a:prstGeom>
          <a:noFill/>
          <a:ln w="9525">
            <a:noFill/>
            <a:miter lim="800000"/>
            <a:headEnd/>
            <a:tailEnd/>
          </a:ln>
        </p:spPr>
        <p:txBody>
          <a:bodyPr anchor="ctr"/>
          <a:lstStyle/>
          <a:p>
            <a:pPr algn="ctr">
              <a:defRPr/>
            </a:pPr>
            <a:r>
              <a:rPr lang="en-GB" sz="2800" b="1">
                <a:effectLst>
                  <a:outerShdw blurRad="38100" dist="38100" dir="2700000" algn="tl">
                    <a:srgbClr val="000000"/>
                  </a:outerShdw>
                </a:effectLst>
                <a:cs typeface="Arial" charset="0"/>
              </a:rPr>
              <a:t>The second hall was filled with columns and was very dark. Only the high priests and the pharaoh could ever enter this part of the temple.</a:t>
            </a:r>
            <a:r>
              <a:rPr lang="en-GB" sz="1400" b="1">
                <a:effectLst>
                  <a:outerShdw blurRad="38100" dist="38100" dir="2700000" algn="tl">
                    <a:srgbClr val="000000"/>
                  </a:outerShdw>
                </a:effectLst>
                <a:cs typeface="Arial" charset="0"/>
              </a:rPr>
              <a:t> </a:t>
            </a:r>
            <a:endParaRPr lang="en-US" sz="2800" b="1">
              <a:effectLst>
                <a:outerShdw blurRad="38100" dist="38100" dir="2700000" algn="tl">
                  <a:srgbClr val="000000"/>
                </a:outerShdw>
              </a:effectLst>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57348"/>
                                        </p:tgtEl>
                                        <p:attrNameLst>
                                          <p:attrName>style.visibility</p:attrName>
                                        </p:attrNameLst>
                                      </p:cBhvr>
                                      <p:to>
                                        <p:strVal val="visible"/>
                                      </p:to>
                                    </p:set>
                                    <p:anim calcmode="lin" valueType="num">
                                      <p:cBhvr>
                                        <p:cTn id="7" dur="500" fill="hold"/>
                                        <p:tgtEl>
                                          <p:spTgt spid="57348"/>
                                        </p:tgtEl>
                                        <p:attrNameLst>
                                          <p:attrName>ppt_w</p:attrName>
                                        </p:attrNameLst>
                                      </p:cBhvr>
                                      <p:tavLst>
                                        <p:tav tm="0">
                                          <p:val>
                                            <p:fltVal val="0"/>
                                          </p:val>
                                        </p:tav>
                                        <p:tav tm="100000">
                                          <p:val>
                                            <p:strVal val="#ppt_w"/>
                                          </p:val>
                                        </p:tav>
                                      </p:tavLst>
                                    </p:anim>
                                    <p:anim calcmode="lin" valueType="num">
                                      <p:cBhvr>
                                        <p:cTn id="8" dur="500" fill="hold"/>
                                        <p:tgtEl>
                                          <p:spTgt spid="57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0.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2.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2.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3.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4.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5.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6.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7.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8.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9.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6315</TotalTime>
  <Words>2291</Words>
  <Application>Microsoft Macintosh PowerPoint</Application>
  <PresentationFormat>On-screen Show (4:3)</PresentationFormat>
  <Paragraphs>321</Paragraphs>
  <Slides>53</Slides>
  <Notes>25</Notes>
  <HiddenSlides>0</HiddenSlides>
  <MMClips>0</MMClips>
  <ScaleCrop>false</ScaleCrop>
  <HeadingPairs>
    <vt:vector size="8" baseType="variant">
      <vt:variant>
        <vt:lpstr>Fonts Used</vt:lpstr>
      </vt:variant>
      <vt:variant>
        <vt:i4>13</vt:i4>
      </vt:variant>
      <vt:variant>
        <vt:lpstr>Theme</vt:lpstr>
      </vt:variant>
      <vt:variant>
        <vt:i4>14</vt:i4>
      </vt:variant>
      <vt:variant>
        <vt:lpstr>Embedded OLE Servers</vt:lpstr>
      </vt:variant>
      <vt:variant>
        <vt:i4>4</vt:i4>
      </vt:variant>
      <vt:variant>
        <vt:lpstr>Slide Titles</vt:lpstr>
      </vt:variant>
      <vt:variant>
        <vt:i4>53</vt:i4>
      </vt:variant>
    </vt:vector>
  </HeadingPairs>
  <TitlesOfParts>
    <vt:vector size="84" baseType="lpstr">
      <vt:lpstr>Chicago</vt:lpstr>
      <vt:lpstr>ＭＳ Ｐゴシック</vt:lpstr>
      <vt:lpstr>Osaka</vt:lpstr>
      <vt:lpstr>新細明體</vt:lpstr>
      <vt:lpstr>Times</vt:lpstr>
      <vt:lpstr>Arial</vt:lpstr>
      <vt:lpstr>Calibri</vt:lpstr>
      <vt:lpstr>Comic Sans MS</vt:lpstr>
      <vt:lpstr>Helvetica</vt:lpstr>
      <vt:lpstr>Monotype Sorts</vt:lpstr>
      <vt:lpstr>Tahoma</vt:lpstr>
      <vt:lpstr>Times New Roman</vt:lpstr>
      <vt:lpstr>Wingdings</vt:lpstr>
      <vt:lpstr>Beam</vt:lpstr>
      <vt:lpstr>Fireball</vt:lpstr>
      <vt:lpstr>Calm Seas</vt:lpstr>
      <vt:lpstr>1_untitled 3</vt:lpstr>
      <vt:lpstr>Default Design</vt:lpstr>
      <vt:lpstr>Blank Presentation</vt:lpstr>
      <vt:lpstr>1_Fireball</vt:lpstr>
      <vt:lpstr>Notebook</vt:lpstr>
      <vt:lpstr>1_Beam</vt:lpstr>
      <vt:lpstr>2_Beam</vt:lpstr>
      <vt:lpstr>3_Beam</vt:lpstr>
      <vt:lpstr>Orbit</vt:lpstr>
      <vt:lpstr>5_Beam</vt:lpstr>
      <vt:lpstr>2_Mountain</vt:lpstr>
      <vt:lpstr>Document</vt:lpstr>
      <vt:lpstr>Bitmap Image</vt:lpstr>
      <vt:lpstr>Picture</vt:lpstr>
      <vt:lpstr>Photo Editor Photo</vt:lpstr>
      <vt:lpstr>Temples of the Ancient Near East</vt:lpstr>
      <vt:lpstr>How do the elements of our church service reflect our theological understanding?</vt:lpstr>
      <vt:lpstr>The Influence of Temples</vt:lpstr>
      <vt:lpstr>LETS TAKE A VIRTUAL TOUR, SHALL WE? </vt:lpstr>
      <vt:lpstr>LETS TAKE A VIRTUAL TOUR, SHALL WE? </vt:lpstr>
      <vt:lpstr>LETS TAKE A VIRTUAL TOUR, SHALL WE? </vt:lpstr>
      <vt:lpstr>Courtyard</vt:lpstr>
      <vt:lpstr>Outer Hall</vt:lpstr>
      <vt:lpstr>Inner Hall</vt:lpstr>
      <vt:lpstr>PowerPoint Presentation</vt:lpstr>
      <vt:lpstr>Statue</vt:lpstr>
      <vt:lpstr>Sacred Lake</vt:lpstr>
      <vt:lpstr>Similarities Between  Pagan Temples  &amp; the Jewish Temple</vt:lpstr>
      <vt:lpstr>Similarities Between  Pagan Temples  &amp; the Jewish Temple</vt:lpstr>
      <vt:lpstr>Similarities Between  Pagan Temples  &amp; the Jewish Temple</vt:lpstr>
      <vt:lpstr>Similarities Continued</vt:lpstr>
      <vt:lpstr>We Have Come into His House</vt:lpstr>
      <vt:lpstr>Our God is An Awesome God!</vt:lpstr>
      <vt:lpstr>Differences Between the Temples</vt:lpstr>
      <vt:lpstr>What is the “temple” today?</vt:lpstr>
      <vt:lpstr>1 Peter 2:5  (NIV)</vt:lpstr>
      <vt:lpstr>What is the “temple” today?</vt:lpstr>
      <vt:lpstr>1 Corinthians 3:16-17 (NIV)</vt:lpstr>
      <vt:lpstr>What is the “temple” today?</vt:lpstr>
      <vt:lpstr>Ephesians 2:21-22 (NIV)</vt:lpstr>
      <vt:lpstr>What is the “temple” today?</vt:lpstr>
      <vt:lpstr>“Now the earth formless and empty, darkness was over the the surface of the deep…” </vt:lpstr>
      <vt:lpstr>“Earth was a soup of nothingness, a bottomless emptiness, an inky blackness…” </vt:lpstr>
      <vt:lpstr>The Tabernacle</vt:lpstr>
      <vt:lpstr>The Tabernacle</vt:lpstr>
      <vt:lpstr>God's presence filled his new palace!</vt:lpstr>
      <vt:lpstr>The Spirit also came upon judges, prophets, and kings in the Old Testament</vt:lpstr>
      <vt:lpstr>God's Presence Indwelt Solomon's Temple</vt:lpstr>
      <vt:lpstr>Ezekiel 1</vt:lpstr>
      <vt:lpstr>The Spirit Leaves &amp; Returns</vt:lpstr>
      <vt:lpstr>The Spirit Leaves &amp; Returns</vt:lpstr>
      <vt:lpstr>The Spirit Leaves &amp; Returns</vt:lpstr>
      <vt:lpstr>The Spirit Leaves &amp; Returns</vt:lpstr>
      <vt:lpstr>The Spirit Leaves &amp; Returns</vt:lpstr>
      <vt:lpstr>The Spirit Leaves &amp; Returns</vt:lpstr>
      <vt:lpstr>Preparations for the Third Temple</vt:lpstr>
      <vt:lpstr>The harp and silver decanter</vt:lpstr>
      <vt:lpstr>A harp and incense chalise</vt:lpstr>
      <vt:lpstr>Menorah (Lampstand)</vt:lpstr>
      <vt:lpstr>Ezekiel's Temple</vt:lpstr>
      <vt:lpstr>We Have Come into His House</vt:lpstr>
      <vt:lpstr>That's Where God Is</vt:lpstr>
      <vt:lpstr>What about places of worship today?</vt:lpstr>
      <vt:lpstr>What is a biblical view of pagan temples, mosques, and synagogues today?</vt:lpstr>
      <vt:lpstr>Practical Issues for Small Groups</vt:lpstr>
      <vt:lpstr>Jeremiah 29:11</vt:lpstr>
      <vt:lpstr>Black</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Temples of the Ancient Near East</dc:title>
  <dc:creator>Rick Griffith</dc:creator>
  <cp:lastModifiedBy>Rick Griffith</cp:lastModifiedBy>
  <cp:revision>144</cp:revision>
  <dcterms:created xsi:type="dcterms:W3CDTF">2009-07-21T17:38:52Z</dcterms:created>
  <dcterms:modified xsi:type="dcterms:W3CDTF">2026-06-24T08:43:36Z</dcterms:modified>
</cp:coreProperties>
</file>