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6.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57" r:id="rId2"/>
    <p:sldMasterId id="2147483951" r:id="rId3"/>
    <p:sldMasterId id="2147484195" r:id="rId4"/>
    <p:sldMasterId id="2147484379" r:id="rId5"/>
    <p:sldMasterId id="2147484391" r:id="rId6"/>
    <p:sldMasterId id="2147484404" r:id="rId7"/>
    <p:sldMasterId id="2147484418" r:id="rId8"/>
    <p:sldMasterId id="2147484430" r:id="rId9"/>
    <p:sldMasterId id="2147484442" r:id="rId10"/>
    <p:sldMasterId id="2147484454" r:id="rId11"/>
    <p:sldMasterId id="2147484466" r:id="rId12"/>
  </p:sldMasterIdLst>
  <p:notesMasterIdLst>
    <p:notesMasterId r:id="rId84"/>
  </p:notesMasterIdLst>
  <p:sldIdLst>
    <p:sldId id="277" r:id="rId13"/>
    <p:sldId id="2515" r:id="rId14"/>
    <p:sldId id="716" r:id="rId15"/>
    <p:sldId id="4677" r:id="rId16"/>
    <p:sldId id="503" r:id="rId17"/>
    <p:sldId id="504" r:id="rId18"/>
    <p:sldId id="505" r:id="rId19"/>
    <p:sldId id="506" r:id="rId20"/>
    <p:sldId id="507" r:id="rId21"/>
    <p:sldId id="794" r:id="rId22"/>
    <p:sldId id="4028" r:id="rId23"/>
    <p:sldId id="4679" r:id="rId24"/>
    <p:sldId id="4680" r:id="rId25"/>
    <p:sldId id="331" r:id="rId26"/>
    <p:sldId id="4681" r:id="rId27"/>
    <p:sldId id="4682" r:id="rId28"/>
    <p:sldId id="4683" r:id="rId29"/>
    <p:sldId id="316" r:id="rId30"/>
    <p:sldId id="278" r:id="rId31"/>
    <p:sldId id="280" r:id="rId32"/>
    <p:sldId id="269" r:id="rId33"/>
    <p:sldId id="273" r:id="rId34"/>
    <p:sldId id="274" r:id="rId35"/>
    <p:sldId id="272" r:id="rId36"/>
    <p:sldId id="270" r:id="rId37"/>
    <p:sldId id="271" r:id="rId38"/>
    <p:sldId id="275" r:id="rId39"/>
    <p:sldId id="276" r:id="rId40"/>
    <p:sldId id="256" r:id="rId41"/>
    <p:sldId id="301" r:id="rId42"/>
    <p:sldId id="302" r:id="rId43"/>
    <p:sldId id="303" r:id="rId44"/>
    <p:sldId id="304" r:id="rId45"/>
    <p:sldId id="305" r:id="rId46"/>
    <p:sldId id="306" r:id="rId47"/>
    <p:sldId id="307" r:id="rId48"/>
    <p:sldId id="308" r:id="rId49"/>
    <p:sldId id="309" r:id="rId50"/>
    <p:sldId id="310" r:id="rId51"/>
    <p:sldId id="300" r:id="rId52"/>
    <p:sldId id="282" r:id="rId53"/>
    <p:sldId id="283" r:id="rId54"/>
    <p:sldId id="284" r:id="rId55"/>
    <p:sldId id="285" r:id="rId56"/>
    <p:sldId id="286" r:id="rId57"/>
    <p:sldId id="287" r:id="rId58"/>
    <p:sldId id="288" r:id="rId59"/>
    <p:sldId id="289" r:id="rId60"/>
    <p:sldId id="321" r:id="rId61"/>
    <p:sldId id="4688" r:id="rId62"/>
    <p:sldId id="4686" r:id="rId63"/>
    <p:sldId id="4687" r:id="rId64"/>
    <p:sldId id="4689" r:id="rId65"/>
    <p:sldId id="4691" r:id="rId66"/>
    <p:sldId id="4690" r:id="rId67"/>
    <p:sldId id="4685" r:id="rId68"/>
    <p:sldId id="4692" r:id="rId69"/>
    <p:sldId id="323" r:id="rId70"/>
    <p:sldId id="299" r:id="rId71"/>
    <p:sldId id="290" r:id="rId72"/>
    <p:sldId id="291" r:id="rId73"/>
    <p:sldId id="292" r:id="rId74"/>
    <p:sldId id="311" r:id="rId75"/>
    <p:sldId id="293" r:id="rId76"/>
    <p:sldId id="294" r:id="rId77"/>
    <p:sldId id="295" r:id="rId78"/>
    <p:sldId id="296" r:id="rId79"/>
    <p:sldId id="298" r:id="rId80"/>
    <p:sldId id="320" r:id="rId81"/>
    <p:sldId id="324" r:id="rId82"/>
    <p:sldId id="327" r:id="rId83"/>
  </p:sldIdLst>
  <p:sldSz cx="9144000" cy="6858000" type="screen4x3"/>
  <p:notesSz cx="6858000" cy="9144000"/>
  <p:defaultTextStyle>
    <a:defPPr>
      <a:defRPr lang="en-US"/>
    </a:defPPr>
    <a:lvl1pPr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1pPr>
    <a:lvl2pPr marL="4572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2pPr>
    <a:lvl3pPr marL="9144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3pPr>
    <a:lvl4pPr marL="13716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4pPr>
    <a:lvl5pPr marL="18288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5pPr>
    <a:lvl6pPr marL="22860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6pPr>
    <a:lvl7pPr marL="27432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7pPr>
    <a:lvl8pPr marL="32004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8pPr>
    <a:lvl9pPr marL="36576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41E0E"/>
    <a:srgbClr val="FFFF66"/>
    <a:srgbClr val="8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37"/>
    <p:restoredTop sz="78009"/>
  </p:normalViewPr>
  <p:slideViewPr>
    <p:cSldViewPr>
      <p:cViewPr varScale="1">
        <p:scale>
          <a:sx n="80" d="100"/>
          <a:sy n="80" d="100"/>
        </p:scale>
        <p:origin x="184" y="1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60" d="100"/>
        <a:sy n="60" d="100"/>
      </p:scale>
      <p:origin x="0" y="133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notesMaster" Target="notesMasters/notesMaster1.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C0C0C0"/>
                  </a:outerShdw>
                </a:effectLst>
                <a:cs typeface="Arial" pitchFamily="34" charset="0"/>
              </a:defRPr>
            </a:lvl1pPr>
          </a:lstStyle>
          <a:p>
            <a:endParaRPr lang="en-US" altLang="en-US"/>
          </a:p>
        </p:txBody>
      </p:sp>
      <p:sp>
        <p:nvSpPr>
          <p:cNvPr id="890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cs typeface="Arial" pitchFamily="34" charset="0"/>
              </a:defRPr>
            </a:lvl1pPr>
          </a:lstStyle>
          <a:p>
            <a:endParaRPr lang="en-US" altLang="en-US"/>
          </a:p>
        </p:txBody>
      </p:sp>
      <p:sp>
        <p:nvSpPr>
          <p:cNvPr id="890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C0C0C0"/>
                  </a:outerShdw>
                </a:effectLst>
                <a:cs typeface="Arial" pitchFamily="34" charset="0"/>
              </a:defRPr>
            </a:lvl1pPr>
          </a:lstStyle>
          <a:p>
            <a:endParaRPr lang="en-US" altLang="en-US"/>
          </a:p>
        </p:txBody>
      </p:sp>
      <p:sp>
        <p:nvSpPr>
          <p:cNvPr id="890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C0C0C0"/>
                  </a:outerShdw>
                </a:effectLst>
                <a:cs typeface="Arial" pitchFamily="34" charset="0"/>
              </a:defRPr>
            </a:lvl1pPr>
          </a:lstStyle>
          <a:p>
            <a:fld id="{A74A40C7-2DEF-4BDC-A62E-A0F788849419}" type="slidenum">
              <a:rPr lang="en-US" altLang="en-US"/>
              <a:pPr/>
              <a:t>‹#›</a:t>
            </a:fld>
            <a:endParaRPr lang="en-US" altLang="en-US"/>
          </a:p>
        </p:txBody>
      </p:sp>
    </p:spTree>
    <p:extLst>
      <p:ext uri="{BB962C8B-B14F-4D97-AF65-F5344CB8AC3E}">
        <p14:creationId xmlns:p14="http://schemas.microsoft.com/office/powerpoint/2010/main" val="27076271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4" charset="0"/>
        <a:ea typeface="MS PGothic" pitchFamily="34" charset="-128"/>
        <a:cs typeface="Arial" pitchFamily="24" charset="0"/>
      </a:defRPr>
    </a:lvl1pPr>
    <a:lvl2pPr marL="457200" algn="l" rtl="0" eaLnBrk="0" fontAlgn="base" hangingPunct="0">
      <a:spcBef>
        <a:spcPct val="30000"/>
      </a:spcBef>
      <a:spcAft>
        <a:spcPct val="0"/>
      </a:spcAft>
      <a:defRPr sz="1200" kern="1200">
        <a:solidFill>
          <a:schemeClr val="tx1"/>
        </a:solidFill>
        <a:latin typeface="Arial" pitchFamily="24" charset="0"/>
        <a:ea typeface="Arial" pitchFamily="24" charset="0"/>
        <a:cs typeface="Arial" pitchFamily="24" charset="0"/>
      </a:defRPr>
    </a:lvl2pPr>
    <a:lvl3pPr marL="914400" algn="l" rtl="0" eaLnBrk="0" fontAlgn="base" hangingPunct="0">
      <a:spcBef>
        <a:spcPct val="30000"/>
      </a:spcBef>
      <a:spcAft>
        <a:spcPct val="0"/>
      </a:spcAft>
      <a:defRPr sz="1200" kern="1200">
        <a:solidFill>
          <a:schemeClr val="tx1"/>
        </a:solidFill>
        <a:latin typeface="Arial" pitchFamily="24" charset="0"/>
        <a:ea typeface="Arial" pitchFamily="24" charset="0"/>
        <a:cs typeface="Arial" pitchFamily="24" charset="0"/>
      </a:defRPr>
    </a:lvl3pPr>
    <a:lvl4pPr marL="1371600" algn="l" rtl="0" eaLnBrk="0" fontAlgn="base" hangingPunct="0">
      <a:spcBef>
        <a:spcPct val="30000"/>
      </a:spcBef>
      <a:spcAft>
        <a:spcPct val="0"/>
      </a:spcAft>
      <a:defRPr sz="1200" kern="1200">
        <a:solidFill>
          <a:schemeClr val="tx1"/>
        </a:solidFill>
        <a:latin typeface="Arial" pitchFamily="24" charset="0"/>
        <a:ea typeface="Arial" pitchFamily="24" charset="0"/>
        <a:cs typeface="Arial" pitchFamily="24" charset="0"/>
      </a:defRPr>
    </a:lvl4pPr>
    <a:lvl5pPr marL="1828800" algn="l" rtl="0" eaLnBrk="0" fontAlgn="base" hangingPunct="0">
      <a:spcBef>
        <a:spcPct val="30000"/>
      </a:spcBef>
      <a:spcAft>
        <a:spcPct val="0"/>
      </a:spcAft>
      <a:defRPr sz="1200" kern="1200">
        <a:solidFill>
          <a:schemeClr val="tx1"/>
        </a:solidFill>
        <a:latin typeface="Arial" pitchFamily="24" charset="0"/>
        <a:ea typeface="Arial" pitchFamily="24" charset="0"/>
        <a:cs typeface="Arial" pitchFamily="2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BE-03-Lev-27</a:t>
            </a:r>
          </a:p>
          <a:p>
            <a:pPr eaLnBrk="1" hangingPunct="1"/>
            <a:r>
              <a:rPr lang="en-US" b="1"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1" dirty="0">
                <a:latin typeface="Arial" panose="020B0604020202020204" pitchFamily="34" charset="0"/>
                <a:ea typeface="ＭＳ Ｐゴシック" charset="0"/>
                <a:cs typeface="Arial" panose="020B0604020202020204" pitchFamily="34" charset="0"/>
              </a:rPr>
              <a:t>OB-39-Salvation-2</a:t>
            </a:r>
          </a:p>
          <a:p>
            <a:pPr eaLnBrk="1" hangingPunct="1"/>
            <a:r>
              <a:rPr lang="en-US" b="1" dirty="0">
                <a:latin typeface="Arial" panose="020B0604020202020204" pitchFamily="34" charset="0"/>
                <a:ea typeface="ＭＳ Ｐゴシック" charset="0"/>
                <a:cs typeface="Arial" panose="020B0604020202020204" pitchFamily="34" charset="0"/>
              </a:rPr>
              <a:t>OS-03-Leviticus-13</a:t>
            </a:r>
          </a:p>
          <a:p>
            <a:pPr eaLnBrk="1" hangingPunct="1"/>
            <a:r>
              <a:rPr lang="en-US" b="1" dirty="0">
                <a:latin typeface="Arial" panose="020B0604020202020204" pitchFamily="34" charset="0"/>
                <a:ea typeface="ＭＳ Ｐゴシック" charset="0"/>
                <a:cs typeface="Arial" panose="020B0604020202020204" pitchFamily="34" charset="0"/>
              </a:rPr>
              <a:t>OP-03-Lev-27</a:t>
            </a:r>
          </a:p>
          <a:p>
            <a:pPr eaLnBrk="1" hangingPunct="1"/>
            <a:r>
              <a:rPr lang="en-US" b="1"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NP-Acts_15v1-35_Dont_Be_Law_Abiding_(</a:t>
            </a:r>
            <a:r>
              <a:rPr lang="en-US" b="1" dirty="0" err="1">
                <a:latin typeface="Arial" panose="020B0604020202020204" pitchFamily="34" charset="0"/>
                <a:ea typeface="ＭＳ Ｐゴシック" charset="0"/>
                <a:cs typeface="Arial" panose="020B0604020202020204" pitchFamily="34" charset="0"/>
              </a:rPr>
              <a:t>Rick_Griffith</a:t>
            </a:r>
            <a:r>
              <a:rPr lang="en-US" b="1" dirty="0">
                <a:latin typeface="Arial" panose="020B0604020202020204" pitchFamily="34" charset="0"/>
                <a:ea typeface="ＭＳ Ｐゴシック" charset="0"/>
                <a:cs typeface="Arial" panose="020B0604020202020204" pitchFamily="34" charset="0"/>
              </a:rPr>
              <a:t>)-61_eng_pr_v4—slide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NS-Rom3-4-slide 77</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NS-09-Galatians-48</a:t>
            </a:r>
          </a:p>
          <a:p>
            <a:pPr eaLnBrk="1" hangingPunct="1"/>
            <a:r>
              <a:rPr lang="en-US" b="1"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A6B02-9510-50E4-CA67-27024D7A1DBD}"/>
            </a:ext>
          </a:extLst>
        </p:cNvPr>
        <p:cNvGrpSpPr/>
        <p:nvPr/>
      </p:nvGrpSpPr>
      <p:grpSpPr>
        <a:xfrm>
          <a:off x="0" y="0"/>
          <a:ext cx="0" cy="0"/>
          <a:chOff x="0" y="0"/>
          <a:chExt cx="0" cy="0"/>
        </a:xfrm>
      </p:grpSpPr>
      <p:sp>
        <p:nvSpPr>
          <p:cNvPr id="186369" name="Rectangle 7">
            <a:extLst>
              <a:ext uri="{FF2B5EF4-FFF2-40B4-BE49-F238E27FC236}">
                <a16:creationId xmlns:a16="http://schemas.microsoft.com/office/drawing/2014/main" id="{36A696CB-82DA-966F-B7B1-58B79B8ECBB2}"/>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a:extLst>
              <a:ext uri="{FF2B5EF4-FFF2-40B4-BE49-F238E27FC236}">
                <a16:creationId xmlns:a16="http://schemas.microsoft.com/office/drawing/2014/main" id="{AC549A77-856F-DED2-3591-E0CFB9D7E40F}"/>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9575AFFF-7636-D877-4441-2F2E681D0E74}"/>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p:txBody>
      </p:sp>
    </p:spTree>
    <p:extLst>
      <p:ext uri="{BB962C8B-B14F-4D97-AF65-F5344CB8AC3E}">
        <p14:creationId xmlns:p14="http://schemas.microsoft.com/office/powerpoint/2010/main" val="2040372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646AA-B0A8-45E0-1C76-B59FBA10C64F}"/>
            </a:ext>
          </a:extLst>
        </p:cNvPr>
        <p:cNvGrpSpPr/>
        <p:nvPr/>
      </p:nvGrpSpPr>
      <p:grpSpPr>
        <a:xfrm>
          <a:off x="0" y="0"/>
          <a:ext cx="0" cy="0"/>
          <a:chOff x="0" y="0"/>
          <a:chExt cx="0" cy="0"/>
        </a:xfrm>
      </p:grpSpPr>
      <p:sp>
        <p:nvSpPr>
          <p:cNvPr id="168961" name="Rectangle 7">
            <a:extLst>
              <a:ext uri="{FF2B5EF4-FFF2-40B4-BE49-F238E27FC236}">
                <a16:creationId xmlns:a16="http://schemas.microsoft.com/office/drawing/2014/main" id="{7F232F13-06FB-8094-DED7-9913C6D30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
                <a:srgbClr val="0000FF"/>
              </a:buClr>
              <a:buSzTx/>
              <a:buFontTx/>
              <a:buNone/>
              <a:tabLst/>
              <a:defRPr/>
            </a:pPr>
            <a:fld id="{C9ABB811-0F13-4650-95BE-9CBF136D8BF0}" type="slidenum">
              <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
                  <a:srgbClr val="0000FF"/>
                </a:buClr>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168962" name="Rectangle 2">
            <a:extLst>
              <a:ext uri="{FF2B5EF4-FFF2-40B4-BE49-F238E27FC236}">
                <a16:creationId xmlns:a16="http://schemas.microsoft.com/office/drawing/2014/main" id="{B61262DB-FA67-E5BC-775E-7D582A4BBBB5}"/>
              </a:ext>
            </a:extLst>
          </p:cNvPr>
          <p:cNvSpPr>
            <a:spLocks noGrp="1" noRot="1" noChangeAspect="1" noChangeArrowheads="1"/>
          </p:cNvSpPr>
          <p:nvPr>
            <p:ph type="sldImg"/>
          </p:nvPr>
        </p:nvSpPr>
        <p:spPr>
          <a:solidFill>
            <a:srgbClr val="FFFFFF"/>
          </a:solidFill>
          <a:ln/>
        </p:spPr>
      </p:sp>
      <p:sp>
        <p:nvSpPr>
          <p:cNvPr id="168963" name="Rectangle 3">
            <a:extLst>
              <a:ext uri="{FF2B5EF4-FFF2-40B4-BE49-F238E27FC236}">
                <a16:creationId xmlns:a16="http://schemas.microsoft.com/office/drawing/2014/main" id="{465A9A91-ACA8-16A3-C6B9-AA87DC077DF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cs typeface="Arial" pitchFamily="34" charset="0"/>
            </a:endParaRPr>
          </a:p>
        </p:txBody>
      </p:sp>
    </p:spTree>
    <p:extLst>
      <p:ext uri="{BB962C8B-B14F-4D97-AF65-F5344CB8AC3E}">
        <p14:creationId xmlns:p14="http://schemas.microsoft.com/office/powerpoint/2010/main" val="2322435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
                <a:srgbClr val="0000FF"/>
              </a:buClr>
              <a:buSzTx/>
              <a:buFontTx/>
              <a:buNone/>
              <a:tabLst/>
              <a:defRPr/>
            </a:pPr>
            <a:fld id="{C9ABB811-0F13-4650-95BE-9CBF136D8BF0}" type="slidenum">
              <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
                  <a:srgbClr val="0000FF"/>
                </a:buClr>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CC5BB-2F70-E7D1-C870-BE4B3DA6A63B}"/>
            </a:ext>
          </a:extLst>
        </p:cNvPr>
        <p:cNvGrpSpPr/>
        <p:nvPr/>
      </p:nvGrpSpPr>
      <p:grpSpPr>
        <a:xfrm>
          <a:off x="0" y="0"/>
          <a:ext cx="0" cy="0"/>
          <a:chOff x="0" y="0"/>
          <a:chExt cx="0" cy="0"/>
        </a:xfrm>
      </p:grpSpPr>
      <p:sp>
        <p:nvSpPr>
          <p:cNvPr id="168961" name="Rectangle 7">
            <a:extLst>
              <a:ext uri="{FF2B5EF4-FFF2-40B4-BE49-F238E27FC236}">
                <a16:creationId xmlns:a16="http://schemas.microsoft.com/office/drawing/2014/main" id="{EFF0F471-F309-FB68-2CD6-9F7B78F225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
                <a:srgbClr val="0000FF"/>
              </a:buClr>
              <a:buSzTx/>
              <a:buFontTx/>
              <a:buNone/>
              <a:tabLst/>
              <a:defRPr/>
            </a:pPr>
            <a:fld id="{C9ABB811-0F13-4650-95BE-9CBF136D8BF0}" type="slidenum">
              <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
                  <a:srgbClr val="0000FF"/>
                </a:buClr>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168962" name="Rectangle 2">
            <a:extLst>
              <a:ext uri="{FF2B5EF4-FFF2-40B4-BE49-F238E27FC236}">
                <a16:creationId xmlns:a16="http://schemas.microsoft.com/office/drawing/2014/main" id="{41F1BD77-EA4F-D14C-B704-1A724F38875C}"/>
              </a:ext>
            </a:extLst>
          </p:cNvPr>
          <p:cNvSpPr>
            <a:spLocks noGrp="1" noRot="1" noChangeAspect="1" noChangeArrowheads="1"/>
          </p:cNvSpPr>
          <p:nvPr>
            <p:ph type="sldImg"/>
          </p:nvPr>
        </p:nvSpPr>
        <p:spPr>
          <a:solidFill>
            <a:srgbClr val="FFFFFF"/>
          </a:solidFill>
          <a:ln/>
        </p:spPr>
      </p:sp>
      <p:sp>
        <p:nvSpPr>
          <p:cNvPr id="168963" name="Rectangle 3">
            <a:extLst>
              <a:ext uri="{FF2B5EF4-FFF2-40B4-BE49-F238E27FC236}">
                <a16:creationId xmlns:a16="http://schemas.microsoft.com/office/drawing/2014/main" id="{EFCE17FA-FE90-33CE-6C97-9B6FEFDA029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cs typeface="Arial" pitchFamily="34" charset="0"/>
            </a:endParaRPr>
          </a:p>
        </p:txBody>
      </p:sp>
    </p:spTree>
    <p:extLst>
      <p:ext uri="{BB962C8B-B14F-4D97-AF65-F5344CB8AC3E}">
        <p14:creationId xmlns:p14="http://schemas.microsoft.com/office/powerpoint/2010/main" val="2261142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B8D8A-3283-66E3-355F-E535C1BF9B80}"/>
            </a:ext>
          </a:extLst>
        </p:cNvPr>
        <p:cNvGrpSpPr/>
        <p:nvPr/>
      </p:nvGrpSpPr>
      <p:grpSpPr>
        <a:xfrm>
          <a:off x="0" y="0"/>
          <a:ext cx="0" cy="0"/>
          <a:chOff x="0" y="0"/>
          <a:chExt cx="0" cy="0"/>
        </a:xfrm>
      </p:grpSpPr>
      <p:sp>
        <p:nvSpPr>
          <p:cNvPr id="168961" name="Rectangle 7">
            <a:extLst>
              <a:ext uri="{FF2B5EF4-FFF2-40B4-BE49-F238E27FC236}">
                <a16:creationId xmlns:a16="http://schemas.microsoft.com/office/drawing/2014/main" id="{3BF5C318-8B70-D0F6-4EC6-61B942AAFB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
                <a:srgbClr val="0000FF"/>
              </a:buClr>
              <a:buSzTx/>
              <a:buFontTx/>
              <a:buNone/>
              <a:tabLst/>
              <a:defRPr/>
            </a:pPr>
            <a:fld id="{C9ABB811-0F13-4650-95BE-9CBF136D8BF0}" type="slidenum">
              <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
                  <a:srgbClr val="0000FF"/>
                </a:buClr>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168962" name="Rectangle 2">
            <a:extLst>
              <a:ext uri="{FF2B5EF4-FFF2-40B4-BE49-F238E27FC236}">
                <a16:creationId xmlns:a16="http://schemas.microsoft.com/office/drawing/2014/main" id="{AC775608-42FD-99CF-6BF8-09B7B9C2E373}"/>
              </a:ext>
            </a:extLst>
          </p:cNvPr>
          <p:cNvSpPr>
            <a:spLocks noGrp="1" noRot="1" noChangeAspect="1" noChangeArrowheads="1"/>
          </p:cNvSpPr>
          <p:nvPr>
            <p:ph type="sldImg"/>
          </p:nvPr>
        </p:nvSpPr>
        <p:spPr>
          <a:solidFill>
            <a:srgbClr val="FFFFFF"/>
          </a:solidFill>
          <a:ln/>
        </p:spPr>
      </p:sp>
      <p:sp>
        <p:nvSpPr>
          <p:cNvPr id="168963" name="Rectangle 3">
            <a:extLst>
              <a:ext uri="{FF2B5EF4-FFF2-40B4-BE49-F238E27FC236}">
                <a16:creationId xmlns:a16="http://schemas.microsoft.com/office/drawing/2014/main" id="{4457F9BE-D32C-87A3-0C73-F320989803C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cs typeface="Arial" pitchFamily="34" charset="0"/>
            </a:endParaRPr>
          </a:p>
        </p:txBody>
      </p:sp>
    </p:spTree>
    <p:extLst>
      <p:ext uri="{BB962C8B-B14F-4D97-AF65-F5344CB8AC3E}">
        <p14:creationId xmlns:p14="http://schemas.microsoft.com/office/powerpoint/2010/main" val="2377770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20B5B-55CE-0022-B104-AEE27962F7E3}"/>
            </a:ext>
          </a:extLst>
        </p:cNvPr>
        <p:cNvGrpSpPr/>
        <p:nvPr/>
      </p:nvGrpSpPr>
      <p:grpSpPr>
        <a:xfrm>
          <a:off x="0" y="0"/>
          <a:ext cx="0" cy="0"/>
          <a:chOff x="0" y="0"/>
          <a:chExt cx="0" cy="0"/>
        </a:xfrm>
      </p:grpSpPr>
      <p:sp>
        <p:nvSpPr>
          <p:cNvPr id="168961" name="Rectangle 7">
            <a:extLst>
              <a:ext uri="{FF2B5EF4-FFF2-40B4-BE49-F238E27FC236}">
                <a16:creationId xmlns:a16="http://schemas.microsoft.com/office/drawing/2014/main" id="{0163DF14-9D2A-B273-BFE5-5CAFE3E2A7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
                <a:srgbClr val="0000FF"/>
              </a:buClr>
              <a:buSzTx/>
              <a:buFontTx/>
              <a:buNone/>
              <a:tabLst/>
              <a:defRPr/>
            </a:pPr>
            <a:fld id="{C9ABB811-0F13-4650-95BE-9CBF136D8BF0}" type="slidenum">
              <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
                  <a:srgbClr val="0000FF"/>
                </a:buClr>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168962" name="Rectangle 2">
            <a:extLst>
              <a:ext uri="{FF2B5EF4-FFF2-40B4-BE49-F238E27FC236}">
                <a16:creationId xmlns:a16="http://schemas.microsoft.com/office/drawing/2014/main" id="{F4031111-C98F-0697-20A2-649FE853F63F}"/>
              </a:ext>
            </a:extLst>
          </p:cNvPr>
          <p:cNvSpPr>
            <a:spLocks noGrp="1" noRot="1" noChangeAspect="1" noChangeArrowheads="1"/>
          </p:cNvSpPr>
          <p:nvPr>
            <p:ph type="sldImg"/>
          </p:nvPr>
        </p:nvSpPr>
        <p:spPr>
          <a:solidFill>
            <a:srgbClr val="FFFFFF"/>
          </a:solidFill>
          <a:ln/>
        </p:spPr>
      </p:sp>
      <p:sp>
        <p:nvSpPr>
          <p:cNvPr id="168963" name="Rectangle 3">
            <a:extLst>
              <a:ext uri="{FF2B5EF4-FFF2-40B4-BE49-F238E27FC236}">
                <a16:creationId xmlns:a16="http://schemas.microsoft.com/office/drawing/2014/main" id="{0335672C-39B4-5373-0257-19B79F85823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cs typeface="Arial" pitchFamily="34" charset="0"/>
            </a:endParaRPr>
          </a:p>
        </p:txBody>
      </p:sp>
    </p:spTree>
    <p:extLst>
      <p:ext uri="{BB962C8B-B14F-4D97-AF65-F5344CB8AC3E}">
        <p14:creationId xmlns:p14="http://schemas.microsoft.com/office/powerpoint/2010/main" val="1707132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fld id="{035744CB-FAA3-4AA6-9761-462F577A59EB}" type="slidenum">
              <a:rPr lang="en-US" altLang="en-US" sz="1200"/>
              <a:pPr eaLnBrk="1" hangingPunct="1"/>
              <a:t>18</a:t>
            </a:fld>
            <a:endParaRPr lang="en-US" altLang="en-US" sz="1200"/>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A40C7-2DEF-4BDC-A62E-A0F788849419}" type="slidenum">
              <a:rPr lang="en-US" altLang="en-US" smtClean="0"/>
              <a:pPr/>
              <a:t>25</a:t>
            </a:fld>
            <a:endParaRPr lang="en-US" altLang="en-US"/>
          </a:p>
        </p:txBody>
      </p:sp>
    </p:spTree>
    <p:extLst>
      <p:ext uri="{BB962C8B-B14F-4D97-AF65-F5344CB8AC3E}">
        <p14:creationId xmlns:p14="http://schemas.microsoft.com/office/powerpoint/2010/main" val="3953937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86543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6FA51-A7E9-5A32-A127-DF39F96E7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98775-6F20-9AE8-03B4-355C7D25E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BCC13-F535-F312-E4EE-BEE4D255CEA8}"/>
              </a:ext>
            </a:extLst>
          </p:cNvPr>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a:extLst>
              <a:ext uri="{FF2B5EF4-FFF2-40B4-BE49-F238E27FC236}">
                <a16:creationId xmlns:a16="http://schemas.microsoft.com/office/drawing/2014/main" id="{6ECB3790-1D7A-DB25-60AB-CD62E5984A2D}"/>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30805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OS-04-Numbers-13</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84457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28679-689F-A98B-80A7-614004480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3A904-489E-CAF7-8BAB-5D5595AC15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D605B-5CB1-1E57-D15A-CD351D75B1D6}"/>
              </a:ext>
            </a:extLst>
          </p:cNvPr>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a:extLst>
              <a:ext uri="{FF2B5EF4-FFF2-40B4-BE49-F238E27FC236}">
                <a16:creationId xmlns:a16="http://schemas.microsoft.com/office/drawing/2014/main" id="{51464D1B-0EDC-8E4B-86D0-C6634877EE06}"/>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451576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63328-06A0-E70E-1AD6-EEAD3F4FA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A99AD-6381-3A0E-78A3-DA11E9800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10C2B-A570-E4F9-5969-239F0BC6FCD7}"/>
              </a:ext>
            </a:extLst>
          </p:cNvPr>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a:extLst>
              <a:ext uri="{FF2B5EF4-FFF2-40B4-BE49-F238E27FC236}">
                <a16:creationId xmlns:a16="http://schemas.microsoft.com/office/drawing/2014/main" id="{CA4E26F6-684B-1048-608B-1322182A494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413644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70FFF-93D8-1395-8D56-0A4137D41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82CC3-99D2-469B-7E6F-CB2DA04E7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2A3FF-DE22-87BA-5319-D3139F9C1978}"/>
              </a:ext>
            </a:extLst>
          </p:cNvPr>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a:extLst>
              <a:ext uri="{FF2B5EF4-FFF2-40B4-BE49-F238E27FC236}">
                <a16:creationId xmlns:a16="http://schemas.microsoft.com/office/drawing/2014/main" id="{3F63CB8E-611A-1629-AC49-DA51E76CAF95}"/>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19335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BB055-3D7A-1B9F-C773-446A6CF52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3D47-A7FC-1231-2C09-6B8C3ACFE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6C697-115C-AE75-3716-3099400FF5F0}"/>
              </a:ext>
            </a:extLst>
          </p:cNvPr>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a:extLst>
              <a:ext uri="{FF2B5EF4-FFF2-40B4-BE49-F238E27FC236}">
                <a16:creationId xmlns:a16="http://schemas.microsoft.com/office/drawing/2014/main" id="{BA97519D-0ADA-592F-FEB5-97A32C3B260C}"/>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99855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FCE9-57D6-F880-AC3C-533213232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34447-B315-0C8B-8AC3-76BD294EAB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EF862-9487-C02C-8D3C-D8C4B24A46D5}"/>
              </a:ext>
            </a:extLst>
          </p:cNvPr>
          <p:cNvSpPr>
            <a:spLocks noGrp="1"/>
          </p:cNvSpPr>
          <p:nvPr>
            <p:ph type="body" idx="1"/>
          </p:nvPr>
        </p:nvSpPr>
        <p:spPr/>
        <p:txBody>
          <a:bodyPr/>
          <a:lstStyle/>
          <a:p>
            <a:r>
              <a:rPr lang="en-US" dirty="0"/>
              <a:t>Before Christ's death, all the dead went to OT Sheol or the underworld of the dead—both saved and unsaved—whether to bliss (Abraham's bosom) or suffering in Hades (Luke 16:26). But Jesus brought believers to Paradise after his resurrection. Also, Hades differs from Hell in that Hades is now a temporary place of punishment, while Hell is the future,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OB-38-Salvation-50 (extended into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OP-Eccles9:1-18—slide 28</a:t>
            </a:r>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dirty="0"/>
              <a:t>NS-22-Rev20-22-slide 155</a:t>
            </a:r>
          </a:p>
        </p:txBody>
      </p:sp>
      <p:sp>
        <p:nvSpPr>
          <p:cNvPr id="4" name="Slide Number Placeholder 3">
            <a:extLst>
              <a:ext uri="{FF2B5EF4-FFF2-40B4-BE49-F238E27FC236}">
                <a16:creationId xmlns:a16="http://schemas.microsoft.com/office/drawing/2014/main" id="{7834BE69-D7B5-4FBB-889E-0A32BCEED960}"/>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289309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OB-37-Sacrifices-18</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Jews restored their fellowship with the Lord through sin and guilt sacrifices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p>
        </p:txBody>
      </p:sp>
    </p:spTree>
    <p:extLst>
      <p:ext uri="{BB962C8B-B14F-4D97-AF65-F5344CB8AC3E}">
        <p14:creationId xmlns:p14="http://schemas.microsoft.com/office/powerpoint/2010/main" val="1674907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87E880-94DB-5947-8FAD-79CE1229DBF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793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02196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565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Do we still have a relationship with God when we sin?</a:t>
            </a:r>
            <a:r>
              <a:rPr lang="en-US" baseline="0" dirty="0">
                <a:latin typeface="Times New Roman" charset="0"/>
                <a:ea typeface="ＭＳ Ｐゴシック" charset="0"/>
                <a:cs typeface="ＭＳ Ｐゴシック" charset="0"/>
              </a:rPr>
              <a:t>  Yes!</a:t>
            </a:r>
          </a:p>
          <a:p>
            <a:pPr eaLnBrk="1" hangingPunct="1"/>
            <a:r>
              <a:rPr lang="en-US" baseline="0" dirty="0">
                <a:latin typeface="Times New Roman" charset="0"/>
                <a:ea typeface="ＭＳ Ｐゴシック" charset="0"/>
                <a:cs typeface="ＭＳ Ｐゴシック" charset="0"/>
              </a:rPr>
              <a:t>Sin does not hinder our relationship with God but our fellowship with Him.</a:t>
            </a:r>
          </a:p>
          <a:p>
            <a:pPr eaLnBrk="1" hangingPunct="1"/>
            <a:r>
              <a:rPr lang="en-US" baseline="0" dirty="0">
                <a:latin typeface="Times New Roman" charset="0"/>
                <a:ea typeface="ＭＳ Ｐゴシック" charset="0"/>
                <a:cs typeface="ＭＳ Ｐゴシック" charset="0"/>
              </a:rPr>
              <a:t>OT sacrifices did not establish a relationship with God but rather they restored their fellowship with God</a:t>
            </a:r>
          </a:p>
          <a:p>
            <a:pPr eaLnBrk="1" hangingPunct="1"/>
            <a:endParaRPr lang="en-US" baseline="0"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OB-38-Salvation-10</a:t>
            </a:r>
          </a:p>
          <a:p>
            <a:pPr eaLnBrk="1" hangingPunct="1"/>
            <a:r>
              <a:rPr lang="en-US" dirty="0">
                <a:latin typeface="Times New Roman" charset="0"/>
                <a:ea typeface="ＭＳ Ｐゴシック" charset="0"/>
                <a:cs typeface="ＭＳ Ｐゴシック" charset="0"/>
              </a:rPr>
              <a:t>OS-03-Leviticus-14</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57582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p:txBody>
      </p:sp>
    </p:spTree>
    <p:extLst>
      <p:ext uri="{BB962C8B-B14F-4D97-AF65-F5344CB8AC3E}">
        <p14:creationId xmlns:p14="http://schemas.microsoft.com/office/powerpoint/2010/main" val="4249589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endParaRPr lang="en-US" alt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endParaRPr lang="en-US" altLang="en-US"/>
          </a:p>
        </p:txBody>
      </p:sp>
      <p:sp>
        <p:nvSpPr>
          <p:cNvPr id="222" name="Rectangle 222"/>
          <p:cNvSpPr>
            <a:spLocks noGrp="1" noChangeArrowheads="1"/>
          </p:cNvSpPr>
          <p:nvPr>
            <p:ph type="sldNum" sz="quarter" idx="12"/>
          </p:nvPr>
        </p:nvSpPr>
        <p:spPr/>
        <p:txBody>
          <a:bodyPr/>
          <a:lstStyle>
            <a:lvl1pPr>
              <a:defRPr/>
            </a:lvl1pPr>
          </a:lstStyle>
          <a:p>
            <a:fld id="{4360C1E0-21CA-49F3-9C20-6925F7A57EA9}" type="slidenum">
              <a:rPr lang="en-US" altLang="en-US"/>
              <a:pPr/>
              <a:t>‹#›</a:t>
            </a:fld>
            <a:endParaRPr lang="en-US" altLang="en-US"/>
          </a:p>
        </p:txBody>
      </p:sp>
    </p:spTree>
    <p:extLst>
      <p:ext uri="{BB962C8B-B14F-4D97-AF65-F5344CB8AC3E}">
        <p14:creationId xmlns:p14="http://schemas.microsoft.com/office/powerpoint/2010/main" val="2766648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30C054F6-8547-4A76-A350-38D7101C3AC5}"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427438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p>
        </p:txBody>
      </p:sp>
      <p:sp>
        <p:nvSpPr>
          <p:cNvPr id="6" name="Rectangle 1093"/>
          <p:cNvSpPr>
            <a:spLocks noGrp="1" noChangeArrowheads="1"/>
          </p:cNvSpPr>
          <p:nvPr>
            <p:ph type="ftr" sz="quarter" idx="11"/>
          </p:nvPr>
        </p:nvSpPr>
        <p:spPr>
          <a:ln/>
        </p:spPr>
        <p:txBody>
          <a:bodyPr/>
          <a:lstStyle>
            <a:lvl1pPr>
              <a:defRPr/>
            </a:lvl1pPr>
          </a:lstStyle>
          <a:p>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453918B4-E34C-4410-BC1D-EC2C6613EAB2}" type="slidenum">
              <a:rPr lang="en-US" altLang="ja-JP"/>
              <a:pPr/>
              <a:t>‹#›</a:t>
            </a:fld>
            <a:endParaRPr lang="en-US" altLang="ja-JP"/>
          </a:p>
        </p:txBody>
      </p:sp>
    </p:spTree>
    <p:extLst>
      <p:ext uri="{BB962C8B-B14F-4D97-AF65-F5344CB8AC3E}">
        <p14:creationId xmlns:p14="http://schemas.microsoft.com/office/powerpoint/2010/main" val="2838504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p>
        </p:txBody>
      </p:sp>
      <p:sp>
        <p:nvSpPr>
          <p:cNvPr id="6" name="Rectangle 1093"/>
          <p:cNvSpPr>
            <a:spLocks noGrp="1" noChangeArrowheads="1"/>
          </p:cNvSpPr>
          <p:nvPr>
            <p:ph type="ftr" sz="quarter" idx="11"/>
          </p:nvPr>
        </p:nvSpPr>
        <p:spPr>
          <a:ln/>
        </p:spPr>
        <p:txBody>
          <a:bodyPr/>
          <a:lstStyle>
            <a:lvl1pPr>
              <a:defRPr/>
            </a:lvl1pPr>
          </a:lstStyle>
          <a:p>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88884DBC-3F93-440E-BCB6-00AFD5DF13AE}" type="slidenum">
              <a:rPr lang="en-US" altLang="ja-JP"/>
              <a:pPr/>
              <a:t>‹#›</a:t>
            </a:fld>
            <a:endParaRPr lang="en-US" altLang="ja-JP"/>
          </a:p>
        </p:txBody>
      </p:sp>
    </p:spTree>
    <p:extLst>
      <p:ext uri="{BB962C8B-B14F-4D97-AF65-F5344CB8AC3E}">
        <p14:creationId xmlns:p14="http://schemas.microsoft.com/office/powerpoint/2010/main" val="32806701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p>
        </p:txBody>
      </p:sp>
      <p:sp>
        <p:nvSpPr>
          <p:cNvPr id="5" name="Rectangle 1093"/>
          <p:cNvSpPr>
            <a:spLocks noGrp="1" noChangeArrowheads="1"/>
          </p:cNvSpPr>
          <p:nvPr>
            <p:ph type="ftr" sz="quarter" idx="11"/>
          </p:nvPr>
        </p:nvSpPr>
        <p:spPr>
          <a:ln/>
        </p:spPr>
        <p:txBody>
          <a:bodyPr/>
          <a:lstStyle>
            <a:lvl1pPr>
              <a:defRPr/>
            </a:lvl1pPr>
          </a:lstStyle>
          <a:p>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F4CD8D60-9D7F-4858-8BB1-1E5977E65664}" type="slidenum">
              <a:rPr lang="en-US" altLang="ja-JP"/>
              <a:pPr/>
              <a:t>‹#›</a:t>
            </a:fld>
            <a:endParaRPr lang="en-US" altLang="ja-JP"/>
          </a:p>
        </p:txBody>
      </p:sp>
    </p:spTree>
    <p:extLst>
      <p:ext uri="{BB962C8B-B14F-4D97-AF65-F5344CB8AC3E}">
        <p14:creationId xmlns:p14="http://schemas.microsoft.com/office/powerpoint/2010/main" val="42472950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p>
        </p:txBody>
      </p:sp>
      <p:sp>
        <p:nvSpPr>
          <p:cNvPr id="5" name="Rectangle 1093"/>
          <p:cNvSpPr>
            <a:spLocks noGrp="1" noChangeArrowheads="1"/>
          </p:cNvSpPr>
          <p:nvPr>
            <p:ph type="ftr" sz="quarter" idx="11"/>
          </p:nvPr>
        </p:nvSpPr>
        <p:spPr>
          <a:ln/>
        </p:spPr>
        <p:txBody>
          <a:bodyPr/>
          <a:lstStyle>
            <a:lvl1pPr>
              <a:defRPr/>
            </a:lvl1pPr>
          </a:lstStyle>
          <a:p>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C3B41042-94A6-49C3-B9BC-C56AC503A6EA}" type="slidenum">
              <a:rPr lang="en-US" altLang="ja-JP"/>
              <a:pPr/>
              <a:t>‹#›</a:t>
            </a:fld>
            <a:endParaRPr lang="en-US" altLang="ja-JP"/>
          </a:p>
        </p:txBody>
      </p:sp>
    </p:spTree>
    <p:extLst>
      <p:ext uri="{BB962C8B-B14F-4D97-AF65-F5344CB8AC3E}">
        <p14:creationId xmlns:p14="http://schemas.microsoft.com/office/powerpoint/2010/main" val="24230115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16167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9592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93996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71308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91240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1536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1FDDCF9B-5E35-4458-84F7-57B800225950}"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000794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35244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0678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62361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48052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48777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39722385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26401524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5380880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1294927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4076283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FDBCF481-8CF8-4B99-9386-F761FE284790}"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3062538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16409879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8654975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33662994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24448739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16304907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32751855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BFBD1B9D-A675-40FB-8EBE-75C7C46A8516}" type="slidenum">
              <a:rPr lang="en-US" altLang="en-US"/>
              <a:pPr/>
              <a:t>‹#›</a:t>
            </a:fld>
            <a:endParaRPr lang="en-US" altLang="en-US"/>
          </a:p>
        </p:txBody>
      </p:sp>
    </p:spTree>
    <p:extLst>
      <p:ext uri="{BB962C8B-B14F-4D97-AF65-F5344CB8AC3E}">
        <p14:creationId xmlns:p14="http://schemas.microsoft.com/office/powerpoint/2010/main" val="2126933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D750FA4-CF66-4497-BB15-BFB8FDC04CC3}" type="slidenum">
              <a:rPr lang="en-US" altLang="en-US"/>
              <a:pPr/>
              <a:t>‹#›</a:t>
            </a:fld>
            <a:endParaRPr lang="en-US" altLang="en-US"/>
          </a:p>
        </p:txBody>
      </p:sp>
      <p:sp>
        <p:nvSpPr>
          <p:cNvPr id="7" name="Rectangle 219"/>
          <p:cNvSpPr>
            <a:spLocks noGrp="1" noChangeArrowheads="1"/>
          </p:cNvSpPr>
          <p:nvPr>
            <p:ph type="dt" sz="half" idx="11"/>
          </p:nvPr>
        </p:nvSpPr>
        <p:spPr>
          <a:ln/>
        </p:spPr>
        <p:txBody>
          <a:bodyPr/>
          <a:lstStyle>
            <a:lvl1pPr>
              <a:defRPr/>
            </a:lvl1pPr>
          </a:lstStyle>
          <a:p>
            <a:endParaRPr lang="en-US" altLang="en-US"/>
          </a:p>
        </p:txBody>
      </p:sp>
      <p:sp>
        <p:nvSpPr>
          <p:cNvPr id="8"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5999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buFont typeface="Wingdings" pitchFamily="24" charset="2"/>
                  <a:buNone/>
                  <a:defRPr/>
                </a:pPr>
                <a:endParaRPr lang="en-US">
                  <a:latin typeface="Arial" pitchFamily="24" charset="0"/>
                  <a:ea typeface="Arial" pitchFamily="24" charset="0"/>
                  <a:cs typeface="Arial" pitchFamily="24" charset="0"/>
                </a:endParaRPr>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buFont typeface="Wingdings" pitchFamily="24" charset="2"/>
                  <a:buNone/>
                  <a:defRPr/>
                </a:pPr>
                <a:endParaRPr lang="en-US">
                  <a:latin typeface="Arial" pitchFamily="24" charset="0"/>
                  <a:ea typeface="Arial" pitchFamily="24" charset="0"/>
                  <a:cs typeface="Arial" pitchFamily="24" charset="0"/>
                </a:endParaRPr>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buFont typeface="Wingdings" pitchFamily="24" charset="2"/>
                  <a:buNone/>
                  <a:defRPr/>
                </a:pPr>
                <a:endParaRPr lang="en-US">
                  <a:latin typeface="Arial" pitchFamily="24" charset="0"/>
                  <a:ea typeface="Arial" pitchFamily="24" charset="0"/>
                  <a:cs typeface="Arial" pitchFamily="24" charset="0"/>
                </a:endParaRPr>
              </a:p>
            </p:txBody>
          </p:sp>
        </p:grpSp>
      </p:grpSp>
      <p:sp>
        <p:nvSpPr>
          <p:cNvPr id="8706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706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endParaRPr lang="en-US"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53F2CD40-06EF-42F3-8DA2-0CAB326D38DB}" type="slidenum">
              <a:rPr lang="en-US" altLang="en-US"/>
              <a:pPr/>
              <a:t>‹#›</a:t>
            </a:fld>
            <a:endParaRPr lang="en-US" altLang="en-US"/>
          </a:p>
        </p:txBody>
      </p:sp>
    </p:spTree>
    <p:extLst>
      <p:ext uri="{BB962C8B-B14F-4D97-AF65-F5344CB8AC3E}">
        <p14:creationId xmlns:p14="http://schemas.microsoft.com/office/powerpoint/2010/main" val="2076113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92A0D348-CF50-474D-87DB-3182B7A12CAB}" type="slidenum">
              <a:rPr lang="en-US" altLang="en-US"/>
              <a:pPr/>
              <a:t>‹#›</a:t>
            </a:fld>
            <a:endParaRPr lang="en-US" altLang="en-US"/>
          </a:p>
        </p:txBody>
      </p:sp>
    </p:spTree>
    <p:extLst>
      <p:ext uri="{BB962C8B-B14F-4D97-AF65-F5344CB8AC3E}">
        <p14:creationId xmlns:p14="http://schemas.microsoft.com/office/powerpoint/2010/main" val="3017078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03E35F40-9EC6-4A48-A5C3-3DB489FDC84C}" type="slidenum">
              <a:rPr lang="en-US" altLang="en-US"/>
              <a:pPr/>
              <a:t>‹#›</a:t>
            </a:fld>
            <a:endParaRPr lang="en-US" altLang="en-US"/>
          </a:p>
        </p:txBody>
      </p:sp>
    </p:spTree>
    <p:extLst>
      <p:ext uri="{BB962C8B-B14F-4D97-AF65-F5344CB8AC3E}">
        <p14:creationId xmlns:p14="http://schemas.microsoft.com/office/powerpoint/2010/main" val="1363623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58858CC1-469B-47C8-B28F-3304387D2683}" type="slidenum">
              <a:rPr lang="en-US" altLang="en-US"/>
              <a:pPr/>
              <a:t>‹#›</a:t>
            </a:fld>
            <a:endParaRPr lang="en-US" altLang="en-US"/>
          </a:p>
        </p:txBody>
      </p:sp>
    </p:spTree>
    <p:extLst>
      <p:ext uri="{BB962C8B-B14F-4D97-AF65-F5344CB8AC3E}">
        <p14:creationId xmlns:p14="http://schemas.microsoft.com/office/powerpoint/2010/main" val="762022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E9F7BE35-34EE-4DD4-9774-D78E3C613887}" type="slidenum">
              <a:rPr lang="en-US" altLang="en-US"/>
              <a:pPr/>
              <a:t>‹#›</a:t>
            </a:fld>
            <a:endParaRPr lang="en-US" altLang="en-US"/>
          </a:p>
        </p:txBody>
      </p:sp>
    </p:spTree>
    <p:extLst>
      <p:ext uri="{BB962C8B-B14F-4D97-AF65-F5344CB8AC3E}">
        <p14:creationId xmlns:p14="http://schemas.microsoft.com/office/powerpoint/2010/main" val="2613996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85FA597B-5341-4DDB-8314-E4399BECA930}" type="slidenum">
              <a:rPr lang="en-US" altLang="en-US"/>
              <a:pPr/>
              <a:t>‹#›</a:t>
            </a:fld>
            <a:endParaRPr lang="en-US" altLang="en-US"/>
          </a:p>
        </p:txBody>
      </p:sp>
    </p:spTree>
    <p:extLst>
      <p:ext uri="{BB962C8B-B14F-4D97-AF65-F5344CB8AC3E}">
        <p14:creationId xmlns:p14="http://schemas.microsoft.com/office/powerpoint/2010/main" val="1081208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D4C6CF2F-D7A6-4258-839F-E4DB812702AE}"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149044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en-US" altLang="en-US"/>
          </a:p>
        </p:txBody>
      </p:sp>
      <p:sp>
        <p:nvSpPr>
          <p:cNvPr id="3" name="Rectangle 20"/>
          <p:cNvSpPr>
            <a:spLocks noGrp="1" noChangeArrowheads="1"/>
          </p:cNvSpPr>
          <p:nvPr>
            <p:ph type="ftr" sz="quarter" idx="11"/>
          </p:nvPr>
        </p:nvSpPr>
        <p:spPr>
          <a:ln/>
        </p:spPr>
        <p:txBody>
          <a:bodyPr/>
          <a:lstStyle>
            <a:lvl1pPr>
              <a:defRPr/>
            </a:lvl1pPr>
          </a:lstStyle>
          <a:p>
            <a:endParaRPr lang="en-US" altLang="en-US"/>
          </a:p>
        </p:txBody>
      </p:sp>
      <p:sp>
        <p:nvSpPr>
          <p:cNvPr id="4" name="Rectangle 21"/>
          <p:cNvSpPr>
            <a:spLocks noGrp="1" noChangeArrowheads="1"/>
          </p:cNvSpPr>
          <p:nvPr>
            <p:ph type="sldNum" sz="quarter" idx="12"/>
          </p:nvPr>
        </p:nvSpPr>
        <p:spPr>
          <a:ln/>
        </p:spPr>
        <p:txBody>
          <a:bodyPr/>
          <a:lstStyle>
            <a:lvl1pPr>
              <a:defRPr/>
            </a:lvl1pPr>
          </a:lstStyle>
          <a:p>
            <a:fld id="{F3AAABF3-B691-449A-ADFE-76522F98FBC1}" type="slidenum">
              <a:rPr lang="en-US" altLang="en-US"/>
              <a:pPr/>
              <a:t>‹#›</a:t>
            </a:fld>
            <a:endParaRPr lang="en-US" altLang="en-US"/>
          </a:p>
        </p:txBody>
      </p:sp>
    </p:spTree>
    <p:extLst>
      <p:ext uri="{BB962C8B-B14F-4D97-AF65-F5344CB8AC3E}">
        <p14:creationId xmlns:p14="http://schemas.microsoft.com/office/powerpoint/2010/main" val="17485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A47458CF-A08E-4B8B-8165-F61C3F73DAE7}" type="slidenum">
              <a:rPr lang="en-US" altLang="en-US"/>
              <a:pPr/>
              <a:t>‹#›</a:t>
            </a:fld>
            <a:endParaRPr lang="en-US" altLang="en-US"/>
          </a:p>
        </p:txBody>
      </p:sp>
    </p:spTree>
    <p:extLst>
      <p:ext uri="{BB962C8B-B14F-4D97-AF65-F5344CB8AC3E}">
        <p14:creationId xmlns:p14="http://schemas.microsoft.com/office/powerpoint/2010/main" val="3652369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5EA2058A-540C-40B8-8D2E-3CDCC7C6E876}" type="slidenum">
              <a:rPr lang="en-US" altLang="en-US"/>
              <a:pPr/>
              <a:t>‹#›</a:t>
            </a:fld>
            <a:endParaRPr lang="en-US" altLang="en-US"/>
          </a:p>
        </p:txBody>
      </p:sp>
    </p:spTree>
    <p:extLst>
      <p:ext uri="{BB962C8B-B14F-4D97-AF65-F5344CB8AC3E}">
        <p14:creationId xmlns:p14="http://schemas.microsoft.com/office/powerpoint/2010/main" val="1189007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CF85E451-D278-4233-8851-FF42285A6AB0}" type="slidenum">
              <a:rPr lang="en-US" altLang="en-US"/>
              <a:pPr/>
              <a:t>‹#›</a:t>
            </a:fld>
            <a:endParaRPr lang="en-US" altLang="en-US"/>
          </a:p>
        </p:txBody>
      </p:sp>
    </p:spTree>
    <p:extLst>
      <p:ext uri="{BB962C8B-B14F-4D97-AF65-F5344CB8AC3E}">
        <p14:creationId xmlns:p14="http://schemas.microsoft.com/office/powerpoint/2010/main" val="3470972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CEB0BB7B-6D8C-45C0-8F92-F7D46C906F45}" type="slidenum">
              <a:rPr lang="en-US" altLang="en-US"/>
              <a:pPr/>
              <a:t>‹#›</a:t>
            </a:fld>
            <a:endParaRPr lang="en-US" altLang="en-US"/>
          </a:p>
        </p:txBody>
      </p:sp>
    </p:spTree>
    <p:extLst>
      <p:ext uri="{BB962C8B-B14F-4D97-AF65-F5344CB8AC3E}">
        <p14:creationId xmlns:p14="http://schemas.microsoft.com/office/powerpoint/2010/main" val="1789153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fld id="{6521F058-9C82-4165-A726-52980F1CCA4D}" type="slidenum">
              <a:rPr lang="en-US" altLang="en-US"/>
              <a:pPr/>
              <a:t>‹#›</a:t>
            </a:fld>
            <a:endParaRPr lang="en-US" altLang="en-US"/>
          </a:p>
        </p:txBody>
      </p:sp>
    </p:spTree>
    <p:extLst>
      <p:ext uri="{BB962C8B-B14F-4D97-AF65-F5344CB8AC3E}">
        <p14:creationId xmlns:p14="http://schemas.microsoft.com/office/powerpoint/2010/main" val="1869972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fld id="{74BCB24A-2800-4AB3-8DB2-BF4A9271C198}" type="slidenum">
              <a:rPr lang="en-US" altLang="en-US"/>
              <a:pPr/>
              <a:t>‹#›</a:t>
            </a:fld>
            <a:endParaRPr lang="en-US" altLang="en-US"/>
          </a:p>
        </p:txBody>
      </p:sp>
    </p:spTree>
    <p:extLst>
      <p:ext uri="{BB962C8B-B14F-4D97-AF65-F5344CB8AC3E}">
        <p14:creationId xmlns:p14="http://schemas.microsoft.com/office/powerpoint/2010/main" val="476963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fld id="{570A2AE7-415C-4880-9336-63E29C420CFE}" type="slidenum">
              <a:rPr lang="en-US" altLang="en-US"/>
              <a:pPr/>
              <a:t>‹#›</a:t>
            </a:fld>
            <a:endParaRPr lang="en-US" altLang="en-US"/>
          </a:p>
        </p:txBody>
      </p:sp>
    </p:spTree>
    <p:extLst>
      <p:ext uri="{BB962C8B-B14F-4D97-AF65-F5344CB8AC3E}">
        <p14:creationId xmlns:p14="http://schemas.microsoft.com/office/powerpoint/2010/main" val="334845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fld id="{69C8AE47-E785-4D5E-A042-F5BF0F04E1E6}" type="slidenum">
              <a:rPr lang="en-US" altLang="en-US"/>
              <a:pPr/>
              <a:t>‹#›</a:t>
            </a:fld>
            <a:endParaRPr lang="en-US" altLang="en-US"/>
          </a:p>
        </p:txBody>
      </p:sp>
    </p:spTree>
    <p:extLst>
      <p:ext uri="{BB962C8B-B14F-4D97-AF65-F5344CB8AC3E}">
        <p14:creationId xmlns:p14="http://schemas.microsoft.com/office/powerpoint/2010/main" val="2011219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fld id="{A0CAF13F-01B2-43B5-B7B4-6AFDD3279F2C}" type="slidenum">
              <a:rPr lang="en-US" altLang="en-US"/>
              <a:pPr/>
              <a:t>‹#›</a:t>
            </a:fld>
            <a:endParaRPr lang="en-US" altLang="en-US"/>
          </a:p>
        </p:txBody>
      </p:sp>
    </p:spTree>
    <p:extLst>
      <p:ext uri="{BB962C8B-B14F-4D97-AF65-F5344CB8AC3E}">
        <p14:creationId xmlns:p14="http://schemas.microsoft.com/office/powerpoint/2010/main" val="3068728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5704DA3F-DCE4-4FED-9AD9-D535BF42ABE9}"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7261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fld id="{0EF3CD8B-664B-411A-9FBC-32396724DD8D}" type="slidenum">
              <a:rPr lang="en-US" altLang="en-US"/>
              <a:pPr/>
              <a:t>‹#›</a:t>
            </a:fld>
            <a:endParaRPr lang="en-US" altLang="en-US"/>
          </a:p>
        </p:txBody>
      </p:sp>
    </p:spTree>
    <p:extLst>
      <p:ext uri="{BB962C8B-B14F-4D97-AF65-F5344CB8AC3E}">
        <p14:creationId xmlns:p14="http://schemas.microsoft.com/office/powerpoint/2010/main" val="3081560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fld id="{FB73EBF5-09F9-4FE5-988C-F5B1BFE56315}" type="slidenum">
              <a:rPr lang="en-US" altLang="en-US"/>
              <a:pPr/>
              <a:t>‹#›</a:t>
            </a:fld>
            <a:endParaRPr lang="en-US" altLang="en-US"/>
          </a:p>
        </p:txBody>
      </p:sp>
    </p:spTree>
    <p:extLst>
      <p:ext uri="{BB962C8B-B14F-4D97-AF65-F5344CB8AC3E}">
        <p14:creationId xmlns:p14="http://schemas.microsoft.com/office/powerpoint/2010/main" val="2010080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fld id="{43CE3575-1977-4992-B7A3-33BD63719183}" type="slidenum">
              <a:rPr lang="en-US" altLang="en-US"/>
              <a:pPr/>
              <a:t>‹#›</a:t>
            </a:fld>
            <a:endParaRPr lang="en-US" altLang="en-US"/>
          </a:p>
        </p:txBody>
      </p:sp>
    </p:spTree>
    <p:extLst>
      <p:ext uri="{BB962C8B-B14F-4D97-AF65-F5344CB8AC3E}">
        <p14:creationId xmlns:p14="http://schemas.microsoft.com/office/powerpoint/2010/main" val="1040377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fld id="{556563AD-B954-4BFC-833D-73E9EC86617C}" type="slidenum">
              <a:rPr lang="en-US" altLang="en-US"/>
              <a:pPr/>
              <a:t>‹#›</a:t>
            </a:fld>
            <a:endParaRPr lang="en-US" altLang="en-US"/>
          </a:p>
        </p:txBody>
      </p:sp>
    </p:spTree>
    <p:extLst>
      <p:ext uri="{BB962C8B-B14F-4D97-AF65-F5344CB8AC3E}">
        <p14:creationId xmlns:p14="http://schemas.microsoft.com/office/powerpoint/2010/main" val="461609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fld id="{B8FD29CC-9F89-43AF-9FC7-6AE68C82B09C}" type="slidenum">
              <a:rPr lang="en-US" altLang="en-US"/>
              <a:pPr/>
              <a:t>‹#›</a:t>
            </a:fld>
            <a:endParaRPr lang="en-US" altLang="en-US"/>
          </a:p>
        </p:txBody>
      </p:sp>
    </p:spTree>
    <p:extLst>
      <p:ext uri="{BB962C8B-B14F-4D97-AF65-F5344CB8AC3E}">
        <p14:creationId xmlns:p14="http://schemas.microsoft.com/office/powerpoint/2010/main" val="627115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fld id="{27AB4793-2FEF-4754-BAD9-F331B74CDAD2}" type="slidenum">
              <a:rPr lang="en-US" altLang="en-US"/>
              <a:pPr/>
              <a:t>‹#›</a:t>
            </a:fld>
            <a:endParaRPr lang="en-US" altLang="en-US"/>
          </a:p>
        </p:txBody>
      </p:sp>
    </p:spTree>
    <p:extLst>
      <p:ext uri="{BB962C8B-B14F-4D97-AF65-F5344CB8AC3E}">
        <p14:creationId xmlns:p14="http://schemas.microsoft.com/office/powerpoint/2010/main" val="808508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5"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604FC501-3AC9-40E6-94C3-466F48AC650D}" type="slidenum">
              <a:rPr lang="en-US" altLang="en-US"/>
              <a:pPr/>
              <a:t>‹#›</a:t>
            </a:fld>
            <a:endParaRPr lang="en-US" altLang="en-US"/>
          </a:p>
        </p:txBody>
      </p:sp>
    </p:spTree>
    <p:extLst>
      <p:ext uri="{BB962C8B-B14F-4D97-AF65-F5344CB8AC3E}">
        <p14:creationId xmlns:p14="http://schemas.microsoft.com/office/powerpoint/2010/main" val="367252261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5"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C48A11F3-907F-41CE-ACBA-19592B5D0B04}" type="slidenum">
              <a:rPr lang="en-US" altLang="en-US"/>
              <a:pPr/>
              <a:t>‹#›</a:t>
            </a:fld>
            <a:endParaRPr lang="en-US" altLang="en-US"/>
          </a:p>
        </p:txBody>
      </p:sp>
    </p:spTree>
    <p:extLst>
      <p:ext uri="{BB962C8B-B14F-4D97-AF65-F5344CB8AC3E}">
        <p14:creationId xmlns:p14="http://schemas.microsoft.com/office/powerpoint/2010/main" val="412949256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7"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9D9ADD18-775A-4052-8A59-B0CA38136F0A}" type="slidenum">
              <a:rPr lang="en-US" altLang="en-US"/>
              <a:pPr/>
              <a:t>‹#›</a:t>
            </a:fld>
            <a:endParaRPr lang="en-US" altLang="en-US"/>
          </a:p>
        </p:txBody>
      </p:sp>
    </p:spTree>
    <p:extLst>
      <p:ext uri="{BB962C8B-B14F-4D97-AF65-F5344CB8AC3E}">
        <p14:creationId xmlns:p14="http://schemas.microsoft.com/office/powerpoint/2010/main" val="128638663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8"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9"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AA3FCDA7-3968-416A-AA7C-F7234C63400D}" type="slidenum">
              <a:rPr lang="en-US" altLang="en-US"/>
              <a:pPr/>
              <a:t>‹#›</a:t>
            </a:fld>
            <a:endParaRPr lang="en-US" altLang="en-US"/>
          </a:p>
        </p:txBody>
      </p:sp>
    </p:spTree>
    <p:extLst>
      <p:ext uri="{BB962C8B-B14F-4D97-AF65-F5344CB8AC3E}">
        <p14:creationId xmlns:p14="http://schemas.microsoft.com/office/powerpoint/2010/main" val="5508122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5C2D3EFA-6C47-4EBF-8E99-60D985A15452}"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4021806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4"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5"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C5C34105-73B4-4729-A360-B2AF23074D6F}" type="slidenum">
              <a:rPr lang="en-US" altLang="en-US"/>
              <a:pPr/>
              <a:t>‹#›</a:t>
            </a:fld>
            <a:endParaRPr lang="en-US" altLang="en-US"/>
          </a:p>
        </p:txBody>
      </p:sp>
    </p:spTree>
    <p:extLst>
      <p:ext uri="{BB962C8B-B14F-4D97-AF65-F5344CB8AC3E}">
        <p14:creationId xmlns:p14="http://schemas.microsoft.com/office/powerpoint/2010/main" val="357756006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3"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4"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B42DA68A-0651-4CBC-A56B-42B7CB5C2C40}" type="slidenum">
              <a:rPr lang="en-US" altLang="en-US"/>
              <a:pPr/>
              <a:t>‹#›</a:t>
            </a:fld>
            <a:endParaRPr lang="en-US" altLang="en-US"/>
          </a:p>
        </p:txBody>
      </p:sp>
    </p:spTree>
    <p:extLst>
      <p:ext uri="{BB962C8B-B14F-4D97-AF65-F5344CB8AC3E}">
        <p14:creationId xmlns:p14="http://schemas.microsoft.com/office/powerpoint/2010/main" val="103593333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7"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40B821C9-9DA6-4B8C-9E58-EF02DC0C842F}" type="slidenum">
              <a:rPr lang="en-US" altLang="en-US"/>
              <a:pPr/>
              <a:t>‹#›</a:t>
            </a:fld>
            <a:endParaRPr lang="en-US" altLang="en-US"/>
          </a:p>
        </p:txBody>
      </p:sp>
    </p:spTree>
    <p:extLst>
      <p:ext uri="{BB962C8B-B14F-4D97-AF65-F5344CB8AC3E}">
        <p14:creationId xmlns:p14="http://schemas.microsoft.com/office/powerpoint/2010/main" val="129200197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7"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D02ECA74-939C-4B53-B027-02E410725EBD}" type="slidenum">
              <a:rPr lang="en-US" altLang="en-US"/>
              <a:pPr/>
              <a:t>‹#›</a:t>
            </a:fld>
            <a:endParaRPr lang="en-US" altLang="en-US"/>
          </a:p>
        </p:txBody>
      </p:sp>
    </p:spTree>
    <p:extLst>
      <p:ext uri="{BB962C8B-B14F-4D97-AF65-F5344CB8AC3E}">
        <p14:creationId xmlns:p14="http://schemas.microsoft.com/office/powerpoint/2010/main" val="48036948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5"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C90806BC-4A3C-43FB-AA60-339DB3FB88DC}" type="slidenum">
              <a:rPr lang="en-US" altLang="en-US"/>
              <a:pPr/>
              <a:t>‹#›</a:t>
            </a:fld>
            <a:endParaRPr lang="en-US" altLang="en-US"/>
          </a:p>
        </p:txBody>
      </p:sp>
    </p:spTree>
    <p:extLst>
      <p:ext uri="{BB962C8B-B14F-4D97-AF65-F5344CB8AC3E}">
        <p14:creationId xmlns:p14="http://schemas.microsoft.com/office/powerpoint/2010/main" val="138031880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5"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29066AD3-3A73-4638-A304-567AD899F52D}" type="slidenum">
              <a:rPr lang="en-US" altLang="en-US"/>
              <a:pPr/>
              <a:t>‹#›</a:t>
            </a:fld>
            <a:endParaRPr lang="en-US" altLang="en-US"/>
          </a:p>
        </p:txBody>
      </p:sp>
    </p:spTree>
    <p:extLst>
      <p:ext uri="{BB962C8B-B14F-4D97-AF65-F5344CB8AC3E}">
        <p14:creationId xmlns:p14="http://schemas.microsoft.com/office/powerpoint/2010/main" val="228595385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5907249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6145019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017603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354195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79133B72-97E4-4E55-A762-0947FDFDEDB5}" type="slidenum">
              <a:rPr lang="en-US" altLang="en-US"/>
              <a:pPr/>
              <a:t>‹#›</a:t>
            </a:fld>
            <a:endParaRPr lang="en-US" altLang="en-US"/>
          </a:p>
        </p:txBody>
      </p:sp>
      <p:sp>
        <p:nvSpPr>
          <p:cNvPr id="8" name="Rectangle 219"/>
          <p:cNvSpPr>
            <a:spLocks noGrp="1" noChangeArrowheads="1"/>
          </p:cNvSpPr>
          <p:nvPr>
            <p:ph type="dt" sz="half" idx="11"/>
          </p:nvPr>
        </p:nvSpPr>
        <p:spPr>
          <a:ln/>
        </p:spPr>
        <p:txBody>
          <a:bodyPr/>
          <a:lstStyle>
            <a:lvl1pPr>
              <a:defRPr/>
            </a:lvl1pPr>
          </a:lstStyle>
          <a:p>
            <a:endParaRPr lang="en-US" altLang="en-US"/>
          </a:p>
        </p:txBody>
      </p:sp>
      <p:sp>
        <p:nvSpPr>
          <p:cNvPr id="9"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27347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1150056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2968515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90899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5635983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806445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8103491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91890901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184178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04902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678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DAFB5D78-46F4-4350-919F-FBC6CA1BE87A}" type="slidenum">
              <a:rPr lang="en-US" altLang="en-US"/>
              <a:pPr/>
              <a:t>‹#›</a:t>
            </a:fld>
            <a:endParaRPr lang="en-US" altLang="en-US"/>
          </a:p>
        </p:txBody>
      </p:sp>
      <p:sp>
        <p:nvSpPr>
          <p:cNvPr id="4" name="Rectangle 219"/>
          <p:cNvSpPr>
            <a:spLocks noGrp="1" noChangeArrowheads="1"/>
          </p:cNvSpPr>
          <p:nvPr>
            <p:ph type="dt" sz="half" idx="11"/>
          </p:nvPr>
        </p:nvSpPr>
        <p:spPr>
          <a:ln/>
        </p:spPr>
        <p:txBody>
          <a:bodyPr/>
          <a:lstStyle>
            <a:lvl1pPr>
              <a:defRPr/>
            </a:lvl1pPr>
          </a:lstStyle>
          <a:p>
            <a:endParaRPr lang="en-US" altLang="en-US"/>
          </a:p>
        </p:txBody>
      </p:sp>
      <p:sp>
        <p:nvSpPr>
          <p:cNvPr id="5"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618647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858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737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4756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1100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74311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24124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25185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20154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489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82647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81D3C5F7-C8BA-4D01-81B7-A651814BA178}" type="slidenum">
              <a:rPr lang="en-US" altLang="en-US"/>
              <a:pPr/>
              <a:t>‹#›</a:t>
            </a:fld>
            <a:endParaRPr lang="en-US" altLang="en-US"/>
          </a:p>
        </p:txBody>
      </p:sp>
      <p:sp>
        <p:nvSpPr>
          <p:cNvPr id="3" name="Rectangle 219"/>
          <p:cNvSpPr>
            <a:spLocks noGrp="1" noChangeArrowheads="1"/>
          </p:cNvSpPr>
          <p:nvPr>
            <p:ph type="dt" sz="half" idx="11"/>
          </p:nvPr>
        </p:nvSpPr>
        <p:spPr>
          <a:ln/>
        </p:spPr>
        <p:txBody>
          <a:bodyPr/>
          <a:lstStyle>
            <a:lvl1pPr>
              <a:defRPr/>
            </a:lvl1pPr>
          </a:lstStyle>
          <a:p>
            <a:endParaRPr lang="en-US" altLang="en-US"/>
          </a:p>
        </p:txBody>
      </p:sp>
      <p:sp>
        <p:nvSpPr>
          <p:cNvPr id="4"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2640703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26219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15705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97284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699987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387229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60387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390488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0480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457925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72550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39F34CC8-CCED-4971-9C27-BC207E032742}"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921248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147348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8809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346781"/>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62178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251332"/>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293601"/>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176611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549705"/>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9626895"/>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152974"/>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38223C3-7385-4B11-8FFE-0B06D206E244}"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160821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1885172"/>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604123"/>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382296"/>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grpSp>
      <p:sp>
        <p:nvSpPr>
          <p:cNvPr id="68" name="Freeform 1094"/>
          <p:cNvSpPr>
            <a:spLocks/>
          </p:cNvSpPr>
          <p:nvPr/>
        </p:nvSpPr>
        <p:spPr bwMode="auto">
          <a:xfrm rot="16200000">
            <a:off x="3871118" y="1005682"/>
            <a:ext cx="150813" cy="4845050"/>
          </a:xfrm>
          <a:custGeom>
            <a:avLst/>
            <a:gdLst>
              <a:gd name="T0" fmla="*/ 30241975 w 95"/>
              <a:gd name="T1" fmla="*/ 2147483647 h 3052"/>
              <a:gd name="T2" fmla="*/ 65524280 w 95"/>
              <a:gd name="T3" fmla="*/ 2147483647 h 3052"/>
              <a:gd name="T4" fmla="*/ 110887243 w 95"/>
              <a:gd name="T5" fmla="*/ 2147483647 h 3052"/>
              <a:gd name="T6" fmla="*/ 70564609 w 95"/>
              <a:gd name="T7" fmla="*/ 2147483647 h 3052"/>
              <a:gd name="T8" fmla="*/ 120967901 w 95"/>
              <a:gd name="T9" fmla="*/ 2147483647 h 3052"/>
              <a:gd name="T10" fmla="*/ 136088889 w 95"/>
              <a:gd name="T11" fmla="*/ 2147483647 h 3052"/>
              <a:gd name="T12" fmla="*/ 138609847 w 95"/>
              <a:gd name="T13" fmla="*/ 2147483647 h 3052"/>
              <a:gd name="T14" fmla="*/ 148690505 w 95"/>
              <a:gd name="T15" fmla="*/ 2147483647 h 3052"/>
              <a:gd name="T16" fmla="*/ 138609847 w 95"/>
              <a:gd name="T17" fmla="*/ 2147483647 h 3052"/>
              <a:gd name="T18" fmla="*/ 141129218 w 95"/>
              <a:gd name="T19" fmla="*/ 2147483647 h 3052"/>
              <a:gd name="T20" fmla="*/ 146169547 w 95"/>
              <a:gd name="T21" fmla="*/ 2147483647 h 3052"/>
              <a:gd name="T22" fmla="*/ 151209876 w 95"/>
              <a:gd name="T23" fmla="*/ 2147483647 h 3052"/>
              <a:gd name="T24" fmla="*/ 136088889 w 95"/>
              <a:gd name="T25" fmla="*/ 2147483647 h 3052"/>
              <a:gd name="T26" fmla="*/ 156250206 w 95"/>
              <a:gd name="T27" fmla="*/ 2147483647 h 3052"/>
              <a:gd name="T28" fmla="*/ 171371193 w 95"/>
              <a:gd name="T29" fmla="*/ 2147483647 h 3052"/>
              <a:gd name="T30" fmla="*/ 171371193 w 95"/>
              <a:gd name="T31" fmla="*/ 2147483647 h 3052"/>
              <a:gd name="T32" fmla="*/ 181451852 w 95"/>
              <a:gd name="T33" fmla="*/ 2147483647 h 3052"/>
              <a:gd name="T34" fmla="*/ 201613168 w 95"/>
              <a:gd name="T35" fmla="*/ 2147483647 h 3052"/>
              <a:gd name="T36" fmla="*/ 221774485 w 95"/>
              <a:gd name="T37" fmla="*/ 2147483647 h 3052"/>
              <a:gd name="T38" fmla="*/ 229335773 w 95"/>
              <a:gd name="T39" fmla="*/ 2147483647 h 3052"/>
              <a:gd name="T40" fmla="*/ 234376102 w 95"/>
              <a:gd name="T41" fmla="*/ 2147483647 h 3052"/>
              <a:gd name="T42" fmla="*/ 216734156 w 95"/>
              <a:gd name="T43" fmla="*/ 2147483647 h 3052"/>
              <a:gd name="T44" fmla="*/ 189013139 w 95"/>
              <a:gd name="T45" fmla="*/ 2147483647 h 3052"/>
              <a:gd name="T46" fmla="*/ 166330864 w 95"/>
              <a:gd name="T47" fmla="*/ 2147483647 h 3052"/>
              <a:gd name="T48" fmla="*/ 158771164 w 95"/>
              <a:gd name="T49" fmla="*/ 2091729688 h 3052"/>
              <a:gd name="T50" fmla="*/ 151209876 w 95"/>
              <a:gd name="T51" fmla="*/ 1668343438 h 3052"/>
              <a:gd name="T52" fmla="*/ 128529189 w 95"/>
              <a:gd name="T53" fmla="*/ 1118949375 h 3052"/>
              <a:gd name="T54" fmla="*/ 136088889 w 95"/>
              <a:gd name="T55" fmla="*/ 766127500 h 3052"/>
              <a:gd name="T56" fmla="*/ 136088889 w 95"/>
              <a:gd name="T57" fmla="*/ 660280938 h 3052"/>
              <a:gd name="T58" fmla="*/ 146169547 w 95"/>
              <a:gd name="T59" fmla="*/ 594756875 h 3052"/>
              <a:gd name="T60" fmla="*/ 158771164 w 95"/>
              <a:gd name="T61" fmla="*/ 478829688 h 3052"/>
              <a:gd name="T62" fmla="*/ 161290535 w 95"/>
              <a:gd name="T63" fmla="*/ 171370625 h 3052"/>
              <a:gd name="T64" fmla="*/ 151209876 w 95"/>
              <a:gd name="T65" fmla="*/ 90725625 h 3052"/>
              <a:gd name="T66" fmla="*/ 131048559 w 95"/>
              <a:gd name="T67" fmla="*/ 65524063 h 3052"/>
              <a:gd name="T68" fmla="*/ 98287213 w 95"/>
              <a:gd name="T69" fmla="*/ 0 h 3052"/>
              <a:gd name="T70" fmla="*/ 65524280 w 95"/>
              <a:gd name="T71" fmla="*/ 171370625 h 3052"/>
              <a:gd name="T72" fmla="*/ 55443621 w 95"/>
              <a:gd name="T73" fmla="*/ 141128750 h 3052"/>
              <a:gd name="T74" fmla="*/ 40322634 w 95"/>
              <a:gd name="T75" fmla="*/ 201612500 h 3052"/>
              <a:gd name="T76" fmla="*/ 12601617 w 95"/>
              <a:gd name="T77" fmla="*/ 337700938 h 3052"/>
              <a:gd name="T78" fmla="*/ 0 w 95"/>
              <a:gd name="T79" fmla="*/ 690522813 h 3052"/>
              <a:gd name="T80" fmla="*/ 17641946 w 95"/>
              <a:gd name="T81" fmla="*/ 942538438 h 3052"/>
              <a:gd name="T82" fmla="*/ 35282304 w 95"/>
              <a:gd name="T83" fmla="*/ 1018143125 h 3052"/>
              <a:gd name="T84" fmla="*/ 50403292 w 95"/>
              <a:gd name="T85" fmla="*/ 1370965000 h 3052"/>
              <a:gd name="T86" fmla="*/ 65524280 w 95"/>
              <a:gd name="T87" fmla="*/ 1471771250 h 3052"/>
              <a:gd name="T88" fmla="*/ 95766255 w 95"/>
              <a:gd name="T89" fmla="*/ 1864915625 h 3052"/>
              <a:gd name="T90" fmla="*/ 103327543 w 95"/>
              <a:gd name="T91" fmla="*/ 2147483647 h 3052"/>
              <a:gd name="T92" fmla="*/ 126008230 w 95"/>
              <a:gd name="T93" fmla="*/ 2147483647 h 3052"/>
              <a:gd name="T94" fmla="*/ 138609847 w 95"/>
              <a:gd name="T95" fmla="*/ 2147483647 h 3052"/>
              <a:gd name="T96" fmla="*/ 95766255 w 95"/>
              <a:gd name="T97" fmla="*/ 2147483647 h 3052"/>
              <a:gd name="T98" fmla="*/ 100806584 w 95"/>
              <a:gd name="T99" fmla="*/ 2147483647 h 3052"/>
              <a:gd name="T100" fmla="*/ 93246884 w 95"/>
              <a:gd name="T101" fmla="*/ 2147483647 h 3052"/>
              <a:gd name="T102" fmla="*/ 55443621 w 95"/>
              <a:gd name="T103" fmla="*/ 2147483647 h 3052"/>
              <a:gd name="T104" fmla="*/ 12601617 w 95"/>
              <a:gd name="T105" fmla="*/ 2147483647 h 3052"/>
              <a:gd name="T106" fmla="*/ 5040329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72"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200773"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endParaRPr lang="en-US" altLang="ja-JP"/>
          </a:p>
        </p:txBody>
      </p:sp>
      <p:sp>
        <p:nvSpPr>
          <p:cNvPr id="71" name="Rectangle 1095"/>
          <p:cNvSpPr>
            <a:spLocks noGrp="1" noChangeArrowheads="1"/>
          </p:cNvSpPr>
          <p:nvPr>
            <p:ph type="sldNum" sz="quarter" idx="12"/>
          </p:nvPr>
        </p:nvSpPr>
        <p:spPr/>
        <p:txBody>
          <a:bodyPr/>
          <a:lstStyle>
            <a:lvl1pPr algn="r">
              <a:defRPr/>
            </a:lvl1pPr>
          </a:lstStyle>
          <a:p>
            <a:fld id="{36FC27B6-4A14-49E5-8578-D5D0134F37C8}" type="slidenum">
              <a:rPr lang="en-US" altLang="ja-JP"/>
              <a:pPr/>
              <a:t>‹#›</a:t>
            </a:fld>
            <a:endParaRPr lang="en-US" altLang="ja-JP"/>
          </a:p>
        </p:txBody>
      </p:sp>
    </p:spTree>
    <p:extLst>
      <p:ext uri="{BB962C8B-B14F-4D97-AF65-F5344CB8AC3E}">
        <p14:creationId xmlns:p14="http://schemas.microsoft.com/office/powerpoint/2010/main" val="40405956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p>
        </p:txBody>
      </p:sp>
      <p:sp>
        <p:nvSpPr>
          <p:cNvPr id="5" name="Rectangle 1093"/>
          <p:cNvSpPr>
            <a:spLocks noGrp="1" noChangeArrowheads="1"/>
          </p:cNvSpPr>
          <p:nvPr>
            <p:ph type="ftr" sz="quarter" idx="11"/>
          </p:nvPr>
        </p:nvSpPr>
        <p:spPr>
          <a:ln/>
        </p:spPr>
        <p:txBody>
          <a:bodyPr/>
          <a:lstStyle>
            <a:lvl1pPr>
              <a:defRPr/>
            </a:lvl1pPr>
          </a:lstStyle>
          <a:p>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BC0EB0E4-ED89-4089-B278-1C4948639D58}" type="slidenum">
              <a:rPr lang="en-US" altLang="ja-JP"/>
              <a:pPr/>
              <a:t>‹#›</a:t>
            </a:fld>
            <a:endParaRPr lang="en-US" altLang="ja-JP"/>
          </a:p>
        </p:txBody>
      </p:sp>
    </p:spTree>
    <p:extLst>
      <p:ext uri="{BB962C8B-B14F-4D97-AF65-F5344CB8AC3E}">
        <p14:creationId xmlns:p14="http://schemas.microsoft.com/office/powerpoint/2010/main" val="25673555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endParaRPr lang="en-US" altLang="ja-JP"/>
          </a:p>
        </p:txBody>
      </p:sp>
      <p:sp>
        <p:nvSpPr>
          <p:cNvPr id="5" name="Rectangle 1093"/>
          <p:cNvSpPr>
            <a:spLocks noGrp="1" noChangeArrowheads="1"/>
          </p:cNvSpPr>
          <p:nvPr>
            <p:ph type="ftr" sz="quarter" idx="11"/>
          </p:nvPr>
        </p:nvSpPr>
        <p:spPr>
          <a:ln/>
        </p:spPr>
        <p:txBody>
          <a:bodyPr/>
          <a:lstStyle>
            <a:lvl1pPr>
              <a:defRPr/>
            </a:lvl1pPr>
          </a:lstStyle>
          <a:p>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F70FC98A-061B-49BC-9718-D4DDD52625BB}" type="slidenum">
              <a:rPr lang="en-US" altLang="ja-JP"/>
              <a:pPr/>
              <a:t>‹#›</a:t>
            </a:fld>
            <a:endParaRPr lang="en-US" altLang="ja-JP"/>
          </a:p>
        </p:txBody>
      </p:sp>
    </p:spTree>
    <p:extLst>
      <p:ext uri="{BB962C8B-B14F-4D97-AF65-F5344CB8AC3E}">
        <p14:creationId xmlns:p14="http://schemas.microsoft.com/office/powerpoint/2010/main" val="27184475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endParaRPr lang="en-US" altLang="ja-JP"/>
          </a:p>
        </p:txBody>
      </p:sp>
      <p:sp>
        <p:nvSpPr>
          <p:cNvPr id="6" name="Rectangle 1093"/>
          <p:cNvSpPr>
            <a:spLocks noGrp="1" noChangeArrowheads="1"/>
          </p:cNvSpPr>
          <p:nvPr>
            <p:ph type="ftr" sz="quarter" idx="11"/>
          </p:nvPr>
        </p:nvSpPr>
        <p:spPr>
          <a:ln/>
        </p:spPr>
        <p:txBody>
          <a:bodyPr/>
          <a:lstStyle>
            <a:lvl1pPr>
              <a:defRPr/>
            </a:lvl1pPr>
          </a:lstStyle>
          <a:p>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6E558BE5-D8E8-4682-A60F-991A0F903C37}" type="slidenum">
              <a:rPr lang="en-US" altLang="ja-JP"/>
              <a:pPr/>
              <a:t>‹#›</a:t>
            </a:fld>
            <a:endParaRPr lang="en-US" altLang="ja-JP"/>
          </a:p>
        </p:txBody>
      </p:sp>
    </p:spTree>
    <p:extLst>
      <p:ext uri="{BB962C8B-B14F-4D97-AF65-F5344CB8AC3E}">
        <p14:creationId xmlns:p14="http://schemas.microsoft.com/office/powerpoint/2010/main" val="30215999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endParaRPr lang="en-US" altLang="ja-JP"/>
          </a:p>
        </p:txBody>
      </p:sp>
      <p:sp>
        <p:nvSpPr>
          <p:cNvPr id="8" name="Rectangle 1093"/>
          <p:cNvSpPr>
            <a:spLocks noGrp="1" noChangeArrowheads="1"/>
          </p:cNvSpPr>
          <p:nvPr>
            <p:ph type="ftr" sz="quarter" idx="11"/>
          </p:nvPr>
        </p:nvSpPr>
        <p:spPr>
          <a:ln/>
        </p:spPr>
        <p:txBody>
          <a:bodyPr/>
          <a:lstStyle>
            <a:lvl1pPr>
              <a:defRPr/>
            </a:lvl1pPr>
          </a:lstStyle>
          <a:p>
            <a:endParaRPr lang="en-US" altLang="ja-JP"/>
          </a:p>
        </p:txBody>
      </p:sp>
      <p:sp>
        <p:nvSpPr>
          <p:cNvPr id="9" name="Rectangle 1094"/>
          <p:cNvSpPr>
            <a:spLocks noGrp="1" noChangeArrowheads="1"/>
          </p:cNvSpPr>
          <p:nvPr>
            <p:ph type="sldNum" sz="quarter" idx="12"/>
          </p:nvPr>
        </p:nvSpPr>
        <p:spPr>
          <a:ln/>
        </p:spPr>
        <p:txBody>
          <a:bodyPr/>
          <a:lstStyle>
            <a:lvl1pPr>
              <a:defRPr/>
            </a:lvl1pPr>
          </a:lstStyle>
          <a:p>
            <a:fld id="{D5F9F0EF-F7BF-4D7A-82DF-DB8E230CB779}" type="slidenum">
              <a:rPr lang="en-US" altLang="ja-JP"/>
              <a:pPr/>
              <a:t>‹#›</a:t>
            </a:fld>
            <a:endParaRPr lang="en-US" altLang="ja-JP"/>
          </a:p>
        </p:txBody>
      </p:sp>
    </p:spTree>
    <p:extLst>
      <p:ext uri="{BB962C8B-B14F-4D97-AF65-F5344CB8AC3E}">
        <p14:creationId xmlns:p14="http://schemas.microsoft.com/office/powerpoint/2010/main" val="36875128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endParaRPr lang="en-US" altLang="ja-JP"/>
          </a:p>
        </p:txBody>
      </p:sp>
      <p:sp>
        <p:nvSpPr>
          <p:cNvPr id="4" name="Rectangle 1093"/>
          <p:cNvSpPr>
            <a:spLocks noGrp="1" noChangeArrowheads="1"/>
          </p:cNvSpPr>
          <p:nvPr>
            <p:ph type="ftr" sz="quarter" idx="11"/>
          </p:nvPr>
        </p:nvSpPr>
        <p:spPr>
          <a:ln/>
        </p:spPr>
        <p:txBody>
          <a:bodyPr/>
          <a:lstStyle>
            <a:lvl1pPr>
              <a:defRPr/>
            </a:lvl1pPr>
          </a:lstStyle>
          <a:p>
            <a:endParaRPr lang="en-US" altLang="ja-JP"/>
          </a:p>
        </p:txBody>
      </p:sp>
      <p:sp>
        <p:nvSpPr>
          <p:cNvPr id="5" name="Rectangle 1094"/>
          <p:cNvSpPr>
            <a:spLocks noGrp="1" noChangeArrowheads="1"/>
          </p:cNvSpPr>
          <p:nvPr>
            <p:ph type="sldNum" sz="quarter" idx="12"/>
          </p:nvPr>
        </p:nvSpPr>
        <p:spPr>
          <a:ln/>
        </p:spPr>
        <p:txBody>
          <a:bodyPr/>
          <a:lstStyle>
            <a:lvl1pPr>
              <a:defRPr/>
            </a:lvl1pPr>
          </a:lstStyle>
          <a:p>
            <a:fld id="{A60B2D40-EED8-483C-A7A2-229F17B3AA72}" type="slidenum">
              <a:rPr lang="en-US" altLang="ja-JP"/>
              <a:pPr/>
              <a:t>‹#›</a:t>
            </a:fld>
            <a:endParaRPr lang="en-US" altLang="ja-JP"/>
          </a:p>
        </p:txBody>
      </p:sp>
    </p:spTree>
    <p:extLst>
      <p:ext uri="{BB962C8B-B14F-4D97-AF65-F5344CB8AC3E}">
        <p14:creationId xmlns:p14="http://schemas.microsoft.com/office/powerpoint/2010/main" val="37868417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endParaRPr lang="en-US" altLang="ja-JP"/>
          </a:p>
        </p:txBody>
      </p:sp>
      <p:sp>
        <p:nvSpPr>
          <p:cNvPr id="3" name="Rectangle 1093"/>
          <p:cNvSpPr>
            <a:spLocks noGrp="1" noChangeArrowheads="1"/>
          </p:cNvSpPr>
          <p:nvPr>
            <p:ph type="ftr" sz="quarter" idx="11"/>
          </p:nvPr>
        </p:nvSpPr>
        <p:spPr>
          <a:ln/>
        </p:spPr>
        <p:txBody>
          <a:bodyPr/>
          <a:lstStyle>
            <a:lvl1pPr>
              <a:defRPr/>
            </a:lvl1pPr>
          </a:lstStyle>
          <a:p>
            <a:endParaRPr lang="en-US" altLang="ja-JP"/>
          </a:p>
        </p:txBody>
      </p:sp>
      <p:sp>
        <p:nvSpPr>
          <p:cNvPr id="4" name="Rectangle 1094"/>
          <p:cNvSpPr>
            <a:spLocks noGrp="1" noChangeArrowheads="1"/>
          </p:cNvSpPr>
          <p:nvPr>
            <p:ph type="sldNum" sz="quarter" idx="12"/>
          </p:nvPr>
        </p:nvSpPr>
        <p:spPr>
          <a:ln/>
        </p:spPr>
        <p:txBody>
          <a:bodyPr/>
          <a:lstStyle>
            <a:lvl1pPr>
              <a:defRPr/>
            </a:lvl1pPr>
          </a:lstStyle>
          <a:p>
            <a:fld id="{0E080D7B-A2DB-457E-8496-AA53335F9297}" type="slidenum">
              <a:rPr lang="en-US" altLang="ja-JP"/>
              <a:pPr/>
              <a:t>‹#›</a:t>
            </a:fld>
            <a:endParaRPr lang="en-US" altLang="ja-JP"/>
          </a:p>
        </p:txBody>
      </p:sp>
    </p:spTree>
    <p:extLst>
      <p:ext uri="{BB962C8B-B14F-4D97-AF65-F5344CB8AC3E}">
        <p14:creationId xmlns:p14="http://schemas.microsoft.com/office/powerpoint/2010/main" val="1451152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3.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2.xml"/><Relationship Id="rId1"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2.emf"/><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A60B8888-E696-4FD6-B195-AE5E39ECFE31}" type="slidenum">
              <a:rPr lang="en-US" altLang="en-US"/>
              <a:pPr/>
              <a:t>‹#›</a:t>
            </a:fld>
            <a:endParaRPr lang="en-US" altLang="en-US"/>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p>
        </p:txBody>
      </p:sp>
      <p:sp>
        <p:nvSpPr>
          <p:cNvPr id="40157"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320"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4221163589"/>
      </p:ext>
    </p:extLst>
  </p:cSld>
  <p:clrMap bg1="dk2" tx1="lt1" bg2="dk1" tx2="lt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extLst>
      <p:ext uri="{BB962C8B-B14F-4D97-AF65-F5344CB8AC3E}">
        <p14:creationId xmlns:p14="http://schemas.microsoft.com/office/powerpoint/2010/main" val="4228264774"/>
      </p:ext>
    </p:extLst>
  </p:cSld>
  <p:clrMap bg1="dk2" tx1="lt1" bg2="dk1" tx2="lt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eaLnBrk="1" hangingPunct="1">
              <a:spcBef>
                <a:spcPct val="20000"/>
              </a:spcBef>
              <a:buClr>
                <a:srgbClr val="808000"/>
              </a:buClr>
              <a:buFont typeface="Wingdings" pitchFamily="24" charset="2"/>
              <a:buNone/>
              <a:defRPr/>
            </a:pPr>
            <a:endParaRPr lang="en-US" sz="3200">
              <a:solidFill>
                <a:srgbClr val="003300"/>
              </a:solidFill>
              <a:effectLst>
                <a:outerShdw blurRad="38100" dist="38100" dir="2700000" algn="tl">
                  <a:srgbClr val="000000">
                    <a:alpha val="43137"/>
                  </a:srgbClr>
                </a:outerShdw>
              </a:effectLst>
              <a:latin typeface="Arial" pitchFamily="24" charset="0"/>
              <a:ea typeface="Arial" pitchFamily="24" charset="0"/>
              <a:cs typeface="Arial" pitchFamily="24" charset="0"/>
            </a:endParaRPr>
          </a:p>
        </p:txBody>
      </p:sp>
      <p:sp>
        <p:nvSpPr>
          <p:cNvPr id="9933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000000"/>
                </a:outerShdw>
              </a:effectLst>
              <a:latin typeface="Arial" pitchFamily="34" charset="0"/>
              <a:cs typeface="Arial" pitchFamily="34" charset="0"/>
            </a:endParaRPr>
          </a:p>
        </p:txBody>
      </p:sp>
      <p:sp>
        <p:nvSpPr>
          <p:cNvPr id="99332"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C0C0C0"/>
                </a:outerShdw>
              </a:effectLst>
              <a:latin typeface="Arial" pitchFamily="34" charset="0"/>
              <a:cs typeface="Arial" pitchFamily="34" charset="0"/>
            </a:endParaRPr>
          </a:p>
        </p:txBody>
      </p:sp>
      <p:sp>
        <p:nvSpPr>
          <p:cNvPr id="99333"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C0C0C0"/>
                </a:outerShdw>
              </a:effectLst>
              <a:latin typeface="Arial" pitchFamily="34" charset="0"/>
              <a:cs typeface="Arial" pitchFamily="34" charset="0"/>
            </a:endParaRPr>
          </a:p>
        </p:txBody>
      </p:sp>
      <p:sp>
        <p:nvSpPr>
          <p:cNvPr id="9933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eaLnBrk="1" hangingPunct="1">
              <a:spcBef>
                <a:spcPct val="20000"/>
              </a:spcBef>
              <a:buClr>
                <a:srgbClr val="808000"/>
              </a:buClr>
              <a:buFont typeface="Wingdings" pitchFamily="24" charset="2"/>
              <a:buNone/>
              <a:defRPr/>
            </a:pPr>
            <a:endParaRPr lang="en-US" sz="3200">
              <a:solidFill>
                <a:srgbClr val="003300"/>
              </a:solidFill>
              <a:effectLst>
                <a:outerShdw blurRad="38100" dist="38100" dir="2700000" algn="tl">
                  <a:srgbClr val="000000">
                    <a:alpha val="43137"/>
                  </a:srgbClr>
                </a:outerShdw>
              </a:effectLst>
              <a:latin typeface="Arial" pitchFamily="24" charset="0"/>
              <a:ea typeface="Arial" pitchFamily="24" charset="0"/>
              <a:cs typeface="Arial" pitchFamily="24" charset="0"/>
            </a:endParaRPr>
          </a:p>
        </p:txBody>
      </p:sp>
      <p:sp>
        <p:nvSpPr>
          <p:cNvPr id="9933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000000"/>
                </a:outerShdw>
              </a:effectLst>
              <a:latin typeface="Arial" pitchFamily="34" charset="0"/>
              <a:cs typeface="Arial" pitchFamily="34" charset="0"/>
            </a:endParaRPr>
          </a:p>
        </p:txBody>
      </p:sp>
      <p:sp>
        <p:nvSpPr>
          <p:cNvPr id="9933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6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933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8" charset="0"/>
                <a:cs typeface="Arial" pitchFamily="34" charset="0"/>
              </a:defRPr>
            </a:lvl1pPr>
          </a:lstStyle>
          <a:p>
            <a:endParaRPr lang="en-US" altLang="en-US"/>
          </a:p>
        </p:txBody>
      </p:sp>
      <p:sp>
        <p:nvSpPr>
          <p:cNvPr id="9933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8" charset="0"/>
                <a:cs typeface="Arial" pitchFamily="34" charset="0"/>
              </a:defRPr>
            </a:lvl1pPr>
          </a:lstStyle>
          <a:p>
            <a:endParaRPr lang="en-US" altLang="en-US"/>
          </a:p>
        </p:txBody>
      </p:sp>
      <p:sp>
        <p:nvSpPr>
          <p:cNvPr id="9934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pitchFamily="18" charset="0"/>
                <a:cs typeface="Arial" pitchFamily="34" charset="0"/>
              </a:defRPr>
            </a:lvl1pPr>
          </a:lstStyle>
          <a:p>
            <a:fld id="{35516D6E-A701-48EF-B50E-BD3AC64AE64D}" type="slidenum">
              <a:rPr lang="en-US" altLang="en-US"/>
              <a:pPr/>
              <a:t>‹#›</a:t>
            </a:fld>
            <a:endParaRPr lang="en-US" altLang="en-US"/>
          </a:p>
        </p:txBody>
      </p:sp>
    </p:spTree>
    <p:extLst>
      <p:ext uri="{BB962C8B-B14F-4D97-AF65-F5344CB8AC3E}">
        <p14:creationId xmlns:p14="http://schemas.microsoft.com/office/powerpoint/2010/main" val="2432388439"/>
      </p:ext>
    </p:extLst>
  </p:cSld>
  <p:clrMap bg1="lt1" tx1="dk1" bg2="lt2" tx2="dk2" accent1="accent1" accent2="accent2" accent3="accent3" accent4="accent4" accent5="accent5" accent6="accent6" hlink="hlink" folHlink="folHlink"/>
  <p:sldLayoutIdLst>
    <p:sldLayoutId id="2147484467" r:id="rId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MS PGothic" pitchFamily="34" charset="-128"/>
          <a:cs typeface="ＭＳ Ｐゴシック"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MS PGothic" pitchFamily="34" charset="-128"/>
          <a:cs typeface="ＭＳ Ｐゴシック"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MS PGothic" pitchFamily="34" charset="-128"/>
          <a:cs typeface="ＭＳ Ｐゴシック"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MS PGothic" pitchFamily="34" charset="-128"/>
          <a:cs typeface="ＭＳ Ｐゴシック"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685800" y="117475"/>
            <a:ext cx="8456613" cy="6738938"/>
            <a:chOff x="432" y="74"/>
            <a:chExt cx="5327" cy="4245"/>
          </a:xfrm>
        </p:grpSpPr>
        <p:sp>
          <p:nvSpPr>
            <p:cNvPr id="86019"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grpSp>
          <p:nvGrpSpPr>
            <p:cNvPr id="39945" name="Group 4"/>
            <p:cNvGrpSpPr>
              <a:grpSpLocks/>
            </p:cNvGrpSpPr>
            <p:nvPr/>
          </p:nvGrpSpPr>
          <p:grpSpPr bwMode="auto">
            <a:xfrm>
              <a:off x="2859" y="4250"/>
              <a:ext cx="2729" cy="41"/>
              <a:chOff x="2859" y="4250"/>
              <a:chExt cx="2729" cy="41"/>
            </a:xfrm>
          </p:grpSpPr>
          <p:sp>
            <p:nvSpPr>
              <p:cNvPr id="86021"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86022"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86023"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86024"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86025"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86026"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86027"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86028"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grpSp>
        <p:sp>
          <p:nvSpPr>
            <p:cNvPr id="86029"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86030"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86031"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sp>
          <p:nvSpPr>
            <p:cNvPr id="86032"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cs typeface="Arial" pitchFamily="34" charset="0"/>
              </a:endParaRPr>
            </a:p>
          </p:txBody>
        </p:sp>
      </p:grpSp>
      <p:sp>
        <p:nvSpPr>
          <p:cNvPr id="3993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3994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03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buClrTx/>
              <a:buFontTx/>
              <a:buNone/>
              <a:defRPr sz="1400">
                <a:effectLst/>
                <a:latin typeface="Times New Roman" pitchFamily="18" charset="0"/>
                <a:cs typeface="Arial" pitchFamily="34" charset="0"/>
              </a:defRPr>
            </a:lvl1pPr>
          </a:lstStyle>
          <a:p>
            <a:endParaRPr lang="en-US" altLang="en-US"/>
          </a:p>
        </p:txBody>
      </p:sp>
      <p:sp>
        <p:nvSpPr>
          <p:cNvPr id="8603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buClrTx/>
              <a:buFontTx/>
              <a:buNone/>
              <a:defRPr sz="1400">
                <a:effectLst/>
                <a:latin typeface="Times New Roman" pitchFamily="18" charset="0"/>
                <a:cs typeface="Arial" pitchFamily="34" charset="0"/>
              </a:defRPr>
            </a:lvl1pPr>
          </a:lstStyle>
          <a:p>
            <a:endParaRPr lang="en-US" altLang="en-US"/>
          </a:p>
        </p:txBody>
      </p:sp>
      <p:sp>
        <p:nvSpPr>
          <p:cNvPr id="8603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buClrTx/>
              <a:buFontTx/>
              <a:buNone/>
              <a:defRPr sz="1400">
                <a:effectLst/>
                <a:latin typeface="Times New Roman" pitchFamily="18" charset="0"/>
                <a:cs typeface="Arial" pitchFamily="34" charset="0"/>
              </a:defRPr>
            </a:lvl1pPr>
          </a:lstStyle>
          <a:p>
            <a:fld id="{B6FA8472-94C5-4B50-B605-356D5394CA3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23"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kumimoji="1" sz="4400">
          <a:solidFill>
            <a:schemeClr val="tx2"/>
          </a:solidFill>
          <a:latin typeface="Times New Roman" pitchFamily="24" charset="0"/>
          <a:ea typeface="MS PGothic" pitchFamily="34" charset="-128"/>
          <a:cs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24" charset="0"/>
          <a:ea typeface="MS PGothic" pitchFamily="34" charset="-128"/>
          <a:cs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24" charset="0"/>
          <a:ea typeface="MS PGothic" pitchFamily="34" charset="-128"/>
          <a:cs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24" charset="0"/>
          <a:ea typeface="MS PGothic" pitchFamily="34" charset="-128"/>
          <a:cs typeface="ＭＳ Ｐゴシック" charset="-128"/>
        </a:defRPr>
      </a:lvl5pPr>
      <a:lvl6pPr marL="457200" algn="ctr" rtl="0" fontAlgn="base">
        <a:spcBef>
          <a:spcPct val="0"/>
        </a:spcBef>
        <a:spcAft>
          <a:spcPct val="0"/>
        </a:spcAft>
        <a:defRPr kumimoji="1" sz="4400">
          <a:solidFill>
            <a:schemeClr val="tx2"/>
          </a:solidFill>
          <a:latin typeface="Times New Roman" pitchFamily="24" charset="0"/>
        </a:defRPr>
      </a:lvl6pPr>
      <a:lvl7pPr marL="914400" algn="ctr" rtl="0" fontAlgn="base">
        <a:spcBef>
          <a:spcPct val="0"/>
        </a:spcBef>
        <a:spcAft>
          <a:spcPct val="0"/>
        </a:spcAft>
        <a:defRPr kumimoji="1" sz="4400">
          <a:solidFill>
            <a:schemeClr val="tx2"/>
          </a:solidFill>
          <a:latin typeface="Times New Roman" pitchFamily="24" charset="0"/>
        </a:defRPr>
      </a:lvl7pPr>
      <a:lvl8pPr marL="1371600" algn="ctr" rtl="0" fontAlgn="base">
        <a:spcBef>
          <a:spcPct val="0"/>
        </a:spcBef>
        <a:spcAft>
          <a:spcPct val="0"/>
        </a:spcAft>
        <a:defRPr kumimoji="1" sz="4400">
          <a:solidFill>
            <a:schemeClr val="tx2"/>
          </a:solidFill>
          <a:latin typeface="Times New Roman" pitchFamily="24" charset="0"/>
        </a:defRPr>
      </a:lvl8pPr>
      <a:lvl9pPr marL="1828800" algn="ctr" rtl="0" fontAlgn="base">
        <a:spcBef>
          <a:spcPct val="0"/>
        </a:spcBef>
        <a:spcAft>
          <a:spcPct val="0"/>
        </a:spcAft>
        <a:defRPr kumimoji="1"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400">
                <a:solidFill>
                  <a:srgbClr val="FFFFFF"/>
                </a:solidFill>
                <a:effectLst/>
                <a:latin typeface="Arial Black" pitchFamily="34" charset="0"/>
              </a:defRPr>
            </a:lvl1pPr>
          </a:lstStyle>
          <a:p>
            <a:endParaRPr lang="en-US" alt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effectLst/>
                <a:latin typeface="Arial Black" pitchFamily="34" charset="0"/>
              </a:defRPr>
            </a:lvl1pPr>
          </a:lstStyle>
          <a:p>
            <a:endParaRPr lang="en-US" alt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400">
                <a:solidFill>
                  <a:srgbClr val="FFFFFF"/>
                </a:solidFill>
                <a:effectLst/>
                <a:latin typeface="Arial Black" pitchFamily="34" charset="0"/>
              </a:defRPr>
            </a:lvl1pPr>
          </a:lstStyle>
          <a:p>
            <a:fld id="{6A9DE02B-A7EE-46F7-8434-CF58598F575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1833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sz="2400">
                <a:solidFill>
                  <a:srgbClr val="FFFFFF"/>
                </a:solidFill>
                <a:effectLst/>
                <a:latin typeface="Times New Roman" pitchFamily="18" charset="0"/>
              </a:endParaRPr>
            </a:p>
          </p:txBody>
        </p:sp>
        <p:sp>
          <p:nvSpPr>
            <p:cNvPr id="1833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sz="2400">
                <a:solidFill>
                  <a:srgbClr val="FFFFFF"/>
                </a:solidFill>
                <a:effectLst/>
                <a:latin typeface="Times New Roman" pitchFamily="18" charset="0"/>
              </a:endParaRPr>
            </a:p>
          </p:txBody>
        </p:sp>
        <p:sp>
          <p:nvSpPr>
            <p:cNvPr id="1833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sz="2400">
                <a:solidFill>
                  <a:srgbClr val="FFFFFF"/>
                </a:solidFill>
                <a:effectLst/>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000">
                <a:solidFill>
                  <a:srgbClr val="FFFFFF"/>
                </a:solidFill>
                <a:effectLst>
                  <a:outerShdw blurRad="38100" dist="38100" dir="2700000" algn="tl">
                    <a:srgbClr val="000000"/>
                  </a:outerShdw>
                </a:effectLst>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000">
                <a:solidFill>
                  <a:srgbClr val="FFFFFF"/>
                </a:solidFill>
                <a:effectLst>
                  <a:outerShdw blurRad="38100" dist="38100" dir="2700000" algn="tl">
                    <a:srgbClr val="000000"/>
                  </a:outerShdw>
                </a:effectLst>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000">
                <a:solidFill>
                  <a:srgbClr val="FFFFFF"/>
                </a:solidFill>
                <a:effectLst>
                  <a:outerShdw blurRad="38100" dist="38100" dir="2700000" algn="tl">
                    <a:srgbClr val="000000"/>
                  </a:outerShdw>
                </a:effectLst>
              </a:defRPr>
            </a:lvl1pPr>
          </a:lstStyle>
          <a:p>
            <a:fld id="{9BFC2505-5E25-4753-8F91-E3B21709DF2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buClrTx/>
                <a:buFontTx/>
                <a:buNone/>
              </a:pPr>
              <a:endParaRPr lang="en-US" sz="2400">
                <a:solidFill>
                  <a:srgbClr val="FFFFFF"/>
                </a:solidFill>
                <a:effectLst/>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buClrTx/>
                <a:buFontTx/>
                <a:buNone/>
              </a:pPr>
              <a:endParaRPr lang="en-US" sz="2400">
                <a:solidFill>
                  <a:srgbClr val="FFFFFF"/>
                </a:solidFill>
                <a:effectLst/>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0"/>
                </a:spcBef>
                <a:buClrTx/>
                <a:buFontTx/>
                <a:buNone/>
              </a:pPr>
              <a:endParaRPr lang="en-US" sz="2400">
                <a:solidFill>
                  <a:srgbClr val="FFFFFF"/>
                </a:solidFill>
                <a:effectLst/>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spcBef>
                <a:spcPct val="0"/>
              </a:spcBef>
              <a:buClr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spcBef>
                <a:spcPct val="0"/>
              </a:spcBef>
              <a:buClr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spcBef>
                <a:spcPct val="0"/>
              </a:spcBef>
              <a:buClrTx/>
              <a:buFontTx/>
              <a:buNone/>
              <a:defRPr/>
            </a:pPr>
            <a:fld id="{61F442D0-A11F-2640-8129-5D1BEF7A3C1E}" type="slidenum">
              <a:rPr lang="en-US"/>
              <a:pPr>
                <a:spcBef>
                  <a:spcPct val="0"/>
                </a:spcBef>
                <a:buClrTx/>
                <a:buFontTx/>
                <a:buNone/>
                <a:defRPr/>
              </a:pPr>
              <a:t>‹#›</a:t>
            </a:fld>
            <a:endParaRPr lang="en-US"/>
          </a:p>
        </p:txBody>
      </p:sp>
    </p:spTree>
    <p:extLst>
      <p:ext uri="{BB962C8B-B14F-4D97-AF65-F5344CB8AC3E}">
        <p14:creationId xmlns:p14="http://schemas.microsoft.com/office/powerpoint/2010/main" val="1954651086"/>
      </p:ext>
    </p:extLst>
  </p:cSld>
  <p:clrMap bg1="dk2" tx1="lt1" bg2="dk1" tx2="lt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2986629816"/>
      </p:ext>
    </p:extLst>
  </p:cSld>
  <p:clrMap bg1="dk2" tx1="lt1" bg2="dk1" tx2="lt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56391097"/>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 id="21474844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045326299"/>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1026"/>
          <p:cNvGrpSpPr>
            <a:grpSpLocks/>
          </p:cNvGrpSpPr>
          <p:nvPr/>
        </p:nvGrpSpPr>
        <p:grpSpPr bwMode="auto">
          <a:xfrm>
            <a:off x="0" y="2286000"/>
            <a:ext cx="9144000" cy="3581400"/>
            <a:chOff x="0" y="1968"/>
            <a:chExt cx="5760" cy="2256"/>
          </a:xfrm>
        </p:grpSpPr>
        <p:sp>
          <p:nvSpPr>
            <p:cNvPr id="10138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8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8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8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8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grpSp>
      <p:sp>
        <p:nvSpPr>
          <p:cNvPr id="10137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138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99748"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charset="0"/>
                <a:ea typeface="Osaka" charset="-128"/>
              </a:defRPr>
            </a:lvl1pPr>
          </a:lstStyle>
          <a:p>
            <a:endParaRPr lang="en-US" altLang="ja-JP"/>
          </a:p>
        </p:txBody>
      </p:sp>
      <p:sp>
        <p:nvSpPr>
          <p:cNvPr id="199749"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128"/>
              </a:defRPr>
            </a:lvl1pPr>
          </a:lstStyle>
          <a:p>
            <a:endParaRPr lang="en-US" altLang="ja-JP"/>
          </a:p>
        </p:txBody>
      </p:sp>
      <p:sp>
        <p:nvSpPr>
          <p:cNvPr id="199750"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128"/>
              </a:defRPr>
            </a:lvl1pPr>
          </a:lstStyle>
          <a:p>
            <a:fld id="{BBD4B3A7-B696-4D1F-A056-F00FD799D760}" type="slidenum">
              <a:rPr lang="en-US" altLang="ja-JP"/>
              <a:pPr/>
              <a:t>‹#›</a:t>
            </a:fld>
            <a:endParaRPr lang="en-US" altLang="ja-JP"/>
          </a:p>
        </p:txBody>
      </p:sp>
      <p:pic>
        <p:nvPicPr>
          <p:cNvPr id="101384" name="Picture 109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893197"/>
      </p:ext>
    </p:extLst>
  </p:cSld>
  <p:clrMap bg1="dk2" tx1="lt1" bg2="dk1" tx2="lt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3.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3.xml"/><Relationship Id="rId1" Type="http://schemas.openxmlformats.org/officeDocument/2006/relationships/themeOverride" Target="../theme/themeOverride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3.xml"/><Relationship Id="rId1" Type="http://schemas.openxmlformats.org/officeDocument/2006/relationships/themeOverride" Target="../theme/themeOverride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hemeOverride" Target="../theme/themeOverride6.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2.bin"/><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oleObject" Target="../embeddings/oleObject4.bin"/></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16.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16.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16.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16.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16.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116.xml"/><Relationship Id="rId5" Type="http://schemas.openxmlformats.org/officeDocument/2006/relationships/image" Target="../media/image52.jpeg"/><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56.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3.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3.xml"/><Relationship Id="rId1" Type="http://schemas.openxmlformats.org/officeDocument/2006/relationships/themeOverride" Target="../theme/themeOverride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LifeSave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74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ctrTitle"/>
          </p:nvPr>
        </p:nvSpPr>
        <p:spPr>
          <a:xfrm>
            <a:off x="762000" y="457200"/>
            <a:ext cx="7772400" cy="2035175"/>
          </a:xfrm>
          <a:solidFill>
            <a:srgbClr val="000090"/>
          </a:solidFill>
        </p:spPr>
        <p:txBody>
          <a:bodyPr anchor="ctr"/>
          <a:lstStyle/>
          <a:p>
            <a:pPr eaLnBrk="1" hangingPunct="1"/>
            <a:r>
              <a:rPr lang="en-US" altLang="en-US" sz="6600" b="1" dirty="0"/>
              <a:t>Salvation in the Old Testament</a:t>
            </a:r>
          </a:p>
        </p:txBody>
      </p:sp>
      <p:sp>
        <p:nvSpPr>
          <p:cNvPr id="5" name="Text Box 21"/>
          <p:cNvSpPr txBox="1">
            <a:spLocks noChangeArrowheads="1"/>
          </p:cNvSpPr>
          <p:nvPr/>
        </p:nvSpPr>
        <p:spPr bwMode="auto">
          <a:xfrm>
            <a:off x="8329613" y="74613"/>
            <a:ext cx="684212" cy="368300"/>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dirty="0">
                <a:solidFill>
                  <a:srgbClr val="FFFFFF"/>
                </a:solidFill>
                <a:effectLst>
                  <a:outerShdw blurRad="38100" dist="38100" dir="2700000" algn="tl">
                    <a:srgbClr val="000000"/>
                  </a:outerShdw>
                </a:effectLst>
                <a:cs typeface="Times New Roman" pitchFamily="18" charset="0"/>
              </a:rPr>
              <a:t>175c</a:t>
            </a:r>
            <a:endParaRPr lang="en-US" altLang="en-US" sz="1800" dirty="0">
              <a:solidFill>
                <a:srgbClr val="000000"/>
              </a:solidFill>
              <a:effectLst>
                <a:outerShdw blurRad="38100" dist="38100" dir="2700000" algn="tl">
                  <a:srgbClr val="FFFFFF"/>
                </a:outerShdw>
              </a:effectLst>
              <a:cs typeface="Times New Roman" pitchFamily="18" charset="0"/>
            </a:endParaRPr>
          </a:p>
        </p:txBody>
      </p:sp>
      <p:sp>
        <p:nvSpPr>
          <p:cNvPr id="2" name="Rectangle 1">
            <a:extLst>
              <a:ext uri="{FF2B5EF4-FFF2-40B4-BE49-F238E27FC236}">
                <a16:creationId xmlns:a16="http://schemas.microsoft.com/office/drawing/2014/main" id="{31C7470B-09D9-9F5C-B5AC-1AA337AFA63B}"/>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051720"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7736510" y="179348"/>
            <a:ext cx="1248740"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OB 175p</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6" name="Text Box 1045">
            <a:extLst>
              <a:ext uri="{FF2B5EF4-FFF2-40B4-BE49-F238E27FC236}">
                <a16:creationId xmlns:a16="http://schemas.microsoft.com/office/drawing/2014/main" id="{19CE0EA7-B6C2-ED40-9AC0-6A3BEF0B0D93}"/>
              </a:ext>
            </a:extLst>
          </p:cNvPr>
          <p:cNvSpPr txBox="1">
            <a:spLocks noChangeArrowheads="1"/>
          </p:cNvSpPr>
          <p:nvPr/>
        </p:nvSpPr>
        <p:spPr bwMode="auto">
          <a:xfrm>
            <a:off x="7754143" y="565847"/>
            <a:ext cx="1231107"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OS 121b</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1551679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9113280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a:extLst>
            <a:ext uri="{FF2B5EF4-FFF2-40B4-BE49-F238E27FC236}">
              <a16:creationId xmlns:a16="http://schemas.microsoft.com/office/drawing/2014/main" id="{96720396-BFF6-BAE4-0B55-2906E72D3CB1}"/>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22FCCC61-916D-0800-0D50-934CC805B915}"/>
              </a:ext>
            </a:extLst>
          </p:cNvPr>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a:extLst>
              <a:ext uri="{FF2B5EF4-FFF2-40B4-BE49-F238E27FC236}">
                <a16:creationId xmlns:a16="http://schemas.microsoft.com/office/drawing/2014/main" id="{756CB0BB-3D28-8FD3-B5CE-B622F3FADADE}"/>
              </a:ext>
            </a:extLst>
          </p:cNvPr>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a:extLst>
              <a:ext uri="{FF2B5EF4-FFF2-40B4-BE49-F238E27FC236}">
                <a16:creationId xmlns:a16="http://schemas.microsoft.com/office/drawing/2014/main" id="{79675BC9-998F-C8C8-080A-05DCDC741F76}"/>
              </a:ext>
            </a:extLst>
          </p:cNvPr>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a:extLst>
              <a:ext uri="{FF2B5EF4-FFF2-40B4-BE49-F238E27FC236}">
                <a16:creationId xmlns:a16="http://schemas.microsoft.com/office/drawing/2014/main" id="{0199D577-906F-B35B-8F83-9A0E80131847}"/>
              </a:ext>
            </a:extLst>
          </p:cNvPr>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a:extLst>
              <a:ext uri="{FF2B5EF4-FFF2-40B4-BE49-F238E27FC236}">
                <a16:creationId xmlns:a16="http://schemas.microsoft.com/office/drawing/2014/main" id="{D9A5D818-FE8C-C7D4-F572-5165DC258730}"/>
              </a:ext>
            </a:extLst>
          </p:cNvPr>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a:extLst>
              <a:ext uri="{FF2B5EF4-FFF2-40B4-BE49-F238E27FC236}">
                <a16:creationId xmlns:a16="http://schemas.microsoft.com/office/drawing/2014/main" id="{83F9146B-31D0-3413-779B-52AA6ECE1B0D}"/>
              </a:ext>
            </a:extLst>
          </p:cNvPr>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a:extLst>
              <a:ext uri="{FF2B5EF4-FFF2-40B4-BE49-F238E27FC236}">
                <a16:creationId xmlns:a16="http://schemas.microsoft.com/office/drawing/2014/main" id="{E01066D8-9E2E-A115-49F1-117E1AA06D51}"/>
              </a:ext>
            </a:extLst>
          </p:cNvPr>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a:extLst>
              <a:ext uri="{FF2B5EF4-FFF2-40B4-BE49-F238E27FC236}">
                <a16:creationId xmlns:a16="http://schemas.microsoft.com/office/drawing/2014/main" id="{841902B1-1CBF-898C-4285-0CEC0C7A1301}"/>
              </a:ext>
            </a:extLst>
          </p:cNvPr>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a:extLst>
              <a:ext uri="{FF2B5EF4-FFF2-40B4-BE49-F238E27FC236}">
                <a16:creationId xmlns:a16="http://schemas.microsoft.com/office/drawing/2014/main" id="{C52293B5-F842-9B17-4A3B-36D576A378C7}"/>
              </a:ext>
            </a:extLst>
          </p:cNvPr>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a:extLst>
              <a:ext uri="{FF2B5EF4-FFF2-40B4-BE49-F238E27FC236}">
                <a16:creationId xmlns:a16="http://schemas.microsoft.com/office/drawing/2014/main" id="{90B5AB77-A75D-822C-3116-531749F897A8}"/>
              </a:ext>
            </a:extLst>
          </p:cNvPr>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a:extLst>
              <a:ext uri="{FF2B5EF4-FFF2-40B4-BE49-F238E27FC236}">
                <a16:creationId xmlns:a16="http://schemas.microsoft.com/office/drawing/2014/main" id="{5A84C52A-0EE2-4C04-977E-4713D0A0D02E}"/>
              </a:ext>
            </a:extLst>
          </p:cNvPr>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a:extLst>
              <a:ext uri="{FF2B5EF4-FFF2-40B4-BE49-F238E27FC236}">
                <a16:creationId xmlns:a16="http://schemas.microsoft.com/office/drawing/2014/main" id="{E484B643-3F24-FC79-6F12-939FF4210F45}"/>
              </a:ext>
            </a:extLst>
          </p:cNvPr>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1931536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rgbClr val="B6CCA3"/>
            </a:gs>
          </a:gsLst>
          <a:lin ang="5400000" scaled="1"/>
        </a:gradFill>
        <a:effectLst/>
      </p:bgPr>
    </p:bg>
    <p:spTree>
      <p:nvGrpSpPr>
        <p:cNvPr id="1" name="">
          <a:extLst>
            <a:ext uri="{FF2B5EF4-FFF2-40B4-BE49-F238E27FC236}">
              <a16:creationId xmlns:a16="http://schemas.microsoft.com/office/drawing/2014/main" id="{2ED84FB2-6046-530B-94A3-08154FC10CFB}"/>
            </a:ext>
          </a:extLst>
        </p:cNvPr>
        <p:cNvGrpSpPr/>
        <p:nvPr/>
      </p:nvGrpSpPr>
      <p:grpSpPr>
        <a:xfrm>
          <a:off x="0" y="0"/>
          <a:ext cx="0" cy="0"/>
          <a:chOff x="0" y="0"/>
          <a:chExt cx="0" cy="0"/>
        </a:xfrm>
      </p:grpSpPr>
      <p:sp>
        <p:nvSpPr>
          <p:cNvPr id="167938" name="Rectangle 2">
            <a:extLst>
              <a:ext uri="{FF2B5EF4-FFF2-40B4-BE49-F238E27FC236}">
                <a16:creationId xmlns:a16="http://schemas.microsoft.com/office/drawing/2014/main" id="{B88393DE-DE37-67F2-EC74-3849B52F89AC}"/>
              </a:ext>
            </a:extLst>
          </p:cNvPr>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99"/>
              </a:solidFill>
              <a:effectLst/>
              <a:uLnTx/>
              <a:uFillTx/>
              <a:latin typeface="Times New Roman" pitchFamily="18" charset="0"/>
              <a:ea typeface="MS PGothic" pitchFamily="34" charset="-128"/>
              <a:cs typeface="Arial" pitchFamily="34" charset="0"/>
            </a:endParaRPr>
          </a:p>
        </p:txBody>
      </p:sp>
      <p:sp>
        <p:nvSpPr>
          <p:cNvPr id="101379" name="Rectangle 3">
            <a:extLst>
              <a:ext uri="{FF2B5EF4-FFF2-40B4-BE49-F238E27FC236}">
                <a16:creationId xmlns:a16="http://schemas.microsoft.com/office/drawing/2014/main" id="{A1769FA4-F4D3-EC97-7BA2-96252AE96DD4}"/>
              </a:ext>
            </a:extLst>
          </p:cNvPr>
          <p:cNvSpPr>
            <a:spLocks noGrp="1" noChangeArrowheads="1"/>
          </p:cNvSpPr>
          <p:nvPr>
            <p:ph type="title"/>
          </p:nvPr>
        </p:nvSpPr>
        <p:spPr>
          <a:xfrm>
            <a:off x="0" y="0"/>
            <a:ext cx="9144000" cy="609600"/>
          </a:xfrm>
          <a:solidFill>
            <a:srgbClr val="800000"/>
          </a:solidFill>
        </p:spPr>
        <p:txBody>
          <a:bodyPr/>
          <a:lstStyle/>
          <a:p>
            <a:pPr algn="ctr" eaLnBrk="1" hangingPunct="1"/>
            <a:r>
              <a:rPr lang="en-US" altLang="zh-CN" sz="3200" b="1" i="0">
                <a:latin typeface="Arial Black" pitchFamily="34" charset="0"/>
                <a:ea typeface="SimSun" pitchFamily="2" charset="-122"/>
              </a:rPr>
              <a:t>Salvation in the Old Testament</a:t>
            </a:r>
            <a:endParaRPr lang="en-US" altLang="en-US" sz="3200" b="1" i="0">
              <a:latin typeface="Arial Black" pitchFamily="34" charset="0"/>
              <a:ea typeface="SimSun" pitchFamily="2" charset="-122"/>
            </a:endParaRPr>
          </a:p>
        </p:txBody>
      </p:sp>
      <p:sp>
        <p:nvSpPr>
          <p:cNvPr id="61444" name="Text Box 4">
            <a:extLst>
              <a:ext uri="{FF2B5EF4-FFF2-40B4-BE49-F238E27FC236}">
                <a16:creationId xmlns:a16="http://schemas.microsoft.com/office/drawing/2014/main" id="{95023BAB-5EAF-34A6-5EFD-592A84A385A8}"/>
              </a:ext>
            </a:extLst>
          </p:cNvPr>
          <p:cNvSpPr txBox="1">
            <a:spLocks noChangeArrowheads="1"/>
          </p:cNvSpPr>
          <p:nvPr/>
        </p:nvSpPr>
        <p:spPr bwMode="auto">
          <a:xfrm>
            <a:off x="8451850" y="0"/>
            <a:ext cx="692150" cy="457200"/>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pitchFamily="34" charset="0"/>
                <a:ea typeface="MS PGothic" pitchFamily="34" charset="-128"/>
                <a:cs typeface="Arial" pitchFamily="34" charset="0"/>
              </a:rPr>
              <a:t>176</a:t>
            </a:r>
          </a:p>
        </p:txBody>
      </p:sp>
      <p:grpSp>
        <p:nvGrpSpPr>
          <p:cNvPr id="167941" name="Group 5">
            <a:extLst>
              <a:ext uri="{FF2B5EF4-FFF2-40B4-BE49-F238E27FC236}">
                <a16:creationId xmlns:a16="http://schemas.microsoft.com/office/drawing/2014/main" id="{7AC91928-E671-3B9C-9226-E2B8FDBAD868}"/>
              </a:ext>
            </a:extLst>
          </p:cNvPr>
          <p:cNvGrpSpPr>
            <a:grpSpLocks/>
          </p:cNvGrpSpPr>
          <p:nvPr/>
        </p:nvGrpSpPr>
        <p:grpSpPr bwMode="auto">
          <a:xfrm>
            <a:off x="0" y="598488"/>
            <a:ext cx="9144000" cy="6259512"/>
            <a:chOff x="43" y="0"/>
            <a:chExt cx="3823" cy="4622"/>
          </a:xfrm>
        </p:grpSpPr>
        <p:sp>
          <p:nvSpPr>
            <p:cNvPr id="167946" name="Rectangle 6">
              <a:extLst>
                <a:ext uri="{FF2B5EF4-FFF2-40B4-BE49-F238E27FC236}">
                  <a16:creationId xmlns:a16="http://schemas.microsoft.com/office/drawing/2014/main" id="{B4306BF1-659C-750B-2133-324D4062727D}"/>
                </a:ext>
              </a:extLst>
            </p:cNvPr>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3300"/>
                  </a:solidFill>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3300"/>
                </a:solidFill>
                <a:effectLst/>
                <a:uLnTx/>
                <a:uFillTx/>
                <a:latin typeface="Arial Narrow" pitchFamily="34" charset="0"/>
                <a:ea typeface="MS PGothic" pitchFamily="34" charset="-128"/>
                <a:cs typeface="Arial" pitchFamily="34" charset="0"/>
              </a:endParaRPr>
            </a:p>
          </p:txBody>
        </p:sp>
        <p:sp>
          <p:nvSpPr>
            <p:cNvPr id="61451" name="Rectangle 7">
              <a:extLst>
                <a:ext uri="{FF2B5EF4-FFF2-40B4-BE49-F238E27FC236}">
                  <a16:creationId xmlns:a16="http://schemas.microsoft.com/office/drawing/2014/main" id="{E3BA3CDC-ED44-B2CB-AEA9-1BF271B16863}"/>
                </a:ext>
              </a:extLst>
            </p:cNvPr>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OT Times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(Moses to Christ</a:t>
              </a:r>
              <a:r>
                <a:rPr kumimoji="0" lang="fr-FR" altLang="ja-JP"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Death)</a:t>
              </a:r>
              <a:endPar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2" name="Rectangle 8">
              <a:extLst>
                <a:ext uri="{FF2B5EF4-FFF2-40B4-BE49-F238E27FC236}">
                  <a16:creationId xmlns:a16="http://schemas.microsoft.com/office/drawing/2014/main" id="{0C0154FB-845C-99FB-F0B2-EB6023630FCC}"/>
                </a:ext>
              </a:extLst>
            </p:cNvPr>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NT Times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(Christ</a:t>
              </a:r>
              <a:r>
                <a:rPr kumimoji="0" lang="fr-FR" altLang="ja-JP"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Death to Today)</a:t>
              </a:r>
              <a:endPar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3" name="Rectangle 9">
              <a:extLst>
                <a:ext uri="{FF2B5EF4-FFF2-40B4-BE49-F238E27FC236}">
                  <a16:creationId xmlns:a16="http://schemas.microsoft.com/office/drawing/2014/main" id="{F16A3A5C-5C9C-78EF-6137-29A1C31C4BDB}"/>
                </a:ext>
              </a:extLst>
            </p:cNvPr>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Basis</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4" name="Rectangle 10">
              <a:extLst>
                <a:ext uri="{FF2B5EF4-FFF2-40B4-BE49-F238E27FC236}">
                  <a16:creationId xmlns:a16="http://schemas.microsoft.com/office/drawing/2014/main" id="{1E57BF1C-3018-B5FB-598B-0466810BC4E0}"/>
                </a:ext>
              </a:extLst>
            </p:cNvPr>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God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gracious provision of the death of Christ (</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it is the blood that makes atonement for one</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life,</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Lev. 17:11b)</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5" name="Rectangle 11">
              <a:extLst>
                <a:ext uri="{FF2B5EF4-FFF2-40B4-BE49-F238E27FC236}">
                  <a16:creationId xmlns:a16="http://schemas.microsoft.com/office/drawing/2014/main" id="{D0E88DA2-B254-8FC7-B5B6-98E7291A785A}"/>
                </a:ext>
              </a:extLst>
            </p:cNvPr>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God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gracious provision of the death of Christ (</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without the shedding of blood there is no forgiveness,</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Heb. 9:22)</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6" name="Rectangle 12">
              <a:extLst>
                <a:ext uri="{FF2B5EF4-FFF2-40B4-BE49-F238E27FC236}">
                  <a16:creationId xmlns:a16="http://schemas.microsoft.com/office/drawing/2014/main" id="{91DF692B-905A-C2ED-72FA-05CCC1D8CDC4}"/>
                </a:ext>
              </a:extLst>
            </p:cNvPr>
            <p:cNvSpPr>
              <a:spLocks noChangeArrowheads="1"/>
            </p:cNvSpPr>
            <p:nvPr/>
          </p:nvSpPr>
          <p:spPr bwMode="auto">
            <a:xfrm>
              <a:off x="43" y="151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Requirement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7" name="Rectangle 13">
              <a:extLst>
                <a:ext uri="{FF2B5EF4-FFF2-40B4-BE49-F238E27FC236}">
                  <a16:creationId xmlns:a16="http://schemas.microsoft.com/office/drawing/2014/main" id="{BD2DFF9F-B6E0-8C83-3E32-64AE1EA39951}"/>
                </a:ext>
              </a:extLst>
            </p:cNvPr>
            <p:cNvSpPr>
              <a:spLocks noChangeArrowheads="1"/>
            </p:cNvSpPr>
            <p:nvPr/>
          </p:nvSpPr>
          <p:spPr bwMode="auto">
            <a:xfrm>
              <a:off x="950" y="151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Faith in the provision that God has revealed—as a gift (Ps. 51:16-17)</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8" name="Rectangle 14">
              <a:extLst>
                <a:ext uri="{FF2B5EF4-FFF2-40B4-BE49-F238E27FC236}">
                  <a16:creationId xmlns:a16="http://schemas.microsoft.com/office/drawing/2014/main" id="{780DD0A5-C478-7FC2-5A3D-B9E705BFF012}"/>
                </a:ext>
              </a:extLst>
            </p:cNvPr>
            <p:cNvSpPr>
              <a:spLocks noChangeArrowheads="1"/>
            </p:cNvSpPr>
            <p:nvPr/>
          </p:nvSpPr>
          <p:spPr bwMode="auto">
            <a:xfrm>
              <a:off x="2462" y="151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Faith in the provision that God has revealed—as a gift (Gal. 2:16)</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9" name="Rectangle 15">
              <a:extLst>
                <a:ext uri="{FF2B5EF4-FFF2-40B4-BE49-F238E27FC236}">
                  <a16:creationId xmlns:a16="http://schemas.microsoft.com/office/drawing/2014/main" id="{40DF3FEF-A5D4-8B66-1CA1-F76E2080111C}"/>
                </a:ext>
              </a:extLst>
            </p:cNvPr>
            <p:cNvSpPr>
              <a:spLocks noChangeArrowheads="1"/>
            </p:cNvSpPr>
            <p:nvPr/>
          </p:nvSpPr>
          <p:spPr bwMode="auto">
            <a:xfrm>
              <a:off x="43" y="226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Ultimate Content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0" name="Rectangle 16">
              <a:extLst>
                <a:ext uri="{FF2B5EF4-FFF2-40B4-BE49-F238E27FC236}">
                  <a16:creationId xmlns:a16="http://schemas.microsoft.com/office/drawing/2014/main" id="{26031927-2E75-EE87-0C97-2306CDF157FB}"/>
                </a:ext>
              </a:extLst>
            </p:cNvPr>
            <p:cNvSpPr>
              <a:spLocks noChangeArrowheads="1"/>
            </p:cNvSpPr>
            <p:nvPr/>
          </p:nvSpPr>
          <p:spPr bwMode="auto">
            <a:xfrm>
              <a:off x="950" y="226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Object of faith is God Himself—prophets exhorted repentance, not sacrifices (Jer. 3:12)</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1" name="Rectangle 17">
              <a:extLst>
                <a:ext uri="{FF2B5EF4-FFF2-40B4-BE49-F238E27FC236}">
                  <a16:creationId xmlns:a16="http://schemas.microsoft.com/office/drawing/2014/main" id="{198B12D3-2C90-08BD-333B-BA5D00E904D8}"/>
                </a:ext>
              </a:extLst>
            </p:cNvPr>
            <p:cNvSpPr>
              <a:spLocks noChangeArrowheads="1"/>
            </p:cNvSpPr>
            <p:nvPr/>
          </p:nvSpPr>
          <p:spPr bwMode="auto">
            <a:xfrm>
              <a:off x="2462" y="226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Object of faith is God Himself—heroes of faith are cited to exhort faith in God (Heb. 11)</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2" name="Rectangle 18">
              <a:extLst>
                <a:ext uri="{FF2B5EF4-FFF2-40B4-BE49-F238E27FC236}">
                  <a16:creationId xmlns:a16="http://schemas.microsoft.com/office/drawing/2014/main" id="{0D5A55DF-AB0C-1D56-31AF-FE6980A97CA0}"/>
                </a:ext>
              </a:extLst>
            </p:cNvPr>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Specific </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Revealed Content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3" name="Rectangle 19">
              <a:extLst>
                <a:ext uri="{FF2B5EF4-FFF2-40B4-BE49-F238E27FC236}">
                  <a16:creationId xmlns:a16="http://schemas.microsoft.com/office/drawing/2014/main" id="{3FABD6E2-D756-C954-4284-4422AA205E65}"/>
                </a:ext>
              </a:extLst>
            </p:cNvPr>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Cumulative content of faith involved sacrifices &amp; promises: animals (Gen. 3:21), Abel</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sacrifice (4:4), Abrahamic covenant (15:15-19), etc.</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4" name="Rectangle 20">
              <a:extLst>
                <a:ext uri="{FF2B5EF4-FFF2-40B4-BE49-F238E27FC236}">
                  <a16:creationId xmlns:a16="http://schemas.microsoft.com/office/drawing/2014/main" id="{5710457B-AF84-2849-2EB9-4F864C20A2F1}"/>
                </a:ext>
              </a:extLst>
            </p:cNvPr>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New content of faith is the shed blood of Jesus Christ (1 Pet. 1:18-21) which removes sin (cp. OT sacrifices merely covered sin)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5" name="Rectangle 21">
              <a:extLst>
                <a:ext uri="{FF2B5EF4-FFF2-40B4-BE49-F238E27FC236}">
                  <a16:creationId xmlns:a16="http://schemas.microsoft.com/office/drawing/2014/main" id="{0D9B0C6D-F41A-A79F-AF87-91BA307DCE1F}"/>
                </a:ext>
              </a:extLst>
            </p:cNvPr>
            <p:cNvSpPr>
              <a:spLocks noChangeArrowheads="1"/>
            </p:cNvSpPr>
            <p:nvPr/>
          </p:nvSpPr>
          <p:spPr bwMode="auto">
            <a:xfrm>
              <a:off x="139" y="3989"/>
              <a:ext cx="811" cy="633"/>
            </a:xfrm>
            <a:prstGeom prst="rect">
              <a:avLst/>
            </a:prstGeom>
            <a:noFill/>
            <a:ln w="12700" cap="sq">
              <a:no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Believer</a:t>
              </a:r>
              <a:r>
                <a:rPr kumimoji="0" lang="fr-FR" altLang="ja-JP"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Expression </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6" name="Rectangle 22">
              <a:extLst>
                <a:ext uri="{FF2B5EF4-FFF2-40B4-BE49-F238E27FC236}">
                  <a16:creationId xmlns:a16="http://schemas.microsoft.com/office/drawing/2014/main" id="{E5D36B63-C4E8-1F34-372A-DFA32C2E0899}"/>
                </a:ext>
              </a:extLst>
            </p:cNvPr>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Obey moral law, offer animal sacrifices, obey Mosaic law (civil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and ceremonial aspects)</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7" name="Rectangle 23">
              <a:extLst>
                <a:ext uri="{FF2B5EF4-FFF2-40B4-BE49-F238E27FC236}">
                  <a16:creationId xmlns:a16="http://schemas.microsoft.com/office/drawing/2014/main" id="{5ECF7FE7-2E8F-6091-2C3F-C499B680DB17}"/>
                </a:ext>
              </a:extLst>
            </p:cNvPr>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Obey moral law, observe Lord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Supper and baptism, etc. through the Spirit</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enabling (Rom. 8:9)</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grpSp>
      <p:sp>
        <p:nvSpPr>
          <p:cNvPr id="101400" name="Rectangle 24">
            <a:extLst>
              <a:ext uri="{FF2B5EF4-FFF2-40B4-BE49-F238E27FC236}">
                <a16:creationId xmlns:a16="http://schemas.microsoft.com/office/drawing/2014/main" id="{CAD67E70-E9FF-7053-01EF-0A142ADA917B}"/>
              </a:ext>
            </a:extLst>
          </p:cNvPr>
          <p:cNvSpPr>
            <a:spLocks noChangeArrowheads="1"/>
          </p:cNvSpPr>
          <p:nvPr/>
        </p:nvSpPr>
        <p:spPr bwMode="auto">
          <a:xfrm>
            <a:off x="-76200" y="2667000"/>
            <a:ext cx="9296400" cy="42672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808000"/>
              </a:buClr>
              <a:buSzTx/>
              <a:buFont typeface="Wingdings" pitchFamily="2" charset="2"/>
              <a:buNone/>
              <a:tabLst/>
              <a:defRPr/>
            </a:pPr>
            <a:endParaRPr kumimoji="0" lang="en-US" altLang="en-US" sz="3200" b="0" i="0" u="none" strike="noStrike" kern="1200" cap="none" spc="0" normalizeH="0" baseline="0" noProof="0">
              <a:ln>
                <a:noFill/>
              </a:ln>
              <a:solidFill>
                <a:srgbClr val="0033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
        <p:nvSpPr>
          <p:cNvPr id="101401" name="Rectangle 25">
            <a:extLst>
              <a:ext uri="{FF2B5EF4-FFF2-40B4-BE49-F238E27FC236}">
                <a16:creationId xmlns:a16="http://schemas.microsoft.com/office/drawing/2014/main" id="{80FEAE6D-2CBF-DA1E-11C3-CB35C636091E}"/>
              </a:ext>
            </a:extLst>
          </p:cNvPr>
          <p:cNvSpPr>
            <a:spLocks noChangeArrowheads="1"/>
          </p:cNvSpPr>
          <p:nvPr/>
        </p:nvSpPr>
        <p:spPr bwMode="auto">
          <a:xfrm>
            <a:off x="-76200" y="3657600"/>
            <a:ext cx="9296400" cy="3200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808000"/>
              </a:buClr>
              <a:buSzTx/>
              <a:buFont typeface="Wingdings" pitchFamily="2" charset="2"/>
              <a:buNone/>
              <a:tabLst/>
              <a:defRPr/>
            </a:pPr>
            <a:endParaRPr kumimoji="0" lang="en-US" altLang="en-US" sz="3200" b="0" i="0" u="none" strike="noStrike" kern="1200" cap="none" spc="0" normalizeH="0" baseline="0" noProof="0">
              <a:ln>
                <a:noFill/>
              </a:ln>
              <a:solidFill>
                <a:srgbClr val="0033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
        <p:nvSpPr>
          <p:cNvPr id="101402" name="Rectangle 26">
            <a:extLst>
              <a:ext uri="{FF2B5EF4-FFF2-40B4-BE49-F238E27FC236}">
                <a16:creationId xmlns:a16="http://schemas.microsoft.com/office/drawing/2014/main" id="{7A7C71ED-7710-97F8-AC04-845EA07592DA}"/>
              </a:ext>
            </a:extLst>
          </p:cNvPr>
          <p:cNvSpPr>
            <a:spLocks noChangeArrowheads="1"/>
          </p:cNvSpPr>
          <p:nvPr/>
        </p:nvSpPr>
        <p:spPr bwMode="auto">
          <a:xfrm>
            <a:off x="-76200" y="4648200"/>
            <a:ext cx="9296400" cy="22098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808000"/>
              </a:buClr>
              <a:buSzTx/>
              <a:buFont typeface="Wingdings" pitchFamily="2" charset="2"/>
              <a:buNone/>
              <a:tabLst/>
              <a:defRPr/>
            </a:pPr>
            <a:endParaRPr kumimoji="0" lang="en-US" altLang="en-US" sz="3200" b="0" i="0" u="none" strike="noStrike" kern="1200" cap="none" spc="0" normalizeH="0" baseline="0" noProof="0">
              <a:ln>
                <a:noFill/>
              </a:ln>
              <a:solidFill>
                <a:srgbClr val="0033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
        <p:nvSpPr>
          <p:cNvPr id="101403" name="Rectangle 27">
            <a:extLst>
              <a:ext uri="{FF2B5EF4-FFF2-40B4-BE49-F238E27FC236}">
                <a16:creationId xmlns:a16="http://schemas.microsoft.com/office/drawing/2014/main" id="{0EE13858-1DBE-C0BE-27A4-81731FDC10E6}"/>
              </a:ext>
            </a:extLst>
          </p:cNvPr>
          <p:cNvSpPr>
            <a:spLocks noChangeArrowheads="1"/>
          </p:cNvSpPr>
          <p:nvPr/>
        </p:nvSpPr>
        <p:spPr bwMode="auto">
          <a:xfrm>
            <a:off x="-76200" y="5943600"/>
            <a:ext cx="9296400" cy="914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808000"/>
              </a:buClr>
              <a:buSzTx/>
              <a:buFont typeface="Wingdings" pitchFamily="2" charset="2"/>
              <a:buNone/>
              <a:tabLst/>
              <a:defRPr/>
            </a:pPr>
            <a:endParaRPr kumimoji="0" lang="en-US" altLang="en-US" sz="3200" b="0" i="0" u="none" strike="noStrike" kern="1200" cap="none" spc="0" normalizeH="0" baseline="0" noProof="0">
              <a:ln>
                <a:noFill/>
              </a:ln>
              <a:solidFill>
                <a:srgbClr val="0033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203864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rgbClr val="B6CCA3"/>
            </a:gs>
          </a:gsLst>
          <a:lin ang="5400000" scaled="1"/>
        </a:gradFill>
        <a:effectLst/>
      </p:bgPr>
    </p:bg>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99"/>
              </a:solidFill>
              <a:effectLst/>
              <a:uLnTx/>
              <a:uFillTx/>
              <a:latin typeface="Times New Roman" pitchFamily="18" charset="0"/>
              <a:ea typeface="MS PGothic" pitchFamily="34" charset="-128"/>
              <a:cs typeface="Arial" pitchFamily="34" charset="0"/>
            </a:endParaRPr>
          </a:p>
        </p:txBody>
      </p:sp>
      <p:sp>
        <p:nvSpPr>
          <p:cNvPr id="101379" name="Rectangle 3"/>
          <p:cNvSpPr>
            <a:spLocks noGrp="1" noChangeArrowheads="1"/>
          </p:cNvSpPr>
          <p:nvPr>
            <p:ph type="title"/>
          </p:nvPr>
        </p:nvSpPr>
        <p:spPr>
          <a:xfrm>
            <a:off x="0" y="0"/>
            <a:ext cx="9144000" cy="609600"/>
          </a:xfrm>
          <a:solidFill>
            <a:srgbClr val="800000"/>
          </a:solidFill>
        </p:spPr>
        <p:txBody>
          <a:bodyPr/>
          <a:lstStyle/>
          <a:p>
            <a:pPr algn="ctr" eaLnBrk="1" hangingPunct="1"/>
            <a:r>
              <a:rPr lang="en-US" altLang="zh-CN" sz="3200" b="1" i="0">
                <a:latin typeface="Arial Black" pitchFamily="34" charset="0"/>
                <a:ea typeface="SimSun" pitchFamily="2" charset="-122"/>
              </a:rPr>
              <a:t>Salvation in the Old Testament</a:t>
            </a:r>
            <a:endParaRPr lang="en-US" altLang="en-US" sz="3200" b="1" i="0">
              <a:latin typeface="Arial Black" pitchFamily="34" charset="0"/>
              <a:ea typeface="SimSun" pitchFamily="2" charset="-122"/>
            </a:endParaRPr>
          </a:p>
        </p:txBody>
      </p:sp>
      <p:sp>
        <p:nvSpPr>
          <p:cNvPr id="61444" name="Text Box 4"/>
          <p:cNvSpPr txBox="1">
            <a:spLocks noChangeArrowheads="1"/>
          </p:cNvSpPr>
          <p:nvPr/>
        </p:nvSpPr>
        <p:spPr bwMode="auto">
          <a:xfrm>
            <a:off x="8451850" y="0"/>
            <a:ext cx="692150" cy="457200"/>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pitchFamily="34" charset="0"/>
                <a:ea typeface="MS PGothic" pitchFamily="34" charset="-128"/>
                <a:cs typeface="Arial" pitchFamily="34" charset="0"/>
              </a:rPr>
              <a:t>176</a:t>
            </a:r>
          </a:p>
        </p:txBody>
      </p:sp>
      <p:grpSp>
        <p:nvGrpSpPr>
          <p:cNvPr id="167941" name="Group 5"/>
          <p:cNvGrpSpPr>
            <a:grpSpLocks/>
          </p:cNvGrpSpPr>
          <p:nvPr/>
        </p:nvGrpSpPr>
        <p:grpSpPr bwMode="auto">
          <a:xfrm>
            <a:off x="0" y="598488"/>
            <a:ext cx="9144000" cy="6259512"/>
            <a:chOff x="43" y="0"/>
            <a:chExt cx="3823" cy="4622"/>
          </a:xfrm>
        </p:grpSpPr>
        <p:sp>
          <p:nvSpPr>
            <p:cNvPr id="167946" name="Rectangle 6"/>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3300"/>
                  </a:solidFill>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3300"/>
                </a:solidFill>
                <a:effectLst/>
                <a:uLnTx/>
                <a:uFillTx/>
                <a:latin typeface="Arial Narrow" pitchFamily="34" charset="0"/>
                <a:ea typeface="MS PGothic" pitchFamily="34" charset="-128"/>
                <a:cs typeface="Arial" pitchFamily="34" charset="0"/>
              </a:endParaRPr>
            </a:p>
          </p:txBody>
        </p:sp>
        <p:sp>
          <p:nvSpPr>
            <p:cNvPr id="61451" name="Rectangle 7"/>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OT Times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(Moses to Christ</a:t>
              </a:r>
              <a:r>
                <a:rPr kumimoji="0" lang="fr-FR" altLang="ja-JP"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Death)</a:t>
              </a:r>
              <a:endPar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2" name="Rectangle 8"/>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NT Times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(Christ</a:t>
              </a:r>
              <a:r>
                <a:rPr kumimoji="0" lang="fr-FR" altLang="ja-JP"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Death to Today)</a:t>
              </a:r>
              <a:endPar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3" name="Rectangle 9"/>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Basis</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4" name="Rectangle 10"/>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God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gracious provision of the death of Christ (</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it is the blood that makes atonement for one</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life,</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Lev. 17:11b)</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5" name="Rectangle 11"/>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God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gracious provision of the death of Christ (</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without the shedding of blood there is no forgiveness,</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Heb. 9:22)</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6" name="Rectangle 12"/>
            <p:cNvSpPr>
              <a:spLocks noChangeArrowheads="1"/>
            </p:cNvSpPr>
            <p:nvPr/>
          </p:nvSpPr>
          <p:spPr bwMode="auto">
            <a:xfrm>
              <a:off x="43" y="151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Requirement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7" name="Rectangle 13"/>
            <p:cNvSpPr>
              <a:spLocks noChangeArrowheads="1"/>
            </p:cNvSpPr>
            <p:nvPr/>
          </p:nvSpPr>
          <p:spPr bwMode="auto">
            <a:xfrm>
              <a:off x="950" y="151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Faith in the provision that God has revealed—as a gift (Ps. 51:16-17)</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8" name="Rectangle 14"/>
            <p:cNvSpPr>
              <a:spLocks noChangeArrowheads="1"/>
            </p:cNvSpPr>
            <p:nvPr/>
          </p:nvSpPr>
          <p:spPr bwMode="auto">
            <a:xfrm>
              <a:off x="2462" y="151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Faith in the provision that God has revealed—as a gift (Gal. 2:16)</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9" name="Rectangle 15"/>
            <p:cNvSpPr>
              <a:spLocks noChangeArrowheads="1"/>
            </p:cNvSpPr>
            <p:nvPr/>
          </p:nvSpPr>
          <p:spPr bwMode="auto">
            <a:xfrm>
              <a:off x="43" y="226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Ultimate Content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0" name="Rectangle 16"/>
            <p:cNvSpPr>
              <a:spLocks noChangeArrowheads="1"/>
            </p:cNvSpPr>
            <p:nvPr/>
          </p:nvSpPr>
          <p:spPr bwMode="auto">
            <a:xfrm>
              <a:off x="950" y="226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Object of faith is God Himself—prophets exhorted repentance, not sacrifices (Jer. 3:12)</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1" name="Rectangle 17"/>
            <p:cNvSpPr>
              <a:spLocks noChangeArrowheads="1"/>
            </p:cNvSpPr>
            <p:nvPr/>
          </p:nvSpPr>
          <p:spPr bwMode="auto">
            <a:xfrm>
              <a:off x="2462" y="226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Object of faith is God Himself—heroes of faith are cited to exhort faith in God (Heb. 11)</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2" name="Rectangle 18"/>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Specific </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Revealed Content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3" name="Rectangle 19"/>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Cumulative content of faith involved sacrifices &amp; promises: animals (Gen. 3:21), Abel</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sacrifice (4:4), Abrahamic covenant (15:15-19), etc.</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4" name="Rectangle 20"/>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New content of faith is the shed blood of Jesus Christ (1 Pet. 1:18-21) which removes sin (cp. OT sacrifices merely covered sin)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5" name="Rectangle 21"/>
            <p:cNvSpPr>
              <a:spLocks noChangeArrowheads="1"/>
            </p:cNvSpPr>
            <p:nvPr/>
          </p:nvSpPr>
          <p:spPr bwMode="auto">
            <a:xfrm>
              <a:off x="139" y="3989"/>
              <a:ext cx="811" cy="633"/>
            </a:xfrm>
            <a:prstGeom prst="rect">
              <a:avLst/>
            </a:prstGeom>
            <a:noFill/>
            <a:ln w="12700" cap="sq">
              <a:no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Believer</a:t>
              </a:r>
              <a:r>
                <a:rPr kumimoji="0" lang="fr-FR" altLang="ja-JP"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Expression </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6" name="Rectangle 22"/>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Obey moral law, offer animal sacrifices, obey Mosaic law (civil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and ceremonial aspects)</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7" name="Rectangle 23"/>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Obey moral law, observe Lord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Supper and baptism, etc. through the Spirit</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enabling (Rom. 8:9)</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grpSp>
      <p:sp>
        <p:nvSpPr>
          <p:cNvPr id="101401" name="Rectangle 25"/>
          <p:cNvSpPr>
            <a:spLocks noChangeArrowheads="1"/>
          </p:cNvSpPr>
          <p:nvPr/>
        </p:nvSpPr>
        <p:spPr bwMode="auto">
          <a:xfrm>
            <a:off x="-76200" y="3657600"/>
            <a:ext cx="9296400" cy="3200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808000"/>
              </a:buClr>
              <a:buSzTx/>
              <a:buFont typeface="Wingdings" pitchFamily="2" charset="2"/>
              <a:buNone/>
              <a:tabLst/>
              <a:defRPr/>
            </a:pPr>
            <a:endParaRPr kumimoji="0" lang="en-US" altLang="en-US" sz="3200" b="0" i="0" u="none" strike="noStrike" kern="1200" cap="none" spc="0" normalizeH="0" baseline="0" noProof="0">
              <a:ln>
                <a:noFill/>
              </a:ln>
              <a:solidFill>
                <a:srgbClr val="0033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
        <p:nvSpPr>
          <p:cNvPr id="101402" name="Rectangle 26"/>
          <p:cNvSpPr>
            <a:spLocks noChangeArrowheads="1"/>
          </p:cNvSpPr>
          <p:nvPr/>
        </p:nvSpPr>
        <p:spPr bwMode="auto">
          <a:xfrm>
            <a:off x="-76200" y="4648200"/>
            <a:ext cx="9296400" cy="22098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808000"/>
              </a:buClr>
              <a:buSzTx/>
              <a:buFont typeface="Wingdings" pitchFamily="2" charset="2"/>
              <a:buNone/>
              <a:tabLst/>
              <a:defRPr/>
            </a:pPr>
            <a:endParaRPr kumimoji="0" lang="en-US" altLang="en-US" sz="3200" b="0" i="0" u="none" strike="noStrike" kern="1200" cap="none" spc="0" normalizeH="0" baseline="0" noProof="0">
              <a:ln>
                <a:noFill/>
              </a:ln>
              <a:solidFill>
                <a:srgbClr val="0033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
        <p:nvSpPr>
          <p:cNvPr id="101403" name="Rectangle 27"/>
          <p:cNvSpPr>
            <a:spLocks noChangeArrowheads="1"/>
          </p:cNvSpPr>
          <p:nvPr/>
        </p:nvSpPr>
        <p:spPr bwMode="auto">
          <a:xfrm>
            <a:off x="-76200" y="5943600"/>
            <a:ext cx="9296400" cy="914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808000"/>
              </a:buClr>
              <a:buSzTx/>
              <a:buFont typeface="Wingdings" pitchFamily="2" charset="2"/>
              <a:buNone/>
              <a:tabLst/>
              <a:defRPr/>
            </a:pPr>
            <a:endParaRPr kumimoji="0" lang="en-US" altLang="en-US" sz="3200" b="0" i="0" u="none" strike="noStrike" kern="1200" cap="none" spc="0" normalizeH="0" baseline="0" noProof="0">
              <a:ln>
                <a:noFill/>
              </a:ln>
              <a:solidFill>
                <a:srgbClr val="0033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rgbClr val="B6CCA3"/>
            </a:gs>
          </a:gsLst>
          <a:lin ang="5400000" scaled="1"/>
        </a:gradFill>
        <a:effectLst/>
      </p:bgPr>
    </p:bg>
    <p:spTree>
      <p:nvGrpSpPr>
        <p:cNvPr id="1" name="">
          <a:extLst>
            <a:ext uri="{FF2B5EF4-FFF2-40B4-BE49-F238E27FC236}">
              <a16:creationId xmlns:a16="http://schemas.microsoft.com/office/drawing/2014/main" id="{1AC3287A-F92B-24A7-AB91-BADC592DDABC}"/>
            </a:ext>
          </a:extLst>
        </p:cNvPr>
        <p:cNvGrpSpPr/>
        <p:nvPr/>
      </p:nvGrpSpPr>
      <p:grpSpPr>
        <a:xfrm>
          <a:off x="0" y="0"/>
          <a:ext cx="0" cy="0"/>
          <a:chOff x="0" y="0"/>
          <a:chExt cx="0" cy="0"/>
        </a:xfrm>
      </p:grpSpPr>
      <p:sp>
        <p:nvSpPr>
          <p:cNvPr id="167938" name="Rectangle 2">
            <a:extLst>
              <a:ext uri="{FF2B5EF4-FFF2-40B4-BE49-F238E27FC236}">
                <a16:creationId xmlns:a16="http://schemas.microsoft.com/office/drawing/2014/main" id="{80E4E11D-B52F-9A85-3514-80CB09A22604}"/>
              </a:ext>
            </a:extLst>
          </p:cNvPr>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99"/>
              </a:solidFill>
              <a:effectLst/>
              <a:uLnTx/>
              <a:uFillTx/>
              <a:latin typeface="Times New Roman" pitchFamily="18" charset="0"/>
              <a:ea typeface="MS PGothic" pitchFamily="34" charset="-128"/>
              <a:cs typeface="Arial" pitchFamily="34" charset="0"/>
            </a:endParaRPr>
          </a:p>
        </p:txBody>
      </p:sp>
      <p:sp>
        <p:nvSpPr>
          <p:cNvPr id="101379" name="Rectangle 3">
            <a:extLst>
              <a:ext uri="{FF2B5EF4-FFF2-40B4-BE49-F238E27FC236}">
                <a16:creationId xmlns:a16="http://schemas.microsoft.com/office/drawing/2014/main" id="{0492CE4B-F81A-E2C6-4E5F-6DC87952D635}"/>
              </a:ext>
            </a:extLst>
          </p:cNvPr>
          <p:cNvSpPr>
            <a:spLocks noGrp="1" noChangeArrowheads="1"/>
          </p:cNvSpPr>
          <p:nvPr>
            <p:ph type="title"/>
          </p:nvPr>
        </p:nvSpPr>
        <p:spPr>
          <a:xfrm>
            <a:off x="0" y="0"/>
            <a:ext cx="9144000" cy="609600"/>
          </a:xfrm>
          <a:solidFill>
            <a:srgbClr val="800000"/>
          </a:solidFill>
        </p:spPr>
        <p:txBody>
          <a:bodyPr/>
          <a:lstStyle/>
          <a:p>
            <a:pPr algn="ctr" eaLnBrk="1" hangingPunct="1"/>
            <a:r>
              <a:rPr lang="en-US" altLang="zh-CN" sz="3200" b="1" i="0">
                <a:latin typeface="Arial Black" pitchFamily="34" charset="0"/>
                <a:ea typeface="SimSun" pitchFamily="2" charset="-122"/>
              </a:rPr>
              <a:t>Salvation in the Old Testament</a:t>
            </a:r>
            <a:endParaRPr lang="en-US" altLang="en-US" sz="3200" b="1" i="0">
              <a:latin typeface="Arial Black" pitchFamily="34" charset="0"/>
              <a:ea typeface="SimSun" pitchFamily="2" charset="-122"/>
            </a:endParaRPr>
          </a:p>
        </p:txBody>
      </p:sp>
      <p:sp>
        <p:nvSpPr>
          <p:cNvPr id="61444" name="Text Box 4">
            <a:extLst>
              <a:ext uri="{FF2B5EF4-FFF2-40B4-BE49-F238E27FC236}">
                <a16:creationId xmlns:a16="http://schemas.microsoft.com/office/drawing/2014/main" id="{9BD1128C-005A-F121-174E-01D039D38354}"/>
              </a:ext>
            </a:extLst>
          </p:cNvPr>
          <p:cNvSpPr txBox="1">
            <a:spLocks noChangeArrowheads="1"/>
          </p:cNvSpPr>
          <p:nvPr/>
        </p:nvSpPr>
        <p:spPr bwMode="auto">
          <a:xfrm>
            <a:off x="8451850" y="0"/>
            <a:ext cx="692150" cy="457200"/>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pitchFamily="34" charset="0"/>
                <a:ea typeface="MS PGothic" pitchFamily="34" charset="-128"/>
                <a:cs typeface="Arial" pitchFamily="34" charset="0"/>
              </a:rPr>
              <a:t>176</a:t>
            </a:r>
          </a:p>
        </p:txBody>
      </p:sp>
      <p:grpSp>
        <p:nvGrpSpPr>
          <p:cNvPr id="167941" name="Group 5">
            <a:extLst>
              <a:ext uri="{FF2B5EF4-FFF2-40B4-BE49-F238E27FC236}">
                <a16:creationId xmlns:a16="http://schemas.microsoft.com/office/drawing/2014/main" id="{69BC0150-63F5-6AD8-ACB4-E8ABBDEDD11E}"/>
              </a:ext>
            </a:extLst>
          </p:cNvPr>
          <p:cNvGrpSpPr>
            <a:grpSpLocks/>
          </p:cNvGrpSpPr>
          <p:nvPr/>
        </p:nvGrpSpPr>
        <p:grpSpPr bwMode="auto">
          <a:xfrm>
            <a:off x="0" y="598488"/>
            <a:ext cx="9144000" cy="6259512"/>
            <a:chOff x="43" y="0"/>
            <a:chExt cx="3823" cy="4622"/>
          </a:xfrm>
        </p:grpSpPr>
        <p:sp>
          <p:nvSpPr>
            <p:cNvPr id="167946" name="Rectangle 6">
              <a:extLst>
                <a:ext uri="{FF2B5EF4-FFF2-40B4-BE49-F238E27FC236}">
                  <a16:creationId xmlns:a16="http://schemas.microsoft.com/office/drawing/2014/main" id="{56821753-4CD5-5FE0-D11E-F1BF01F1ED3D}"/>
                </a:ext>
              </a:extLst>
            </p:cNvPr>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3300"/>
                  </a:solidFill>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3300"/>
                </a:solidFill>
                <a:effectLst/>
                <a:uLnTx/>
                <a:uFillTx/>
                <a:latin typeface="Arial Narrow" pitchFamily="34" charset="0"/>
                <a:ea typeface="MS PGothic" pitchFamily="34" charset="-128"/>
                <a:cs typeface="Arial" pitchFamily="34" charset="0"/>
              </a:endParaRPr>
            </a:p>
          </p:txBody>
        </p:sp>
        <p:sp>
          <p:nvSpPr>
            <p:cNvPr id="61451" name="Rectangle 7">
              <a:extLst>
                <a:ext uri="{FF2B5EF4-FFF2-40B4-BE49-F238E27FC236}">
                  <a16:creationId xmlns:a16="http://schemas.microsoft.com/office/drawing/2014/main" id="{B000E8D8-4CD2-1887-8334-23E2530EEE42}"/>
                </a:ext>
              </a:extLst>
            </p:cNvPr>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OT Times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(Moses to Christ</a:t>
              </a:r>
              <a:r>
                <a:rPr kumimoji="0" lang="fr-FR" altLang="ja-JP"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Death)</a:t>
              </a:r>
              <a:endPar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2" name="Rectangle 8">
              <a:extLst>
                <a:ext uri="{FF2B5EF4-FFF2-40B4-BE49-F238E27FC236}">
                  <a16:creationId xmlns:a16="http://schemas.microsoft.com/office/drawing/2014/main" id="{AEC27FD1-2B94-3F38-73D3-B435CDE94654}"/>
                </a:ext>
              </a:extLst>
            </p:cNvPr>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NT Times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(Christ</a:t>
              </a:r>
              <a:r>
                <a:rPr kumimoji="0" lang="fr-FR" altLang="ja-JP"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Death to Today)</a:t>
              </a:r>
              <a:endPar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3" name="Rectangle 9">
              <a:extLst>
                <a:ext uri="{FF2B5EF4-FFF2-40B4-BE49-F238E27FC236}">
                  <a16:creationId xmlns:a16="http://schemas.microsoft.com/office/drawing/2014/main" id="{81CA4C1E-F45F-43B6-82EC-54B5EFB88128}"/>
                </a:ext>
              </a:extLst>
            </p:cNvPr>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Basis</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4" name="Rectangle 10">
              <a:extLst>
                <a:ext uri="{FF2B5EF4-FFF2-40B4-BE49-F238E27FC236}">
                  <a16:creationId xmlns:a16="http://schemas.microsoft.com/office/drawing/2014/main" id="{03BFA080-BD44-B088-116D-84B6FA7EAB5F}"/>
                </a:ext>
              </a:extLst>
            </p:cNvPr>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God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gracious provision of the death of Christ (</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it is the blood that makes atonement for one</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life,</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Lev. 17:11b)</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5" name="Rectangle 11">
              <a:extLst>
                <a:ext uri="{FF2B5EF4-FFF2-40B4-BE49-F238E27FC236}">
                  <a16:creationId xmlns:a16="http://schemas.microsoft.com/office/drawing/2014/main" id="{4F4D507D-85E8-DE2C-5A7C-64BE7E178BB9}"/>
                </a:ext>
              </a:extLst>
            </p:cNvPr>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God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gracious provision of the death of Christ (</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without the shedding of blood there is no forgiveness,</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Heb. 9:22)</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6" name="Rectangle 12">
              <a:extLst>
                <a:ext uri="{FF2B5EF4-FFF2-40B4-BE49-F238E27FC236}">
                  <a16:creationId xmlns:a16="http://schemas.microsoft.com/office/drawing/2014/main" id="{2AF4EF0E-8410-0336-BDA5-8A8A4183DC2B}"/>
                </a:ext>
              </a:extLst>
            </p:cNvPr>
            <p:cNvSpPr>
              <a:spLocks noChangeArrowheads="1"/>
            </p:cNvSpPr>
            <p:nvPr/>
          </p:nvSpPr>
          <p:spPr bwMode="auto">
            <a:xfrm>
              <a:off x="43" y="151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Requirement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7" name="Rectangle 13">
              <a:extLst>
                <a:ext uri="{FF2B5EF4-FFF2-40B4-BE49-F238E27FC236}">
                  <a16:creationId xmlns:a16="http://schemas.microsoft.com/office/drawing/2014/main" id="{E26FFDF7-F115-FAE7-A806-E1CB7FA715D0}"/>
                </a:ext>
              </a:extLst>
            </p:cNvPr>
            <p:cNvSpPr>
              <a:spLocks noChangeArrowheads="1"/>
            </p:cNvSpPr>
            <p:nvPr/>
          </p:nvSpPr>
          <p:spPr bwMode="auto">
            <a:xfrm>
              <a:off x="950" y="151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Faith in the provision that God has revealed—as a gift (Ps. 51:16-17)</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8" name="Rectangle 14">
              <a:extLst>
                <a:ext uri="{FF2B5EF4-FFF2-40B4-BE49-F238E27FC236}">
                  <a16:creationId xmlns:a16="http://schemas.microsoft.com/office/drawing/2014/main" id="{321E5BC6-C3D5-1A1F-EFB8-3B66D182436F}"/>
                </a:ext>
              </a:extLst>
            </p:cNvPr>
            <p:cNvSpPr>
              <a:spLocks noChangeArrowheads="1"/>
            </p:cNvSpPr>
            <p:nvPr/>
          </p:nvSpPr>
          <p:spPr bwMode="auto">
            <a:xfrm>
              <a:off x="2462" y="151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Faith in the provision that God has revealed—as a gift (Gal. 2:16)</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9" name="Rectangle 15">
              <a:extLst>
                <a:ext uri="{FF2B5EF4-FFF2-40B4-BE49-F238E27FC236}">
                  <a16:creationId xmlns:a16="http://schemas.microsoft.com/office/drawing/2014/main" id="{027E7AC6-A0DF-5901-0918-1D5D61F2D9B4}"/>
                </a:ext>
              </a:extLst>
            </p:cNvPr>
            <p:cNvSpPr>
              <a:spLocks noChangeArrowheads="1"/>
            </p:cNvSpPr>
            <p:nvPr/>
          </p:nvSpPr>
          <p:spPr bwMode="auto">
            <a:xfrm>
              <a:off x="43" y="226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Ultimate Content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0" name="Rectangle 16">
              <a:extLst>
                <a:ext uri="{FF2B5EF4-FFF2-40B4-BE49-F238E27FC236}">
                  <a16:creationId xmlns:a16="http://schemas.microsoft.com/office/drawing/2014/main" id="{EFF2FC0A-72E6-28A4-0F3E-832D7CE1B8DE}"/>
                </a:ext>
              </a:extLst>
            </p:cNvPr>
            <p:cNvSpPr>
              <a:spLocks noChangeArrowheads="1"/>
            </p:cNvSpPr>
            <p:nvPr/>
          </p:nvSpPr>
          <p:spPr bwMode="auto">
            <a:xfrm>
              <a:off x="950" y="226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Object of faith is God Himself—prophets exhorted repentance, not sacrifices (Jer. 3:12)</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1" name="Rectangle 17">
              <a:extLst>
                <a:ext uri="{FF2B5EF4-FFF2-40B4-BE49-F238E27FC236}">
                  <a16:creationId xmlns:a16="http://schemas.microsoft.com/office/drawing/2014/main" id="{14B4E94C-6DC8-EFF6-0DC8-19D5A9750977}"/>
                </a:ext>
              </a:extLst>
            </p:cNvPr>
            <p:cNvSpPr>
              <a:spLocks noChangeArrowheads="1"/>
            </p:cNvSpPr>
            <p:nvPr/>
          </p:nvSpPr>
          <p:spPr bwMode="auto">
            <a:xfrm>
              <a:off x="2462" y="226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Object of faith is God Himself—heroes of faith are cited to exhort faith in God (Heb. 11)</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2" name="Rectangle 18">
              <a:extLst>
                <a:ext uri="{FF2B5EF4-FFF2-40B4-BE49-F238E27FC236}">
                  <a16:creationId xmlns:a16="http://schemas.microsoft.com/office/drawing/2014/main" id="{9F55DF43-BC60-5D86-6701-5160308B6C33}"/>
                </a:ext>
              </a:extLst>
            </p:cNvPr>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Specific </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Revealed Content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3" name="Rectangle 19">
              <a:extLst>
                <a:ext uri="{FF2B5EF4-FFF2-40B4-BE49-F238E27FC236}">
                  <a16:creationId xmlns:a16="http://schemas.microsoft.com/office/drawing/2014/main" id="{651621B5-4A14-3211-FA65-44CA0ADBF60F}"/>
                </a:ext>
              </a:extLst>
            </p:cNvPr>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Cumulative content of faith involved sacrifices &amp; promises: animals (Gen. 3:21), Abel</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sacrifice (4:4), Abrahamic covenant (15:15-19), etc.</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4" name="Rectangle 20">
              <a:extLst>
                <a:ext uri="{FF2B5EF4-FFF2-40B4-BE49-F238E27FC236}">
                  <a16:creationId xmlns:a16="http://schemas.microsoft.com/office/drawing/2014/main" id="{6930CB8C-8A64-20CC-F9D7-B954D80A9FE5}"/>
                </a:ext>
              </a:extLst>
            </p:cNvPr>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New content of faith is the shed blood of Jesus Christ (1 Pet. 1:18-21) which removes sin (cp. OT sacrifices merely covered sin)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5" name="Rectangle 21">
              <a:extLst>
                <a:ext uri="{FF2B5EF4-FFF2-40B4-BE49-F238E27FC236}">
                  <a16:creationId xmlns:a16="http://schemas.microsoft.com/office/drawing/2014/main" id="{DC878BC7-1D97-CCC4-E3B8-CCF1964FEDF4}"/>
                </a:ext>
              </a:extLst>
            </p:cNvPr>
            <p:cNvSpPr>
              <a:spLocks noChangeArrowheads="1"/>
            </p:cNvSpPr>
            <p:nvPr/>
          </p:nvSpPr>
          <p:spPr bwMode="auto">
            <a:xfrm>
              <a:off x="139" y="3989"/>
              <a:ext cx="811" cy="633"/>
            </a:xfrm>
            <a:prstGeom prst="rect">
              <a:avLst/>
            </a:prstGeom>
            <a:noFill/>
            <a:ln w="12700" cap="sq">
              <a:no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Believer</a:t>
              </a:r>
              <a:r>
                <a:rPr kumimoji="0" lang="fr-FR" altLang="ja-JP"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Expression </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6" name="Rectangle 22">
              <a:extLst>
                <a:ext uri="{FF2B5EF4-FFF2-40B4-BE49-F238E27FC236}">
                  <a16:creationId xmlns:a16="http://schemas.microsoft.com/office/drawing/2014/main" id="{8EEA0F2B-6960-63D0-7871-DF5B559B6EB5}"/>
                </a:ext>
              </a:extLst>
            </p:cNvPr>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Obey moral law, offer animal sacrifices, obey Mosaic law (civil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and ceremonial aspects)</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7" name="Rectangle 23">
              <a:extLst>
                <a:ext uri="{FF2B5EF4-FFF2-40B4-BE49-F238E27FC236}">
                  <a16:creationId xmlns:a16="http://schemas.microsoft.com/office/drawing/2014/main" id="{321FE085-9A57-9450-F7DF-6D996E0C5139}"/>
                </a:ext>
              </a:extLst>
            </p:cNvPr>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Obey moral law, observe Lord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Supper and baptism, etc. through the Spirit</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enabling (Rom. 8:9)</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grpSp>
      <p:sp>
        <p:nvSpPr>
          <p:cNvPr id="101402" name="Rectangle 26">
            <a:extLst>
              <a:ext uri="{FF2B5EF4-FFF2-40B4-BE49-F238E27FC236}">
                <a16:creationId xmlns:a16="http://schemas.microsoft.com/office/drawing/2014/main" id="{A6AFDD7F-4F75-E90F-0AB2-87CCC6F37AEF}"/>
              </a:ext>
            </a:extLst>
          </p:cNvPr>
          <p:cNvSpPr>
            <a:spLocks noChangeArrowheads="1"/>
          </p:cNvSpPr>
          <p:nvPr/>
        </p:nvSpPr>
        <p:spPr bwMode="auto">
          <a:xfrm>
            <a:off x="-76200" y="4648200"/>
            <a:ext cx="9296400" cy="22098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808000"/>
              </a:buClr>
              <a:buSzTx/>
              <a:buFont typeface="Wingdings" pitchFamily="2" charset="2"/>
              <a:buNone/>
              <a:tabLst/>
              <a:defRPr/>
            </a:pPr>
            <a:endParaRPr kumimoji="0" lang="en-US" altLang="en-US" sz="3200" b="0" i="0" u="none" strike="noStrike" kern="1200" cap="none" spc="0" normalizeH="0" baseline="0" noProof="0">
              <a:ln>
                <a:noFill/>
              </a:ln>
              <a:solidFill>
                <a:srgbClr val="0033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
        <p:nvSpPr>
          <p:cNvPr id="101403" name="Rectangle 27">
            <a:extLst>
              <a:ext uri="{FF2B5EF4-FFF2-40B4-BE49-F238E27FC236}">
                <a16:creationId xmlns:a16="http://schemas.microsoft.com/office/drawing/2014/main" id="{9CFAC7C6-B3A4-55F7-E364-9BF76158A4BA}"/>
              </a:ext>
            </a:extLst>
          </p:cNvPr>
          <p:cNvSpPr>
            <a:spLocks noChangeArrowheads="1"/>
          </p:cNvSpPr>
          <p:nvPr/>
        </p:nvSpPr>
        <p:spPr bwMode="auto">
          <a:xfrm>
            <a:off x="-76200" y="5943600"/>
            <a:ext cx="9296400" cy="914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808000"/>
              </a:buClr>
              <a:buSzTx/>
              <a:buFont typeface="Wingdings" pitchFamily="2" charset="2"/>
              <a:buNone/>
              <a:tabLst/>
              <a:defRPr/>
            </a:pPr>
            <a:endParaRPr kumimoji="0" lang="en-US" altLang="en-US" sz="3200" b="0" i="0" u="none" strike="noStrike" kern="1200" cap="none" spc="0" normalizeH="0" baseline="0" noProof="0">
              <a:ln>
                <a:noFill/>
              </a:ln>
              <a:solidFill>
                <a:srgbClr val="0033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308587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rgbClr val="B6CCA3"/>
            </a:gs>
          </a:gsLst>
          <a:lin ang="5400000" scaled="1"/>
        </a:gradFill>
        <a:effectLst/>
      </p:bgPr>
    </p:bg>
    <p:spTree>
      <p:nvGrpSpPr>
        <p:cNvPr id="1" name="">
          <a:extLst>
            <a:ext uri="{FF2B5EF4-FFF2-40B4-BE49-F238E27FC236}">
              <a16:creationId xmlns:a16="http://schemas.microsoft.com/office/drawing/2014/main" id="{88B46980-560B-42A0-3E87-FAB7838329EF}"/>
            </a:ext>
          </a:extLst>
        </p:cNvPr>
        <p:cNvGrpSpPr/>
        <p:nvPr/>
      </p:nvGrpSpPr>
      <p:grpSpPr>
        <a:xfrm>
          <a:off x="0" y="0"/>
          <a:ext cx="0" cy="0"/>
          <a:chOff x="0" y="0"/>
          <a:chExt cx="0" cy="0"/>
        </a:xfrm>
      </p:grpSpPr>
      <p:sp>
        <p:nvSpPr>
          <p:cNvPr id="167938" name="Rectangle 2">
            <a:extLst>
              <a:ext uri="{FF2B5EF4-FFF2-40B4-BE49-F238E27FC236}">
                <a16:creationId xmlns:a16="http://schemas.microsoft.com/office/drawing/2014/main" id="{9F630359-2A73-C22C-FD9D-FBC1F054DEB8}"/>
              </a:ext>
            </a:extLst>
          </p:cNvPr>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99"/>
              </a:solidFill>
              <a:effectLst/>
              <a:uLnTx/>
              <a:uFillTx/>
              <a:latin typeface="Times New Roman" pitchFamily="18" charset="0"/>
              <a:ea typeface="MS PGothic" pitchFamily="34" charset="-128"/>
              <a:cs typeface="Arial" pitchFamily="34" charset="0"/>
            </a:endParaRPr>
          </a:p>
        </p:txBody>
      </p:sp>
      <p:sp>
        <p:nvSpPr>
          <p:cNvPr id="101379" name="Rectangle 3">
            <a:extLst>
              <a:ext uri="{FF2B5EF4-FFF2-40B4-BE49-F238E27FC236}">
                <a16:creationId xmlns:a16="http://schemas.microsoft.com/office/drawing/2014/main" id="{DCE861D0-B69D-ACA6-42C9-DC53B4185A60}"/>
              </a:ext>
            </a:extLst>
          </p:cNvPr>
          <p:cNvSpPr>
            <a:spLocks noGrp="1" noChangeArrowheads="1"/>
          </p:cNvSpPr>
          <p:nvPr>
            <p:ph type="title"/>
          </p:nvPr>
        </p:nvSpPr>
        <p:spPr>
          <a:xfrm>
            <a:off x="0" y="0"/>
            <a:ext cx="9144000" cy="609600"/>
          </a:xfrm>
          <a:solidFill>
            <a:srgbClr val="800000"/>
          </a:solidFill>
        </p:spPr>
        <p:txBody>
          <a:bodyPr/>
          <a:lstStyle/>
          <a:p>
            <a:pPr algn="ctr" eaLnBrk="1" hangingPunct="1"/>
            <a:r>
              <a:rPr lang="en-US" altLang="zh-CN" sz="3200" b="1" i="0">
                <a:latin typeface="Arial Black" pitchFamily="34" charset="0"/>
                <a:ea typeface="SimSun" pitchFamily="2" charset="-122"/>
              </a:rPr>
              <a:t>Salvation in the Old Testament</a:t>
            </a:r>
            <a:endParaRPr lang="en-US" altLang="en-US" sz="3200" b="1" i="0">
              <a:latin typeface="Arial Black" pitchFamily="34" charset="0"/>
              <a:ea typeface="SimSun" pitchFamily="2" charset="-122"/>
            </a:endParaRPr>
          </a:p>
        </p:txBody>
      </p:sp>
      <p:sp>
        <p:nvSpPr>
          <p:cNvPr id="61444" name="Text Box 4">
            <a:extLst>
              <a:ext uri="{FF2B5EF4-FFF2-40B4-BE49-F238E27FC236}">
                <a16:creationId xmlns:a16="http://schemas.microsoft.com/office/drawing/2014/main" id="{61956DCC-9BE9-0612-CB54-C654AA3630D5}"/>
              </a:ext>
            </a:extLst>
          </p:cNvPr>
          <p:cNvSpPr txBox="1">
            <a:spLocks noChangeArrowheads="1"/>
          </p:cNvSpPr>
          <p:nvPr/>
        </p:nvSpPr>
        <p:spPr bwMode="auto">
          <a:xfrm>
            <a:off x="8451850" y="0"/>
            <a:ext cx="692150" cy="457200"/>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pitchFamily="34" charset="0"/>
                <a:ea typeface="MS PGothic" pitchFamily="34" charset="-128"/>
                <a:cs typeface="Arial" pitchFamily="34" charset="0"/>
              </a:rPr>
              <a:t>176</a:t>
            </a:r>
          </a:p>
        </p:txBody>
      </p:sp>
      <p:grpSp>
        <p:nvGrpSpPr>
          <p:cNvPr id="167941" name="Group 5">
            <a:extLst>
              <a:ext uri="{FF2B5EF4-FFF2-40B4-BE49-F238E27FC236}">
                <a16:creationId xmlns:a16="http://schemas.microsoft.com/office/drawing/2014/main" id="{F8AD0C8B-ED9D-E801-0A16-3B4259A6B9DC}"/>
              </a:ext>
            </a:extLst>
          </p:cNvPr>
          <p:cNvGrpSpPr>
            <a:grpSpLocks/>
          </p:cNvGrpSpPr>
          <p:nvPr/>
        </p:nvGrpSpPr>
        <p:grpSpPr bwMode="auto">
          <a:xfrm>
            <a:off x="0" y="598488"/>
            <a:ext cx="9144000" cy="6259512"/>
            <a:chOff x="43" y="0"/>
            <a:chExt cx="3823" cy="4622"/>
          </a:xfrm>
        </p:grpSpPr>
        <p:sp>
          <p:nvSpPr>
            <p:cNvPr id="167946" name="Rectangle 6">
              <a:extLst>
                <a:ext uri="{FF2B5EF4-FFF2-40B4-BE49-F238E27FC236}">
                  <a16:creationId xmlns:a16="http://schemas.microsoft.com/office/drawing/2014/main" id="{3DDA2C74-61E6-3BE9-D631-0F1115DEFACE}"/>
                </a:ext>
              </a:extLst>
            </p:cNvPr>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3300"/>
                  </a:solidFill>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3300"/>
                </a:solidFill>
                <a:effectLst/>
                <a:uLnTx/>
                <a:uFillTx/>
                <a:latin typeface="Arial Narrow" pitchFamily="34" charset="0"/>
                <a:ea typeface="MS PGothic" pitchFamily="34" charset="-128"/>
                <a:cs typeface="Arial" pitchFamily="34" charset="0"/>
              </a:endParaRPr>
            </a:p>
          </p:txBody>
        </p:sp>
        <p:sp>
          <p:nvSpPr>
            <p:cNvPr id="61451" name="Rectangle 7">
              <a:extLst>
                <a:ext uri="{FF2B5EF4-FFF2-40B4-BE49-F238E27FC236}">
                  <a16:creationId xmlns:a16="http://schemas.microsoft.com/office/drawing/2014/main" id="{EFD1AEE9-0366-72F3-9418-2DEB5E111399}"/>
                </a:ext>
              </a:extLst>
            </p:cNvPr>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OT Times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(Moses to Christ</a:t>
              </a:r>
              <a:r>
                <a:rPr kumimoji="0" lang="fr-FR" altLang="ja-JP"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Death)</a:t>
              </a:r>
              <a:endPar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2" name="Rectangle 8">
              <a:extLst>
                <a:ext uri="{FF2B5EF4-FFF2-40B4-BE49-F238E27FC236}">
                  <a16:creationId xmlns:a16="http://schemas.microsoft.com/office/drawing/2014/main" id="{297828B6-8F19-95D2-759D-C34D603A5C3F}"/>
                </a:ext>
              </a:extLst>
            </p:cNvPr>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NT Times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(Christ</a:t>
              </a:r>
              <a:r>
                <a:rPr kumimoji="0" lang="fr-FR" altLang="ja-JP"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Death to Today)</a:t>
              </a:r>
              <a:endPar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3" name="Rectangle 9">
              <a:extLst>
                <a:ext uri="{FF2B5EF4-FFF2-40B4-BE49-F238E27FC236}">
                  <a16:creationId xmlns:a16="http://schemas.microsoft.com/office/drawing/2014/main" id="{6B71E95B-B29A-0032-84E8-FDDEEAD4CD87}"/>
                </a:ext>
              </a:extLst>
            </p:cNvPr>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Basis</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4" name="Rectangle 10">
              <a:extLst>
                <a:ext uri="{FF2B5EF4-FFF2-40B4-BE49-F238E27FC236}">
                  <a16:creationId xmlns:a16="http://schemas.microsoft.com/office/drawing/2014/main" id="{B50F5CD2-C00E-02E1-EF7B-99DD4A4D7BC2}"/>
                </a:ext>
              </a:extLst>
            </p:cNvPr>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God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gracious provision of the death of Christ (</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it is the blood that makes atonement for one</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life,</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Lev. 17:11b)</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5" name="Rectangle 11">
              <a:extLst>
                <a:ext uri="{FF2B5EF4-FFF2-40B4-BE49-F238E27FC236}">
                  <a16:creationId xmlns:a16="http://schemas.microsoft.com/office/drawing/2014/main" id="{62199CA8-C18A-BF74-756C-52BDBABE4074}"/>
                </a:ext>
              </a:extLst>
            </p:cNvPr>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God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gracious provision of the death of Christ (</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without the shedding of blood there is no forgiveness,</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Heb. 9:22)</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6" name="Rectangle 12">
              <a:extLst>
                <a:ext uri="{FF2B5EF4-FFF2-40B4-BE49-F238E27FC236}">
                  <a16:creationId xmlns:a16="http://schemas.microsoft.com/office/drawing/2014/main" id="{EBB7EC73-EF6B-30A3-A558-B0A09839E267}"/>
                </a:ext>
              </a:extLst>
            </p:cNvPr>
            <p:cNvSpPr>
              <a:spLocks noChangeArrowheads="1"/>
            </p:cNvSpPr>
            <p:nvPr/>
          </p:nvSpPr>
          <p:spPr bwMode="auto">
            <a:xfrm>
              <a:off x="43" y="151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Requirement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7" name="Rectangle 13">
              <a:extLst>
                <a:ext uri="{FF2B5EF4-FFF2-40B4-BE49-F238E27FC236}">
                  <a16:creationId xmlns:a16="http://schemas.microsoft.com/office/drawing/2014/main" id="{B8CCA452-9715-FFFE-7B56-44EAF7430D9C}"/>
                </a:ext>
              </a:extLst>
            </p:cNvPr>
            <p:cNvSpPr>
              <a:spLocks noChangeArrowheads="1"/>
            </p:cNvSpPr>
            <p:nvPr/>
          </p:nvSpPr>
          <p:spPr bwMode="auto">
            <a:xfrm>
              <a:off x="950" y="151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Faith in the provision that God has revealed—as a gift (Ps. 51:16-17)</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8" name="Rectangle 14">
              <a:extLst>
                <a:ext uri="{FF2B5EF4-FFF2-40B4-BE49-F238E27FC236}">
                  <a16:creationId xmlns:a16="http://schemas.microsoft.com/office/drawing/2014/main" id="{4B060793-D9D2-7EED-C7C3-B3A9DC45FA27}"/>
                </a:ext>
              </a:extLst>
            </p:cNvPr>
            <p:cNvSpPr>
              <a:spLocks noChangeArrowheads="1"/>
            </p:cNvSpPr>
            <p:nvPr/>
          </p:nvSpPr>
          <p:spPr bwMode="auto">
            <a:xfrm>
              <a:off x="2462" y="151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Faith in the provision that God has revealed—as a gift (Gal. 2:16)</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9" name="Rectangle 15">
              <a:extLst>
                <a:ext uri="{FF2B5EF4-FFF2-40B4-BE49-F238E27FC236}">
                  <a16:creationId xmlns:a16="http://schemas.microsoft.com/office/drawing/2014/main" id="{51DA12EA-C2C6-E06C-8D47-56E3A2A3FF97}"/>
                </a:ext>
              </a:extLst>
            </p:cNvPr>
            <p:cNvSpPr>
              <a:spLocks noChangeArrowheads="1"/>
            </p:cNvSpPr>
            <p:nvPr/>
          </p:nvSpPr>
          <p:spPr bwMode="auto">
            <a:xfrm>
              <a:off x="43" y="226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Ultimate Content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0" name="Rectangle 16">
              <a:extLst>
                <a:ext uri="{FF2B5EF4-FFF2-40B4-BE49-F238E27FC236}">
                  <a16:creationId xmlns:a16="http://schemas.microsoft.com/office/drawing/2014/main" id="{A37F681E-2E96-A9DB-78F4-B28D37EC69B3}"/>
                </a:ext>
              </a:extLst>
            </p:cNvPr>
            <p:cNvSpPr>
              <a:spLocks noChangeArrowheads="1"/>
            </p:cNvSpPr>
            <p:nvPr/>
          </p:nvSpPr>
          <p:spPr bwMode="auto">
            <a:xfrm>
              <a:off x="950" y="226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Object of faith is God Himself—prophets exhorted repentance, not sacrifices (Jer. 3:12)</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1" name="Rectangle 17">
              <a:extLst>
                <a:ext uri="{FF2B5EF4-FFF2-40B4-BE49-F238E27FC236}">
                  <a16:creationId xmlns:a16="http://schemas.microsoft.com/office/drawing/2014/main" id="{DC841136-D7D6-6011-54EE-650E60807CB7}"/>
                </a:ext>
              </a:extLst>
            </p:cNvPr>
            <p:cNvSpPr>
              <a:spLocks noChangeArrowheads="1"/>
            </p:cNvSpPr>
            <p:nvPr/>
          </p:nvSpPr>
          <p:spPr bwMode="auto">
            <a:xfrm>
              <a:off x="2462" y="226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Object of faith is God Himself—heroes of faith are cited to exhort faith in God (Heb. 11)</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2" name="Rectangle 18">
              <a:extLst>
                <a:ext uri="{FF2B5EF4-FFF2-40B4-BE49-F238E27FC236}">
                  <a16:creationId xmlns:a16="http://schemas.microsoft.com/office/drawing/2014/main" id="{CF5D906B-3632-0A4C-ED62-462A60714CC1}"/>
                </a:ext>
              </a:extLst>
            </p:cNvPr>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Specific </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Revealed Content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3" name="Rectangle 19">
              <a:extLst>
                <a:ext uri="{FF2B5EF4-FFF2-40B4-BE49-F238E27FC236}">
                  <a16:creationId xmlns:a16="http://schemas.microsoft.com/office/drawing/2014/main" id="{EF55F25E-4673-2EE6-CEA9-460AB7741140}"/>
                </a:ext>
              </a:extLst>
            </p:cNvPr>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Cumulative content of faith involved sacrifices &amp; promises: animals (Gen. 3:21), Abel</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sacrifice (4:4), Abrahamic covenant (15:15-19), etc.</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4" name="Rectangle 20">
              <a:extLst>
                <a:ext uri="{FF2B5EF4-FFF2-40B4-BE49-F238E27FC236}">
                  <a16:creationId xmlns:a16="http://schemas.microsoft.com/office/drawing/2014/main" id="{5A4E27F0-57BE-483A-342B-FC67630FA5CB}"/>
                </a:ext>
              </a:extLst>
            </p:cNvPr>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New content of faith is the shed blood of Jesus Christ (1 Pet. 1:18-21) which removes sin (cp. OT sacrifices merely covered sin)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5" name="Rectangle 21">
              <a:extLst>
                <a:ext uri="{FF2B5EF4-FFF2-40B4-BE49-F238E27FC236}">
                  <a16:creationId xmlns:a16="http://schemas.microsoft.com/office/drawing/2014/main" id="{2ACCCEDF-2B83-6CFB-DDA0-4A11FF792C71}"/>
                </a:ext>
              </a:extLst>
            </p:cNvPr>
            <p:cNvSpPr>
              <a:spLocks noChangeArrowheads="1"/>
            </p:cNvSpPr>
            <p:nvPr/>
          </p:nvSpPr>
          <p:spPr bwMode="auto">
            <a:xfrm>
              <a:off x="139" y="3989"/>
              <a:ext cx="811" cy="633"/>
            </a:xfrm>
            <a:prstGeom prst="rect">
              <a:avLst/>
            </a:prstGeom>
            <a:noFill/>
            <a:ln w="12700" cap="sq">
              <a:no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Believer</a:t>
              </a:r>
              <a:r>
                <a:rPr kumimoji="0" lang="fr-FR" altLang="ja-JP"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Expression </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6" name="Rectangle 22">
              <a:extLst>
                <a:ext uri="{FF2B5EF4-FFF2-40B4-BE49-F238E27FC236}">
                  <a16:creationId xmlns:a16="http://schemas.microsoft.com/office/drawing/2014/main" id="{54808B74-AE14-DE37-9F7C-2BF0FB47C7F2}"/>
                </a:ext>
              </a:extLst>
            </p:cNvPr>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Obey moral law, offer animal sacrifices, obey Mosaic law (civil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and ceremonial aspects)</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7" name="Rectangle 23">
              <a:extLst>
                <a:ext uri="{FF2B5EF4-FFF2-40B4-BE49-F238E27FC236}">
                  <a16:creationId xmlns:a16="http://schemas.microsoft.com/office/drawing/2014/main" id="{8DD79BA0-621F-9DB5-5448-CF65FF589143}"/>
                </a:ext>
              </a:extLst>
            </p:cNvPr>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Obey moral law, observe Lord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Supper and baptism, etc. through the Spirit</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enabling (Rom. 8:9)</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grpSp>
      <p:sp>
        <p:nvSpPr>
          <p:cNvPr id="101403" name="Rectangle 27">
            <a:extLst>
              <a:ext uri="{FF2B5EF4-FFF2-40B4-BE49-F238E27FC236}">
                <a16:creationId xmlns:a16="http://schemas.microsoft.com/office/drawing/2014/main" id="{B5A0D7EC-EAB2-27D4-B705-5CE54F4C38B1}"/>
              </a:ext>
            </a:extLst>
          </p:cNvPr>
          <p:cNvSpPr>
            <a:spLocks noChangeArrowheads="1"/>
          </p:cNvSpPr>
          <p:nvPr/>
        </p:nvSpPr>
        <p:spPr bwMode="auto">
          <a:xfrm>
            <a:off x="-76200" y="5943600"/>
            <a:ext cx="9296400" cy="914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rgbClr val="808000"/>
              </a:buClr>
              <a:buSzTx/>
              <a:buFont typeface="Wingdings" pitchFamily="2" charset="2"/>
              <a:buNone/>
              <a:tabLst/>
              <a:defRPr/>
            </a:pPr>
            <a:endParaRPr kumimoji="0" lang="en-US" altLang="en-US" sz="3200" b="0" i="0" u="none" strike="noStrike" kern="1200" cap="none" spc="0" normalizeH="0" baseline="0" noProof="0">
              <a:ln>
                <a:noFill/>
              </a:ln>
              <a:solidFill>
                <a:srgbClr val="0033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347622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rgbClr val="B6CCA3"/>
            </a:gs>
          </a:gsLst>
          <a:lin ang="5400000" scaled="1"/>
        </a:gradFill>
        <a:effectLst/>
      </p:bgPr>
    </p:bg>
    <p:spTree>
      <p:nvGrpSpPr>
        <p:cNvPr id="1" name="">
          <a:extLst>
            <a:ext uri="{FF2B5EF4-FFF2-40B4-BE49-F238E27FC236}">
              <a16:creationId xmlns:a16="http://schemas.microsoft.com/office/drawing/2014/main" id="{203E0876-42D9-A473-D578-A7F5E31BCCF5}"/>
            </a:ext>
          </a:extLst>
        </p:cNvPr>
        <p:cNvGrpSpPr/>
        <p:nvPr/>
      </p:nvGrpSpPr>
      <p:grpSpPr>
        <a:xfrm>
          <a:off x="0" y="0"/>
          <a:ext cx="0" cy="0"/>
          <a:chOff x="0" y="0"/>
          <a:chExt cx="0" cy="0"/>
        </a:xfrm>
      </p:grpSpPr>
      <p:sp>
        <p:nvSpPr>
          <p:cNvPr id="167938" name="Rectangle 2">
            <a:extLst>
              <a:ext uri="{FF2B5EF4-FFF2-40B4-BE49-F238E27FC236}">
                <a16:creationId xmlns:a16="http://schemas.microsoft.com/office/drawing/2014/main" id="{87777A3F-C6A7-3078-DFA1-B6096481AAFA}"/>
              </a:ext>
            </a:extLst>
          </p:cNvPr>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99"/>
              </a:solidFill>
              <a:effectLst/>
              <a:uLnTx/>
              <a:uFillTx/>
              <a:latin typeface="Times New Roman" pitchFamily="18" charset="0"/>
              <a:ea typeface="MS PGothic" pitchFamily="34" charset="-128"/>
              <a:cs typeface="Arial" pitchFamily="34" charset="0"/>
            </a:endParaRPr>
          </a:p>
        </p:txBody>
      </p:sp>
      <p:sp>
        <p:nvSpPr>
          <p:cNvPr id="101379" name="Rectangle 3">
            <a:extLst>
              <a:ext uri="{FF2B5EF4-FFF2-40B4-BE49-F238E27FC236}">
                <a16:creationId xmlns:a16="http://schemas.microsoft.com/office/drawing/2014/main" id="{3469379C-1ECA-FC84-3821-353F19A1A409}"/>
              </a:ext>
            </a:extLst>
          </p:cNvPr>
          <p:cNvSpPr>
            <a:spLocks noGrp="1" noChangeArrowheads="1"/>
          </p:cNvSpPr>
          <p:nvPr>
            <p:ph type="title"/>
          </p:nvPr>
        </p:nvSpPr>
        <p:spPr>
          <a:xfrm>
            <a:off x="0" y="0"/>
            <a:ext cx="9144000" cy="609600"/>
          </a:xfrm>
          <a:solidFill>
            <a:srgbClr val="800000"/>
          </a:solidFill>
        </p:spPr>
        <p:txBody>
          <a:bodyPr/>
          <a:lstStyle/>
          <a:p>
            <a:pPr algn="ctr" eaLnBrk="1" hangingPunct="1"/>
            <a:r>
              <a:rPr lang="en-US" altLang="zh-CN" sz="3200" b="1" i="0">
                <a:latin typeface="Arial Black" pitchFamily="34" charset="0"/>
                <a:ea typeface="SimSun" pitchFamily="2" charset="-122"/>
              </a:rPr>
              <a:t>Salvation in the Old Testament</a:t>
            </a:r>
            <a:endParaRPr lang="en-US" altLang="en-US" sz="3200" b="1" i="0">
              <a:latin typeface="Arial Black" pitchFamily="34" charset="0"/>
              <a:ea typeface="SimSun" pitchFamily="2" charset="-122"/>
            </a:endParaRPr>
          </a:p>
        </p:txBody>
      </p:sp>
      <p:sp>
        <p:nvSpPr>
          <p:cNvPr id="61444" name="Text Box 4">
            <a:extLst>
              <a:ext uri="{FF2B5EF4-FFF2-40B4-BE49-F238E27FC236}">
                <a16:creationId xmlns:a16="http://schemas.microsoft.com/office/drawing/2014/main" id="{248943D7-EC7D-8DFF-E74F-B0B4B9CBA9B3}"/>
              </a:ext>
            </a:extLst>
          </p:cNvPr>
          <p:cNvSpPr txBox="1">
            <a:spLocks noChangeArrowheads="1"/>
          </p:cNvSpPr>
          <p:nvPr/>
        </p:nvSpPr>
        <p:spPr bwMode="auto">
          <a:xfrm>
            <a:off x="8451850" y="0"/>
            <a:ext cx="692150" cy="457200"/>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pitchFamily="34" charset="0"/>
                <a:ea typeface="MS PGothic" pitchFamily="34" charset="-128"/>
                <a:cs typeface="Arial" pitchFamily="34" charset="0"/>
              </a:rPr>
              <a:t>176</a:t>
            </a:r>
          </a:p>
        </p:txBody>
      </p:sp>
      <p:grpSp>
        <p:nvGrpSpPr>
          <p:cNvPr id="167941" name="Group 5">
            <a:extLst>
              <a:ext uri="{FF2B5EF4-FFF2-40B4-BE49-F238E27FC236}">
                <a16:creationId xmlns:a16="http://schemas.microsoft.com/office/drawing/2014/main" id="{778D6142-9CC7-4FB1-113A-517B42DE0BBF}"/>
              </a:ext>
            </a:extLst>
          </p:cNvPr>
          <p:cNvGrpSpPr>
            <a:grpSpLocks/>
          </p:cNvGrpSpPr>
          <p:nvPr/>
        </p:nvGrpSpPr>
        <p:grpSpPr bwMode="auto">
          <a:xfrm>
            <a:off x="0" y="598488"/>
            <a:ext cx="9144000" cy="6259512"/>
            <a:chOff x="43" y="0"/>
            <a:chExt cx="3823" cy="4622"/>
          </a:xfrm>
        </p:grpSpPr>
        <p:sp>
          <p:nvSpPr>
            <p:cNvPr id="167946" name="Rectangle 6">
              <a:extLst>
                <a:ext uri="{FF2B5EF4-FFF2-40B4-BE49-F238E27FC236}">
                  <a16:creationId xmlns:a16="http://schemas.microsoft.com/office/drawing/2014/main" id="{4AC13939-9B5F-CF7F-CDAA-E1251923D754}"/>
                </a:ext>
              </a:extLst>
            </p:cNvPr>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3300"/>
                  </a:solidFill>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3300"/>
                </a:solidFill>
                <a:effectLst/>
                <a:uLnTx/>
                <a:uFillTx/>
                <a:latin typeface="Arial Narrow" pitchFamily="34" charset="0"/>
                <a:ea typeface="MS PGothic" pitchFamily="34" charset="-128"/>
                <a:cs typeface="Arial" pitchFamily="34" charset="0"/>
              </a:endParaRPr>
            </a:p>
          </p:txBody>
        </p:sp>
        <p:sp>
          <p:nvSpPr>
            <p:cNvPr id="61451" name="Rectangle 7">
              <a:extLst>
                <a:ext uri="{FF2B5EF4-FFF2-40B4-BE49-F238E27FC236}">
                  <a16:creationId xmlns:a16="http://schemas.microsoft.com/office/drawing/2014/main" id="{4B1ECBE5-E33B-17C9-FB4C-3F5F462C0347}"/>
                </a:ext>
              </a:extLst>
            </p:cNvPr>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OT Times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(Moses to Christ</a:t>
              </a:r>
              <a:r>
                <a:rPr kumimoji="0" lang="fr-FR" altLang="ja-JP"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Death)</a:t>
              </a:r>
              <a:endPar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2" name="Rectangle 8">
              <a:extLst>
                <a:ext uri="{FF2B5EF4-FFF2-40B4-BE49-F238E27FC236}">
                  <a16:creationId xmlns:a16="http://schemas.microsoft.com/office/drawing/2014/main" id="{9B2C401C-0EE0-26F3-7FBF-30D469F20B34}"/>
                </a:ext>
              </a:extLst>
            </p:cNvPr>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NT Times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(Christ</a:t>
              </a:r>
              <a:r>
                <a:rPr kumimoji="0" lang="fr-FR" altLang="ja-JP"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Death to Today)</a:t>
              </a:r>
              <a:endParaRPr kumimoji="0" lang="en-US" altLang="en-US" sz="24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3" name="Rectangle 9">
              <a:extLst>
                <a:ext uri="{FF2B5EF4-FFF2-40B4-BE49-F238E27FC236}">
                  <a16:creationId xmlns:a16="http://schemas.microsoft.com/office/drawing/2014/main" id="{0C2F7210-C949-BF34-C8B8-8C1BD83923AA}"/>
                </a:ext>
              </a:extLst>
            </p:cNvPr>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Basis</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4" name="Rectangle 10">
              <a:extLst>
                <a:ext uri="{FF2B5EF4-FFF2-40B4-BE49-F238E27FC236}">
                  <a16:creationId xmlns:a16="http://schemas.microsoft.com/office/drawing/2014/main" id="{F4235366-336A-1C13-494A-700113B99B47}"/>
                </a:ext>
              </a:extLst>
            </p:cNvPr>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God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gracious provision of the death of Christ (</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it is the blood that makes atonement for one</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life,</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Lev. 17:11b)</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5" name="Rectangle 11">
              <a:extLst>
                <a:ext uri="{FF2B5EF4-FFF2-40B4-BE49-F238E27FC236}">
                  <a16:creationId xmlns:a16="http://schemas.microsoft.com/office/drawing/2014/main" id="{3D60858E-BE3D-AEE7-E7A6-97F515CA4AFA}"/>
                </a:ext>
              </a:extLst>
            </p:cNvPr>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God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gracious provision of the death of Christ (</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without the shedding of blood there is no forgiveness,</a:t>
              </a:r>
              <a:r>
                <a:rPr kumimoji="0" lang="en-US"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Heb. 9:22)</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6" name="Rectangle 12">
              <a:extLst>
                <a:ext uri="{FF2B5EF4-FFF2-40B4-BE49-F238E27FC236}">
                  <a16:creationId xmlns:a16="http://schemas.microsoft.com/office/drawing/2014/main" id="{9A6E2FC5-E0F8-CE7A-021B-5DD109FBED50}"/>
                </a:ext>
              </a:extLst>
            </p:cNvPr>
            <p:cNvSpPr>
              <a:spLocks noChangeArrowheads="1"/>
            </p:cNvSpPr>
            <p:nvPr/>
          </p:nvSpPr>
          <p:spPr bwMode="auto">
            <a:xfrm>
              <a:off x="43" y="151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Requirement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7" name="Rectangle 13">
              <a:extLst>
                <a:ext uri="{FF2B5EF4-FFF2-40B4-BE49-F238E27FC236}">
                  <a16:creationId xmlns:a16="http://schemas.microsoft.com/office/drawing/2014/main" id="{F8F4C9AC-3FC4-73AE-1D4E-86976E17018F}"/>
                </a:ext>
              </a:extLst>
            </p:cNvPr>
            <p:cNvSpPr>
              <a:spLocks noChangeArrowheads="1"/>
            </p:cNvSpPr>
            <p:nvPr/>
          </p:nvSpPr>
          <p:spPr bwMode="auto">
            <a:xfrm>
              <a:off x="950" y="151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Faith in the provision that God has revealed—as a gift (Ps. 51:16-17)</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8" name="Rectangle 14">
              <a:extLst>
                <a:ext uri="{FF2B5EF4-FFF2-40B4-BE49-F238E27FC236}">
                  <a16:creationId xmlns:a16="http://schemas.microsoft.com/office/drawing/2014/main" id="{B3CA212F-58E4-99E8-A413-AA667FABD8F9}"/>
                </a:ext>
              </a:extLst>
            </p:cNvPr>
            <p:cNvSpPr>
              <a:spLocks noChangeArrowheads="1"/>
            </p:cNvSpPr>
            <p:nvPr/>
          </p:nvSpPr>
          <p:spPr bwMode="auto">
            <a:xfrm>
              <a:off x="2462" y="151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Faith in the provision that God has revealed—as a gift (Gal. 2:16)</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59" name="Rectangle 15">
              <a:extLst>
                <a:ext uri="{FF2B5EF4-FFF2-40B4-BE49-F238E27FC236}">
                  <a16:creationId xmlns:a16="http://schemas.microsoft.com/office/drawing/2014/main" id="{58C2E116-A535-A842-C2CC-1A291E4BDE20}"/>
                </a:ext>
              </a:extLst>
            </p:cNvPr>
            <p:cNvSpPr>
              <a:spLocks noChangeArrowheads="1"/>
            </p:cNvSpPr>
            <p:nvPr/>
          </p:nvSpPr>
          <p:spPr bwMode="auto">
            <a:xfrm>
              <a:off x="43" y="226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Ultimate Content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0" name="Rectangle 16">
              <a:extLst>
                <a:ext uri="{FF2B5EF4-FFF2-40B4-BE49-F238E27FC236}">
                  <a16:creationId xmlns:a16="http://schemas.microsoft.com/office/drawing/2014/main" id="{C9BB37AD-75BD-6992-B75B-D68408558327}"/>
                </a:ext>
              </a:extLst>
            </p:cNvPr>
            <p:cNvSpPr>
              <a:spLocks noChangeArrowheads="1"/>
            </p:cNvSpPr>
            <p:nvPr/>
          </p:nvSpPr>
          <p:spPr bwMode="auto">
            <a:xfrm>
              <a:off x="950" y="226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Object of faith is God Himself—prophets exhorted repentance, not sacrifices (Jer. 3:12)</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1" name="Rectangle 17">
              <a:extLst>
                <a:ext uri="{FF2B5EF4-FFF2-40B4-BE49-F238E27FC236}">
                  <a16:creationId xmlns:a16="http://schemas.microsoft.com/office/drawing/2014/main" id="{C57016A1-8AAE-B6EB-3227-DAA3C93D3A59}"/>
                </a:ext>
              </a:extLst>
            </p:cNvPr>
            <p:cNvSpPr>
              <a:spLocks noChangeArrowheads="1"/>
            </p:cNvSpPr>
            <p:nvPr/>
          </p:nvSpPr>
          <p:spPr bwMode="auto">
            <a:xfrm>
              <a:off x="2462" y="226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Object of faith is God Himself—heroes of faith are cited to exhort faith in God (Heb. 11)</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2" name="Rectangle 18">
              <a:extLst>
                <a:ext uri="{FF2B5EF4-FFF2-40B4-BE49-F238E27FC236}">
                  <a16:creationId xmlns:a16="http://schemas.microsoft.com/office/drawing/2014/main" id="{70D13447-FD2C-3DD1-19BD-85AEA33551AD}"/>
                </a:ext>
              </a:extLst>
            </p:cNvPr>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Specific </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Revealed Content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3" name="Rectangle 19">
              <a:extLst>
                <a:ext uri="{FF2B5EF4-FFF2-40B4-BE49-F238E27FC236}">
                  <a16:creationId xmlns:a16="http://schemas.microsoft.com/office/drawing/2014/main" id="{9861CC16-3922-EE26-250F-A51B35183833}"/>
                </a:ext>
              </a:extLst>
            </p:cNvPr>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Cumulative content of faith involved sacrifices &amp; promises: animals (Gen. 3:21), Abel</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sacrifice (4:4), Abrahamic covenant (15:15-19), etc.</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4" name="Rectangle 20">
              <a:extLst>
                <a:ext uri="{FF2B5EF4-FFF2-40B4-BE49-F238E27FC236}">
                  <a16:creationId xmlns:a16="http://schemas.microsoft.com/office/drawing/2014/main" id="{60B3B1DB-CD6C-ED67-3951-4B20C1BDEAC5}"/>
                </a:ext>
              </a:extLst>
            </p:cNvPr>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New content of faith is the shed blood of Jesus Christ (1 Pet. 1:18-21) which removes sin (cp. OT sacrifices merely covered sin)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5" name="Rectangle 21">
              <a:extLst>
                <a:ext uri="{FF2B5EF4-FFF2-40B4-BE49-F238E27FC236}">
                  <a16:creationId xmlns:a16="http://schemas.microsoft.com/office/drawing/2014/main" id="{985CD089-9F0C-8DD3-B1C9-01734E104D4D}"/>
                </a:ext>
              </a:extLst>
            </p:cNvPr>
            <p:cNvSpPr>
              <a:spLocks noChangeArrowheads="1"/>
            </p:cNvSpPr>
            <p:nvPr/>
          </p:nvSpPr>
          <p:spPr bwMode="auto">
            <a:xfrm>
              <a:off x="139" y="3989"/>
              <a:ext cx="811" cy="633"/>
            </a:xfrm>
            <a:prstGeom prst="rect">
              <a:avLst/>
            </a:prstGeom>
            <a:noFill/>
            <a:ln w="12700" cap="sq">
              <a:no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Believer</a:t>
              </a:r>
              <a:r>
                <a:rPr kumimoji="0" lang="fr-FR" altLang="ja-JP"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1"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Expression </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of Salvation</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6" name="Rectangle 22">
              <a:extLst>
                <a:ext uri="{FF2B5EF4-FFF2-40B4-BE49-F238E27FC236}">
                  <a16:creationId xmlns:a16="http://schemas.microsoft.com/office/drawing/2014/main" id="{69764892-7E5D-2C09-9C12-6A7641B04832}"/>
                </a:ext>
              </a:extLst>
            </p:cNvPr>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Obey moral law, offer animal sacrifices, obey Mosaic law (civil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and ceremonial aspects)</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sp>
          <p:nvSpPr>
            <p:cNvPr id="61467" name="Rectangle 23">
              <a:extLst>
                <a:ext uri="{FF2B5EF4-FFF2-40B4-BE49-F238E27FC236}">
                  <a16:creationId xmlns:a16="http://schemas.microsoft.com/office/drawing/2014/main" id="{6691AF81-3A26-67A1-006E-668741518E59}"/>
                </a:ext>
              </a:extLst>
            </p:cNvPr>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Obey moral law, observe Lord</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Supper and baptism, etc. through the Spirit</a:t>
              </a:r>
              <a:r>
                <a:rPr kumimoji="0" lang="fr-FR" altLang="ja-JP"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a:t>
              </a:r>
              <a:r>
                <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Times New Roman" pitchFamily="18" charset="0"/>
                </a:rPr>
                <a:t>s enabling (Rom. 8:9)</a:t>
              </a:r>
              <a:endParaRPr kumimoji="0" lang="en-US" altLang="en-US" sz="2000" b="1" i="0" u="none" strike="noStrike" kern="1200" cap="none" spc="0" normalizeH="0" baseline="0" noProof="0">
                <a:ln>
                  <a:noFill/>
                </a:ln>
                <a:solidFill>
                  <a:srgbClr val="F1F7E9"/>
                </a:solidFill>
                <a:effectLst>
                  <a:outerShdw blurRad="38100" dist="38100" dir="2700000" algn="tl">
                    <a:srgbClr val="000000"/>
                  </a:outerShdw>
                </a:effectLst>
                <a:uLnTx/>
                <a:uFillTx/>
                <a:latin typeface="Arial Narrow" pitchFamily="34" charset="0"/>
                <a:ea typeface="MS PGothic" pitchFamily="34" charset="-128"/>
                <a:cs typeface="Arial" pitchFamily="34" charset="0"/>
              </a:endParaRPr>
            </a:p>
          </p:txBody>
        </p:sp>
      </p:grpSp>
    </p:spTree>
    <p:extLst>
      <p:ext uri="{BB962C8B-B14F-4D97-AF65-F5344CB8AC3E}">
        <p14:creationId xmlns:p14="http://schemas.microsoft.com/office/powerpoint/2010/main" val="2187726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9330" name="Picture 2" descr="Temple Alta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3"/>
          <p:cNvSpPr>
            <a:spLocks noGrp="1" noChangeArrowheads="1"/>
          </p:cNvSpPr>
          <p:nvPr>
            <p:ph type="title"/>
          </p:nvPr>
        </p:nvSpPr>
        <p:spPr>
          <a:xfrm>
            <a:off x="685800" y="-274638"/>
            <a:ext cx="7772400" cy="1143001"/>
          </a:xfrm>
          <a:effectLst>
            <a:outerShdw blurRad="63500" dist="38099" dir="2700000" algn="ctr" rotWithShape="0">
              <a:schemeClr val="accent2">
                <a:alpha val="74997"/>
              </a:schemeClr>
            </a:outerShdw>
          </a:effectLst>
        </p:spPr>
        <p:txBody>
          <a:bodyPr/>
          <a:lstStyle/>
          <a:p>
            <a:pPr eaLnBrk="1" hangingPunct="1">
              <a:defRPr/>
            </a:pPr>
            <a:r>
              <a:rPr kumimoji="0" lang="en-US" b="1">
                <a:solidFill>
                  <a:schemeClr val="bg2"/>
                </a:solidFill>
                <a:latin typeface="Impact" pitchFamily="24" charset="0"/>
                <a:ea typeface="+mj-ea"/>
                <a:cs typeface="+mj-cs"/>
              </a:rPr>
              <a:t>Leviticus</a:t>
            </a:r>
          </a:p>
        </p:txBody>
      </p:sp>
      <p:sp>
        <p:nvSpPr>
          <p:cNvPr id="103428" name="Text Box 4"/>
          <p:cNvSpPr txBox="1">
            <a:spLocks noChangeArrowheads="1"/>
          </p:cNvSpPr>
          <p:nvPr/>
        </p:nvSpPr>
        <p:spPr bwMode="auto">
          <a:xfrm>
            <a:off x="4191000" y="5445125"/>
            <a:ext cx="44958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r>
              <a:rPr lang="en-US" altLang="zh-CN" sz="2800" dirty="0">
                <a:solidFill>
                  <a:srgbClr val="CCFFFF"/>
                </a:solidFill>
                <a:effectLst>
                  <a:outerShdw blurRad="38100" dist="38100" dir="2700000" algn="tl">
                    <a:srgbClr val="000000"/>
                  </a:outerShdw>
                </a:effectLst>
                <a:latin typeface="Arial Black" pitchFamily="34" charset="0"/>
                <a:ea typeface="SimSun" pitchFamily="2" charset="-122"/>
              </a:rPr>
              <a:t>11–27  Separation</a:t>
            </a:r>
          </a:p>
          <a:p>
            <a:pPr algn="ctr" eaLnBrk="1" hangingPunct="1">
              <a:spcBef>
                <a:spcPct val="0"/>
              </a:spcBef>
              <a:buClrTx/>
              <a:buFontTx/>
              <a:buNone/>
            </a:pPr>
            <a:r>
              <a:rPr lang="en-US" altLang="zh-CN" sz="2800" dirty="0">
                <a:solidFill>
                  <a:srgbClr val="CCFFFF"/>
                </a:solidFill>
                <a:effectLst>
                  <a:outerShdw blurRad="38100" dist="38100" dir="2700000" algn="tl">
                    <a:srgbClr val="000000"/>
                  </a:outerShdw>
                </a:effectLst>
                <a:latin typeface="Arial Black" pitchFamily="34" charset="0"/>
                <a:ea typeface="SimSun" pitchFamily="2" charset="-122"/>
              </a:rPr>
              <a:t>(walking with God)</a:t>
            </a:r>
          </a:p>
        </p:txBody>
      </p:sp>
      <p:sp>
        <p:nvSpPr>
          <p:cNvPr id="103429" name="Text Box 5"/>
          <p:cNvSpPr txBox="1">
            <a:spLocks noChangeArrowheads="1"/>
          </p:cNvSpPr>
          <p:nvPr/>
        </p:nvSpPr>
        <p:spPr bwMode="auto">
          <a:xfrm>
            <a:off x="152400" y="5445125"/>
            <a:ext cx="39243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r>
              <a:rPr lang="en-US" altLang="zh-CN" sz="2800" dirty="0">
                <a:solidFill>
                  <a:srgbClr val="CCFFFF"/>
                </a:solidFill>
                <a:effectLst>
                  <a:outerShdw blurRad="38100" dist="38100" dir="2700000" algn="tl">
                    <a:srgbClr val="000000"/>
                  </a:outerShdw>
                </a:effectLst>
                <a:latin typeface="Arial Black" pitchFamily="34" charset="0"/>
                <a:ea typeface="SimSun" pitchFamily="2" charset="-122"/>
              </a:rPr>
              <a:t>1–10	  Sacrifice</a:t>
            </a:r>
          </a:p>
          <a:p>
            <a:pPr algn="ctr" eaLnBrk="1" hangingPunct="1">
              <a:spcBef>
                <a:spcPct val="0"/>
              </a:spcBef>
              <a:buClrTx/>
              <a:buFontTx/>
              <a:buNone/>
            </a:pPr>
            <a:r>
              <a:rPr lang="en-US" altLang="zh-CN" sz="2800" dirty="0">
                <a:solidFill>
                  <a:srgbClr val="CCFFFF"/>
                </a:solidFill>
                <a:effectLst>
                  <a:outerShdw blurRad="38100" dist="38100" dir="2700000" algn="tl">
                    <a:srgbClr val="000000"/>
                  </a:outerShdw>
                </a:effectLst>
                <a:latin typeface="Arial Black" pitchFamily="34" charset="0"/>
                <a:ea typeface="SimSun" pitchFamily="2" charset="-122"/>
              </a:rPr>
              <a:t>(worshipping God) </a:t>
            </a:r>
          </a:p>
        </p:txBody>
      </p:sp>
      <p:sp>
        <p:nvSpPr>
          <p:cNvPr id="103430" name="Text Box 6"/>
          <p:cNvSpPr txBox="1">
            <a:spLocks noChangeArrowheads="1"/>
          </p:cNvSpPr>
          <p:nvPr/>
        </p:nvSpPr>
        <p:spPr bwMode="auto">
          <a:xfrm>
            <a:off x="1676400" y="873125"/>
            <a:ext cx="6096000" cy="1104900"/>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a:spcBef>
                <a:spcPct val="0"/>
              </a:spcBef>
              <a:buClrTx/>
              <a:buFontTx/>
              <a:buNone/>
              <a:defRPr/>
            </a:pPr>
            <a:r>
              <a:rPr lang="en-US" altLang="zh-CN" sz="2800" b="1">
                <a:solidFill>
                  <a:schemeClr val="bg2"/>
                </a:solidFill>
                <a:effectLst/>
                <a:latin typeface="Arial Black" pitchFamily="24" charset="0"/>
                <a:ea typeface="SimSun" pitchFamily="2" charset="-122"/>
                <a:cs typeface="SimSun" pitchFamily="2" charset="-122"/>
              </a:rPr>
              <a:t>Sanctification through sacrifice and separation</a:t>
            </a:r>
          </a:p>
        </p:txBody>
      </p:sp>
      <p:sp>
        <p:nvSpPr>
          <p:cNvPr id="99335" name="Text Box 7"/>
          <p:cNvSpPr txBox="1">
            <a:spLocks noChangeArrowheads="1"/>
          </p:cNvSpPr>
          <p:nvPr/>
        </p:nvSpPr>
        <p:spPr bwMode="auto">
          <a:xfrm>
            <a:off x="8448675"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r>
              <a:rPr lang="en-US" altLang="en-US" sz="2400" b="1">
                <a:solidFill>
                  <a:schemeClr val="bg2"/>
                </a:solidFill>
                <a:effectLst/>
              </a:rPr>
              <a:t>176</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anim calcmode="lin" valueType="num">
                                      <p:cBhvr additive="base">
                                        <p:cTn id="7" dur="500" fill="hold"/>
                                        <p:tgtEl>
                                          <p:spTgt spid="103429"/>
                                        </p:tgtEl>
                                        <p:attrNameLst>
                                          <p:attrName>ppt_x</p:attrName>
                                        </p:attrNameLst>
                                      </p:cBhvr>
                                      <p:tavLst>
                                        <p:tav tm="0">
                                          <p:val>
                                            <p:strVal val="0-#ppt_w/2"/>
                                          </p:val>
                                        </p:tav>
                                        <p:tav tm="100000">
                                          <p:val>
                                            <p:strVal val="#ppt_x"/>
                                          </p:val>
                                        </p:tav>
                                      </p:tavLst>
                                    </p:anim>
                                    <p:anim calcmode="lin" valueType="num">
                                      <p:cBhvr additive="base">
                                        <p:cTn id="8" dur="500" fill="hold"/>
                                        <p:tgtEl>
                                          <p:spTgt spid="10342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28"/>
                                        </p:tgtEl>
                                        <p:attrNameLst>
                                          <p:attrName>style.visibility</p:attrName>
                                        </p:attrNameLst>
                                      </p:cBhvr>
                                      <p:to>
                                        <p:strVal val="visible"/>
                                      </p:to>
                                    </p:set>
                                    <p:anim calcmode="lin" valueType="num">
                                      <p:cBhvr additive="base">
                                        <p:cTn id="13" dur="500" fill="hold"/>
                                        <p:tgtEl>
                                          <p:spTgt spid="103428"/>
                                        </p:tgtEl>
                                        <p:attrNameLst>
                                          <p:attrName>ppt_x</p:attrName>
                                        </p:attrNameLst>
                                      </p:cBhvr>
                                      <p:tavLst>
                                        <p:tav tm="0">
                                          <p:val>
                                            <p:strVal val="0-#ppt_w/2"/>
                                          </p:val>
                                        </p:tav>
                                        <p:tav tm="100000">
                                          <p:val>
                                            <p:strVal val="#ppt_x"/>
                                          </p:val>
                                        </p:tav>
                                      </p:tavLst>
                                    </p:anim>
                                    <p:anim calcmode="lin" valueType="num">
                                      <p:cBhvr additive="base">
                                        <p:cTn id="14"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29"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1F4"/>
        </a:solidFill>
        <a:effectLst/>
      </p:bgPr>
    </p:bg>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a:lstStyle>
            <a:lvl1pPr marL="342900" indent="-342900"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C0C0C0"/>
                </a:outerShdw>
              </a:effectLst>
            </a:endParaRPr>
          </a:p>
        </p:txBody>
      </p:sp>
      <p:sp>
        <p:nvSpPr>
          <p:cNvPr id="101379" name="Rectangle 2"/>
          <p:cNvSpPr>
            <a:spLocks noGrp="1" noChangeArrowheads="1"/>
          </p:cNvSpPr>
          <p:nvPr>
            <p:ph type="title"/>
          </p:nvPr>
        </p:nvSpPr>
        <p:spPr>
          <a:xfrm>
            <a:off x="0" y="274638"/>
            <a:ext cx="9144000" cy="1143000"/>
          </a:xfrm>
          <a:solidFill>
            <a:srgbClr val="000000"/>
          </a:solidFill>
        </p:spPr>
        <p:txBody>
          <a:bodyPr/>
          <a:lstStyle/>
          <a:p>
            <a:pPr eaLnBrk="1" hangingPunct="1"/>
            <a:r>
              <a:rPr lang="en-US" altLang="en-US" b="1">
                <a:effectLst/>
              </a:rPr>
              <a:t>Overview</a:t>
            </a:r>
          </a:p>
        </p:txBody>
      </p:sp>
      <p:sp>
        <p:nvSpPr>
          <p:cNvPr id="32771" name="Rectangle 3"/>
          <p:cNvSpPr>
            <a:spLocks noGrp="1" noChangeArrowheads="1"/>
          </p:cNvSpPr>
          <p:nvPr>
            <p:ph type="body" idx="1"/>
          </p:nvPr>
        </p:nvSpPr>
        <p:spPr>
          <a:xfrm>
            <a:off x="5029200" y="2133600"/>
            <a:ext cx="4267200" cy="4419600"/>
          </a:xfrm>
        </p:spPr>
        <p:txBody>
          <a:bodyPr/>
          <a:lstStyle/>
          <a:p>
            <a:pPr eaLnBrk="1" hangingPunct="1">
              <a:buClr>
                <a:schemeClr val="folHlink"/>
              </a:buClr>
              <a:buFontTx/>
              <a:buChar char="o"/>
              <a:defRPr/>
            </a:pPr>
            <a:r>
              <a:rPr lang="en-US" b="1" dirty="0">
                <a:solidFill>
                  <a:schemeClr val="accent5">
                    <a:lumMod val="50000"/>
                  </a:schemeClr>
                </a:solidFill>
                <a:effectLst/>
                <a:ea typeface="+mn-ea"/>
              </a:rPr>
              <a:t>What did Ancient Israel believe about salvation?</a:t>
            </a:r>
          </a:p>
          <a:p>
            <a:pPr eaLnBrk="1" hangingPunct="1">
              <a:buClr>
                <a:schemeClr val="folHlink"/>
              </a:buClr>
              <a:buFontTx/>
              <a:buChar char="o"/>
              <a:defRPr/>
            </a:pPr>
            <a:r>
              <a:rPr lang="en-US" b="1" dirty="0">
                <a:solidFill>
                  <a:schemeClr val="accent5">
                    <a:lumMod val="50000"/>
                  </a:schemeClr>
                </a:solidFill>
                <a:effectLst/>
                <a:ea typeface="+mn-ea"/>
              </a:rPr>
              <a:t>What about their neighbors?</a:t>
            </a:r>
          </a:p>
          <a:p>
            <a:pPr eaLnBrk="1" hangingPunct="1">
              <a:buClr>
                <a:schemeClr val="folHlink"/>
              </a:buClr>
              <a:buFontTx/>
              <a:buChar char="o"/>
              <a:defRPr/>
            </a:pPr>
            <a:r>
              <a:rPr lang="en-US" b="1" dirty="0">
                <a:solidFill>
                  <a:schemeClr val="accent5">
                    <a:lumMod val="50000"/>
                  </a:schemeClr>
                </a:solidFill>
                <a:effectLst/>
                <a:ea typeface="+mn-ea"/>
              </a:rPr>
              <a:t>What do Christians believe today?</a:t>
            </a:r>
          </a:p>
        </p:txBody>
      </p:sp>
      <p:pic>
        <p:nvPicPr>
          <p:cNvPr id="101381" name="Picture 3" descr="1581_bunting_world_cloverleaf_poster-p228321942532362496trma_4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73200"/>
            <a:ext cx="508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1"/>
          <p:cNvSpPr txBox="1">
            <a:spLocks noChangeArrowheads="1"/>
          </p:cNvSpPr>
          <p:nvPr/>
        </p:nvSpPr>
        <p:spPr bwMode="auto">
          <a:xfrm>
            <a:off x="8312150" y="323850"/>
            <a:ext cx="701675" cy="369888"/>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dirty="0">
                <a:solidFill>
                  <a:srgbClr val="FFFFFF"/>
                </a:solidFill>
                <a:effectLst/>
                <a:cs typeface="Times New Roman" pitchFamily="18" charset="0"/>
              </a:rPr>
              <a:t>175d</a:t>
            </a:r>
            <a:endParaRPr lang="en-US" altLang="en-US" sz="1800" dirty="0">
              <a:solidFill>
                <a:srgbClr val="000000"/>
              </a:solidFill>
              <a:effectLst/>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0507" y="442912"/>
            <a:ext cx="7772400" cy="928687"/>
          </a:xfrm>
          <a:solidFill>
            <a:schemeClr val="bg2"/>
          </a:solidFill>
          <a:effectLst>
            <a:outerShdw blurRad="63500" dist="35921" dir="2700000" algn="ctr" rotWithShape="0">
              <a:schemeClr val="bg2">
                <a:alpha val="74998"/>
              </a:schemeClr>
            </a:outerShdw>
          </a:effectLst>
        </p:spPr>
        <p:txBody>
          <a:bodyPr/>
          <a:lstStyle/>
          <a:p>
            <a:pPr>
              <a:defRPr/>
            </a:pPr>
            <a:r>
              <a:rPr kumimoji="0" lang="en-US" b="1" dirty="0">
                <a:solidFill>
                  <a:schemeClr val="tx1"/>
                </a:solidFill>
                <a:latin typeface="Firecat Medium" charset="0"/>
                <a:ea typeface="ＭＳ Ｐゴシック" charset="0"/>
                <a:cs typeface="ＭＳ Ｐゴシック" charset="0"/>
              </a:rPr>
              <a:t>Which is the Most Accurate?</a:t>
            </a:r>
            <a:endParaRPr kumimoji="0" lang="en-US" b="1"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121a</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Which verses in the Bible support your answer?</a:t>
            </a:r>
          </a:p>
        </p:txBody>
      </p:sp>
    </p:spTree>
    <p:extLst>
      <p:ext uri="{BB962C8B-B14F-4D97-AF65-F5344CB8AC3E}">
        <p14:creationId xmlns:p14="http://schemas.microsoft.com/office/powerpoint/2010/main" val="270506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7" descr="header-life-saver.jpg"/>
          <p:cNvPicPr>
            <a:picLocks noChangeAspect="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1298575"/>
            <a:ext cx="91440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title"/>
          </p:nvPr>
        </p:nvSpPr>
        <p:spPr>
          <a:xfrm>
            <a:off x="0" y="0"/>
            <a:ext cx="9144000" cy="1295400"/>
          </a:xfrm>
          <a:solidFill>
            <a:srgbClr val="000000"/>
          </a:solidFill>
        </p:spPr>
        <p:txBody>
          <a:bodyPr/>
          <a:lstStyle/>
          <a:p>
            <a:pPr eaLnBrk="1" hangingPunct="1"/>
            <a:r>
              <a:rPr lang="en-US" altLang="en-US" b="1">
                <a:effectLst/>
              </a:rPr>
              <a:t>Salvation</a:t>
            </a:r>
          </a:p>
        </p:txBody>
      </p:sp>
      <p:sp>
        <p:nvSpPr>
          <p:cNvPr id="102403" name="Rectangle 3"/>
          <p:cNvSpPr>
            <a:spLocks noGrp="1" noChangeArrowheads="1"/>
          </p:cNvSpPr>
          <p:nvPr>
            <p:ph type="body" sz="half" idx="1"/>
          </p:nvPr>
        </p:nvSpPr>
        <p:spPr>
          <a:xfrm>
            <a:off x="76200" y="1600200"/>
            <a:ext cx="4670425" cy="2516188"/>
          </a:xfrm>
          <a:extLst>
            <a:ext uri="{91240B29-F687-4F45-9708-019B960494DF}">
              <a14:hiddenLine xmlns:a14="http://schemas.microsoft.com/office/drawing/2010/main" w="3175">
                <a:solidFill>
                  <a:srgbClr val="000000"/>
                </a:solidFill>
                <a:miter lim="800000"/>
                <a:headEnd/>
                <a:tailEnd/>
              </a14:hiddenLine>
            </a:ext>
          </a:extLst>
        </p:spPr>
        <p:txBody>
          <a:bodyPr/>
          <a:lstStyle/>
          <a:p>
            <a:pPr eaLnBrk="1" hangingPunct="1">
              <a:lnSpc>
                <a:spcPct val="90000"/>
              </a:lnSpc>
              <a:buFontTx/>
              <a:buChar char="o"/>
            </a:pPr>
            <a:r>
              <a:rPr lang="en-US" altLang="en-US" sz="3200" b="1">
                <a:solidFill>
                  <a:srgbClr val="0B0A25"/>
                </a:solidFill>
                <a:effectLst/>
              </a:rPr>
              <a:t>Israelite View</a:t>
            </a:r>
          </a:p>
          <a:p>
            <a:pPr lvl="1" eaLnBrk="1" hangingPunct="1">
              <a:lnSpc>
                <a:spcPct val="90000"/>
              </a:lnSpc>
              <a:buFontTx/>
              <a:buChar char="o"/>
            </a:pPr>
            <a:r>
              <a:rPr lang="en-US" altLang="en-US" sz="2800" b="1">
                <a:solidFill>
                  <a:srgbClr val="0B0A25"/>
                </a:solidFill>
                <a:effectLst/>
              </a:rPr>
              <a:t>Holy God</a:t>
            </a:r>
          </a:p>
          <a:p>
            <a:pPr lvl="1" eaLnBrk="1" hangingPunct="1">
              <a:lnSpc>
                <a:spcPct val="90000"/>
              </a:lnSpc>
              <a:buFontTx/>
              <a:buChar char="o"/>
            </a:pPr>
            <a:r>
              <a:rPr lang="en-US" altLang="en-US" sz="2800" b="1">
                <a:solidFill>
                  <a:srgbClr val="0B0A25"/>
                </a:solidFill>
                <a:effectLst/>
              </a:rPr>
              <a:t>Sinful Man</a:t>
            </a:r>
          </a:p>
          <a:p>
            <a:pPr lvl="1" eaLnBrk="1" hangingPunct="1">
              <a:lnSpc>
                <a:spcPct val="90000"/>
              </a:lnSpc>
              <a:buFontTx/>
              <a:buChar char="o"/>
            </a:pPr>
            <a:r>
              <a:rPr lang="en-US" altLang="en-US" sz="2800" b="1">
                <a:solidFill>
                  <a:srgbClr val="0B0A25"/>
                </a:solidFill>
                <a:effectLst/>
              </a:rPr>
              <a:t>Need for atonement</a:t>
            </a:r>
          </a:p>
          <a:p>
            <a:pPr lvl="2" eaLnBrk="1" hangingPunct="1">
              <a:lnSpc>
                <a:spcPct val="90000"/>
              </a:lnSpc>
              <a:buFontTx/>
              <a:buBlip>
                <a:blip r:embed="rId3"/>
              </a:buBlip>
            </a:pPr>
            <a:r>
              <a:rPr lang="en-US" altLang="en-US" sz="2400" b="1">
                <a:solidFill>
                  <a:srgbClr val="0B0A25"/>
                </a:solidFill>
                <a:effectLst/>
              </a:rPr>
              <a:t>To restore fellowship</a:t>
            </a:r>
          </a:p>
          <a:p>
            <a:pPr lvl="2" eaLnBrk="1" hangingPunct="1">
              <a:lnSpc>
                <a:spcPct val="90000"/>
              </a:lnSpc>
              <a:buFontTx/>
              <a:buBlip>
                <a:blip r:embed="rId3"/>
              </a:buBlip>
            </a:pPr>
            <a:r>
              <a:rPr lang="en-US" altLang="en-US" sz="2400" b="1">
                <a:solidFill>
                  <a:srgbClr val="0B0A25"/>
                </a:solidFill>
                <a:effectLst/>
              </a:rPr>
              <a:t>To avoid wrath</a:t>
            </a:r>
          </a:p>
          <a:p>
            <a:pPr lvl="1" eaLnBrk="1" hangingPunct="1">
              <a:lnSpc>
                <a:spcPct val="90000"/>
              </a:lnSpc>
              <a:buFontTx/>
              <a:buChar char="o"/>
            </a:pPr>
            <a:endParaRPr lang="en-US" altLang="en-US" sz="2800" b="1">
              <a:solidFill>
                <a:srgbClr val="0B0A25"/>
              </a:solidFill>
              <a:effectLst/>
            </a:endParaRPr>
          </a:p>
        </p:txBody>
      </p:sp>
      <p:sp>
        <p:nvSpPr>
          <p:cNvPr id="34820" name="Rectangle 4"/>
          <p:cNvSpPr>
            <a:spLocks noGrp="1" noChangeArrowheads="1"/>
          </p:cNvSpPr>
          <p:nvPr>
            <p:ph type="body" sz="half" idx="2"/>
          </p:nvPr>
        </p:nvSpPr>
        <p:spPr>
          <a:xfrm>
            <a:off x="4495800" y="1600200"/>
            <a:ext cx="4648200" cy="2516188"/>
          </a:xfrm>
          <a:ln w="3175"/>
        </p:spPr>
        <p:txBody>
          <a:bodyPr/>
          <a:lstStyle/>
          <a:p>
            <a:pPr eaLnBrk="1" hangingPunct="1">
              <a:lnSpc>
                <a:spcPct val="90000"/>
              </a:lnSpc>
              <a:buFontTx/>
              <a:buChar char="o"/>
              <a:defRPr/>
            </a:pPr>
            <a:r>
              <a:rPr lang="en-US" sz="3200" b="1" dirty="0">
                <a:solidFill>
                  <a:schemeClr val="tx2">
                    <a:lumMod val="10000"/>
                  </a:schemeClr>
                </a:solidFill>
                <a:effectLst/>
                <a:ea typeface="+mn-ea"/>
              </a:rPr>
              <a:t>Pagan View</a:t>
            </a:r>
          </a:p>
          <a:p>
            <a:pPr lvl="1" eaLnBrk="1" hangingPunct="1">
              <a:lnSpc>
                <a:spcPct val="90000"/>
              </a:lnSpc>
              <a:buFontTx/>
              <a:buChar char="o"/>
              <a:defRPr/>
            </a:pPr>
            <a:r>
              <a:rPr lang="en-US" sz="2800" b="1" dirty="0">
                <a:solidFill>
                  <a:schemeClr val="tx2">
                    <a:lumMod val="10000"/>
                  </a:schemeClr>
                </a:solidFill>
                <a:effectLst/>
              </a:rPr>
              <a:t>God-like-man</a:t>
            </a:r>
          </a:p>
          <a:p>
            <a:pPr lvl="1" eaLnBrk="1" hangingPunct="1">
              <a:lnSpc>
                <a:spcPct val="90000"/>
              </a:lnSpc>
              <a:buFontTx/>
              <a:buChar char="o"/>
              <a:defRPr/>
            </a:pPr>
            <a:r>
              <a:rPr lang="en-US" sz="2800" b="1" dirty="0">
                <a:solidFill>
                  <a:schemeClr val="tx2">
                    <a:lumMod val="10000"/>
                  </a:schemeClr>
                </a:solidFill>
                <a:effectLst/>
              </a:rPr>
              <a:t>Man Not Sinful</a:t>
            </a:r>
          </a:p>
          <a:p>
            <a:pPr lvl="1" eaLnBrk="1" hangingPunct="1">
              <a:lnSpc>
                <a:spcPct val="90000"/>
              </a:lnSpc>
              <a:buFontTx/>
              <a:buChar char="o"/>
              <a:defRPr/>
            </a:pPr>
            <a:r>
              <a:rPr lang="en-US" sz="2800" b="1" dirty="0">
                <a:solidFill>
                  <a:schemeClr val="tx2">
                    <a:lumMod val="10000"/>
                  </a:schemeClr>
                </a:solidFill>
                <a:effectLst/>
              </a:rPr>
              <a:t>Need to appease god</a:t>
            </a:r>
          </a:p>
          <a:p>
            <a:pPr lvl="2" eaLnBrk="1" hangingPunct="1">
              <a:lnSpc>
                <a:spcPct val="90000"/>
              </a:lnSpc>
              <a:buFontTx/>
              <a:buChar char="o"/>
              <a:defRPr/>
            </a:pPr>
            <a:r>
              <a:rPr lang="en-US" sz="2400" b="1" dirty="0">
                <a:solidFill>
                  <a:schemeClr val="tx2">
                    <a:lumMod val="10000"/>
                  </a:schemeClr>
                </a:solidFill>
                <a:effectLst/>
              </a:rPr>
              <a:t>For prosperity</a:t>
            </a:r>
          </a:p>
          <a:p>
            <a:pPr lvl="2" eaLnBrk="1" hangingPunct="1">
              <a:lnSpc>
                <a:spcPct val="90000"/>
              </a:lnSpc>
              <a:buFontTx/>
              <a:buChar char="o"/>
              <a:defRPr/>
            </a:pPr>
            <a:r>
              <a:rPr lang="en-US" sz="2400" b="1" dirty="0">
                <a:solidFill>
                  <a:schemeClr val="tx2">
                    <a:lumMod val="10000"/>
                  </a:schemeClr>
                </a:solidFill>
                <a:effectLst/>
              </a:rPr>
              <a:t>To avoid calamity</a:t>
            </a:r>
          </a:p>
        </p:txBody>
      </p:sp>
      <p:sp>
        <p:nvSpPr>
          <p:cNvPr id="34821" name="Rectangle 5"/>
          <p:cNvSpPr>
            <a:spLocks noChangeArrowheads="1"/>
          </p:cNvSpPr>
          <p:nvPr/>
        </p:nvSpPr>
        <p:spPr bwMode="auto">
          <a:xfrm>
            <a:off x="76200" y="4457700"/>
            <a:ext cx="4670425" cy="952500"/>
          </a:xfrm>
          <a:prstGeom prst="rect">
            <a:avLst/>
          </a:prstGeom>
          <a:noFill/>
          <a:ln w="3175">
            <a:noFill/>
            <a:miter lim="800000"/>
            <a:headEnd/>
            <a:tailEnd/>
          </a:ln>
          <a:effectLst/>
        </p:spPr>
        <p:txBody>
          <a:bodyPr/>
          <a:lstStyle/>
          <a:p>
            <a:pPr marL="342900" indent="-342900">
              <a:buFontTx/>
              <a:buChar char="o"/>
              <a:defRPr/>
            </a:pPr>
            <a:r>
              <a:rPr lang="en-US" b="1" dirty="0">
                <a:solidFill>
                  <a:schemeClr val="tx2">
                    <a:lumMod val="10000"/>
                  </a:schemeClr>
                </a:solidFill>
                <a:effectLst/>
                <a:latin typeface="Arial" pitchFamily="24" charset="0"/>
                <a:ea typeface="Arial" pitchFamily="24" charset="0"/>
              </a:rPr>
              <a:t>OT View</a:t>
            </a:r>
          </a:p>
          <a:p>
            <a:pPr marL="742950" lvl="1" indent="-285750">
              <a:buClr>
                <a:schemeClr val="folHlink"/>
              </a:buClr>
              <a:buSzPct val="50000"/>
              <a:buFontTx/>
              <a:buChar char="o"/>
              <a:defRPr/>
            </a:pPr>
            <a:r>
              <a:rPr lang="en-US" sz="2800" b="1" dirty="0">
                <a:solidFill>
                  <a:schemeClr val="tx2">
                    <a:lumMod val="10000"/>
                  </a:schemeClr>
                </a:solidFill>
                <a:effectLst/>
                <a:latin typeface="Arial" pitchFamily="24" charset="0"/>
                <a:ea typeface="Arial" pitchFamily="24" charset="0"/>
              </a:rPr>
              <a:t>OT Sacrifice	</a:t>
            </a:r>
          </a:p>
        </p:txBody>
      </p:sp>
      <p:sp>
        <p:nvSpPr>
          <p:cNvPr id="34822" name="Rectangle 6"/>
          <p:cNvSpPr>
            <a:spLocks noChangeArrowheads="1"/>
          </p:cNvSpPr>
          <p:nvPr/>
        </p:nvSpPr>
        <p:spPr bwMode="auto">
          <a:xfrm>
            <a:off x="4495800" y="4457700"/>
            <a:ext cx="4419600" cy="952500"/>
          </a:xfrm>
          <a:prstGeom prst="rect">
            <a:avLst/>
          </a:prstGeom>
          <a:noFill/>
          <a:ln w="3175">
            <a:noFill/>
            <a:miter lim="800000"/>
            <a:headEnd/>
            <a:tailEnd/>
          </a:ln>
          <a:effectLst/>
        </p:spPr>
        <p:txBody>
          <a:bodyPr/>
          <a:lstStyle/>
          <a:p>
            <a:pPr marL="342900" indent="-342900">
              <a:buFontTx/>
              <a:buChar char="o"/>
              <a:defRPr/>
            </a:pPr>
            <a:r>
              <a:rPr lang="en-US" b="1" dirty="0">
                <a:solidFill>
                  <a:schemeClr val="tx2">
                    <a:lumMod val="10000"/>
                  </a:schemeClr>
                </a:solidFill>
                <a:effectLst/>
                <a:latin typeface="Arial" pitchFamily="24" charset="0"/>
                <a:ea typeface="Arial" pitchFamily="24" charset="0"/>
              </a:rPr>
              <a:t>NT View</a:t>
            </a:r>
          </a:p>
          <a:p>
            <a:pPr marL="742950" lvl="1" indent="-285750">
              <a:buClr>
                <a:schemeClr val="folHlink"/>
              </a:buClr>
              <a:buSzPct val="50000"/>
              <a:buFontTx/>
              <a:buChar char="o"/>
              <a:defRPr/>
            </a:pPr>
            <a:r>
              <a:rPr lang="en-US" sz="2800" b="1" dirty="0">
                <a:solidFill>
                  <a:schemeClr val="tx2">
                    <a:lumMod val="10000"/>
                  </a:schemeClr>
                </a:solidFill>
                <a:effectLst/>
                <a:latin typeface="Arial" pitchFamily="24" charset="0"/>
                <a:ea typeface="Arial" pitchFamily="24" charset="0"/>
              </a:rPr>
              <a:t>Christ</a:t>
            </a:r>
            <a:r>
              <a:rPr lang="fr-FR" sz="2800" b="1" dirty="0">
                <a:solidFill>
                  <a:schemeClr val="tx2">
                    <a:lumMod val="10000"/>
                  </a:schemeClr>
                </a:solidFill>
                <a:effectLst/>
                <a:latin typeface="Arial" pitchFamily="24" charset="0"/>
                <a:ea typeface="Arial" pitchFamily="24" charset="0"/>
              </a:rPr>
              <a:t>'</a:t>
            </a:r>
            <a:r>
              <a:rPr lang="en-US" sz="2800" b="1" dirty="0">
                <a:solidFill>
                  <a:schemeClr val="tx2">
                    <a:lumMod val="10000"/>
                  </a:schemeClr>
                </a:solidFill>
                <a:effectLst/>
                <a:latin typeface="Arial" pitchFamily="24" charset="0"/>
                <a:ea typeface="Arial" pitchFamily="24" charset="0"/>
              </a:rPr>
              <a:t>s Sacrifice</a:t>
            </a:r>
          </a:p>
        </p:txBody>
      </p:sp>
      <p:sp>
        <p:nvSpPr>
          <p:cNvPr id="34823" name="Text Box 7"/>
          <p:cNvSpPr txBox="1">
            <a:spLocks noChangeArrowheads="1"/>
          </p:cNvSpPr>
          <p:nvPr/>
        </p:nvSpPr>
        <p:spPr bwMode="auto">
          <a:xfrm>
            <a:off x="0" y="5881688"/>
            <a:ext cx="9144000" cy="830262"/>
          </a:xfrm>
          <a:prstGeom prst="rect">
            <a:avLst/>
          </a:prstGeom>
          <a:noFill/>
          <a:ln>
            <a:noFill/>
          </a:ln>
          <a:effectLst>
            <a:outerShdw dist="35921" dir="2700000" algn="ctr" rotWithShape="0">
              <a:srgbClr val="8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Tx/>
              <a:buFontTx/>
              <a:buNone/>
              <a:defRPr/>
            </a:pPr>
            <a:r>
              <a:rPr lang="en-US" sz="4800" b="1" dirty="0">
                <a:solidFill>
                  <a:srgbClr val="0B0A25"/>
                </a:solidFill>
                <a:effectLst/>
                <a:latin typeface="Arial" pitchFamily="24" charset="0"/>
                <a:ea typeface="Arial" pitchFamily="24" charset="0"/>
              </a:rPr>
              <a:t>So what do you think?</a:t>
            </a:r>
          </a:p>
        </p:txBody>
      </p:sp>
      <p:sp>
        <p:nvSpPr>
          <p:cNvPr id="9" name="Text Box 21"/>
          <p:cNvSpPr txBox="1">
            <a:spLocks noChangeArrowheads="1"/>
          </p:cNvSpPr>
          <p:nvPr/>
        </p:nvSpPr>
        <p:spPr bwMode="auto">
          <a:xfrm>
            <a:off x="8329613" y="169863"/>
            <a:ext cx="684212" cy="738187"/>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000000"/>
                  </a:outerShdw>
                </a:effectLst>
                <a:cs typeface="Times New Roman" pitchFamily="18" charset="0"/>
              </a:rPr>
              <a:t>175e</a:t>
            </a:r>
            <a:br>
              <a:rPr lang="en-US" altLang="en-US" sz="2400" b="1">
                <a:solidFill>
                  <a:srgbClr val="FFFFFF"/>
                </a:solidFill>
                <a:effectLst>
                  <a:outerShdw blurRad="38100" dist="38100" dir="2700000" algn="tl">
                    <a:srgbClr val="000000"/>
                  </a:outerShdw>
                </a:effectLst>
                <a:cs typeface="Times New Roman" pitchFamily="18" charset="0"/>
              </a:rPr>
            </a:br>
            <a:r>
              <a:rPr lang="en-US" altLang="en-US" sz="2400" b="1">
                <a:solidFill>
                  <a:srgbClr val="FFFFFF"/>
                </a:solidFill>
                <a:effectLst>
                  <a:outerShdw blurRad="38100" dist="38100" dir="2700000" algn="tl">
                    <a:srgbClr val="000000"/>
                  </a:outerShdw>
                </a:effectLst>
                <a:cs typeface="Times New Roman" pitchFamily="18" charset="0"/>
              </a:rPr>
              <a:t>163a</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34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0" y="341313"/>
            <a:ext cx="9144000" cy="1143000"/>
          </a:xfrm>
          <a:solidFill>
            <a:srgbClr val="000000"/>
          </a:solidFill>
        </p:spPr>
        <p:txBody>
          <a:bodyPr/>
          <a:lstStyle/>
          <a:p>
            <a:pPr eaLnBrk="1" hangingPunct="1"/>
            <a:r>
              <a:rPr lang="en-US" altLang="en-US" b="1" dirty="0">
                <a:effectLst/>
              </a:rPr>
              <a:t>Religions of Ancient Near East</a:t>
            </a:r>
            <a:br>
              <a:rPr lang="en-US" altLang="en-US" b="1" dirty="0">
                <a:effectLst/>
              </a:rPr>
            </a:br>
            <a:r>
              <a:rPr lang="en-US" altLang="en-US" sz="2000" b="1" dirty="0">
                <a:solidFill>
                  <a:srgbClr val="FFFFFF"/>
                </a:solidFill>
                <a:effectLst/>
              </a:rPr>
              <a:t>Sumerians, Assyrians, Babylonians, Egyptians, Canaanites, Moabites</a:t>
            </a:r>
            <a:endParaRPr lang="en-US" altLang="en-US" sz="1600" b="1" dirty="0">
              <a:solidFill>
                <a:srgbClr val="FFFFFF"/>
              </a:solidFill>
              <a:effectLst/>
            </a:endParaRPr>
          </a:p>
        </p:txBody>
      </p:sp>
      <p:pic>
        <p:nvPicPr>
          <p:cNvPr id="103426" name="Picture 3" descr="anger ang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6482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body" idx="1"/>
          </p:nvPr>
        </p:nvSpPr>
        <p:spPr>
          <a:xfrm>
            <a:off x="381000" y="1752600"/>
            <a:ext cx="8610600" cy="4495800"/>
          </a:xfrm>
        </p:spPr>
        <p:txBody>
          <a:bodyPr/>
          <a:lstStyle/>
          <a:p>
            <a:pPr eaLnBrk="1" hangingPunct="1"/>
            <a:r>
              <a:rPr lang="en-US" altLang="en-US" b="1" dirty="0"/>
              <a:t>Was there a concept of </a:t>
            </a:r>
            <a:r>
              <a:rPr lang="en-US" altLang="ja-JP" b="1" dirty="0"/>
              <a:t>"</a:t>
            </a:r>
            <a:r>
              <a:rPr lang="en-US" altLang="en-US" b="1" dirty="0"/>
              <a:t>salvation</a:t>
            </a:r>
            <a:r>
              <a:rPr lang="en-US" altLang="ja-JP" b="1" dirty="0"/>
              <a:t>"</a:t>
            </a:r>
            <a:r>
              <a:rPr lang="en-US" altLang="en-US" b="1" dirty="0"/>
              <a:t> among the nations surrounding Israel?</a:t>
            </a:r>
          </a:p>
          <a:p>
            <a:pPr eaLnBrk="1" hangingPunct="1">
              <a:buFont typeface="Wingdings" pitchFamily="2" charset="2"/>
              <a:buNone/>
            </a:pPr>
            <a:endParaRPr lang="en-US" altLang="en-US" b="1" dirty="0"/>
          </a:p>
          <a:p>
            <a:pPr eaLnBrk="1" hangingPunct="1"/>
            <a:r>
              <a:rPr lang="en-US" altLang="en-US" b="1" dirty="0"/>
              <a:t>What were their worldviews and how were these shaped by their religions?</a:t>
            </a:r>
          </a:p>
          <a:p>
            <a:pPr eaLnBrk="1" hangingPunct="1">
              <a:buFont typeface="Wingdings" pitchFamily="2" charset="2"/>
              <a:buNone/>
            </a:pPr>
            <a:endParaRPr lang="en-US" altLang="en-US" b="1" dirty="0"/>
          </a:p>
          <a:p>
            <a:pPr lvl="1" eaLnBrk="1" hangingPunct="1"/>
            <a:r>
              <a:rPr lang="en-US" altLang="en-US" b="1" dirty="0"/>
              <a:t>Their views on life and hereafter</a:t>
            </a:r>
          </a:p>
          <a:p>
            <a:pPr lvl="1" eaLnBrk="1" hangingPunct="1"/>
            <a:r>
              <a:rPr lang="en-US" altLang="en-US" b="1" dirty="0"/>
              <a:t>The kind of gods they worshiped</a:t>
            </a:r>
          </a:p>
        </p:txBody>
      </p:sp>
      <p:sp>
        <p:nvSpPr>
          <p:cNvPr id="5" name="Text Box 21"/>
          <p:cNvSpPr txBox="1">
            <a:spLocks noChangeArrowheads="1"/>
          </p:cNvSpPr>
          <p:nvPr/>
        </p:nvSpPr>
        <p:spPr bwMode="auto">
          <a:xfrm>
            <a:off x="8316913" y="107950"/>
            <a:ext cx="684212"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175e</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0" y="0"/>
            <a:ext cx="9144000" cy="990600"/>
          </a:xfrm>
          <a:solidFill>
            <a:srgbClr val="000000"/>
          </a:solidFill>
        </p:spPr>
        <p:txBody>
          <a:bodyPr/>
          <a:lstStyle/>
          <a:p>
            <a:pPr eaLnBrk="1" hangingPunct="1"/>
            <a:r>
              <a:rPr lang="en-US" altLang="en-US" sz="4100" b="1">
                <a:solidFill>
                  <a:srgbClr val="FFFFFF"/>
                </a:solidFill>
                <a:effectLst/>
              </a:rPr>
              <a:t>Egyptians</a:t>
            </a:r>
          </a:p>
        </p:txBody>
      </p:sp>
      <p:sp>
        <p:nvSpPr>
          <p:cNvPr id="27651" name="Rectangle 3"/>
          <p:cNvSpPr>
            <a:spLocks noGrp="1" noChangeArrowheads="1"/>
          </p:cNvSpPr>
          <p:nvPr>
            <p:ph type="body" idx="1"/>
          </p:nvPr>
        </p:nvSpPr>
        <p:spPr>
          <a:xfrm>
            <a:off x="228600" y="1066800"/>
            <a:ext cx="8839200" cy="3505200"/>
          </a:xfrm>
        </p:spPr>
        <p:txBody>
          <a:bodyPr/>
          <a:lstStyle/>
          <a:p>
            <a:pPr eaLnBrk="1" hangingPunct="1">
              <a:lnSpc>
                <a:spcPct val="90000"/>
              </a:lnSpc>
              <a:buFont typeface="Wingdings" pitchFamily="2" charset="2"/>
              <a:buNone/>
            </a:pPr>
            <a:r>
              <a:rPr lang="en-US" altLang="en-US" sz="2400" b="1"/>
              <a:t>Views on life and thereafter:</a:t>
            </a:r>
            <a:endParaRPr lang="en-US" altLang="en-US" sz="2400" b="1">
              <a:cs typeface="Times New Roman" pitchFamily="18" charset="0"/>
            </a:endParaRPr>
          </a:p>
          <a:p>
            <a:pPr eaLnBrk="1" hangingPunct="1">
              <a:lnSpc>
                <a:spcPct val="90000"/>
              </a:lnSpc>
            </a:pPr>
            <a:r>
              <a:rPr lang="en-US" altLang="en-US" sz="2400" b="1">
                <a:cs typeface="Times New Roman" pitchFamily="18" charset="0"/>
              </a:rPr>
              <a:t>The believed in some form of </a:t>
            </a:r>
            <a:r>
              <a:rPr lang="en-US" altLang="en-US" sz="2400" b="1" u="sng">
                <a:solidFill>
                  <a:srgbClr val="FFFF66"/>
                </a:solidFill>
                <a:cs typeface="Times New Roman" pitchFamily="18" charset="0"/>
              </a:rPr>
              <a:t>next life based on works</a:t>
            </a:r>
            <a:r>
              <a:rPr lang="en-US" altLang="en-US" sz="2400" b="1"/>
              <a:t>.</a:t>
            </a:r>
          </a:p>
          <a:p>
            <a:pPr eaLnBrk="1" hangingPunct="1">
              <a:lnSpc>
                <a:spcPct val="90000"/>
              </a:lnSpc>
            </a:pPr>
            <a:r>
              <a:rPr lang="en-US" altLang="en-US" sz="2400" b="1">
                <a:cs typeface="Times New Roman" pitchFamily="18" charset="0"/>
              </a:rPr>
              <a:t>Death was simply a </a:t>
            </a:r>
            <a:r>
              <a:rPr lang="en-US" altLang="en-US" sz="2400" b="1" u="sng">
                <a:solidFill>
                  <a:srgbClr val="FFFF66"/>
                </a:solidFill>
                <a:cs typeface="Times New Roman" pitchFamily="18" charset="0"/>
              </a:rPr>
              <a:t>temporary interruption</a:t>
            </a:r>
            <a:r>
              <a:rPr lang="en-US" altLang="en-US" sz="2400" b="1">
                <a:cs typeface="Times New Roman" pitchFamily="18" charset="0"/>
              </a:rPr>
              <a:t>.</a:t>
            </a:r>
          </a:p>
          <a:p>
            <a:pPr eaLnBrk="1" hangingPunct="1">
              <a:lnSpc>
                <a:spcPct val="90000"/>
              </a:lnSpc>
            </a:pPr>
            <a:r>
              <a:rPr lang="en-US" altLang="en-US" sz="2400" b="1" u="sng">
                <a:solidFill>
                  <a:srgbClr val="FFFF66"/>
                </a:solidFill>
                <a:cs typeface="Times New Roman" pitchFamily="18" charset="0"/>
              </a:rPr>
              <a:t>Eternal life could be ensured</a:t>
            </a:r>
            <a:r>
              <a:rPr lang="en-US" altLang="en-US" sz="2400" b="1">
                <a:cs typeface="Times New Roman" pitchFamily="18" charset="0"/>
              </a:rPr>
              <a:t> by piety to the gods, preservation of the physical form and the provision of statuary and other funerary equipment. </a:t>
            </a:r>
          </a:p>
          <a:p>
            <a:pPr eaLnBrk="1" hangingPunct="1">
              <a:lnSpc>
                <a:spcPct val="90000"/>
              </a:lnSpc>
            </a:pPr>
            <a:r>
              <a:rPr lang="en-US" altLang="en-US" sz="2400" b="1">
                <a:cs typeface="Times New Roman" pitchFamily="18" charset="0"/>
              </a:rPr>
              <a:t>Their belief in the </a:t>
            </a:r>
            <a:r>
              <a:rPr lang="en-US" altLang="en-US" sz="2400" b="1" u="sng">
                <a:solidFill>
                  <a:srgbClr val="FFFF66"/>
                </a:solidFill>
                <a:cs typeface="Times New Roman" pitchFamily="18" charset="0"/>
              </a:rPr>
              <a:t>rebirth after death</a:t>
            </a:r>
            <a:r>
              <a:rPr lang="en-US" altLang="en-US" sz="2400" b="1">
                <a:cs typeface="Times New Roman" pitchFamily="18" charset="0"/>
              </a:rPr>
              <a:t> became the driving force behind their funeral practices.</a:t>
            </a:r>
          </a:p>
        </p:txBody>
      </p:sp>
      <p:pic>
        <p:nvPicPr>
          <p:cNvPr id="104451" name="Picture 8" descr="funerary - 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343400"/>
            <a:ext cx="85582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p:nvSpPr>
        <p:spPr bwMode="auto">
          <a:xfrm>
            <a:off x="8316913" y="107950"/>
            <a:ext cx="615950"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175f</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0" y="0"/>
            <a:ext cx="9144000" cy="1143000"/>
          </a:xfrm>
          <a:solidFill>
            <a:srgbClr val="000000"/>
          </a:solidFill>
        </p:spPr>
        <p:txBody>
          <a:bodyPr/>
          <a:lstStyle/>
          <a:p>
            <a:pPr eaLnBrk="1" hangingPunct="1"/>
            <a:r>
              <a:rPr lang="en-US" altLang="en-US" sz="4100" b="1" dirty="0">
                <a:solidFill>
                  <a:srgbClr val="FFFFFF"/>
                </a:solidFill>
                <a:effectLst/>
              </a:rPr>
              <a:t>Egyptian Worldview</a:t>
            </a:r>
          </a:p>
        </p:txBody>
      </p:sp>
      <p:sp>
        <p:nvSpPr>
          <p:cNvPr id="28675" name="Rectangle 3"/>
          <p:cNvSpPr>
            <a:spLocks noGrp="1" noChangeArrowheads="1"/>
          </p:cNvSpPr>
          <p:nvPr>
            <p:ph type="body" idx="1"/>
          </p:nvPr>
        </p:nvSpPr>
        <p:spPr>
          <a:xfrm>
            <a:off x="533400" y="1371600"/>
            <a:ext cx="6400800" cy="5181600"/>
          </a:xfrm>
        </p:spPr>
        <p:txBody>
          <a:bodyPr/>
          <a:lstStyle/>
          <a:p>
            <a:pPr eaLnBrk="1" hangingPunct="1">
              <a:lnSpc>
                <a:spcPct val="80000"/>
              </a:lnSpc>
              <a:buFont typeface="Wingdings" pitchFamily="2" charset="2"/>
              <a:buNone/>
            </a:pPr>
            <a:r>
              <a:rPr lang="en-US" altLang="en-US" sz="2800"/>
              <a:t>Views on life and thereafter:</a:t>
            </a:r>
          </a:p>
          <a:p>
            <a:pPr eaLnBrk="1" hangingPunct="1">
              <a:lnSpc>
                <a:spcPct val="80000"/>
              </a:lnSpc>
            </a:pPr>
            <a:r>
              <a:rPr lang="en-US" altLang="en-US" sz="2800">
                <a:cs typeface="Times New Roman" pitchFamily="18" charset="0"/>
              </a:rPr>
              <a:t>Each human consisted of the </a:t>
            </a:r>
            <a:r>
              <a:rPr lang="en-US" altLang="en-US" sz="2800" u="sng">
                <a:solidFill>
                  <a:srgbClr val="FFFF66"/>
                </a:solidFill>
                <a:cs typeface="Times New Roman" pitchFamily="18" charset="0"/>
              </a:rPr>
              <a:t>physical body</a:t>
            </a:r>
            <a:r>
              <a:rPr lang="en-US" altLang="en-US" sz="2800">
                <a:cs typeface="Times New Roman" pitchFamily="18" charset="0"/>
              </a:rPr>
              <a:t>, the </a:t>
            </a:r>
            <a:r>
              <a:rPr lang="fr-FR" altLang="en-US" sz="2800">
                <a:cs typeface="Times New Roman" pitchFamily="18" charset="0"/>
              </a:rPr>
              <a:t>'</a:t>
            </a:r>
            <a:r>
              <a:rPr lang="en-US" altLang="en-US" sz="2800">
                <a:cs typeface="Times New Roman" pitchFamily="18" charset="0"/>
              </a:rPr>
              <a:t>ka</a:t>
            </a:r>
            <a:r>
              <a:rPr lang="fr-FR" altLang="en-US" sz="2800">
                <a:cs typeface="Times New Roman" pitchFamily="18" charset="0"/>
              </a:rPr>
              <a:t>'</a:t>
            </a:r>
            <a:r>
              <a:rPr lang="en-US" altLang="en-US" sz="2800">
                <a:cs typeface="Times New Roman" pitchFamily="18" charset="0"/>
              </a:rPr>
              <a:t>, the </a:t>
            </a:r>
            <a:r>
              <a:rPr lang="fr-FR" altLang="en-US" sz="2800">
                <a:cs typeface="Times New Roman" pitchFamily="18" charset="0"/>
              </a:rPr>
              <a:t>'</a:t>
            </a:r>
            <a:r>
              <a:rPr lang="en-US" altLang="en-US" sz="2800">
                <a:cs typeface="Times New Roman" pitchFamily="18" charset="0"/>
              </a:rPr>
              <a:t>ba</a:t>
            </a:r>
            <a:r>
              <a:rPr lang="fr-FR" altLang="en-US" sz="2800">
                <a:cs typeface="Times New Roman" pitchFamily="18" charset="0"/>
              </a:rPr>
              <a:t>'</a:t>
            </a:r>
            <a:r>
              <a:rPr lang="en-US" altLang="en-US" sz="2800">
                <a:cs typeface="Times New Roman" pitchFamily="18" charset="0"/>
              </a:rPr>
              <a:t>, and the </a:t>
            </a:r>
            <a:r>
              <a:rPr lang="fr-FR" altLang="en-US" sz="2800">
                <a:cs typeface="Times New Roman" pitchFamily="18" charset="0"/>
              </a:rPr>
              <a:t>'</a:t>
            </a:r>
            <a:r>
              <a:rPr lang="en-US" altLang="en-US" sz="2800">
                <a:cs typeface="Times New Roman" pitchFamily="18" charset="0"/>
              </a:rPr>
              <a:t>akh</a:t>
            </a:r>
            <a:r>
              <a:rPr lang="fr-FR" altLang="en-US" sz="2800">
                <a:cs typeface="Times New Roman" pitchFamily="18" charset="0"/>
              </a:rPr>
              <a:t>'</a:t>
            </a:r>
            <a:r>
              <a:rPr lang="en-US" altLang="en-US" sz="2800">
                <a:cs typeface="Times New Roman" pitchFamily="18" charset="0"/>
              </a:rPr>
              <a:t>.</a:t>
            </a:r>
          </a:p>
          <a:p>
            <a:pPr eaLnBrk="1" hangingPunct="1">
              <a:lnSpc>
                <a:spcPct val="80000"/>
              </a:lnSpc>
            </a:pPr>
            <a:r>
              <a:rPr lang="en-US" altLang="en-US" sz="2800">
                <a:cs typeface="Times New Roman" pitchFamily="18" charset="0"/>
              </a:rPr>
              <a:t>To enjoy the afterlife, </a:t>
            </a:r>
            <a:r>
              <a:rPr lang="en-US" altLang="en-US" sz="2800" u="sng">
                <a:solidFill>
                  <a:srgbClr val="FFFF66"/>
                </a:solidFill>
                <a:cs typeface="Times New Roman" pitchFamily="18" charset="0"/>
              </a:rPr>
              <a:t>all these elements had to be sustained</a:t>
            </a:r>
            <a:r>
              <a:rPr lang="en-US" altLang="en-US" sz="2800">
                <a:cs typeface="Times New Roman" pitchFamily="18" charset="0"/>
              </a:rPr>
              <a:t> and protected from harm. </a:t>
            </a:r>
          </a:p>
          <a:p>
            <a:pPr eaLnBrk="1" hangingPunct="1">
              <a:lnSpc>
                <a:spcPct val="80000"/>
              </a:lnSpc>
            </a:pPr>
            <a:r>
              <a:rPr lang="en-US" altLang="en-US" sz="2800" u="sng">
                <a:solidFill>
                  <a:srgbClr val="FFFF66"/>
                </a:solidFill>
                <a:cs typeface="Times New Roman" pitchFamily="18" charset="0"/>
              </a:rPr>
              <a:t>Man must live according to ma</a:t>
            </a:r>
            <a:r>
              <a:rPr lang="fr-FR" altLang="ja-JP" sz="2800" u="sng">
                <a:solidFill>
                  <a:srgbClr val="FFFF66"/>
                </a:solidFill>
                <a:cs typeface="Times New Roman" pitchFamily="18" charset="0"/>
              </a:rPr>
              <a:t>'</a:t>
            </a:r>
            <a:r>
              <a:rPr lang="en-US" altLang="en-US" sz="2800" u="sng">
                <a:solidFill>
                  <a:srgbClr val="FFFF66"/>
                </a:solidFill>
                <a:cs typeface="Times New Roman" pitchFamily="18" charset="0"/>
              </a:rPr>
              <a:t>at</a:t>
            </a:r>
            <a:r>
              <a:rPr lang="en-US" altLang="en-US" sz="2800">
                <a:cs typeface="Times New Roman" pitchFamily="18" charset="0"/>
              </a:rPr>
              <a:t>, the Egyptian concept of justice and righteousness. </a:t>
            </a:r>
          </a:p>
          <a:p>
            <a:pPr eaLnBrk="1" hangingPunct="1">
              <a:lnSpc>
                <a:spcPct val="80000"/>
              </a:lnSpc>
            </a:pPr>
            <a:r>
              <a:rPr lang="en-US" altLang="en-US" sz="2800">
                <a:cs typeface="Times New Roman" pitchFamily="18" charset="0"/>
              </a:rPr>
              <a:t>All of Ancient Egypt was based on religion as their beliefs were vitally important to them</a:t>
            </a:r>
            <a:r>
              <a:rPr lang="en-US" altLang="en-US" sz="2800"/>
              <a:t>.</a:t>
            </a:r>
          </a:p>
        </p:txBody>
      </p:sp>
      <p:pic>
        <p:nvPicPr>
          <p:cNvPr id="105475" name="Picture 4" descr="maat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86600" y="2057400"/>
            <a:ext cx="1905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p:nvSpPr>
        <p:spPr bwMode="auto">
          <a:xfrm>
            <a:off x="8316913" y="107950"/>
            <a:ext cx="615950"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175f</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0" y="0"/>
            <a:ext cx="9144000" cy="1143000"/>
          </a:xfrm>
          <a:solidFill>
            <a:srgbClr val="000000"/>
          </a:solidFill>
        </p:spPr>
        <p:txBody>
          <a:bodyPr/>
          <a:lstStyle/>
          <a:p>
            <a:pPr eaLnBrk="1" hangingPunct="1"/>
            <a:r>
              <a:rPr lang="en-US" altLang="en-US" sz="4100" b="1" dirty="0">
                <a:solidFill>
                  <a:srgbClr val="FFFFFF"/>
                </a:solidFill>
                <a:effectLst/>
              </a:rPr>
              <a:t>Egyptian Gods</a:t>
            </a:r>
          </a:p>
        </p:txBody>
      </p:sp>
      <p:sp>
        <p:nvSpPr>
          <p:cNvPr id="26627" name="Rectangle 3"/>
          <p:cNvSpPr>
            <a:spLocks noGrp="1" noChangeArrowheads="1"/>
          </p:cNvSpPr>
          <p:nvPr>
            <p:ph type="body" idx="1"/>
          </p:nvPr>
        </p:nvSpPr>
        <p:spPr>
          <a:xfrm>
            <a:off x="0" y="1371600"/>
            <a:ext cx="6477000" cy="5410200"/>
          </a:xfrm>
        </p:spPr>
        <p:txBody>
          <a:bodyPr/>
          <a:lstStyle/>
          <a:p>
            <a:pPr eaLnBrk="1" hangingPunct="1"/>
            <a:r>
              <a:rPr lang="en-US" altLang="en-US" sz="2400" b="1"/>
              <a:t>Like the Sumerians, they had a </a:t>
            </a:r>
            <a:r>
              <a:rPr lang="en-US" altLang="en-US" sz="2400" b="1" u="sng">
                <a:solidFill>
                  <a:srgbClr val="FFFF66"/>
                </a:solidFill>
              </a:rPr>
              <a:t>pantheon of gods</a:t>
            </a:r>
            <a:r>
              <a:rPr lang="en-US" altLang="en-US" sz="2400" b="1"/>
              <a:t> – Hapi, Re, Osiris, Seth… </a:t>
            </a:r>
          </a:p>
          <a:p>
            <a:pPr eaLnBrk="1" hangingPunct="1">
              <a:buFont typeface="Wingdings" pitchFamily="2" charset="2"/>
              <a:buNone/>
            </a:pPr>
            <a:endParaRPr lang="en-US" altLang="en-US" sz="2400" b="1"/>
          </a:p>
          <a:p>
            <a:pPr eaLnBrk="1" hangingPunct="1"/>
            <a:r>
              <a:rPr lang="en-US" altLang="en-US" sz="2400" b="1">
                <a:cs typeface="Times New Roman" pitchFamily="18" charset="0"/>
              </a:rPr>
              <a:t>They believed that </a:t>
            </a:r>
            <a:r>
              <a:rPr lang="en-US" altLang="en-US" sz="2400" b="1" u="sng">
                <a:solidFill>
                  <a:srgbClr val="FFFF66"/>
                </a:solidFill>
                <a:cs typeface="Times New Roman" pitchFamily="18" charset="0"/>
              </a:rPr>
              <a:t>Osiris presides over the netherworld</a:t>
            </a:r>
            <a:r>
              <a:rPr lang="en-US" altLang="en-US" sz="2400" b="1">
                <a:cs typeface="Times New Roman" pitchFamily="18" charset="0"/>
              </a:rPr>
              <a:t> and judges everyone there according to ma</a:t>
            </a:r>
            <a:r>
              <a:rPr lang="fr-FR" altLang="ja-JP" sz="2400" b="1">
                <a:cs typeface="Times New Roman" pitchFamily="18" charset="0"/>
              </a:rPr>
              <a:t>'</a:t>
            </a:r>
            <a:r>
              <a:rPr lang="en-US" altLang="en-US" sz="2400" b="1">
                <a:cs typeface="Times New Roman" pitchFamily="18" charset="0"/>
              </a:rPr>
              <a:t>at.</a:t>
            </a:r>
          </a:p>
          <a:p>
            <a:pPr eaLnBrk="1" hangingPunct="1">
              <a:buFont typeface="Wingdings" pitchFamily="2" charset="2"/>
              <a:buNone/>
            </a:pPr>
            <a:endParaRPr lang="en-US" altLang="en-US" sz="2400" b="1">
              <a:cs typeface="Times New Roman" pitchFamily="18" charset="0"/>
            </a:endParaRPr>
          </a:p>
          <a:p>
            <a:pPr eaLnBrk="1" hangingPunct="1"/>
            <a:r>
              <a:rPr lang="en-US" altLang="en-US" sz="2400" b="1">
                <a:cs typeface="Times New Roman" pitchFamily="18" charset="0"/>
              </a:rPr>
              <a:t>Man was </a:t>
            </a:r>
            <a:r>
              <a:rPr lang="en-US" altLang="en-US" sz="2400" b="1" u="sng">
                <a:solidFill>
                  <a:srgbClr val="FFFF66"/>
                </a:solidFill>
                <a:cs typeface="Times New Roman" pitchFamily="18" charset="0"/>
              </a:rPr>
              <a:t>commanded to reflect divine harmony</a:t>
            </a:r>
            <a:r>
              <a:rPr lang="en-US" altLang="en-US" sz="2400" b="1">
                <a:cs typeface="Times New Roman" pitchFamily="18" charset="0"/>
              </a:rPr>
              <a:t> by assuming a spirit of quietude, reasonable behavior, cooperation, and a recognition of the eternal qualities of existence.</a:t>
            </a:r>
            <a:endParaRPr lang="en-US" altLang="en-US" sz="2400" b="1"/>
          </a:p>
        </p:txBody>
      </p:sp>
      <p:pic>
        <p:nvPicPr>
          <p:cNvPr id="106499" name="Picture 5" descr="osiri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29400" y="457200"/>
            <a:ext cx="2047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7" descr="anubisd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038600"/>
            <a:ext cx="18288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6" descr="anubi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45238" y="2743200"/>
            <a:ext cx="10461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p:cNvSpPr txBox="1">
            <a:spLocks noChangeArrowheads="1"/>
          </p:cNvSpPr>
          <p:nvPr/>
        </p:nvSpPr>
        <p:spPr bwMode="auto">
          <a:xfrm>
            <a:off x="8316913" y="107950"/>
            <a:ext cx="615950"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175f</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4" descr="FloodTablet - gilgamesh"/>
          <p:cNvPicPr>
            <a:picLocks noChangeAspect="1" noChangeArrowheads="1"/>
          </p:cNvPicPr>
          <p:nvPr/>
        </p:nvPicPr>
        <p:blipFill>
          <a:blip r:embed="rId3" cstate="screen">
            <a:clrChange>
              <a:clrFrom>
                <a:srgbClr val="6F0A00"/>
              </a:clrFrom>
              <a:clrTo>
                <a:srgbClr val="6F0A00">
                  <a:alpha val="0"/>
                </a:srgbClr>
              </a:clrTo>
            </a:clrChange>
            <a:extLst>
              <a:ext uri="{28A0092B-C50C-407E-A947-70E740481C1C}">
                <a14:useLocalDpi xmlns:a14="http://schemas.microsoft.com/office/drawing/2010/main" val="0"/>
              </a:ext>
            </a:extLst>
          </a:blip>
          <a:srcRect/>
          <a:stretch>
            <a:fillRect/>
          </a:stretch>
        </p:blipFill>
        <p:spPr bwMode="auto">
          <a:xfrm>
            <a:off x="6565900" y="1371600"/>
            <a:ext cx="25781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2"/>
          <p:cNvSpPr>
            <a:spLocks noGrp="1" noChangeArrowheads="1"/>
          </p:cNvSpPr>
          <p:nvPr>
            <p:ph type="title"/>
          </p:nvPr>
        </p:nvSpPr>
        <p:spPr>
          <a:xfrm>
            <a:off x="0" y="228600"/>
            <a:ext cx="9144000" cy="1143000"/>
          </a:xfrm>
          <a:solidFill>
            <a:srgbClr val="000000"/>
          </a:solidFill>
        </p:spPr>
        <p:txBody>
          <a:bodyPr/>
          <a:lstStyle/>
          <a:p>
            <a:pPr eaLnBrk="1" hangingPunct="1"/>
            <a:r>
              <a:rPr lang="en-US" altLang="en-US" sz="4100" b="1">
                <a:solidFill>
                  <a:srgbClr val="FFFFFF"/>
                </a:solidFill>
                <a:effectLst/>
              </a:rPr>
              <a:t>Sumerians, Assyrians, Babylonians</a:t>
            </a:r>
          </a:p>
        </p:txBody>
      </p:sp>
      <p:sp>
        <p:nvSpPr>
          <p:cNvPr id="24579" name="Rectangle 3"/>
          <p:cNvSpPr>
            <a:spLocks noGrp="1" noChangeArrowheads="1"/>
          </p:cNvSpPr>
          <p:nvPr>
            <p:ph type="body" idx="1"/>
          </p:nvPr>
        </p:nvSpPr>
        <p:spPr>
          <a:xfrm>
            <a:off x="381000" y="1676400"/>
            <a:ext cx="8229600" cy="5181600"/>
          </a:xfrm>
        </p:spPr>
        <p:txBody>
          <a:bodyPr/>
          <a:lstStyle/>
          <a:p>
            <a:pPr eaLnBrk="1" hangingPunct="1">
              <a:lnSpc>
                <a:spcPct val="80000"/>
              </a:lnSpc>
              <a:buFont typeface="Wingdings" pitchFamily="2" charset="2"/>
              <a:buNone/>
            </a:pPr>
            <a:r>
              <a:rPr lang="en-US" altLang="en-US" sz="2800" b="1" u="sng"/>
              <a:t>Views on life and thereafte</a:t>
            </a:r>
            <a:r>
              <a:rPr lang="en-US" altLang="en-US" sz="2800" b="1"/>
              <a:t>r:</a:t>
            </a:r>
          </a:p>
          <a:p>
            <a:pPr eaLnBrk="1" hangingPunct="1">
              <a:lnSpc>
                <a:spcPct val="80000"/>
              </a:lnSpc>
              <a:buFont typeface="Wingdings" pitchFamily="2" charset="2"/>
              <a:buNone/>
            </a:pPr>
            <a:endParaRPr lang="en-US" altLang="en-US" sz="2800" b="1"/>
          </a:p>
          <a:p>
            <a:pPr eaLnBrk="1" hangingPunct="1">
              <a:lnSpc>
                <a:spcPct val="80000"/>
              </a:lnSpc>
            </a:pPr>
            <a:r>
              <a:rPr lang="en-US" altLang="en-US" sz="2800" b="1"/>
              <a:t>Believed in a sacred land or </a:t>
            </a:r>
            <a:br>
              <a:rPr lang="en-US" altLang="en-US" sz="2800" b="1"/>
            </a:br>
            <a:r>
              <a:rPr lang="en-US" altLang="en-US" sz="2800" b="1"/>
              <a:t>paradise called Dilmun reserved </a:t>
            </a:r>
            <a:br>
              <a:rPr lang="en-US" altLang="en-US" sz="2800" b="1"/>
            </a:br>
            <a:r>
              <a:rPr lang="en-US" altLang="en-US" sz="2800" b="1"/>
              <a:t>only for the gods</a:t>
            </a:r>
          </a:p>
          <a:p>
            <a:pPr eaLnBrk="1" hangingPunct="1">
              <a:lnSpc>
                <a:spcPct val="80000"/>
              </a:lnSpc>
              <a:buFont typeface="Wingdings" pitchFamily="2" charset="2"/>
              <a:buNone/>
            </a:pPr>
            <a:endParaRPr lang="en-US" altLang="en-US" sz="2800" b="1"/>
          </a:p>
          <a:p>
            <a:pPr eaLnBrk="1" hangingPunct="1">
              <a:lnSpc>
                <a:spcPct val="80000"/>
              </a:lnSpc>
            </a:pPr>
            <a:r>
              <a:rPr lang="en-US" altLang="en-US" sz="2800" b="1"/>
              <a:t>Thought humans are not destined for it but will end up in the Netherworld after death</a:t>
            </a:r>
          </a:p>
          <a:p>
            <a:pPr eaLnBrk="1" hangingPunct="1">
              <a:lnSpc>
                <a:spcPct val="80000"/>
              </a:lnSpc>
              <a:buFont typeface="Wingdings" pitchFamily="2" charset="2"/>
              <a:buNone/>
            </a:pPr>
            <a:endParaRPr lang="en-US" altLang="en-US" sz="2800" b="1"/>
          </a:p>
          <a:p>
            <a:pPr eaLnBrk="1" hangingPunct="1">
              <a:lnSpc>
                <a:spcPct val="80000"/>
              </a:lnSpc>
            </a:pPr>
            <a:r>
              <a:rPr lang="en-US" altLang="en-US" sz="2800" b="1"/>
              <a:t>Blamed the existence of evil on </a:t>
            </a:r>
            <a:r>
              <a:rPr lang="en-US" altLang="en-US" sz="2800" b="1">
                <a:cs typeface="Times New Roman" pitchFamily="18" charset="0"/>
              </a:rPr>
              <a:t>demonizing powers and forces that manipulate men as pawns on a chessboard so that man is a victim.</a:t>
            </a:r>
            <a:endParaRPr lang="en-US" altLang="en-US" sz="2800" b="1"/>
          </a:p>
        </p:txBody>
      </p:sp>
      <p:sp>
        <p:nvSpPr>
          <p:cNvPr id="5" name="Text Box 21"/>
          <p:cNvSpPr txBox="1">
            <a:spLocks noChangeArrowheads="1"/>
          </p:cNvSpPr>
          <p:nvPr/>
        </p:nvSpPr>
        <p:spPr bwMode="auto">
          <a:xfrm>
            <a:off x="8316913" y="107950"/>
            <a:ext cx="701675"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175g</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0" y="228600"/>
            <a:ext cx="9144000" cy="1143000"/>
          </a:xfrm>
          <a:solidFill>
            <a:srgbClr val="000000"/>
          </a:solidFill>
        </p:spPr>
        <p:txBody>
          <a:bodyPr/>
          <a:lstStyle/>
          <a:p>
            <a:pPr eaLnBrk="1" hangingPunct="1"/>
            <a:r>
              <a:rPr lang="en-US" altLang="en-US" sz="4100" b="1">
                <a:solidFill>
                  <a:srgbClr val="FFFFFF"/>
                </a:solidFill>
                <a:effectLst/>
              </a:rPr>
              <a:t>Sumerians, Assyrians, Babylonians</a:t>
            </a:r>
          </a:p>
        </p:txBody>
      </p:sp>
      <p:sp>
        <p:nvSpPr>
          <p:cNvPr id="25603" name="Rectangle 3"/>
          <p:cNvSpPr>
            <a:spLocks noGrp="1" noChangeArrowheads="1"/>
          </p:cNvSpPr>
          <p:nvPr>
            <p:ph type="body" idx="1"/>
          </p:nvPr>
        </p:nvSpPr>
        <p:spPr>
          <a:xfrm>
            <a:off x="533400" y="1412776"/>
            <a:ext cx="8229600" cy="3505200"/>
          </a:xfrm>
        </p:spPr>
        <p:txBody>
          <a:bodyPr/>
          <a:lstStyle/>
          <a:p>
            <a:pPr eaLnBrk="1" hangingPunct="1">
              <a:lnSpc>
                <a:spcPct val="90000"/>
              </a:lnSpc>
              <a:buFont typeface="Wingdings" pitchFamily="2" charset="2"/>
              <a:buNone/>
            </a:pPr>
            <a:r>
              <a:rPr lang="en-US" altLang="en-US" sz="2800" b="1" dirty="0"/>
              <a:t>The gods they worshiped:</a:t>
            </a:r>
          </a:p>
          <a:p>
            <a:pPr eaLnBrk="1" hangingPunct="1">
              <a:lnSpc>
                <a:spcPct val="90000"/>
              </a:lnSpc>
              <a:buFont typeface="Wingdings" pitchFamily="2" charset="2"/>
              <a:buNone/>
            </a:pPr>
            <a:endParaRPr lang="en-US" altLang="en-US" sz="1800" b="1" dirty="0"/>
          </a:p>
          <a:p>
            <a:pPr eaLnBrk="1" hangingPunct="1">
              <a:lnSpc>
                <a:spcPct val="90000"/>
              </a:lnSpc>
            </a:pPr>
            <a:r>
              <a:rPr lang="en-US" altLang="en-US" sz="2800" b="1" dirty="0"/>
              <a:t>Chief among the </a:t>
            </a:r>
            <a:r>
              <a:rPr lang="en-US" altLang="en-US" sz="2800" b="1" u="sng" dirty="0">
                <a:solidFill>
                  <a:srgbClr val="FFFF66"/>
                </a:solidFill>
              </a:rPr>
              <a:t>pantheon of gods</a:t>
            </a:r>
            <a:r>
              <a:rPr lang="en-US" altLang="en-US" sz="2800" b="1" dirty="0"/>
              <a:t> – An, Enlil, Inanna, Enki, Nanna and Utu.</a:t>
            </a:r>
          </a:p>
          <a:p>
            <a:pPr eaLnBrk="1" hangingPunct="1">
              <a:lnSpc>
                <a:spcPct val="90000"/>
              </a:lnSpc>
              <a:buFont typeface="Wingdings" pitchFamily="2" charset="2"/>
              <a:buNone/>
            </a:pPr>
            <a:endParaRPr lang="en-US" altLang="en-US" sz="1800" b="1" dirty="0"/>
          </a:p>
          <a:p>
            <a:pPr eaLnBrk="1" hangingPunct="1">
              <a:lnSpc>
                <a:spcPct val="90000"/>
              </a:lnSpc>
            </a:pPr>
            <a:r>
              <a:rPr lang="en-US" altLang="en-US" sz="2800" b="1" dirty="0"/>
              <a:t>Incest, fighting, lazy, manipulative</a:t>
            </a:r>
          </a:p>
          <a:p>
            <a:pPr eaLnBrk="1" hangingPunct="1">
              <a:lnSpc>
                <a:spcPct val="90000"/>
              </a:lnSpc>
              <a:buNone/>
            </a:pPr>
            <a:endParaRPr lang="en-US" altLang="en-US" sz="2800" b="1" dirty="0"/>
          </a:p>
          <a:p>
            <a:pPr eaLnBrk="1" hangingPunct="1">
              <a:lnSpc>
                <a:spcPct val="90000"/>
              </a:lnSpc>
            </a:pPr>
            <a:r>
              <a:rPr lang="en-US" altLang="en-US" sz="2800" b="1" dirty="0"/>
              <a:t>The gods created humans to be their slaves</a:t>
            </a:r>
          </a:p>
        </p:txBody>
      </p:sp>
      <p:pic>
        <p:nvPicPr>
          <p:cNvPr id="108547" name="Picture 4" descr="egyptiang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927600"/>
            <a:ext cx="60960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p:nvSpPr>
        <p:spPr bwMode="auto">
          <a:xfrm>
            <a:off x="8316913" y="107950"/>
            <a:ext cx="701675"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175g</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0" y="0"/>
            <a:ext cx="9144000" cy="1143000"/>
          </a:xfrm>
          <a:solidFill>
            <a:srgbClr val="000000"/>
          </a:solidFill>
        </p:spPr>
        <p:txBody>
          <a:bodyPr/>
          <a:lstStyle/>
          <a:p>
            <a:pPr eaLnBrk="1" hangingPunct="1"/>
            <a:r>
              <a:rPr lang="en-US" altLang="en-US" sz="4100" b="1">
                <a:solidFill>
                  <a:srgbClr val="FFFFFF"/>
                </a:solidFill>
                <a:effectLst/>
              </a:rPr>
              <a:t>Canaanites</a:t>
            </a:r>
          </a:p>
        </p:txBody>
      </p:sp>
      <p:sp>
        <p:nvSpPr>
          <p:cNvPr id="29699" name="Rectangle 3"/>
          <p:cNvSpPr>
            <a:spLocks noGrp="1" noChangeArrowheads="1"/>
          </p:cNvSpPr>
          <p:nvPr>
            <p:ph type="body" idx="1"/>
          </p:nvPr>
        </p:nvSpPr>
        <p:spPr>
          <a:xfrm>
            <a:off x="228600" y="1295400"/>
            <a:ext cx="6705600" cy="5334000"/>
          </a:xfrm>
        </p:spPr>
        <p:txBody>
          <a:bodyPr/>
          <a:lstStyle/>
          <a:p>
            <a:pPr eaLnBrk="1" hangingPunct="1">
              <a:lnSpc>
                <a:spcPct val="90000"/>
              </a:lnSpc>
              <a:buFont typeface="Wingdings" pitchFamily="2" charset="2"/>
              <a:buNone/>
            </a:pPr>
            <a:r>
              <a:rPr lang="en-US" altLang="en-US" sz="2800" b="1" u="sng"/>
              <a:t>The gods they worshiped:</a:t>
            </a:r>
          </a:p>
          <a:p>
            <a:pPr eaLnBrk="1" hangingPunct="1">
              <a:lnSpc>
                <a:spcPct val="90000"/>
              </a:lnSpc>
            </a:pPr>
            <a:r>
              <a:rPr lang="en-US" altLang="en-US" sz="2800" b="1" u="sng">
                <a:solidFill>
                  <a:srgbClr val="FFFF66"/>
                </a:solidFill>
              </a:rPr>
              <a:t>Pantheon of gods</a:t>
            </a:r>
            <a:r>
              <a:rPr lang="en-US" altLang="en-US" sz="2800" b="1"/>
              <a:t> – </a:t>
            </a:r>
            <a:r>
              <a:rPr lang="en-US" altLang="en-US" sz="2800" b="1">
                <a:cs typeface="Times New Roman" pitchFamily="18" charset="0"/>
              </a:rPr>
              <a:t>El</a:t>
            </a:r>
            <a:r>
              <a:rPr lang="en-US" altLang="en-US" sz="2800" b="1"/>
              <a:t>, </a:t>
            </a:r>
            <a:r>
              <a:rPr lang="en-US" altLang="en-US" sz="2800" b="1">
                <a:cs typeface="Times New Roman" pitchFamily="18" charset="0"/>
              </a:rPr>
              <a:t>Hadad </a:t>
            </a:r>
            <a:r>
              <a:rPr lang="en-US" altLang="en-US" sz="2800" b="1"/>
              <a:t>(</a:t>
            </a:r>
            <a:r>
              <a:rPr lang="en-US" altLang="en-US" sz="2800" b="1">
                <a:cs typeface="Times New Roman" pitchFamily="18" charset="0"/>
              </a:rPr>
              <a:t>Baal</a:t>
            </a:r>
            <a:r>
              <a:rPr lang="en-US" altLang="en-US" sz="2800" b="1"/>
              <a:t>), </a:t>
            </a:r>
            <a:r>
              <a:rPr lang="en-US" altLang="en-US" sz="2800" b="1">
                <a:cs typeface="Times New Roman" pitchFamily="18" charset="0"/>
              </a:rPr>
              <a:t>Dagan</a:t>
            </a:r>
            <a:r>
              <a:rPr lang="en-US" altLang="en-US" sz="2800" b="1"/>
              <a:t>, </a:t>
            </a:r>
            <a:r>
              <a:rPr lang="en-US" altLang="en-US" sz="2800" b="1">
                <a:cs typeface="Times New Roman" pitchFamily="18" charset="0"/>
              </a:rPr>
              <a:t>Ashtart (Ishtar</a:t>
            </a:r>
            <a:r>
              <a:rPr lang="en-US" altLang="en-US" sz="2800" b="1"/>
              <a:t>), </a:t>
            </a:r>
            <a:r>
              <a:rPr lang="en-US" altLang="en-US" sz="2800" b="1">
                <a:cs typeface="Times New Roman" pitchFamily="18" charset="0"/>
              </a:rPr>
              <a:t>Anat</a:t>
            </a:r>
            <a:r>
              <a:rPr lang="en-US" altLang="en-US" sz="2800" b="1"/>
              <a:t>…</a:t>
            </a:r>
          </a:p>
          <a:p>
            <a:pPr eaLnBrk="1" hangingPunct="1">
              <a:lnSpc>
                <a:spcPct val="90000"/>
              </a:lnSpc>
              <a:buFont typeface="Wingdings" pitchFamily="2" charset="2"/>
              <a:buNone/>
            </a:pPr>
            <a:endParaRPr lang="en-US" altLang="en-US" sz="2800" b="1" u="sng"/>
          </a:p>
          <a:p>
            <a:pPr eaLnBrk="1" hangingPunct="1">
              <a:lnSpc>
                <a:spcPct val="90000"/>
              </a:lnSpc>
              <a:buFont typeface="Wingdings" pitchFamily="2" charset="2"/>
              <a:buNone/>
            </a:pPr>
            <a:r>
              <a:rPr lang="en-US" altLang="en-US" sz="2800" b="1" u="sng"/>
              <a:t>Views on life and thereafter:</a:t>
            </a:r>
          </a:p>
          <a:p>
            <a:pPr eaLnBrk="1" hangingPunct="1">
              <a:lnSpc>
                <a:spcPct val="90000"/>
              </a:lnSpc>
            </a:pPr>
            <a:r>
              <a:rPr lang="en-US" altLang="en-US" sz="2800" b="1">
                <a:cs typeface="Times New Roman" pitchFamily="18" charset="0"/>
              </a:rPr>
              <a:t>Canaanites were</a:t>
            </a:r>
            <a:r>
              <a:rPr lang="en-US" altLang="en-US" sz="2800" b="1">
                <a:solidFill>
                  <a:srgbClr val="FFFF66"/>
                </a:solidFill>
                <a:cs typeface="Times New Roman" pitchFamily="18" charset="0"/>
              </a:rPr>
              <a:t> </a:t>
            </a:r>
            <a:r>
              <a:rPr lang="en-US" altLang="en-US" sz="2800" b="1" u="sng">
                <a:solidFill>
                  <a:srgbClr val="FFFF66"/>
                </a:solidFill>
                <a:cs typeface="Times New Roman" pitchFamily="18" charset="0"/>
              </a:rPr>
              <a:t>polytheistic</a:t>
            </a:r>
            <a:r>
              <a:rPr lang="en-US" altLang="en-US" sz="2800" b="1">
                <a:solidFill>
                  <a:srgbClr val="FFFF66"/>
                </a:solidFill>
                <a:cs typeface="Times New Roman" pitchFamily="18" charset="0"/>
              </a:rPr>
              <a:t> </a:t>
            </a:r>
            <a:r>
              <a:rPr lang="en-US" altLang="en-US" sz="2800" b="1">
                <a:cs typeface="Times New Roman" pitchFamily="18" charset="0"/>
              </a:rPr>
              <a:t>in their cultic practices – </a:t>
            </a:r>
            <a:r>
              <a:rPr lang="en-US" altLang="ja-JP" sz="2800" b="1">
                <a:cs typeface="Times New Roman" pitchFamily="18" charset="0"/>
              </a:rPr>
              <a:t>"</a:t>
            </a:r>
            <a:r>
              <a:rPr lang="en-US" altLang="en-US" sz="2800" b="1">
                <a:cs typeface="Times New Roman" pitchFamily="18" charset="0"/>
              </a:rPr>
              <a:t>Ba-al Cycle</a:t>
            </a:r>
            <a:r>
              <a:rPr lang="en-US" altLang="ja-JP" sz="2800" b="1">
                <a:cs typeface="Times New Roman" pitchFamily="18" charset="0"/>
              </a:rPr>
              <a:t>"</a:t>
            </a:r>
            <a:endParaRPr lang="en-US" altLang="en-US" sz="2800" b="1">
              <a:cs typeface="Times New Roman" pitchFamily="18" charset="0"/>
            </a:endParaRPr>
          </a:p>
          <a:p>
            <a:pPr eaLnBrk="1" hangingPunct="1">
              <a:lnSpc>
                <a:spcPct val="90000"/>
              </a:lnSpc>
              <a:buFont typeface="Wingdings" pitchFamily="2" charset="2"/>
              <a:buNone/>
            </a:pPr>
            <a:endParaRPr lang="en-US" altLang="en-US" sz="2800" b="1"/>
          </a:p>
          <a:p>
            <a:pPr eaLnBrk="1" hangingPunct="1">
              <a:lnSpc>
                <a:spcPct val="90000"/>
              </a:lnSpc>
            </a:pPr>
            <a:r>
              <a:rPr lang="en-US" altLang="en-US" sz="2800" b="1">
                <a:cs typeface="Times New Roman" pitchFamily="18" charset="0"/>
              </a:rPr>
              <a:t>Their religious practices were </a:t>
            </a:r>
            <a:r>
              <a:rPr lang="en-US" altLang="en-US" sz="2800" b="1" u="sng">
                <a:solidFill>
                  <a:srgbClr val="FFFF66"/>
                </a:solidFill>
                <a:cs typeface="Times New Roman" pitchFamily="18" charset="0"/>
              </a:rPr>
              <a:t>more concerned about the here and now</a:t>
            </a:r>
            <a:r>
              <a:rPr lang="en-US" altLang="en-US" sz="2800" b="1">
                <a:cs typeface="Times New Roman" pitchFamily="18" charset="0"/>
              </a:rPr>
              <a:t> rather than the here-after.</a:t>
            </a:r>
            <a:r>
              <a:rPr lang="en-US" altLang="en-US" sz="2800" b="1"/>
              <a:t> </a:t>
            </a:r>
          </a:p>
        </p:txBody>
      </p:sp>
      <p:pic>
        <p:nvPicPr>
          <p:cNvPr id="109571" name="Picture 5" descr="ishta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498600"/>
            <a:ext cx="21209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p:nvSpPr>
        <p:spPr bwMode="auto">
          <a:xfrm>
            <a:off x="8316913" y="107950"/>
            <a:ext cx="701675"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175g</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457200" y="228600"/>
            <a:ext cx="8229600" cy="1143000"/>
          </a:xfrm>
          <a:solidFill>
            <a:srgbClr val="000000"/>
          </a:solidFill>
        </p:spPr>
        <p:txBody>
          <a:bodyPr/>
          <a:lstStyle/>
          <a:p>
            <a:pPr eaLnBrk="1" hangingPunct="1"/>
            <a:r>
              <a:rPr lang="en-US" altLang="en-US" sz="4100" b="1" dirty="0">
                <a:solidFill>
                  <a:srgbClr val="FFFFFF"/>
                </a:solidFill>
                <a:effectLst/>
              </a:rPr>
              <a:t>Moabites</a:t>
            </a:r>
          </a:p>
        </p:txBody>
      </p:sp>
      <p:sp>
        <p:nvSpPr>
          <p:cNvPr id="30723" name="Rectangle 3"/>
          <p:cNvSpPr>
            <a:spLocks noGrp="1" noChangeArrowheads="1"/>
          </p:cNvSpPr>
          <p:nvPr>
            <p:ph type="body" idx="1"/>
          </p:nvPr>
        </p:nvSpPr>
        <p:spPr>
          <a:xfrm>
            <a:off x="0" y="2286000"/>
            <a:ext cx="5283200" cy="4419600"/>
          </a:xfrm>
        </p:spPr>
        <p:txBody>
          <a:bodyPr/>
          <a:lstStyle/>
          <a:p>
            <a:pPr eaLnBrk="1" hangingPunct="1">
              <a:lnSpc>
                <a:spcPct val="80000"/>
              </a:lnSpc>
            </a:pPr>
            <a:r>
              <a:rPr lang="en-US" altLang="en-US" sz="2800" b="1" u="sng" dirty="0">
                <a:solidFill>
                  <a:srgbClr val="FFFF66"/>
                </a:solidFill>
                <a:cs typeface="Times New Roman" pitchFamily="18" charset="0"/>
              </a:rPr>
              <a:t>Chemosh</a:t>
            </a:r>
            <a:r>
              <a:rPr lang="en-US" altLang="en-US" sz="2800" b="1" dirty="0">
                <a:cs typeface="Times New Roman" pitchFamily="18" charset="0"/>
              </a:rPr>
              <a:t> was the most prominent of Moabite gods.</a:t>
            </a:r>
          </a:p>
          <a:p>
            <a:pPr lvl="0" eaLnBrk="1" hangingPunct="1">
              <a:lnSpc>
                <a:spcPct val="80000"/>
              </a:lnSpc>
              <a:buClr>
                <a:srgbClr val="9999FF"/>
              </a:buClr>
              <a:buNone/>
            </a:pPr>
            <a:endParaRPr lang="en-US" altLang="en-US" sz="1800" b="1" dirty="0">
              <a:solidFill>
                <a:srgbClr val="FFFFFF"/>
              </a:solidFill>
              <a:cs typeface="Times New Roman" pitchFamily="18" charset="0"/>
            </a:endParaRPr>
          </a:p>
          <a:p>
            <a:pPr eaLnBrk="1" hangingPunct="1">
              <a:lnSpc>
                <a:spcPct val="80000"/>
              </a:lnSpc>
            </a:pPr>
            <a:r>
              <a:rPr lang="en-US" altLang="en-US" sz="2800" b="1" u="sng" dirty="0">
                <a:solidFill>
                  <a:srgbClr val="FFFF66"/>
                </a:solidFill>
                <a:cs typeface="Times New Roman" pitchFamily="18" charset="0"/>
              </a:rPr>
              <a:t>Child and human sacrifice</a:t>
            </a:r>
            <a:r>
              <a:rPr lang="en-US" altLang="en-US" sz="2800" b="1" dirty="0">
                <a:cs typeface="Times New Roman" pitchFamily="18" charset="0"/>
              </a:rPr>
              <a:t> to show devotion to Chemosh (even the king</a:t>
            </a:r>
            <a:r>
              <a:rPr lang="fr-FR" altLang="ja-JP" sz="2800" b="1" dirty="0">
                <a:cs typeface="Times New Roman" pitchFamily="18" charset="0"/>
              </a:rPr>
              <a:t>'</a:t>
            </a:r>
            <a:r>
              <a:rPr lang="en-US" altLang="en-US" sz="2800" b="1" dirty="0">
                <a:cs typeface="Times New Roman" pitchFamily="18" charset="0"/>
              </a:rPr>
              <a:t>s son was probably sacrificed to Chemosh)</a:t>
            </a:r>
          </a:p>
          <a:p>
            <a:pPr eaLnBrk="1" hangingPunct="1">
              <a:lnSpc>
                <a:spcPct val="80000"/>
              </a:lnSpc>
              <a:buFont typeface="Wingdings" pitchFamily="2" charset="2"/>
              <a:buNone/>
            </a:pPr>
            <a:endParaRPr lang="en-US" altLang="en-US" sz="1800" b="1" dirty="0">
              <a:cs typeface="Times New Roman" pitchFamily="18" charset="0"/>
            </a:endParaRPr>
          </a:p>
          <a:p>
            <a:pPr eaLnBrk="1" hangingPunct="1">
              <a:lnSpc>
                <a:spcPct val="80000"/>
              </a:lnSpc>
            </a:pPr>
            <a:r>
              <a:rPr lang="en-US" altLang="en-US" sz="2800" b="1" dirty="0">
                <a:solidFill>
                  <a:srgbClr val="FFFF66"/>
                </a:solidFill>
                <a:cs typeface="Times New Roman" pitchFamily="18" charset="0"/>
              </a:rPr>
              <a:t>Nothing</a:t>
            </a:r>
            <a:r>
              <a:rPr lang="en-US" altLang="en-US" sz="2800" b="1" dirty="0">
                <a:cs typeface="Times New Roman" pitchFamily="18" charset="0"/>
              </a:rPr>
              <a:t> indicates that the Moabites had any </a:t>
            </a:r>
            <a:r>
              <a:rPr lang="en-US" altLang="en-US" sz="2800" b="1" dirty="0">
                <a:solidFill>
                  <a:srgbClr val="FFFF66"/>
                </a:solidFill>
                <a:cs typeface="Times New Roman" pitchFamily="18" charset="0"/>
              </a:rPr>
              <a:t>understanding of salvation</a:t>
            </a:r>
          </a:p>
        </p:txBody>
      </p:sp>
      <p:pic>
        <p:nvPicPr>
          <p:cNvPr id="110595" name="Picture 4" descr="molech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83200" y="1600200"/>
            <a:ext cx="386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5" descr="Chemosh"/>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81050" y="0"/>
            <a:ext cx="1581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1"/>
          <p:cNvSpPr txBox="1">
            <a:spLocks noChangeArrowheads="1"/>
          </p:cNvSpPr>
          <p:nvPr/>
        </p:nvSpPr>
        <p:spPr bwMode="auto">
          <a:xfrm>
            <a:off x="8316913" y="107950"/>
            <a:ext cx="701675"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175h</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chains_broad_link_ships_anchor.jpg"/>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85800" y="1844675"/>
            <a:ext cx="7772400" cy="3489325"/>
          </a:xfrm>
        </p:spPr>
        <p:txBody>
          <a:bodyPr/>
          <a:lstStyle/>
          <a:p>
            <a:pPr eaLnBrk="1" hangingPunct="1">
              <a:defRPr/>
            </a:pPr>
            <a:r>
              <a:rPr lang="en-US" sz="8000" b="1" dirty="0">
                <a:effectLst>
                  <a:glow rad="101600">
                    <a:srgbClr val="000000">
                      <a:alpha val="75000"/>
                    </a:srgbClr>
                  </a:glow>
                </a:effectLst>
                <a:ea typeface="ＭＳ Ｐゴシック" charset="0"/>
              </a:rPr>
              <a:t>Israel</a:t>
            </a:r>
            <a:r>
              <a:rPr lang="fr-FR" altLang="ja-JP" sz="8000" b="1" dirty="0">
                <a:effectLst>
                  <a:glow rad="101600">
                    <a:srgbClr val="000000">
                      <a:alpha val="75000"/>
                    </a:srgbClr>
                  </a:glow>
                </a:effectLst>
                <a:ea typeface="ＭＳ Ｐゴシック" charset="0"/>
              </a:rPr>
              <a:t>'</a:t>
            </a:r>
            <a:r>
              <a:rPr lang="en-US" sz="8000" b="1" dirty="0">
                <a:effectLst>
                  <a:glow rad="101600">
                    <a:srgbClr val="000000">
                      <a:alpha val="75000"/>
                    </a:srgbClr>
                  </a:glow>
                </a:effectLst>
                <a:ea typeface="ＭＳ Ｐゴシック" charset="0"/>
              </a:rPr>
              <a:t>s Unique Understanding of Salvation</a:t>
            </a:r>
          </a:p>
        </p:txBody>
      </p:sp>
      <p:sp>
        <p:nvSpPr>
          <p:cNvPr id="4" name="Text Box 21"/>
          <p:cNvSpPr txBox="1">
            <a:spLocks noChangeArrowheads="1"/>
          </p:cNvSpPr>
          <p:nvPr/>
        </p:nvSpPr>
        <p:spPr bwMode="auto">
          <a:xfrm>
            <a:off x="8243888" y="107950"/>
            <a:ext cx="701675"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175h</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Antitype</a:t>
            </a: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Salvation &amp; Sanctification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Salvation </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10:1-4)</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Man</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Role</a:t>
            </a: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God</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Response</a:t>
            </a: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God</a:t>
            </a:r>
            <a:r>
              <a:rPr kumimoji="1" lang="fr-FR"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as offered</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Passover Lamb</a:t>
            </a: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Christ as Lamb of God (1 Cor. 5:7)</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Journey to Canaan</a:t>
            </a: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Growth</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10:5)</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Life of Faith</a:t>
            </a: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Positional Sanctification</a:t>
            </a: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Progressive Sanctification</a:t>
            </a: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Sacrifices</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(Sin, Guilt)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Confession</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(1 John 1:9)</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Restored Fellowship</a:t>
            </a: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121a</a:t>
            </a: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Exodus</a:t>
            </a:r>
          </a:p>
        </p:txBody>
      </p:sp>
    </p:spTree>
    <p:extLst>
      <p:ext uri="{BB962C8B-B14F-4D97-AF65-F5344CB8AC3E}">
        <p14:creationId xmlns:p14="http://schemas.microsoft.com/office/powerpoint/2010/main" val="689601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conceptual-picture-about-salv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p:cNvSpPr>
            <a:spLocks noGrp="1" noChangeArrowheads="1"/>
          </p:cNvSpPr>
          <p:nvPr>
            <p:ph type="title"/>
          </p:nvPr>
        </p:nvSpPr>
        <p:spPr>
          <a:xfrm>
            <a:off x="304800" y="274638"/>
            <a:ext cx="8686800" cy="1143000"/>
          </a:xfrm>
        </p:spPr>
        <p:txBody>
          <a:bodyPr/>
          <a:lstStyle/>
          <a:p>
            <a:pPr eaLnBrk="1" hangingPunct="1"/>
            <a:r>
              <a:rPr lang="en-US" altLang="en-US" sz="4000" b="1"/>
              <a:t>Israel</a:t>
            </a:r>
            <a:r>
              <a:rPr lang="fr-FR" altLang="ja-JP" sz="4000" b="1"/>
              <a:t>'</a:t>
            </a:r>
            <a:r>
              <a:rPr lang="en-US" altLang="en-US" sz="4000" b="1"/>
              <a:t>s Understanding of Salvation</a:t>
            </a:r>
          </a:p>
        </p:txBody>
      </p:sp>
      <p:sp>
        <p:nvSpPr>
          <p:cNvPr id="73731" name="Rectangle 3"/>
          <p:cNvSpPr>
            <a:spLocks noGrp="1" noChangeArrowheads="1"/>
          </p:cNvSpPr>
          <p:nvPr>
            <p:ph type="body" idx="1"/>
          </p:nvPr>
        </p:nvSpPr>
        <p:spPr>
          <a:xfrm>
            <a:off x="304800" y="1600200"/>
            <a:ext cx="8686800" cy="4533900"/>
          </a:xfrm>
        </p:spPr>
        <p:txBody>
          <a:bodyPr/>
          <a:lstStyle/>
          <a:p>
            <a:pPr eaLnBrk="1" hangingPunct="1"/>
            <a:r>
              <a:rPr lang="en-US" altLang="en-US" b="1"/>
              <a:t>The Holiness of God</a:t>
            </a:r>
          </a:p>
          <a:p>
            <a:pPr eaLnBrk="1" hangingPunct="1"/>
            <a:r>
              <a:rPr lang="en-US" altLang="en-US" b="1"/>
              <a:t>The Cost of Sin</a:t>
            </a:r>
          </a:p>
        </p:txBody>
      </p:sp>
      <p:sp>
        <p:nvSpPr>
          <p:cNvPr id="5" name="Text Box 21"/>
          <p:cNvSpPr txBox="1">
            <a:spLocks noChangeArrowheads="1"/>
          </p:cNvSpPr>
          <p:nvPr/>
        </p:nvSpPr>
        <p:spPr bwMode="auto">
          <a:xfrm>
            <a:off x="8101013" y="107950"/>
            <a:ext cx="889000"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175h-i</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500"/>
                                        <p:tgtEl>
                                          <p:spTgt spid="73731">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animEffect transition="in" filter="fade">
                                      <p:cBhvr>
                                        <p:cTn id="11" dur="500"/>
                                        <p:tgtEl>
                                          <p:spTgt spid="737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3" descr="salvation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0"/>
            <a:ext cx="9185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2"/>
          <p:cNvSpPr>
            <a:spLocks noGrp="1" noChangeArrowheads="1"/>
          </p:cNvSpPr>
          <p:nvPr>
            <p:ph type="title"/>
          </p:nvPr>
        </p:nvSpPr>
        <p:spPr/>
        <p:txBody>
          <a:bodyPr/>
          <a:lstStyle/>
          <a:p>
            <a:pPr eaLnBrk="1" hangingPunct="1">
              <a:defRPr/>
            </a:pPr>
            <a:r>
              <a:rPr lang="en-US" b="1">
                <a:effectLst>
                  <a:glow rad="101600">
                    <a:srgbClr val="000000">
                      <a:alpha val="75000"/>
                    </a:srgbClr>
                  </a:glow>
                </a:effectLst>
                <a:ea typeface="ＭＳ Ｐゴシック" charset="0"/>
              </a:rPr>
              <a:t>The Holiness of God</a:t>
            </a:r>
          </a:p>
        </p:txBody>
      </p:sp>
      <p:sp>
        <p:nvSpPr>
          <p:cNvPr id="74755" name="Rectangle 3"/>
          <p:cNvSpPr>
            <a:spLocks noGrp="1" noChangeArrowheads="1"/>
          </p:cNvSpPr>
          <p:nvPr>
            <p:ph type="body" idx="1"/>
          </p:nvPr>
        </p:nvSpPr>
        <p:spPr/>
        <p:txBody>
          <a:bodyPr/>
          <a:lstStyle/>
          <a:p>
            <a:pPr eaLnBrk="1" hangingPunct="1">
              <a:buFont typeface="Wingdings" charset="0"/>
              <a:buBlip>
                <a:blip r:embed="rId3"/>
              </a:buBlip>
              <a:defRPr/>
            </a:pPr>
            <a:r>
              <a:rPr lang="en-US" b="1" dirty="0">
                <a:effectLst>
                  <a:glow rad="101600">
                    <a:srgbClr val="000000">
                      <a:alpha val="75000"/>
                    </a:srgbClr>
                  </a:glow>
                </a:effectLst>
                <a:ea typeface="ＭＳ Ｐゴシック" charset="0"/>
              </a:rPr>
              <a:t>The </a:t>
            </a:r>
            <a:r>
              <a:rPr lang="en-US" b="1" i="1" dirty="0">
                <a:effectLst>
                  <a:glow rad="101600">
                    <a:srgbClr val="000000">
                      <a:alpha val="75000"/>
                    </a:srgbClr>
                  </a:glow>
                </a:effectLst>
                <a:ea typeface="ＭＳ Ｐゴシック" charset="0"/>
              </a:rPr>
              <a:t>search </a:t>
            </a:r>
            <a:r>
              <a:rPr lang="en-US" b="1" dirty="0">
                <a:effectLst>
                  <a:glow rad="101600">
                    <a:srgbClr val="000000">
                      <a:alpha val="75000"/>
                    </a:srgbClr>
                  </a:glow>
                </a:effectLst>
                <a:ea typeface="ＭＳ Ｐゴシック" charset="0"/>
              </a:rPr>
              <a:t>for salvation is based on the realization of a </a:t>
            </a:r>
            <a:r>
              <a:rPr lang="en-US" b="1" i="1" dirty="0">
                <a:effectLst>
                  <a:glow rad="101600">
                    <a:srgbClr val="000000">
                      <a:alpha val="75000"/>
                    </a:srgbClr>
                  </a:glow>
                </a:effectLst>
                <a:ea typeface="ＭＳ Ｐゴシック" charset="0"/>
              </a:rPr>
              <a:t>need </a:t>
            </a:r>
            <a:r>
              <a:rPr lang="en-US" b="1" dirty="0">
                <a:effectLst>
                  <a:glow rad="101600">
                    <a:srgbClr val="000000">
                      <a:alpha val="75000"/>
                    </a:srgbClr>
                  </a:glow>
                </a:effectLst>
                <a:ea typeface="ＭＳ Ｐゴシック" charset="0"/>
              </a:rPr>
              <a:t>for salvation.</a:t>
            </a:r>
          </a:p>
          <a:p>
            <a:pPr eaLnBrk="1" hangingPunct="1">
              <a:buFont typeface="Wingdings" charset="0"/>
              <a:buBlip>
                <a:blip r:embed="rId3"/>
              </a:buBlip>
              <a:defRPr/>
            </a:pPr>
            <a:r>
              <a:rPr lang="en-US" b="1" dirty="0">
                <a:effectLst>
                  <a:glow rad="101600">
                    <a:srgbClr val="000000">
                      <a:alpha val="75000"/>
                    </a:srgbClr>
                  </a:glow>
                </a:effectLst>
                <a:ea typeface="ＭＳ Ｐゴシック" charset="0"/>
              </a:rPr>
              <a:t>The realization of that need comes from a conviction of sin.</a:t>
            </a:r>
          </a:p>
          <a:p>
            <a:pPr eaLnBrk="1" hangingPunct="1">
              <a:buFont typeface="Wingdings" charset="0"/>
              <a:buBlip>
                <a:blip r:embed="rId3"/>
              </a:buBlip>
              <a:defRPr/>
            </a:pPr>
            <a:r>
              <a:rPr lang="en-US" b="1" dirty="0">
                <a:effectLst>
                  <a:glow rad="101600">
                    <a:srgbClr val="000000">
                      <a:alpha val="75000"/>
                    </a:srgbClr>
                  </a:glow>
                </a:effectLst>
                <a:ea typeface="ＭＳ Ｐゴシック" charset="0"/>
              </a:rPr>
              <a:t>There can only be a conviction of sin, if there is a standard of holiness to begin with.</a:t>
            </a:r>
          </a:p>
        </p:txBody>
      </p:sp>
      <p:sp>
        <p:nvSpPr>
          <p:cNvPr id="5" name="Text Box 21"/>
          <p:cNvSpPr txBox="1">
            <a:spLocks noChangeArrowheads="1"/>
          </p:cNvSpPr>
          <p:nvPr/>
        </p:nvSpPr>
        <p:spPr bwMode="auto">
          <a:xfrm>
            <a:off x="8243888" y="107950"/>
            <a:ext cx="701675"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175h</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fade">
                                      <p:cBhvr>
                                        <p:cTn id="7" dur="500"/>
                                        <p:tgtEl>
                                          <p:spTgt spid="747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755">
                                            <p:txEl>
                                              <p:pRg st="1" end="1"/>
                                            </p:txEl>
                                          </p:spTgt>
                                        </p:tgtEl>
                                        <p:attrNameLst>
                                          <p:attrName>style.visibility</p:attrName>
                                        </p:attrNameLst>
                                      </p:cBhvr>
                                      <p:to>
                                        <p:strVal val="visible"/>
                                      </p:to>
                                    </p:set>
                                    <p:animEffect transition="in" filter="fade">
                                      <p:cBhvr>
                                        <p:cTn id="12" dur="500"/>
                                        <p:tgtEl>
                                          <p:spTgt spid="747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755">
                                            <p:txEl>
                                              <p:pRg st="2" end="2"/>
                                            </p:txEl>
                                          </p:spTgt>
                                        </p:tgtEl>
                                        <p:attrNameLst>
                                          <p:attrName>style.visibility</p:attrName>
                                        </p:attrNameLst>
                                      </p:cBhvr>
                                      <p:to>
                                        <p:strVal val="visible"/>
                                      </p:to>
                                    </p:set>
                                    <p:animEffect transition="in" filter="fade">
                                      <p:cBhvr>
                                        <p:cTn id="17" dur="500"/>
                                        <p:tgtEl>
                                          <p:spTgt spid="747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3" descr="man-praying-on-one-knee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title"/>
          </p:nvPr>
        </p:nvSpPr>
        <p:spPr/>
        <p:txBody>
          <a:bodyPr/>
          <a:lstStyle/>
          <a:p>
            <a:pPr eaLnBrk="1" hangingPunct="1">
              <a:defRPr/>
            </a:pPr>
            <a:r>
              <a:rPr lang="en-US" b="1">
                <a:effectLst>
                  <a:glow rad="101600">
                    <a:srgbClr val="000000">
                      <a:alpha val="75000"/>
                    </a:srgbClr>
                  </a:glow>
                </a:effectLst>
                <a:ea typeface="ＭＳ Ｐゴシック" charset="0"/>
              </a:rPr>
              <a:t>The Holiness of God</a:t>
            </a:r>
          </a:p>
        </p:txBody>
      </p:sp>
      <p:sp>
        <p:nvSpPr>
          <p:cNvPr id="75779" name="Rectangle 3"/>
          <p:cNvSpPr>
            <a:spLocks noGrp="1" noChangeArrowheads="1"/>
          </p:cNvSpPr>
          <p:nvPr>
            <p:ph type="body" idx="1"/>
          </p:nvPr>
        </p:nvSpPr>
        <p:spPr/>
        <p:txBody>
          <a:bodyPr/>
          <a:lstStyle/>
          <a:p>
            <a:pPr eaLnBrk="1" hangingPunct="1">
              <a:buFont typeface="Wingdings" charset="0"/>
              <a:buBlip>
                <a:blip r:embed="rId3"/>
              </a:buBlip>
              <a:defRPr/>
            </a:pPr>
            <a:r>
              <a:rPr lang="en-US" b="1" dirty="0">
                <a:effectLst>
                  <a:glow rad="101600">
                    <a:srgbClr val="000000">
                      <a:alpha val="75000"/>
                    </a:srgbClr>
                  </a:glow>
                </a:effectLst>
                <a:ea typeface="ＭＳ Ｐゴシック" charset="0"/>
              </a:rPr>
              <a:t>The primary reason for Israel</a:t>
            </a:r>
            <a:r>
              <a:rPr lang="fr-FR" altLang="ja-JP" b="1" dirty="0">
                <a:effectLst>
                  <a:glow rad="101600">
                    <a:srgbClr val="000000">
                      <a:alpha val="75000"/>
                    </a:srgbClr>
                  </a:glow>
                </a:effectLst>
                <a:ea typeface="ＭＳ Ｐゴシック" charset="0"/>
              </a:rPr>
              <a:t>'</a:t>
            </a:r>
            <a:r>
              <a:rPr lang="en-US" b="1" dirty="0">
                <a:effectLst>
                  <a:glow rad="101600">
                    <a:srgbClr val="000000">
                      <a:alpha val="75000"/>
                    </a:srgbClr>
                  </a:glow>
                </a:effectLst>
                <a:ea typeface="ＭＳ Ｐゴシック" charset="0"/>
              </a:rPr>
              <a:t>s unique understanding of salvation was because God had revealed Himself to Israel as holy. </a:t>
            </a:r>
          </a:p>
          <a:p>
            <a:pPr eaLnBrk="1" hangingPunct="1">
              <a:buFont typeface="Wingdings" charset="0"/>
              <a:buBlip>
                <a:blip r:embed="rId3"/>
              </a:buBlip>
              <a:defRPr/>
            </a:pPr>
            <a:r>
              <a:rPr lang="en-US" b="1" dirty="0">
                <a:effectLst>
                  <a:glow rad="101600">
                    <a:srgbClr val="000000">
                      <a:alpha val="75000"/>
                    </a:srgbClr>
                  </a:glow>
                </a:effectLst>
                <a:ea typeface="ＭＳ Ｐゴシック" charset="0"/>
              </a:rPr>
              <a:t>He said, </a:t>
            </a:r>
            <a:r>
              <a:rPr lang="en-US" altLang="ja-JP" b="1" dirty="0">
                <a:effectLst>
                  <a:glow rad="101600">
                    <a:srgbClr val="000000">
                      <a:alpha val="75000"/>
                    </a:srgbClr>
                  </a:glow>
                </a:effectLst>
                <a:ea typeface="ＭＳ Ｐゴシック" charset="0"/>
              </a:rPr>
              <a:t>"</a:t>
            </a:r>
            <a:r>
              <a:rPr lang="en-US" b="1" dirty="0">
                <a:effectLst>
                  <a:glow rad="101600">
                    <a:srgbClr val="000000">
                      <a:alpha val="75000"/>
                    </a:srgbClr>
                  </a:glow>
                </a:effectLst>
                <a:ea typeface="ＭＳ Ｐゴシック" charset="0"/>
              </a:rPr>
              <a:t>Be holy because I, the LORD your God, am holy</a:t>
            </a:r>
            <a:r>
              <a:rPr lang="en-US" altLang="ja-JP" b="1" dirty="0">
                <a:effectLst>
                  <a:glow rad="101600">
                    <a:srgbClr val="000000">
                      <a:alpha val="75000"/>
                    </a:srgbClr>
                  </a:glow>
                </a:effectLst>
                <a:ea typeface="ＭＳ Ｐゴシック" charset="0"/>
              </a:rPr>
              <a:t>"</a:t>
            </a:r>
            <a:r>
              <a:rPr lang="en-US" b="1" dirty="0">
                <a:effectLst>
                  <a:glow rad="101600">
                    <a:srgbClr val="000000">
                      <a:alpha val="75000"/>
                    </a:srgbClr>
                  </a:glow>
                </a:effectLst>
                <a:ea typeface="ＭＳ Ｐゴシック" charset="0"/>
              </a:rPr>
              <a:t> (Lev. 19:2).</a:t>
            </a:r>
          </a:p>
        </p:txBody>
      </p:sp>
      <p:sp>
        <p:nvSpPr>
          <p:cNvPr id="5" name="Text Box 21"/>
          <p:cNvSpPr txBox="1">
            <a:spLocks noChangeArrowheads="1"/>
          </p:cNvSpPr>
          <p:nvPr/>
        </p:nvSpPr>
        <p:spPr bwMode="auto">
          <a:xfrm>
            <a:off x="8243888" y="107950"/>
            <a:ext cx="701675"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175h</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fade">
                                      <p:cBhvr>
                                        <p:cTn id="7" dur="500"/>
                                        <p:tgtEl>
                                          <p:spTgt spid="75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779">
                                            <p:txEl>
                                              <p:pRg st="1" end="1"/>
                                            </p:txEl>
                                          </p:spTgt>
                                        </p:tgtEl>
                                        <p:attrNameLst>
                                          <p:attrName>style.visibility</p:attrName>
                                        </p:attrNameLst>
                                      </p:cBhvr>
                                      <p:to>
                                        <p:strVal val="visible"/>
                                      </p:to>
                                    </p:set>
                                    <p:animEffect transition="in" filter="fade">
                                      <p:cBhvr>
                                        <p:cTn id="12" dur="500"/>
                                        <p:tgtEl>
                                          <p:spTgt spid="757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3" descr="salvation-purple-design-pattern.jpg"/>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title"/>
          </p:nvPr>
        </p:nvSpPr>
        <p:spPr/>
        <p:txBody>
          <a:bodyPr/>
          <a:lstStyle/>
          <a:p>
            <a:pPr eaLnBrk="1" hangingPunct="1">
              <a:defRPr/>
            </a:pPr>
            <a:r>
              <a:rPr lang="en-US" b="1">
                <a:effectLst>
                  <a:glow rad="101600">
                    <a:srgbClr val="000000">
                      <a:alpha val="75000"/>
                    </a:srgbClr>
                  </a:glow>
                </a:effectLst>
                <a:ea typeface="ＭＳ Ｐゴシック" charset="0"/>
              </a:rPr>
              <a:t>The gods of Pagan cultures</a:t>
            </a:r>
          </a:p>
        </p:txBody>
      </p:sp>
      <p:sp>
        <p:nvSpPr>
          <p:cNvPr id="76803" name="Rectangle 3"/>
          <p:cNvSpPr>
            <a:spLocks noGrp="1" noChangeArrowheads="1"/>
          </p:cNvSpPr>
          <p:nvPr>
            <p:ph type="body" idx="1"/>
          </p:nvPr>
        </p:nvSpPr>
        <p:spPr/>
        <p:txBody>
          <a:bodyPr/>
          <a:lstStyle/>
          <a:p>
            <a:pPr eaLnBrk="1" hangingPunct="1">
              <a:buFont typeface="Wingdings" charset="0"/>
              <a:buBlip>
                <a:blip r:embed="rId3"/>
              </a:buBlip>
              <a:defRPr/>
            </a:pPr>
            <a:r>
              <a:rPr lang="en-US" b="1" dirty="0">
                <a:effectLst>
                  <a:glow rad="101600">
                    <a:srgbClr val="000000">
                      <a:alpha val="75000"/>
                    </a:srgbClr>
                  </a:glow>
                </a:effectLst>
                <a:ea typeface="ＭＳ Ｐゴシック" charset="0"/>
              </a:rPr>
              <a:t>None of the gods of the pagan nations had revealed themselves to be holy in the way that the God of Israel had done.</a:t>
            </a:r>
          </a:p>
          <a:p>
            <a:pPr eaLnBrk="1" hangingPunct="1">
              <a:buFont typeface="Wingdings" charset="0"/>
              <a:buBlip>
                <a:blip r:embed="rId3"/>
              </a:buBlip>
              <a:defRPr/>
            </a:pPr>
            <a:r>
              <a:rPr lang="en-US" b="1" dirty="0">
                <a:effectLst>
                  <a:glow rad="101600">
                    <a:srgbClr val="000000">
                      <a:alpha val="75000"/>
                    </a:srgbClr>
                  </a:glow>
                </a:effectLst>
                <a:ea typeface="ＭＳ Ｐゴシック" charset="0"/>
              </a:rPr>
              <a:t>In fact, the gods of the pagan nations were immoral themselves.</a:t>
            </a:r>
          </a:p>
          <a:p>
            <a:pPr eaLnBrk="1" hangingPunct="1">
              <a:buFont typeface="Wingdings" charset="0"/>
              <a:buBlip>
                <a:blip r:embed="rId3"/>
              </a:buBlip>
              <a:defRPr/>
            </a:pPr>
            <a:endParaRPr lang="en-US" b="1" dirty="0">
              <a:effectLst>
                <a:glow rad="101600">
                  <a:srgbClr val="000000">
                    <a:alpha val="75000"/>
                  </a:srgbClr>
                </a:glow>
              </a:effectLst>
              <a:ea typeface="ＭＳ Ｐゴシック" charset="0"/>
            </a:endParaRPr>
          </a:p>
        </p:txBody>
      </p:sp>
      <p:sp>
        <p:nvSpPr>
          <p:cNvPr id="5" name="Text Box 21"/>
          <p:cNvSpPr txBox="1">
            <a:spLocks noChangeArrowheads="1"/>
          </p:cNvSpPr>
          <p:nvPr/>
        </p:nvSpPr>
        <p:spPr bwMode="auto">
          <a:xfrm>
            <a:off x="8243888" y="107950"/>
            <a:ext cx="701675"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175h</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fade">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fade">
                                      <p:cBhvr>
                                        <p:cTn id="12" dur="500"/>
                                        <p:tgtEl>
                                          <p:spTgt spid="76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3" descr="salvation-purple-design-pattern.jpg"/>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2"/>
          <p:cNvSpPr>
            <a:spLocks noGrp="1" noChangeArrowheads="1"/>
          </p:cNvSpPr>
          <p:nvPr>
            <p:ph type="title"/>
          </p:nvPr>
        </p:nvSpPr>
        <p:spPr/>
        <p:txBody>
          <a:bodyPr/>
          <a:lstStyle/>
          <a:p>
            <a:pPr eaLnBrk="1" hangingPunct="1">
              <a:defRPr/>
            </a:pPr>
            <a:r>
              <a:rPr lang="en-US" b="1">
                <a:effectLst>
                  <a:glow rad="101600">
                    <a:srgbClr val="000000">
                      <a:alpha val="75000"/>
                    </a:srgbClr>
                  </a:glow>
                </a:effectLst>
                <a:ea typeface="ＭＳ Ｐゴシック" charset="0"/>
              </a:rPr>
              <a:t>The gods of Pagan cultures</a:t>
            </a:r>
          </a:p>
        </p:txBody>
      </p:sp>
      <p:sp>
        <p:nvSpPr>
          <p:cNvPr id="77827" name="Rectangle 3"/>
          <p:cNvSpPr>
            <a:spLocks noGrp="1" noChangeArrowheads="1"/>
          </p:cNvSpPr>
          <p:nvPr>
            <p:ph type="body" idx="1"/>
          </p:nvPr>
        </p:nvSpPr>
        <p:spPr/>
        <p:txBody>
          <a:bodyPr/>
          <a:lstStyle/>
          <a:p>
            <a:pPr eaLnBrk="1" hangingPunct="1">
              <a:buFont typeface="Wingdings" charset="0"/>
              <a:buBlip>
                <a:blip r:embed="rId3"/>
              </a:buBlip>
              <a:defRPr/>
            </a:pPr>
            <a:r>
              <a:rPr lang="en-US" b="1" dirty="0">
                <a:effectLst>
                  <a:glow rad="101600">
                    <a:srgbClr val="000000">
                      <a:alpha val="75000"/>
                    </a:srgbClr>
                  </a:glow>
                </a:effectLst>
                <a:ea typeface="ＭＳ Ｐゴシック" charset="0"/>
              </a:rPr>
              <a:t>Without a standard of holiness to begin with, there was no real conviction of sin among the pagan cultures.</a:t>
            </a:r>
          </a:p>
          <a:p>
            <a:pPr eaLnBrk="1" hangingPunct="1">
              <a:buFont typeface="Wingdings" charset="0"/>
              <a:buBlip>
                <a:blip r:embed="rId3"/>
              </a:buBlip>
              <a:defRPr/>
            </a:pPr>
            <a:r>
              <a:rPr lang="en-US" b="1" dirty="0">
                <a:effectLst>
                  <a:glow rad="101600">
                    <a:srgbClr val="000000">
                      <a:alpha val="75000"/>
                    </a:srgbClr>
                  </a:glow>
                </a:effectLst>
                <a:ea typeface="ＭＳ Ｐゴシック" charset="0"/>
              </a:rPr>
              <a:t>Therefore, there was no concrete search for salvation.</a:t>
            </a:r>
          </a:p>
        </p:txBody>
      </p:sp>
      <p:sp>
        <p:nvSpPr>
          <p:cNvPr id="5" name="Text Box 21"/>
          <p:cNvSpPr txBox="1">
            <a:spLocks noChangeArrowheads="1"/>
          </p:cNvSpPr>
          <p:nvPr/>
        </p:nvSpPr>
        <p:spPr bwMode="auto">
          <a:xfrm>
            <a:off x="8243888" y="107950"/>
            <a:ext cx="701675"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175h</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fade">
                                      <p:cBhvr>
                                        <p:cTn id="7" dur="500"/>
                                        <p:tgtEl>
                                          <p:spTgt spid="77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827">
                                            <p:txEl>
                                              <p:pRg st="1" end="1"/>
                                            </p:txEl>
                                          </p:spTgt>
                                        </p:tgtEl>
                                        <p:attrNameLst>
                                          <p:attrName>style.visibility</p:attrName>
                                        </p:attrNameLst>
                                      </p:cBhvr>
                                      <p:to>
                                        <p:strVal val="visible"/>
                                      </p:to>
                                    </p:set>
                                    <p:animEffect transition="in" filter="fade">
                                      <p:cBhvr>
                                        <p:cTn id="12" dur="500"/>
                                        <p:tgtEl>
                                          <p:spTgt spid="778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4" descr="bloodcel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title"/>
          </p:nvPr>
        </p:nvSpPr>
        <p:spPr>
          <a:xfrm>
            <a:off x="0" y="7938"/>
            <a:ext cx="9144000" cy="1143000"/>
          </a:xfrm>
          <a:solidFill>
            <a:srgbClr val="0B0A25"/>
          </a:solidFill>
        </p:spPr>
        <p:txBody>
          <a:bodyPr/>
          <a:lstStyle/>
          <a:p>
            <a:pPr eaLnBrk="1" hangingPunct="1"/>
            <a:r>
              <a:rPr lang="en-US" altLang="en-US" b="1"/>
              <a:t>The Cost of Sin</a:t>
            </a:r>
          </a:p>
        </p:txBody>
      </p:sp>
      <p:sp>
        <p:nvSpPr>
          <p:cNvPr id="78851" name="Rectangle 3"/>
          <p:cNvSpPr>
            <a:spLocks noGrp="1" noChangeArrowheads="1"/>
          </p:cNvSpPr>
          <p:nvPr>
            <p:ph type="body" idx="1"/>
          </p:nvPr>
        </p:nvSpPr>
        <p:spPr>
          <a:xfrm>
            <a:off x="179512" y="1333500"/>
            <a:ext cx="8867328" cy="5191844"/>
          </a:xfrm>
        </p:spPr>
        <p:txBody>
          <a:bodyPr/>
          <a:lstStyle/>
          <a:p>
            <a:pPr eaLnBrk="1" hangingPunct="1">
              <a:buFont typeface="Wingdings" charset="0"/>
              <a:buBlip>
                <a:blip r:embed="rId3"/>
              </a:buBlip>
              <a:defRPr/>
            </a:pPr>
            <a:r>
              <a:rPr lang="en-US" b="1" dirty="0">
                <a:effectLst>
                  <a:glow rad="101600">
                    <a:srgbClr val="000000">
                      <a:alpha val="90000"/>
                    </a:srgbClr>
                  </a:glow>
                </a:effectLst>
                <a:ea typeface="ＭＳ Ｐゴシック" charset="0"/>
              </a:rPr>
              <a:t>God gave Israel the sacrificial system to help them understand that the cost of sin was heavy. </a:t>
            </a:r>
          </a:p>
          <a:p>
            <a:pPr eaLnBrk="1" hangingPunct="1">
              <a:buFont typeface="Wingdings" charset="0"/>
              <a:buBlip>
                <a:blip r:embed="rId3"/>
              </a:buBlip>
              <a:defRPr/>
            </a:pPr>
            <a:r>
              <a:rPr lang="en-US" b="1" dirty="0">
                <a:effectLst>
                  <a:glow rad="101600">
                    <a:srgbClr val="000000">
                      <a:alpha val="90000"/>
                    </a:srgbClr>
                  </a:glow>
                </a:effectLst>
                <a:ea typeface="ＭＳ Ｐゴシック" charset="0"/>
              </a:rPr>
              <a:t>Sin demanded atonement and life must be given for life, for the atonement of sin.</a:t>
            </a:r>
          </a:p>
          <a:p>
            <a:pPr eaLnBrk="1" hangingPunct="1">
              <a:buFont typeface="Wingdings" charset="0"/>
              <a:buBlip>
                <a:blip r:embed="rId3"/>
              </a:buBlip>
              <a:defRPr/>
            </a:pPr>
            <a:r>
              <a:rPr lang="en-US" altLang="ja-JP" b="1" dirty="0">
                <a:effectLst>
                  <a:glow rad="101600">
                    <a:srgbClr val="000000">
                      <a:alpha val="90000"/>
                    </a:srgbClr>
                  </a:glow>
                </a:effectLst>
                <a:ea typeface="ＭＳ Ｐゴシック" charset="0"/>
              </a:rPr>
              <a:t>"</a:t>
            </a:r>
            <a:r>
              <a:rPr lang="en-US" b="1" dirty="0">
                <a:effectLst>
                  <a:glow rad="101600">
                    <a:srgbClr val="000000">
                      <a:alpha val="90000"/>
                    </a:srgbClr>
                  </a:glow>
                </a:effectLst>
                <a:ea typeface="ＭＳ Ｐゴシック" charset="0"/>
              </a:rPr>
              <a:t>For the life of the creature is in the blood, and I have given it to you to make atonement for yourselves on the altar; it is the blood that makes atonement for one</a:t>
            </a:r>
            <a:r>
              <a:rPr lang="fr-FR" altLang="ja-JP" b="1" dirty="0">
                <a:effectLst>
                  <a:glow rad="101600">
                    <a:srgbClr val="000000">
                      <a:alpha val="90000"/>
                    </a:srgbClr>
                  </a:glow>
                </a:effectLst>
                <a:ea typeface="ＭＳ Ｐゴシック" charset="0"/>
              </a:rPr>
              <a:t>'</a:t>
            </a:r>
            <a:r>
              <a:rPr lang="en-US" b="1" dirty="0">
                <a:effectLst>
                  <a:glow rad="101600">
                    <a:srgbClr val="000000">
                      <a:alpha val="90000"/>
                    </a:srgbClr>
                  </a:glow>
                </a:effectLst>
                <a:ea typeface="ＭＳ Ｐゴシック" charset="0"/>
              </a:rPr>
              <a:t>s life</a:t>
            </a:r>
            <a:r>
              <a:rPr lang="en-US" altLang="ja-JP" b="1" dirty="0">
                <a:effectLst>
                  <a:glow rad="101600">
                    <a:srgbClr val="000000">
                      <a:alpha val="90000"/>
                    </a:srgbClr>
                  </a:glow>
                </a:effectLst>
                <a:ea typeface="ＭＳ Ｐゴシック" charset="0"/>
              </a:rPr>
              <a:t>"</a:t>
            </a:r>
            <a:r>
              <a:rPr lang="en-US" b="1" dirty="0">
                <a:effectLst>
                  <a:glow rad="101600">
                    <a:srgbClr val="000000">
                      <a:alpha val="90000"/>
                    </a:srgbClr>
                  </a:glow>
                </a:effectLst>
                <a:ea typeface="ＭＳ Ｐゴシック" charset="0"/>
              </a:rPr>
              <a:t> (Lev. 17:11). </a:t>
            </a:r>
          </a:p>
        </p:txBody>
      </p:sp>
      <p:sp>
        <p:nvSpPr>
          <p:cNvPr id="5" name="Text Box 21"/>
          <p:cNvSpPr txBox="1">
            <a:spLocks noChangeArrowheads="1"/>
          </p:cNvSpPr>
          <p:nvPr/>
        </p:nvSpPr>
        <p:spPr bwMode="auto">
          <a:xfrm>
            <a:off x="8388350" y="107950"/>
            <a:ext cx="598488" cy="368300"/>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000000"/>
                  </a:outerShdw>
                </a:effectLst>
                <a:cs typeface="Times New Roman" pitchFamily="18" charset="0"/>
              </a:rPr>
              <a:t>175i</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fade">
                                      <p:cBhvr>
                                        <p:cTn id="7" dur="500"/>
                                        <p:tgtEl>
                                          <p:spTgt spid="788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51">
                                            <p:txEl>
                                              <p:pRg st="1" end="1"/>
                                            </p:txEl>
                                          </p:spTgt>
                                        </p:tgtEl>
                                        <p:attrNameLst>
                                          <p:attrName>style.visibility</p:attrName>
                                        </p:attrNameLst>
                                      </p:cBhvr>
                                      <p:to>
                                        <p:strVal val="visible"/>
                                      </p:to>
                                    </p:set>
                                    <p:animEffect transition="in" filter="fade">
                                      <p:cBhvr>
                                        <p:cTn id="12" dur="500"/>
                                        <p:tgtEl>
                                          <p:spTgt spid="788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851">
                                            <p:txEl>
                                              <p:pRg st="2" end="2"/>
                                            </p:txEl>
                                          </p:spTgt>
                                        </p:tgtEl>
                                        <p:attrNameLst>
                                          <p:attrName>style.visibility</p:attrName>
                                        </p:attrNameLst>
                                      </p:cBhvr>
                                      <p:to>
                                        <p:strVal val="visible"/>
                                      </p:to>
                                    </p:set>
                                    <p:animEffect transition="in" filter="fade">
                                      <p:cBhvr>
                                        <p:cTn id="17" dur="500"/>
                                        <p:tgtEl>
                                          <p:spTgt spid="78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3" descr="womaninpa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8188"/>
            <a:ext cx="91440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152400" y="7938"/>
            <a:ext cx="9296400" cy="1143000"/>
          </a:xfrm>
          <a:solidFill>
            <a:srgbClr val="0B0A25"/>
          </a:solidFill>
        </p:spPr>
        <p:txBody>
          <a:bodyPr/>
          <a:lstStyle/>
          <a:p>
            <a:pPr eaLnBrk="1" hangingPunct="1"/>
            <a:r>
              <a:rPr lang="en-US" altLang="en-US" b="1" dirty="0"/>
              <a:t>The Cost of Sin</a:t>
            </a:r>
          </a:p>
        </p:txBody>
      </p:sp>
      <p:sp>
        <p:nvSpPr>
          <p:cNvPr id="79875" name="Rectangle 3"/>
          <p:cNvSpPr>
            <a:spLocks noGrp="1" noChangeArrowheads="1"/>
          </p:cNvSpPr>
          <p:nvPr>
            <p:ph type="body" idx="1"/>
          </p:nvPr>
        </p:nvSpPr>
        <p:spPr>
          <a:xfrm>
            <a:off x="457200" y="1333500"/>
            <a:ext cx="8229600" cy="4533900"/>
          </a:xfrm>
        </p:spPr>
        <p:txBody>
          <a:bodyPr/>
          <a:lstStyle/>
          <a:p>
            <a:pPr eaLnBrk="1" hangingPunct="1">
              <a:buFont typeface="Wingdings" charset="0"/>
              <a:buBlip>
                <a:blip r:embed="rId3"/>
              </a:buBlip>
              <a:defRPr/>
            </a:pPr>
            <a:r>
              <a:rPr lang="en-US" b="1" dirty="0">
                <a:effectLst>
                  <a:glow rad="101600">
                    <a:srgbClr val="000000">
                      <a:alpha val="90000"/>
                    </a:srgbClr>
                  </a:glow>
                </a:effectLst>
                <a:ea typeface="ＭＳ Ｐゴシック" charset="0"/>
              </a:rPr>
              <a:t>In the Old Testament, animal life was used as a sacrifice for sin. </a:t>
            </a:r>
          </a:p>
          <a:p>
            <a:pPr eaLnBrk="1" hangingPunct="1">
              <a:buFont typeface="Wingdings" charset="0"/>
              <a:buBlip>
                <a:blip r:embed="rId3"/>
              </a:buBlip>
              <a:defRPr/>
            </a:pPr>
            <a:r>
              <a:rPr lang="en-US" b="1" dirty="0">
                <a:effectLst>
                  <a:glow rad="101600">
                    <a:srgbClr val="000000">
                      <a:alpha val="90000"/>
                    </a:srgbClr>
                  </a:glow>
                </a:effectLst>
                <a:ea typeface="ＭＳ Ｐゴシック" charset="0"/>
              </a:rPr>
              <a:t>But this was only a temporary solution until Christ Himself came and became the final and complete sacrifice for sin.</a:t>
            </a:r>
          </a:p>
          <a:p>
            <a:pPr eaLnBrk="1" hangingPunct="1">
              <a:buFont typeface="Wingdings" charset="0"/>
              <a:buBlip>
                <a:blip r:embed="rId3"/>
              </a:buBlip>
              <a:defRPr/>
            </a:pPr>
            <a:r>
              <a:rPr lang="en-US" b="1" dirty="0">
                <a:effectLst>
                  <a:glow rad="101600">
                    <a:srgbClr val="000000">
                      <a:alpha val="90000"/>
                    </a:srgbClr>
                  </a:glow>
                </a:effectLst>
                <a:ea typeface="ＭＳ Ｐゴシック" charset="0"/>
              </a:rPr>
              <a:t>In view of God</a:t>
            </a:r>
            <a:r>
              <a:rPr lang="fr-FR" altLang="ja-JP" b="1" dirty="0">
                <a:effectLst>
                  <a:glow rad="101600">
                    <a:srgbClr val="000000">
                      <a:alpha val="90000"/>
                    </a:srgbClr>
                  </a:glow>
                </a:effectLst>
                <a:ea typeface="ＭＳ Ｐゴシック" charset="0"/>
              </a:rPr>
              <a:t>'</a:t>
            </a:r>
            <a:r>
              <a:rPr lang="en-US" b="1" dirty="0">
                <a:effectLst>
                  <a:glow rad="101600">
                    <a:srgbClr val="000000">
                      <a:alpha val="90000"/>
                    </a:srgbClr>
                  </a:glow>
                </a:effectLst>
                <a:ea typeface="ＭＳ Ｐゴシック" charset="0"/>
              </a:rPr>
              <a:t>s holiness, Israel clearly understood that the cost of sin was heavy and looked to God for salvation from sin.</a:t>
            </a:r>
          </a:p>
        </p:txBody>
      </p:sp>
      <p:sp>
        <p:nvSpPr>
          <p:cNvPr id="5" name="Text Box 21"/>
          <p:cNvSpPr txBox="1">
            <a:spLocks noChangeArrowheads="1"/>
          </p:cNvSpPr>
          <p:nvPr/>
        </p:nvSpPr>
        <p:spPr bwMode="auto">
          <a:xfrm>
            <a:off x="8388350" y="107950"/>
            <a:ext cx="598488" cy="368300"/>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000000"/>
                  </a:outerShdw>
                </a:effectLst>
                <a:cs typeface="Times New Roman" pitchFamily="18" charset="0"/>
              </a:rPr>
              <a:t>175i</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fade">
                                      <p:cBhvr>
                                        <p:cTn id="7" dur="500"/>
                                        <p:tgtEl>
                                          <p:spTgt spid="79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Effect transition="in" filter="fade">
                                      <p:cBhvr>
                                        <p:cTn id="12" dur="500"/>
                                        <p:tgtEl>
                                          <p:spTgt spid="79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9875">
                                            <p:txEl>
                                              <p:pRg st="2" end="2"/>
                                            </p:txEl>
                                          </p:spTgt>
                                        </p:tgtEl>
                                        <p:attrNameLst>
                                          <p:attrName>style.visibility</p:attrName>
                                        </p:attrNameLst>
                                      </p:cBhvr>
                                      <p:to>
                                        <p:strVal val="visible"/>
                                      </p:to>
                                    </p:set>
                                    <p:animEffect transition="in" filter="fade">
                                      <p:cBhvr>
                                        <p:cTn id="17" dur="500"/>
                                        <p:tgtEl>
                                          <p:spTgt spid="79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descr="3174207141_1dacdb9c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76200" y="0"/>
            <a:ext cx="9220200" cy="1143000"/>
          </a:xfrm>
          <a:solidFill>
            <a:srgbClr val="000000"/>
          </a:solidFill>
        </p:spPr>
        <p:txBody>
          <a:bodyPr/>
          <a:lstStyle/>
          <a:p>
            <a:pPr eaLnBrk="1" hangingPunct="1"/>
            <a:r>
              <a:rPr lang="en-US" altLang="en-US" b="1" dirty="0">
                <a:effectLst/>
              </a:rPr>
              <a:t>Sin in Pagan Cultures</a:t>
            </a:r>
          </a:p>
        </p:txBody>
      </p:sp>
      <p:sp>
        <p:nvSpPr>
          <p:cNvPr id="80899" name="Rectangle 3"/>
          <p:cNvSpPr>
            <a:spLocks noGrp="1" noChangeArrowheads="1"/>
          </p:cNvSpPr>
          <p:nvPr>
            <p:ph type="body" idx="1"/>
          </p:nvPr>
        </p:nvSpPr>
        <p:spPr>
          <a:xfrm>
            <a:off x="457200" y="1325563"/>
            <a:ext cx="8229600" cy="4533900"/>
          </a:xfrm>
        </p:spPr>
        <p:txBody>
          <a:bodyPr/>
          <a:lstStyle/>
          <a:p>
            <a:pPr eaLnBrk="1" hangingPunct="1">
              <a:buFont typeface="Wingdings" charset="0"/>
              <a:buBlip>
                <a:blip r:embed="rId3"/>
              </a:buBlip>
              <a:defRPr/>
            </a:pPr>
            <a:r>
              <a:rPr lang="en-US" b="1" dirty="0">
                <a:effectLst>
                  <a:glow rad="101600">
                    <a:srgbClr val="000000">
                      <a:alpha val="90000"/>
                    </a:srgbClr>
                  </a:glow>
                </a:effectLst>
                <a:ea typeface="ＭＳ Ｐゴシック" charset="0"/>
              </a:rPr>
              <a:t>Pagan cultures did not feel the weight of their misdeeds as much as Israel because there was no one to convict them of sin.</a:t>
            </a:r>
          </a:p>
          <a:p>
            <a:pPr eaLnBrk="1" hangingPunct="1">
              <a:buFont typeface="Wingdings" charset="0"/>
              <a:buBlip>
                <a:blip r:embed="rId3"/>
              </a:buBlip>
              <a:defRPr/>
            </a:pPr>
            <a:r>
              <a:rPr lang="en-US" b="1" dirty="0">
                <a:effectLst>
                  <a:glow rad="101600">
                    <a:srgbClr val="000000">
                      <a:alpha val="90000"/>
                    </a:srgbClr>
                  </a:glow>
                </a:effectLst>
                <a:ea typeface="ＭＳ Ｐゴシック" charset="0"/>
              </a:rPr>
              <a:t>Since there was no conviction, there was no search for salvation from their sin.</a:t>
            </a:r>
          </a:p>
        </p:txBody>
      </p:sp>
      <p:sp>
        <p:nvSpPr>
          <p:cNvPr id="5" name="Text Box 21"/>
          <p:cNvSpPr txBox="1">
            <a:spLocks noChangeArrowheads="1"/>
          </p:cNvSpPr>
          <p:nvPr/>
        </p:nvSpPr>
        <p:spPr bwMode="auto">
          <a:xfrm>
            <a:off x="8388350" y="107950"/>
            <a:ext cx="598488" cy="368300"/>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000000"/>
                  </a:outerShdw>
                </a:effectLst>
                <a:cs typeface="Times New Roman" pitchFamily="18" charset="0"/>
              </a:rPr>
              <a:t>175i</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fade">
                                      <p:cBhvr>
                                        <p:cTn id="7" dur="500"/>
                                        <p:tgtEl>
                                          <p:spTgt spid="80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fade">
                                      <p:cBhvr>
                                        <p:cTn id="12" dur="500"/>
                                        <p:tgtEl>
                                          <p:spTgt spid="808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3" descr="3174207141_1dacdb9c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Rectangle 2"/>
          <p:cNvSpPr>
            <a:spLocks noGrp="1" noChangeArrowheads="1"/>
          </p:cNvSpPr>
          <p:nvPr>
            <p:ph type="title"/>
          </p:nvPr>
        </p:nvSpPr>
        <p:spPr>
          <a:xfrm>
            <a:off x="-76200" y="0"/>
            <a:ext cx="9296400" cy="1143000"/>
          </a:xfrm>
          <a:solidFill>
            <a:srgbClr val="000000"/>
          </a:solidFill>
        </p:spPr>
        <p:txBody>
          <a:bodyPr/>
          <a:lstStyle/>
          <a:p>
            <a:pPr eaLnBrk="1" hangingPunct="1"/>
            <a:r>
              <a:rPr lang="en-US" altLang="en-US" b="1">
                <a:effectLst/>
              </a:rPr>
              <a:t>Pagan Cultures and Their Gods</a:t>
            </a:r>
          </a:p>
        </p:txBody>
      </p:sp>
      <p:sp>
        <p:nvSpPr>
          <p:cNvPr id="81923" name="Rectangle 3"/>
          <p:cNvSpPr>
            <a:spLocks noGrp="1" noChangeArrowheads="1"/>
          </p:cNvSpPr>
          <p:nvPr>
            <p:ph type="body" idx="1"/>
          </p:nvPr>
        </p:nvSpPr>
        <p:spPr>
          <a:xfrm>
            <a:off x="457200" y="1325563"/>
            <a:ext cx="8229600" cy="4533900"/>
          </a:xfrm>
        </p:spPr>
        <p:txBody>
          <a:bodyPr/>
          <a:lstStyle/>
          <a:p>
            <a:pPr eaLnBrk="1" hangingPunct="1">
              <a:buFont typeface="Wingdings" charset="0"/>
              <a:buBlip>
                <a:blip r:embed="rId3"/>
              </a:buBlip>
              <a:defRPr/>
            </a:pPr>
            <a:r>
              <a:rPr lang="en-US" b="1" dirty="0">
                <a:effectLst>
                  <a:glow rad="101600">
                    <a:srgbClr val="000000">
                      <a:alpha val="90000"/>
                    </a:srgbClr>
                  </a:glow>
                </a:effectLst>
                <a:ea typeface="ＭＳ Ｐゴシック" charset="0"/>
              </a:rPr>
              <a:t>Pagan cultures were primarily concerned with success and power. </a:t>
            </a:r>
          </a:p>
          <a:p>
            <a:pPr eaLnBrk="1" hangingPunct="1">
              <a:buFont typeface="Wingdings" charset="0"/>
              <a:buBlip>
                <a:blip r:embed="rId3"/>
              </a:buBlip>
              <a:defRPr/>
            </a:pPr>
            <a:r>
              <a:rPr lang="en-US" b="1" dirty="0">
                <a:effectLst>
                  <a:glow rad="101600">
                    <a:srgbClr val="000000">
                      <a:alpha val="90000"/>
                    </a:srgbClr>
                  </a:glow>
                </a:effectLst>
                <a:ea typeface="ＭＳ Ｐゴシック" charset="0"/>
              </a:rPr>
              <a:t>Note how their gods were gods of power:</a:t>
            </a:r>
          </a:p>
          <a:p>
            <a:pPr lvl="1">
              <a:buFont typeface="Wingdings" charset="0"/>
              <a:buChar char="n"/>
              <a:defRPr/>
            </a:pPr>
            <a:r>
              <a:rPr lang="en-US" b="1" dirty="0" err="1"/>
              <a:t>Chemosh</a:t>
            </a:r>
            <a:r>
              <a:rPr lang="en-US" b="1" dirty="0"/>
              <a:t> – god of war, Moabites </a:t>
            </a:r>
          </a:p>
          <a:p>
            <a:pPr lvl="1">
              <a:buFont typeface="Wingdings" charset="0"/>
              <a:buChar char="n"/>
              <a:defRPr/>
            </a:pPr>
            <a:r>
              <a:rPr lang="en-US" b="1" dirty="0"/>
              <a:t>Dagon – god of Grain, Philistines</a:t>
            </a:r>
          </a:p>
          <a:p>
            <a:pPr lvl="1">
              <a:buFont typeface="Wingdings" charset="0"/>
              <a:buChar char="n"/>
              <a:defRPr/>
            </a:pPr>
            <a:r>
              <a:rPr lang="en-US" b="1" dirty="0" err="1"/>
              <a:t>Enlil</a:t>
            </a:r>
            <a:r>
              <a:rPr lang="en-US" b="1" dirty="0"/>
              <a:t> – god of Storm, Mesopotamians</a:t>
            </a:r>
          </a:p>
        </p:txBody>
      </p:sp>
      <p:sp>
        <p:nvSpPr>
          <p:cNvPr id="5" name="Text Box 21"/>
          <p:cNvSpPr txBox="1">
            <a:spLocks noChangeArrowheads="1"/>
          </p:cNvSpPr>
          <p:nvPr/>
        </p:nvSpPr>
        <p:spPr bwMode="auto">
          <a:xfrm>
            <a:off x="8388350" y="107950"/>
            <a:ext cx="598488" cy="368300"/>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000000"/>
                  </a:outerShdw>
                </a:effectLst>
                <a:cs typeface="Times New Roman" pitchFamily="18" charset="0"/>
              </a:rPr>
              <a:t>175i</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Effect transition="in" filter="fade">
                                      <p:cBhvr>
                                        <p:cTn id="7" dur="500"/>
                                        <p:tgtEl>
                                          <p:spTgt spid="81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23">
                                            <p:txEl>
                                              <p:pRg st="1" end="1"/>
                                            </p:txEl>
                                          </p:spTgt>
                                        </p:tgtEl>
                                        <p:attrNameLst>
                                          <p:attrName>style.visibility</p:attrName>
                                        </p:attrNameLst>
                                      </p:cBhvr>
                                      <p:to>
                                        <p:strVal val="visible"/>
                                      </p:to>
                                    </p:set>
                                    <p:animEffect transition="in" filter="fade">
                                      <p:cBhvr>
                                        <p:cTn id="12" dur="500"/>
                                        <p:tgtEl>
                                          <p:spTgt spid="8192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1923">
                                            <p:txEl>
                                              <p:pRg st="2" end="2"/>
                                            </p:txEl>
                                          </p:spTgt>
                                        </p:tgtEl>
                                        <p:attrNameLst>
                                          <p:attrName>style.visibility</p:attrName>
                                        </p:attrNameLst>
                                      </p:cBhvr>
                                      <p:to>
                                        <p:strVal val="visible"/>
                                      </p:to>
                                    </p:set>
                                    <p:animEffect transition="in" filter="fade">
                                      <p:cBhvr>
                                        <p:cTn id="15" dur="500"/>
                                        <p:tgtEl>
                                          <p:spTgt spid="8192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923">
                                            <p:txEl>
                                              <p:pRg st="3" end="3"/>
                                            </p:txEl>
                                          </p:spTgt>
                                        </p:tgtEl>
                                        <p:attrNameLst>
                                          <p:attrName>style.visibility</p:attrName>
                                        </p:attrNameLst>
                                      </p:cBhvr>
                                      <p:to>
                                        <p:strVal val="visible"/>
                                      </p:to>
                                    </p:set>
                                    <p:animEffect transition="in" filter="fade">
                                      <p:cBhvr>
                                        <p:cTn id="18" dur="500"/>
                                        <p:tgtEl>
                                          <p:spTgt spid="8192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1923">
                                            <p:txEl>
                                              <p:pRg st="4" end="4"/>
                                            </p:txEl>
                                          </p:spTgt>
                                        </p:tgtEl>
                                        <p:attrNameLst>
                                          <p:attrName>style.visibility</p:attrName>
                                        </p:attrNameLst>
                                      </p:cBhvr>
                                      <p:to>
                                        <p:strVal val="visible"/>
                                      </p:to>
                                    </p:set>
                                    <p:animEffect transition="in" filter="fade">
                                      <p:cBhvr>
                                        <p:cTn id="21" dur="500"/>
                                        <p:tgtEl>
                                          <p:spTgt spid="819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3" descr="forgiveness-stone-e127846527126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05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2"/>
          <p:cNvSpPr>
            <a:spLocks noGrp="1" noChangeArrowheads="1"/>
          </p:cNvSpPr>
          <p:nvPr>
            <p:ph type="title"/>
          </p:nvPr>
        </p:nvSpPr>
        <p:spPr>
          <a:xfrm>
            <a:off x="0" y="7938"/>
            <a:ext cx="9144000" cy="1143000"/>
          </a:xfrm>
          <a:solidFill>
            <a:srgbClr val="000000"/>
          </a:solidFill>
        </p:spPr>
        <p:txBody>
          <a:bodyPr/>
          <a:lstStyle/>
          <a:p>
            <a:pPr eaLnBrk="1" hangingPunct="1"/>
            <a:r>
              <a:rPr lang="en-US" altLang="en-US" b="1" dirty="0">
                <a:effectLst/>
              </a:rPr>
              <a:t>Pagan Cultures and Their Gods</a:t>
            </a:r>
          </a:p>
        </p:txBody>
      </p:sp>
      <p:sp>
        <p:nvSpPr>
          <p:cNvPr id="82947" name="Rectangle 3"/>
          <p:cNvSpPr>
            <a:spLocks noGrp="1" noChangeArrowheads="1"/>
          </p:cNvSpPr>
          <p:nvPr>
            <p:ph type="body" idx="1"/>
          </p:nvPr>
        </p:nvSpPr>
        <p:spPr>
          <a:xfrm>
            <a:off x="457200" y="1333500"/>
            <a:ext cx="8229600" cy="4533900"/>
          </a:xfrm>
        </p:spPr>
        <p:txBody>
          <a:bodyPr/>
          <a:lstStyle/>
          <a:p>
            <a:pPr eaLnBrk="1" hangingPunct="1">
              <a:buFont typeface="Wingdings" charset="0"/>
              <a:buBlip>
                <a:blip r:embed="rId3"/>
              </a:buBlip>
              <a:defRPr/>
            </a:pPr>
            <a:r>
              <a:rPr lang="en-US" b="1" dirty="0">
                <a:effectLst>
                  <a:glow rad="101600">
                    <a:srgbClr val="000000">
                      <a:alpha val="90000"/>
                    </a:srgbClr>
                  </a:glow>
                </a:effectLst>
                <a:ea typeface="ＭＳ Ｐゴシック" charset="0"/>
              </a:rPr>
              <a:t>They sought their gods to gain their favor or to appease them when they were angry, so that they would bless them with success in war, agriculture and wealth.</a:t>
            </a:r>
          </a:p>
          <a:p>
            <a:pPr eaLnBrk="1" hangingPunct="1">
              <a:buFont typeface="Wingdings" charset="0"/>
              <a:buBlip>
                <a:blip r:embed="rId3"/>
              </a:buBlip>
              <a:defRPr/>
            </a:pPr>
            <a:r>
              <a:rPr lang="en-US" b="1" dirty="0">
                <a:effectLst>
                  <a:glow rad="101600">
                    <a:srgbClr val="000000">
                      <a:alpha val="90000"/>
                    </a:srgbClr>
                  </a:glow>
                </a:effectLst>
                <a:ea typeface="ＭＳ Ｐゴシック" charset="0"/>
              </a:rPr>
              <a:t>The search for salvation, as the Jews understood it, was pitifully, if not entirely absent.</a:t>
            </a:r>
          </a:p>
          <a:p>
            <a:pPr eaLnBrk="1" hangingPunct="1">
              <a:buFont typeface="Wingdings" charset="0"/>
              <a:buBlip>
                <a:blip r:embed="rId3"/>
              </a:buBlip>
              <a:defRPr/>
            </a:pPr>
            <a:endParaRPr lang="en-US" b="1" dirty="0">
              <a:effectLst>
                <a:glow rad="101600">
                  <a:srgbClr val="000000">
                    <a:alpha val="90000"/>
                  </a:srgbClr>
                </a:glow>
              </a:effectLst>
              <a:ea typeface="ＭＳ Ｐゴシック" charset="0"/>
            </a:endParaRPr>
          </a:p>
        </p:txBody>
      </p:sp>
      <p:sp>
        <p:nvSpPr>
          <p:cNvPr id="5" name="Text Box 21"/>
          <p:cNvSpPr txBox="1">
            <a:spLocks noChangeArrowheads="1"/>
          </p:cNvSpPr>
          <p:nvPr/>
        </p:nvSpPr>
        <p:spPr bwMode="auto">
          <a:xfrm>
            <a:off x="8388350" y="107950"/>
            <a:ext cx="598488" cy="368300"/>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000000"/>
                  </a:outerShdw>
                </a:effectLst>
                <a:cs typeface="Times New Roman" pitchFamily="18" charset="0"/>
              </a:rPr>
              <a:t>175i</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fade">
                                      <p:cBhvr>
                                        <p:cTn id="7" dur="500"/>
                                        <p:tgtEl>
                                          <p:spTgt spid="82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Effect transition="in" filter="fade">
                                      <p:cBhvr>
                                        <p:cTn id="12" dur="500"/>
                                        <p:tgtEl>
                                          <p:spTgt spid="829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dirty="0">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7393"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125193"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4581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2775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14375" name="Rectangle 1034"/>
          <p:cNvSpPr>
            <a:spLocks noChangeArrowheads="1"/>
          </p:cNvSpPr>
          <p:nvPr/>
        </p:nvSpPr>
        <p:spPr bwMode="auto">
          <a:xfrm>
            <a:off x="19793" y="3810000"/>
            <a:ext cx="2984664"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Looked </a:t>
            </a: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forward</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to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546827" name="Rectangle 1035"/>
          <p:cNvSpPr>
            <a:spLocks noChangeArrowheads="1"/>
          </p:cNvSpPr>
          <p:nvPr/>
        </p:nvSpPr>
        <p:spPr bwMode="auto">
          <a:xfrm>
            <a:off x="5887193" y="3810000"/>
            <a:ext cx="3256807"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 </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back</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at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3" name="Rectangle 2">
            <a:extLst>
              <a:ext uri="{FF2B5EF4-FFF2-40B4-BE49-F238E27FC236}">
                <a16:creationId xmlns:a16="http://schemas.microsoft.com/office/drawing/2014/main" id="{37654FA9-13B9-EE6A-1ED3-99AA8910761B}"/>
              </a:ext>
            </a:extLst>
          </p:cNvPr>
          <p:cNvSpPr txBox="1">
            <a:spLocks noChangeArrowheads="1"/>
          </p:cNvSpPr>
          <p:nvPr/>
        </p:nvSpPr>
        <p:spPr bwMode="auto">
          <a:xfrm>
            <a:off x="0" y="1752560"/>
            <a:ext cx="9144000" cy="103943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salvation.128155724_std.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p:nvPr>
        </p:nvSpPr>
        <p:spPr>
          <a:xfrm>
            <a:off x="381000" y="2057400"/>
            <a:ext cx="8382000" cy="1981200"/>
          </a:xfrm>
          <a:solidFill>
            <a:srgbClr val="000000"/>
          </a:solidFill>
        </p:spPr>
        <p:txBody>
          <a:bodyPr/>
          <a:lstStyle/>
          <a:p>
            <a:pPr eaLnBrk="1" hangingPunct="1"/>
            <a:r>
              <a:rPr lang="en-US" altLang="en-US" sz="6600" b="1" dirty="0">
                <a:effectLst/>
              </a:rPr>
              <a:t>Salvation in the </a:t>
            </a:r>
            <a:br>
              <a:rPr lang="en-US" altLang="en-US" sz="6600" b="1" dirty="0">
                <a:effectLst/>
              </a:rPr>
            </a:br>
            <a:r>
              <a:rPr lang="en-US" altLang="en-US" sz="6600" b="1" dirty="0">
                <a:effectLst/>
              </a:rPr>
              <a:t>Old Testament</a:t>
            </a:r>
            <a:endParaRPr lang="en-US" altLang="en-US" sz="4800" b="1" dirty="0">
              <a:effectLst/>
            </a:endParaRPr>
          </a:p>
        </p:txBody>
      </p:sp>
      <p:sp>
        <p:nvSpPr>
          <p:cNvPr id="4"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175i</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3" descr="Communit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2"/>
          <p:cNvSpPr>
            <a:spLocks noGrp="1" noChangeArrowheads="1"/>
          </p:cNvSpPr>
          <p:nvPr>
            <p:ph type="title"/>
          </p:nvPr>
        </p:nvSpPr>
        <p:spPr>
          <a:solidFill>
            <a:srgbClr val="000000"/>
          </a:solidFill>
        </p:spPr>
        <p:txBody>
          <a:bodyPr/>
          <a:lstStyle/>
          <a:p>
            <a:pPr eaLnBrk="1" hangingPunct="1"/>
            <a:r>
              <a:rPr lang="en-GB" altLang="en-US" b="1">
                <a:solidFill>
                  <a:schemeClr val="tx1"/>
                </a:solidFill>
                <a:effectLst/>
              </a:rPr>
              <a:t>Social–individual–YAHWEH</a:t>
            </a:r>
            <a:endParaRPr lang="en-US" altLang="en-US" b="1">
              <a:solidFill>
                <a:schemeClr val="tx1"/>
              </a:solidFill>
              <a:effectLst/>
            </a:endParaRPr>
          </a:p>
        </p:txBody>
      </p:sp>
      <p:sp>
        <p:nvSpPr>
          <p:cNvPr id="123907" name="Rectangle 3"/>
          <p:cNvSpPr>
            <a:spLocks noGrp="1" noChangeArrowheads="1"/>
          </p:cNvSpPr>
          <p:nvPr>
            <p:ph type="body" idx="1"/>
          </p:nvPr>
        </p:nvSpPr>
        <p:spPr/>
        <p:txBody>
          <a:bodyPr/>
          <a:lstStyle/>
          <a:p>
            <a:pPr eaLnBrk="1" hangingPunct="1">
              <a:lnSpc>
                <a:spcPct val="80000"/>
              </a:lnSpc>
            </a:pPr>
            <a:r>
              <a:rPr lang="en-GB" altLang="en-US" sz="2800" b="1" dirty="0">
                <a:solidFill>
                  <a:srgbClr val="161616"/>
                </a:solidFill>
                <a:effectLst/>
              </a:rPr>
              <a:t>The concept suggests more </a:t>
            </a:r>
            <a:r>
              <a:rPr lang="en-GB" altLang="en-US" sz="2800" b="1" u="sng" dirty="0">
                <a:solidFill>
                  <a:srgbClr val="161616"/>
                </a:solidFill>
                <a:effectLst/>
              </a:rPr>
              <a:t>social than individual</a:t>
            </a:r>
            <a:r>
              <a:rPr lang="en-GB" altLang="en-US" sz="2800" b="1" dirty="0">
                <a:solidFill>
                  <a:srgbClr val="161616"/>
                </a:solidFill>
                <a:effectLst/>
              </a:rPr>
              <a:t> salvation</a:t>
            </a:r>
          </a:p>
          <a:p>
            <a:pPr eaLnBrk="1" hangingPunct="1">
              <a:lnSpc>
                <a:spcPct val="80000"/>
              </a:lnSpc>
              <a:buFont typeface="Wingdings" pitchFamily="2" charset="2"/>
              <a:buNone/>
            </a:pPr>
            <a:endParaRPr lang="en-GB" altLang="en-US" sz="2800" b="1" dirty="0">
              <a:solidFill>
                <a:srgbClr val="161616"/>
              </a:solidFill>
              <a:effectLst/>
            </a:endParaRPr>
          </a:p>
          <a:p>
            <a:pPr eaLnBrk="1" hangingPunct="1">
              <a:lnSpc>
                <a:spcPct val="80000"/>
              </a:lnSpc>
            </a:pPr>
            <a:r>
              <a:rPr lang="en-GB" altLang="en-US" sz="2800" b="1" dirty="0">
                <a:solidFill>
                  <a:srgbClr val="161616"/>
                </a:solidFill>
                <a:effectLst/>
              </a:rPr>
              <a:t>Individuals were raised up for the benefit of the community </a:t>
            </a:r>
          </a:p>
          <a:p>
            <a:pPr lvl="1" eaLnBrk="1" hangingPunct="1">
              <a:lnSpc>
                <a:spcPct val="80000"/>
              </a:lnSpc>
            </a:pPr>
            <a:r>
              <a:rPr lang="en-GB" altLang="en-US" sz="2400" b="1" dirty="0">
                <a:solidFill>
                  <a:srgbClr val="161616"/>
                </a:solidFill>
                <a:effectLst/>
              </a:rPr>
              <a:t>(Noah, Abraham, Joseph in Egypt, Moses, Judges and even Esther) </a:t>
            </a:r>
          </a:p>
          <a:p>
            <a:pPr lvl="1" eaLnBrk="1" hangingPunct="1">
              <a:lnSpc>
                <a:spcPct val="80000"/>
              </a:lnSpc>
              <a:buFont typeface="Wingdings" pitchFamily="2" charset="2"/>
              <a:buNone/>
            </a:pPr>
            <a:endParaRPr lang="en-GB" altLang="en-US" sz="2400" b="1" dirty="0">
              <a:solidFill>
                <a:srgbClr val="161616"/>
              </a:solidFill>
              <a:effectLst/>
            </a:endParaRPr>
          </a:p>
          <a:p>
            <a:pPr eaLnBrk="1" hangingPunct="1">
              <a:lnSpc>
                <a:spcPct val="80000"/>
              </a:lnSpc>
            </a:pPr>
            <a:r>
              <a:rPr lang="en-GB" altLang="en-US" sz="2800" b="1" dirty="0">
                <a:solidFill>
                  <a:srgbClr val="161616"/>
                </a:solidFill>
                <a:effectLst/>
              </a:rPr>
              <a:t>Despite the importance attributed to these human agents, </a:t>
            </a:r>
            <a:r>
              <a:rPr lang="en-GB" altLang="en-US" sz="2800" b="1" i="1" u="sng" dirty="0">
                <a:solidFill>
                  <a:srgbClr val="161616"/>
                </a:solidFill>
                <a:effectLst/>
              </a:rPr>
              <a:t>salvation is eventually attributed to God</a:t>
            </a:r>
            <a:endParaRPr lang="en-US" altLang="en-US" sz="2800" b="1" i="1" u="sng" dirty="0">
              <a:solidFill>
                <a:srgbClr val="161616"/>
              </a:solidFill>
              <a:effectLst/>
            </a:endParaRPr>
          </a:p>
        </p:txBody>
      </p:sp>
      <p:sp>
        <p:nvSpPr>
          <p:cNvPr id="5"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175i</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10 yhwh Gods Name.jpg"/>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2"/>
          <p:cNvSpPr>
            <a:spLocks noGrp="1" noChangeArrowheads="1"/>
          </p:cNvSpPr>
          <p:nvPr>
            <p:ph type="title"/>
          </p:nvPr>
        </p:nvSpPr>
        <p:spPr>
          <a:solidFill>
            <a:srgbClr val="000000"/>
          </a:solidFill>
        </p:spPr>
        <p:txBody>
          <a:bodyPr/>
          <a:lstStyle/>
          <a:p>
            <a:pPr eaLnBrk="1" hangingPunct="1"/>
            <a:r>
              <a:rPr lang="en-GB" altLang="en-US" b="1" dirty="0">
                <a:solidFill>
                  <a:srgbClr val="FFFFFF"/>
                </a:solidFill>
                <a:effectLst/>
              </a:rPr>
              <a:t>God</a:t>
            </a:r>
            <a:endParaRPr lang="en-US" altLang="en-US" dirty="0">
              <a:solidFill>
                <a:srgbClr val="FFFFFF"/>
              </a:solidFill>
              <a:effectLst/>
            </a:endParaRPr>
          </a:p>
        </p:txBody>
      </p:sp>
      <p:sp>
        <p:nvSpPr>
          <p:cNvPr id="49155" name="Rectangle 3"/>
          <p:cNvSpPr>
            <a:spLocks noGrp="1" noChangeArrowheads="1"/>
          </p:cNvSpPr>
          <p:nvPr>
            <p:ph type="body" idx="1"/>
          </p:nvPr>
        </p:nvSpPr>
        <p:spPr>
          <a:xfrm>
            <a:off x="0" y="1600200"/>
            <a:ext cx="9144000" cy="4533900"/>
          </a:xfrm>
        </p:spPr>
        <p:txBody>
          <a:bodyPr/>
          <a:lstStyle/>
          <a:p>
            <a:pPr eaLnBrk="1" hangingPunct="1"/>
            <a:r>
              <a:rPr lang="en-GB" altLang="en-US" b="1" u="sng"/>
              <a:t>God</a:t>
            </a:r>
            <a:r>
              <a:rPr lang="fr-FR" altLang="en-US" b="1" u="sng"/>
              <a:t>'s</a:t>
            </a:r>
            <a:r>
              <a:rPr lang="en-GB" altLang="en-US" b="1" u="sng"/>
              <a:t> revelation of Himself</a:t>
            </a:r>
            <a:endParaRPr lang="en-GB" altLang="en-US" b="1"/>
          </a:p>
          <a:p>
            <a:pPr lvl="1" eaLnBrk="1" hangingPunct="1"/>
            <a:r>
              <a:rPr lang="en-GB" altLang="en-US" b="1"/>
              <a:t>God is </a:t>
            </a:r>
            <a:r>
              <a:rPr lang="en-GB" altLang="en-US" b="1" u="sng">
                <a:solidFill>
                  <a:srgbClr val="FFFF66"/>
                </a:solidFill>
              </a:rPr>
              <a:t>Creator</a:t>
            </a:r>
            <a:r>
              <a:rPr lang="en-GB" altLang="en-US" b="1"/>
              <a:t> of the universe </a:t>
            </a:r>
            <a:r>
              <a:rPr lang="en-GB" altLang="en-US" sz="2400" b="1"/>
              <a:t>(Gen. 1:1; 2:1)</a:t>
            </a:r>
            <a:r>
              <a:rPr lang="en-GB" altLang="en-US" b="1"/>
              <a:t> </a:t>
            </a:r>
          </a:p>
          <a:p>
            <a:pPr lvl="1" eaLnBrk="1" hangingPunct="1"/>
            <a:r>
              <a:rPr lang="en-GB" altLang="en-US" b="1"/>
              <a:t>God is </a:t>
            </a:r>
            <a:r>
              <a:rPr lang="en-GB" altLang="en-US" b="1" u="sng">
                <a:solidFill>
                  <a:srgbClr val="FFFF66"/>
                </a:solidFill>
              </a:rPr>
              <a:t>the only God</a:t>
            </a:r>
            <a:r>
              <a:rPr lang="en-GB" altLang="en-US" b="1">
                <a:solidFill>
                  <a:srgbClr val="FFFF66"/>
                </a:solidFill>
              </a:rPr>
              <a:t> </a:t>
            </a:r>
            <a:r>
              <a:rPr lang="en-GB" altLang="en-US" sz="2400" b="1"/>
              <a:t>(Deut. 6:4; Exod. 15: 11)</a:t>
            </a:r>
            <a:r>
              <a:rPr lang="en-GB" altLang="en-US" b="1"/>
              <a:t> </a:t>
            </a:r>
          </a:p>
          <a:p>
            <a:pPr lvl="1" eaLnBrk="1" hangingPunct="1"/>
            <a:r>
              <a:rPr lang="en-GB" altLang="en-US" b="1"/>
              <a:t>God is </a:t>
            </a:r>
            <a:r>
              <a:rPr lang="en-GB" altLang="en-US" b="1" u="sng">
                <a:solidFill>
                  <a:srgbClr val="FFFF66"/>
                </a:solidFill>
              </a:rPr>
              <a:t>Almighty</a:t>
            </a:r>
            <a:r>
              <a:rPr lang="en-GB" altLang="en-US" b="1"/>
              <a:t> </a:t>
            </a:r>
            <a:r>
              <a:rPr lang="en-GB" altLang="en-US" sz="2400" b="1"/>
              <a:t>(Exod. 14:13)</a:t>
            </a:r>
            <a:r>
              <a:rPr lang="en-GB" altLang="en-US" b="1"/>
              <a:t> </a:t>
            </a:r>
          </a:p>
          <a:p>
            <a:pPr lvl="1" eaLnBrk="1" hangingPunct="1"/>
            <a:r>
              <a:rPr lang="en-GB" altLang="en-US" b="1"/>
              <a:t>God is </a:t>
            </a:r>
            <a:r>
              <a:rPr lang="en-GB" altLang="en-US" b="1" u="sng">
                <a:solidFill>
                  <a:srgbClr val="FFFF66"/>
                </a:solidFill>
              </a:rPr>
              <a:t>Holy</a:t>
            </a:r>
            <a:r>
              <a:rPr lang="en-GB" altLang="en-US" b="1"/>
              <a:t> </a:t>
            </a:r>
            <a:r>
              <a:rPr lang="en-GB" altLang="en-US" sz="2400" b="1"/>
              <a:t>(Lev. 11:44)</a:t>
            </a:r>
          </a:p>
          <a:p>
            <a:pPr lvl="1" eaLnBrk="1" hangingPunct="1"/>
            <a:r>
              <a:rPr lang="en-GB" altLang="en-US" b="1"/>
              <a:t>God is </a:t>
            </a:r>
            <a:r>
              <a:rPr lang="en-GB" altLang="en-US" b="1" u="sng">
                <a:solidFill>
                  <a:srgbClr val="FFFF66"/>
                </a:solidFill>
              </a:rPr>
              <a:t>Love</a:t>
            </a:r>
            <a:r>
              <a:rPr lang="en-GB" altLang="en-US" b="1"/>
              <a:t> </a:t>
            </a:r>
            <a:r>
              <a:rPr lang="en-GB" altLang="en-US" sz="2400" b="1"/>
              <a:t>(Deut. 33:3)</a:t>
            </a:r>
          </a:p>
          <a:p>
            <a:pPr lvl="1" eaLnBrk="1" hangingPunct="1"/>
            <a:r>
              <a:rPr lang="en-GB" altLang="en-US" b="1"/>
              <a:t>God is </a:t>
            </a:r>
            <a:r>
              <a:rPr lang="en-GB" altLang="en-US" b="1" u="sng">
                <a:solidFill>
                  <a:srgbClr val="FFFF66"/>
                </a:solidFill>
              </a:rPr>
              <a:t>Eternal</a:t>
            </a:r>
            <a:r>
              <a:rPr lang="en-GB" altLang="en-US" b="1"/>
              <a:t> </a:t>
            </a:r>
            <a:r>
              <a:rPr lang="en-GB" altLang="en-US" sz="2400" b="1"/>
              <a:t>(Exod. 3:14)</a:t>
            </a:r>
          </a:p>
          <a:p>
            <a:pPr lvl="1" eaLnBrk="1" hangingPunct="1"/>
            <a:r>
              <a:rPr lang="en-GB" altLang="en-US" b="1"/>
              <a:t>God </a:t>
            </a:r>
            <a:r>
              <a:rPr lang="en-GB" altLang="en-US" b="1" u="sng">
                <a:solidFill>
                  <a:srgbClr val="FFFF66"/>
                </a:solidFill>
              </a:rPr>
              <a:t>alone can save</a:t>
            </a:r>
            <a:r>
              <a:rPr lang="en-GB" altLang="en-US" b="1"/>
              <a:t> </a:t>
            </a:r>
            <a:r>
              <a:rPr lang="en-GB" altLang="en-US" sz="2400" b="1"/>
              <a:t>(Isa. 43: 14) </a:t>
            </a:r>
            <a:endParaRPr lang="en-US" altLang="en-US" sz="2400" b="1"/>
          </a:p>
        </p:txBody>
      </p:sp>
      <p:sp>
        <p:nvSpPr>
          <p:cNvPr id="6"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175j</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solidFill>
            <a:srgbClr val="000000"/>
          </a:solidFill>
        </p:spPr>
        <p:txBody>
          <a:bodyPr/>
          <a:lstStyle/>
          <a:p>
            <a:pPr eaLnBrk="1" hangingPunct="1"/>
            <a:r>
              <a:rPr lang="en-US" altLang="en-US" b="1">
                <a:effectLst/>
              </a:rPr>
              <a:t>Mankind</a:t>
            </a:r>
          </a:p>
        </p:txBody>
      </p:sp>
      <p:sp>
        <p:nvSpPr>
          <p:cNvPr id="50179" name="Rectangle 3"/>
          <p:cNvSpPr>
            <a:spLocks noGrp="1" noChangeArrowheads="1"/>
          </p:cNvSpPr>
          <p:nvPr>
            <p:ph type="body" idx="1"/>
          </p:nvPr>
        </p:nvSpPr>
        <p:spPr>
          <a:xfrm>
            <a:off x="457200" y="1417638"/>
            <a:ext cx="8229600" cy="2524125"/>
          </a:xfrm>
        </p:spPr>
        <p:txBody>
          <a:bodyPr/>
          <a:lstStyle/>
          <a:p>
            <a:pPr lvl="1" eaLnBrk="1" hangingPunct="1"/>
            <a:r>
              <a:rPr lang="en-GB" altLang="en-US" b="1" dirty="0"/>
              <a:t>Created </a:t>
            </a:r>
            <a:r>
              <a:rPr lang="en-GB" altLang="en-US" b="1" u="sng" dirty="0">
                <a:solidFill>
                  <a:srgbClr val="FFFF66"/>
                </a:solidFill>
              </a:rPr>
              <a:t>by God in his image</a:t>
            </a:r>
            <a:r>
              <a:rPr lang="en-GB" altLang="en-US" b="1" dirty="0"/>
              <a:t> (Gen. 1:27)</a:t>
            </a:r>
          </a:p>
          <a:p>
            <a:pPr lvl="1" eaLnBrk="1" hangingPunct="1"/>
            <a:r>
              <a:rPr lang="en-GB" altLang="en-US" b="1" dirty="0"/>
              <a:t>Man is </a:t>
            </a:r>
            <a:r>
              <a:rPr lang="en-GB" altLang="en-US" b="1" u="sng" dirty="0">
                <a:solidFill>
                  <a:srgbClr val="FFFF66"/>
                </a:solidFill>
              </a:rPr>
              <a:t>unique</a:t>
            </a:r>
            <a:r>
              <a:rPr lang="en-GB" altLang="en-US" b="1" dirty="0"/>
              <a:t> among all the creatures (Gen. 2:7) </a:t>
            </a:r>
          </a:p>
          <a:p>
            <a:pPr lvl="1" eaLnBrk="1" hangingPunct="1"/>
            <a:r>
              <a:rPr lang="en-GB" altLang="en-US" b="1" dirty="0"/>
              <a:t>Man was </a:t>
            </a:r>
            <a:r>
              <a:rPr lang="en-GB" altLang="en-US" b="1" u="sng" dirty="0">
                <a:solidFill>
                  <a:srgbClr val="FFFF66"/>
                </a:solidFill>
              </a:rPr>
              <a:t>created to rule</a:t>
            </a:r>
            <a:r>
              <a:rPr lang="en-GB" altLang="en-US" b="1" dirty="0"/>
              <a:t> over all living creatures (Gen. 1:28) </a:t>
            </a:r>
            <a:endParaRPr lang="en-US" altLang="en-US" b="1" dirty="0"/>
          </a:p>
        </p:txBody>
      </p:sp>
      <p:pic>
        <p:nvPicPr>
          <p:cNvPr id="125955" name="Picture 3" descr="god_creates_ad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941763"/>
            <a:ext cx="510540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175j</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Red_as_Sin_Wallpaper_by_midnightesky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p:cNvSpPr>
            <a:spLocks noGrp="1" noChangeArrowheads="1"/>
          </p:cNvSpPr>
          <p:nvPr>
            <p:ph type="title"/>
          </p:nvPr>
        </p:nvSpPr>
        <p:spPr>
          <a:xfrm>
            <a:off x="533400" y="274638"/>
            <a:ext cx="7954963" cy="1143000"/>
          </a:xfrm>
          <a:solidFill>
            <a:srgbClr val="000000"/>
          </a:solidFill>
        </p:spPr>
        <p:txBody>
          <a:bodyPr/>
          <a:lstStyle/>
          <a:p>
            <a:pPr eaLnBrk="1" hangingPunct="1"/>
            <a:r>
              <a:rPr lang="en-US" altLang="en-US" sz="4000" b="1">
                <a:effectLst/>
              </a:rPr>
              <a:t>The Fall of Man &amp; Spread of Sin</a:t>
            </a:r>
          </a:p>
        </p:txBody>
      </p:sp>
      <p:sp>
        <p:nvSpPr>
          <p:cNvPr id="51203" name="Rectangle 3"/>
          <p:cNvSpPr>
            <a:spLocks noGrp="1" noChangeArrowheads="1"/>
          </p:cNvSpPr>
          <p:nvPr>
            <p:ph type="body" idx="1"/>
          </p:nvPr>
        </p:nvSpPr>
        <p:spPr>
          <a:xfrm>
            <a:off x="152400" y="1600200"/>
            <a:ext cx="8839200" cy="4800600"/>
          </a:xfrm>
        </p:spPr>
        <p:txBody>
          <a:bodyPr/>
          <a:lstStyle/>
          <a:p>
            <a:pPr marL="609600" indent="-609600" eaLnBrk="1" hangingPunct="1"/>
            <a:r>
              <a:rPr lang="en-US" altLang="en-US" b="1"/>
              <a:t>Sin is </a:t>
            </a:r>
            <a:r>
              <a:rPr lang="en-US" altLang="en-US" b="1" u="sng">
                <a:solidFill>
                  <a:srgbClr val="FFFF66"/>
                </a:solidFill>
              </a:rPr>
              <a:t>acting independent</a:t>
            </a:r>
            <a:r>
              <a:rPr lang="en-US" altLang="en-US" b="1"/>
              <a:t> of God</a:t>
            </a:r>
            <a:r>
              <a:rPr lang="fr-FR" altLang="ja-JP" b="1"/>
              <a:t>'</a:t>
            </a:r>
            <a:r>
              <a:rPr lang="en-US" altLang="en-US" b="1"/>
              <a:t>s counsel (Gen. 3) </a:t>
            </a:r>
          </a:p>
          <a:p>
            <a:pPr marL="609600" indent="-609600" eaLnBrk="1" hangingPunct="1"/>
            <a:r>
              <a:rPr lang="en-US" altLang="en-US" b="1"/>
              <a:t>Sin </a:t>
            </a:r>
            <a:r>
              <a:rPr lang="en-US" altLang="en-US" b="1" u="sng">
                <a:solidFill>
                  <a:srgbClr val="FFFF66"/>
                </a:solidFill>
              </a:rPr>
              <a:t>doubts the trustworthiness</a:t>
            </a:r>
            <a:r>
              <a:rPr lang="en-US" altLang="en-US" b="1"/>
              <a:t> of God</a:t>
            </a:r>
            <a:r>
              <a:rPr lang="fr-FR" altLang="en-US" b="1"/>
              <a:t>'</a:t>
            </a:r>
            <a:r>
              <a:rPr lang="en-US" altLang="en-US" b="1"/>
              <a:t>s character (Gen. 3:4-5)  </a:t>
            </a:r>
          </a:p>
          <a:p>
            <a:pPr marL="609600" indent="-609600" eaLnBrk="1" hangingPunct="1"/>
            <a:r>
              <a:rPr lang="en-US" altLang="en-US" b="1" u="sng">
                <a:solidFill>
                  <a:srgbClr val="FFFF66"/>
                </a:solidFill>
              </a:rPr>
              <a:t>The Pervasiveness</a:t>
            </a:r>
            <a:r>
              <a:rPr lang="en-US" altLang="en-US" b="1"/>
              <a:t> of Sin: </a:t>
            </a:r>
          </a:p>
          <a:p>
            <a:pPr marL="990600" lvl="1" indent="-533400" eaLnBrk="1" hangingPunct="1"/>
            <a:r>
              <a:rPr lang="en-US" altLang="en-US" b="1"/>
              <a:t>Cain and Abel (Gen. 4:1-6)</a:t>
            </a:r>
          </a:p>
          <a:p>
            <a:pPr marL="990600" lvl="1" indent="-533400" eaLnBrk="1" hangingPunct="1"/>
            <a:r>
              <a:rPr lang="en-US" altLang="en-US" b="1"/>
              <a:t>The Generation of the flood (Gen. 6:5–9:28)</a:t>
            </a:r>
          </a:p>
          <a:p>
            <a:pPr marL="990600" lvl="1" indent="-533400" eaLnBrk="1" hangingPunct="1"/>
            <a:r>
              <a:rPr lang="en-US" altLang="en-US" b="1"/>
              <a:t>The Tower of Babel (Gen. 11:1-9) </a:t>
            </a:r>
          </a:p>
        </p:txBody>
      </p:sp>
      <p:sp>
        <p:nvSpPr>
          <p:cNvPr id="5"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175j</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5" descr="huguley-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74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p:txBody>
          <a:bodyPr/>
          <a:lstStyle/>
          <a:p>
            <a:pPr eaLnBrk="1" hangingPunct="1"/>
            <a:r>
              <a:rPr lang="en-GB" altLang="en-US" b="1" dirty="0"/>
              <a:t>God</a:t>
            </a:r>
            <a:r>
              <a:rPr lang="fr-FR" altLang="en-US" b="1" dirty="0"/>
              <a:t>'</a:t>
            </a:r>
            <a:r>
              <a:rPr lang="en-GB" altLang="en-US" b="1" dirty="0"/>
              <a:t>s Plan for Redemption</a:t>
            </a:r>
            <a:r>
              <a:rPr lang="en-US" altLang="en-US" b="1" dirty="0"/>
              <a:t> </a:t>
            </a:r>
          </a:p>
        </p:txBody>
      </p:sp>
      <p:sp>
        <p:nvSpPr>
          <p:cNvPr id="52227" name="Rectangle 3"/>
          <p:cNvSpPr>
            <a:spLocks noGrp="1" noChangeArrowheads="1"/>
          </p:cNvSpPr>
          <p:nvPr>
            <p:ph type="body" idx="1"/>
          </p:nvPr>
        </p:nvSpPr>
        <p:spPr>
          <a:xfrm>
            <a:off x="457200" y="2514600"/>
            <a:ext cx="8229600" cy="2057400"/>
          </a:xfrm>
        </p:spPr>
        <p:txBody>
          <a:bodyPr/>
          <a:lstStyle/>
          <a:p>
            <a:pPr marL="609600" indent="-609600" eaLnBrk="1" hangingPunct="1"/>
            <a:r>
              <a:rPr lang="en-US" altLang="en-US" b="1"/>
              <a:t>God the Seeker (Gen. 3:9)</a:t>
            </a:r>
          </a:p>
          <a:p>
            <a:pPr marL="609600" indent="-609600" eaLnBrk="1" hangingPunct="1"/>
            <a:r>
              <a:rPr lang="en-US" altLang="en-US" b="1"/>
              <a:t>God</a:t>
            </a:r>
            <a:r>
              <a:rPr lang="fr-FR" altLang="ja-JP" b="1"/>
              <a:t>'</a:t>
            </a:r>
            <a:r>
              <a:rPr lang="en-US" altLang="en-US" b="1"/>
              <a:t>s Promise (Gen. 3:15) </a:t>
            </a:r>
          </a:p>
          <a:p>
            <a:pPr marL="609600" indent="-609600" eaLnBrk="1" hangingPunct="1"/>
            <a:r>
              <a:rPr lang="en-GB" altLang="en-US" b="1"/>
              <a:t>God</a:t>
            </a:r>
            <a:r>
              <a:rPr lang="fr-FR" altLang="en-US" b="1"/>
              <a:t>'</a:t>
            </a:r>
            <a:r>
              <a:rPr lang="en-GB" altLang="en-US" b="1"/>
              <a:t>s Providence (Gen. 3:21)</a:t>
            </a:r>
            <a:r>
              <a:rPr lang="en-US" altLang="en-US" b="1"/>
              <a:t> </a:t>
            </a:r>
          </a:p>
        </p:txBody>
      </p:sp>
      <p:sp>
        <p:nvSpPr>
          <p:cNvPr id="7" name="Rectangle 6"/>
          <p:cNvSpPr/>
          <p:nvPr/>
        </p:nvSpPr>
        <p:spPr bwMode="auto">
          <a:xfrm>
            <a:off x="-76200" y="5486400"/>
            <a:ext cx="9220200" cy="609600"/>
          </a:xfrm>
          <a:prstGeom prst="rect">
            <a:avLst/>
          </a:prstGeom>
          <a:solidFill>
            <a:srgbClr val="FFFFFF"/>
          </a:solidFill>
          <a:ln w="9525" cap="flat" cmpd="sng" algn="ctr">
            <a:noFill/>
            <a:prstDash val="solid"/>
            <a:round/>
            <a:headEnd type="none" w="med" len="med"/>
            <a:tailEnd type="none" w="med" len="med"/>
          </a:ln>
          <a:effectLst/>
        </p:spPr>
        <p:txBody>
          <a:bodyPr/>
          <a:lstStyle>
            <a:lvl1pPr marL="342900" indent="-342900"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solidFill>
                <a:srgbClr val="FFFFFF"/>
              </a:solidFill>
              <a:effectLst>
                <a:outerShdw blurRad="38100" dist="38100" dir="2700000" algn="tl">
                  <a:srgbClr val="C0C0C0"/>
                </a:outerShdw>
              </a:effectLst>
            </a:endParaRPr>
          </a:p>
        </p:txBody>
      </p:sp>
      <p:sp>
        <p:nvSpPr>
          <p:cNvPr id="6"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175j</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Rectangle 6"/>
          <p:cNvSpPr>
            <a:spLocks noGrp="1" noChangeArrowheads="1"/>
          </p:cNvSpPr>
          <p:nvPr>
            <p:ph type="title"/>
          </p:nvPr>
        </p:nvSpPr>
        <p:spPr>
          <a:xfrm>
            <a:off x="-76200" y="274638"/>
            <a:ext cx="9220200" cy="1143000"/>
          </a:xfrm>
          <a:solidFill>
            <a:schemeClr val="tx2">
              <a:lumMod val="10000"/>
            </a:schemeClr>
          </a:solidFill>
        </p:spPr>
        <p:txBody>
          <a:bodyPr/>
          <a:lstStyle/>
          <a:p>
            <a:pPr eaLnBrk="1" hangingPunct="1"/>
            <a:r>
              <a:rPr lang="en-US" altLang="en-US" b="1"/>
              <a:t>Plan Progressively Revealed</a:t>
            </a:r>
          </a:p>
        </p:txBody>
      </p:sp>
      <p:sp>
        <p:nvSpPr>
          <p:cNvPr id="53251" name="Rectangle 3"/>
          <p:cNvSpPr>
            <a:spLocks noGrp="1" noChangeArrowheads="1"/>
          </p:cNvSpPr>
          <p:nvPr>
            <p:ph type="body" sz="half" idx="1"/>
          </p:nvPr>
        </p:nvSpPr>
        <p:spPr>
          <a:xfrm>
            <a:off x="-76200" y="1412776"/>
            <a:ext cx="4038600" cy="4800600"/>
          </a:xfrm>
        </p:spPr>
        <p:txBody>
          <a:bodyPr/>
          <a:lstStyle/>
          <a:p>
            <a:pPr marL="0" indent="0" algn="ctr" eaLnBrk="1" hangingPunct="1">
              <a:buFont typeface="Wingdings" charset="0"/>
              <a:buNone/>
              <a:defRPr/>
            </a:pPr>
            <a:r>
              <a:rPr lang="en-US" sz="4000" b="1" dirty="0">
                <a:effectLst>
                  <a:glow rad="101600">
                    <a:srgbClr val="000000">
                      <a:alpha val="90000"/>
                    </a:srgbClr>
                  </a:glow>
                </a:effectLst>
                <a:ea typeface="ＭＳ Ｐゴシック" charset="0"/>
              </a:rPr>
              <a:t>Creation </a:t>
            </a:r>
            <a:endParaRPr lang="en-US" sz="4000" b="1" dirty="0">
              <a:effectLst>
                <a:glow rad="101600">
                  <a:srgbClr val="000000">
                    <a:alpha val="90000"/>
                  </a:srgbClr>
                </a:glow>
              </a:effectLst>
              <a:ea typeface="ＭＳ Ｐゴシック" charset="0"/>
              <a:sym typeface="Wingdings" charset="0"/>
            </a:endParaRPr>
          </a:p>
          <a:p>
            <a:pPr marL="0" indent="0" algn="ctr" eaLnBrk="1" hangingPunct="1">
              <a:buFont typeface="Wingdings" charset="0"/>
              <a:buNone/>
              <a:defRPr/>
            </a:pPr>
            <a:r>
              <a:rPr lang="en-US" sz="4000" b="1" dirty="0">
                <a:effectLst>
                  <a:glow rad="101600">
                    <a:srgbClr val="000000">
                      <a:alpha val="90000"/>
                    </a:srgbClr>
                  </a:glow>
                </a:effectLst>
                <a:ea typeface="ＭＳ Ｐゴシック" charset="0"/>
              </a:rPr>
              <a:t> Sin </a:t>
            </a:r>
            <a:endParaRPr lang="en-US" sz="4000" b="1" dirty="0">
              <a:effectLst>
                <a:glow rad="101600">
                  <a:srgbClr val="000000">
                    <a:alpha val="90000"/>
                  </a:srgbClr>
                </a:glow>
              </a:effectLst>
              <a:ea typeface="ＭＳ Ｐゴシック" charset="0"/>
              <a:sym typeface="Wingdings" charset="0"/>
            </a:endParaRPr>
          </a:p>
          <a:p>
            <a:pPr marL="0" indent="0" algn="ctr" eaLnBrk="1" hangingPunct="1">
              <a:buFont typeface="Wingdings" charset="0"/>
              <a:buNone/>
              <a:defRPr/>
            </a:pPr>
            <a:r>
              <a:rPr lang="en-US" sz="4000" b="1" dirty="0">
                <a:effectLst>
                  <a:glow rad="101600">
                    <a:srgbClr val="000000">
                      <a:alpha val="90000"/>
                    </a:srgbClr>
                  </a:glow>
                </a:effectLst>
                <a:ea typeface="ＭＳ Ｐゴシック" charset="0"/>
              </a:rPr>
              <a:t>Promise </a:t>
            </a:r>
            <a:endParaRPr lang="en-US" sz="4000" b="1" dirty="0">
              <a:effectLst>
                <a:glow rad="101600">
                  <a:srgbClr val="000000">
                    <a:alpha val="90000"/>
                  </a:srgbClr>
                </a:glow>
              </a:effectLst>
              <a:ea typeface="ＭＳ Ｐゴシック" charset="0"/>
              <a:sym typeface="Wingdings" charset="0"/>
            </a:endParaRPr>
          </a:p>
          <a:p>
            <a:pPr marL="0" indent="0" algn="ctr" eaLnBrk="1" hangingPunct="1">
              <a:buFont typeface="Wingdings" charset="0"/>
              <a:buNone/>
              <a:defRPr/>
            </a:pPr>
            <a:r>
              <a:rPr lang="en-US" sz="4000" b="1" dirty="0">
                <a:effectLst>
                  <a:glow rad="101600">
                    <a:srgbClr val="000000">
                      <a:alpha val="90000"/>
                    </a:srgbClr>
                  </a:glow>
                </a:effectLst>
                <a:ea typeface="ＭＳ Ｐゴシック" charset="0"/>
              </a:rPr>
              <a:t>Covenant </a:t>
            </a:r>
            <a:endParaRPr lang="en-US" sz="4000" b="1" dirty="0">
              <a:effectLst>
                <a:glow rad="101600">
                  <a:srgbClr val="000000">
                    <a:alpha val="90000"/>
                  </a:srgbClr>
                </a:glow>
              </a:effectLst>
              <a:ea typeface="ＭＳ Ｐゴシック" charset="0"/>
              <a:sym typeface="Wingdings" charset="0"/>
            </a:endParaRPr>
          </a:p>
          <a:p>
            <a:pPr marL="0" indent="0" algn="ctr" eaLnBrk="1" hangingPunct="1">
              <a:buFont typeface="Wingdings" charset="0"/>
              <a:buNone/>
              <a:defRPr/>
            </a:pPr>
            <a:r>
              <a:rPr lang="en-US" sz="4000" b="1" dirty="0">
                <a:effectLst>
                  <a:glow rad="101600">
                    <a:srgbClr val="000000">
                      <a:alpha val="90000"/>
                    </a:srgbClr>
                  </a:glow>
                </a:effectLst>
                <a:ea typeface="ＭＳ Ｐゴシック" charset="0"/>
              </a:rPr>
              <a:t>Law </a:t>
            </a:r>
            <a:endParaRPr lang="en-US" sz="4000" b="1" dirty="0">
              <a:effectLst>
                <a:glow rad="101600">
                  <a:srgbClr val="000000">
                    <a:alpha val="90000"/>
                  </a:srgbClr>
                </a:glow>
              </a:effectLst>
              <a:ea typeface="ＭＳ Ｐゴシック" charset="0"/>
              <a:sym typeface="Wingdings" charset="0"/>
            </a:endParaRPr>
          </a:p>
          <a:p>
            <a:pPr marL="0" indent="0" algn="ctr" eaLnBrk="1" hangingPunct="1">
              <a:buFont typeface="Wingdings" charset="0"/>
              <a:buNone/>
              <a:defRPr/>
            </a:pPr>
            <a:r>
              <a:rPr lang="en-US" sz="4000" b="1" dirty="0">
                <a:effectLst>
                  <a:glow rad="101600">
                    <a:srgbClr val="000000">
                      <a:alpha val="90000"/>
                    </a:srgbClr>
                  </a:glow>
                </a:effectLst>
                <a:ea typeface="ＭＳ Ｐゴシック" charset="0"/>
              </a:rPr>
              <a:t>Tabernacle</a:t>
            </a:r>
          </a:p>
        </p:txBody>
      </p:sp>
      <p:sp>
        <p:nvSpPr>
          <p:cNvPr id="53252" name="AutoShape 4"/>
          <p:cNvSpPr>
            <a:spLocks noChangeArrowheads="1"/>
          </p:cNvSpPr>
          <p:nvPr/>
        </p:nvSpPr>
        <p:spPr bwMode="auto">
          <a:xfrm>
            <a:off x="1676400" y="4038600"/>
            <a:ext cx="1524000" cy="533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9525">
            <a:noFill/>
            <a:miter lim="800000"/>
            <a:headEnd/>
            <a:tailEnd/>
          </a:ln>
          <a:effectLst/>
        </p:spPr>
        <p:txBody>
          <a:bodyPr wrap="none" anchor="ctr">
            <a:spAutoFit/>
          </a:bodyPr>
          <a:lstStyle/>
          <a:p>
            <a:pPr>
              <a:buFont typeface="Wingdings" pitchFamily="24" charset="2"/>
              <a:buNone/>
              <a:defRPr/>
            </a:pPr>
            <a:endParaRPr lang="en-US">
              <a:latin typeface="Arial" pitchFamily="24" charset="0"/>
              <a:ea typeface="Arial" pitchFamily="24" charset="0"/>
            </a:endParaRPr>
          </a:p>
        </p:txBody>
      </p:sp>
      <p:graphicFrame>
        <p:nvGraphicFramePr>
          <p:cNvPr id="129028" name="Object 2"/>
          <p:cNvGraphicFramePr>
            <a:graphicFrameLocks noGrp="1" noChangeAspect="1"/>
          </p:cNvGraphicFramePr>
          <p:nvPr>
            <p:ph sz="half" idx="2"/>
          </p:nvPr>
        </p:nvGraphicFramePr>
        <p:xfrm>
          <a:off x="3490913" y="1905000"/>
          <a:ext cx="5424487" cy="4419600"/>
        </p:xfrm>
        <a:graphic>
          <a:graphicData uri="http://schemas.openxmlformats.org/presentationml/2006/ole">
            <mc:AlternateContent xmlns:mc="http://schemas.openxmlformats.org/markup-compatibility/2006">
              <mc:Choice xmlns:v="urn:schemas-microsoft-com:vml" Requires="v">
                <p:oleObj r:id="rId2" imgW="5714286" imgH="4657143" progId="">
                  <p:embed/>
                </p:oleObj>
              </mc:Choice>
              <mc:Fallback>
                <p:oleObj r:id="rId2" imgW="5714286" imgH="4657143"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1905000"/>
                        <a:ext cx="5424487" cy="441960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C0000">
                                  <a:alpha val="74997"/>
                                </a:srgbClr>
                              </a:outerShdw>
                            </a:effectLst>
                          </a14:hiddenEffects>
                        </a:ext>
                      </a:extLst>
                    </p:spPr>
                  </p:pic>
                </p:oleObj>
              </mc:Fallback>
            </mc:AlternateContent>
          </a:graphicData>
        </a:graphic>
      </p:graphicFrame>
      <p:sp>
        <p:nvSpPr>
          <p:cNvPr id="7"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175l</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274638"/>
            <a:ext cx="9144000" cy="1143000"/>
          </a:xfrm>
          <a:solidFill>
            <a:srgbClr val="0B0A25"/>
          </a:solidFill>
        </p:spPr>
        <p:txBody>
          <a:bodyPr/>
          <a:lstStyle/>
          <a:p>
            <a:pPr eaLnBrk="1" hangingPunct="1"/>
            <a:r>
              <a:rPr lang="en-US" altLang="en-US" b="1" dirty="0"/>
              <a:t>Plan Progressively Revealed</a:t>
            </a:r>
          </a:p>
        </p:txBody>
      </p:sp>
      <p:sp>
        <p:nvSpPr>
          <p:cNvPr id="55299" name="Rectangle 3"/>
          <p:cNvSpPr>
            <a:spLocks noGrp="1" noChangeArrowheads="1"/>
          </p:cNvSpPr>
          <p:nvPr>
            <p:ph type="body" sz="half" idx="1"/>
          </p:nvPr>
        </p:nvSpPr>
        <p:spPr>
          <a:xfrm>
            <a:off x="457200" y="1600200"/>
            <a:ext cx="5181600" cy="4533900"/>
          </a:xfrm>
        </p:spPr>
        <p:txBody>
          <a:bodyPr/>
          <a:lstStyle/>
          <a:p>
            <a:pPr eaLnBrk="1" hangingPunct="1">
              <a:lnSpc>
                <a:spcPct val="90000"/>
              </a:lnSpc>
              <a:buFont typeface="Wingdings" pitchFamily="2" charset="2"/>
              <a:buNone/>
            </a:pPr>
            <a:r>
              <a:rPr lang="en-GB" altLang="en-US" sz="2800" b="1"/>
              <a:t>Temple Built 			</a:t>
            </a:r>
          </a:p>
          <a:p>
            <a:pPr eaLnBrk="1" hangingPunct="1">
              <a:lnSpc>
                <a:spcPct val="90000"/>
              </a:lnSpc>
              <a:buFont typeface="Wingdings" pitchFamily="2" charset="2"/>
              <a:buNone/>
            </a:pPr>
            <a:r>
              <a:rPr lang="en-GB" altLang="en-US" sz="2800" b="1"/>
              <a:t>Destruction of the Temple</a:t>
            </a:r>
          </a:p>
          <a:p>
            <a:pPr eaLnBrk="1" hangingPunct="1">
              <a:lnSpc>
                <a:spcPct val="90000"/>
              </a:lnSpc>
              <a:buFont typeface="Wingdings" pitchFamily="2" charset="2"/>
              <a:buNone/>
            </a:pPr>
            <a:endParaRPr lang="en-GB" altLang="en-US" sz="2800" b="1"/>
          </a:p>
          <a:p>
            <a:pPr eaLnBrk="1" hangingPunct="1">
              <a:lnSpc>
                <a:spcPct val="90000"/>
              </a:lnSpc>
              <a:buFont typeface="Wingdings" pitchFamily="2" charset="2"/>
              <a:buNone/>
            </a:pPr>
            <a:r>
              <a:rPr lang="en-GB" altLang="en-US" sz="2800" b="1"/>
              <a:t>Exile </a:t>
            </a:r>
            <a:endParaRPr lang="en-GB" altLang="en-US" sz="2800" b="1">
              <a:sym typeface="Times New Roman" pitchFamily="18" charset="0"/>
            </a:endParaRPr>
          </a:p>
          <a:p>
            <a:pPr eaLnBrk="1" hangingPunct="1">
              <a:lnSpc>
                <a:spcPct val="90000"/>
              </a:lnSpc>
              <a:buFont typeface="Wingdings" pitchFamily="2" charset="2"/>
              <a:buNone/>
            </a:pPr>
            <a:r>
              <a:rPr lang="en-GB" altLang="en-US" sz="2800" b="1"/>
              <a:t>Redemption</a:t>
            </a:r>
          </a:p>
          <a:p>
            <a:pPr eaLnBrk="1" hangingPunct="1">
              <a:lnSpc>
                <a:spcPct val="90000"/>
              </a:lnSpc>
              <a:buFont typeface="Wingdings" pitchFamily="2" charset="2"/>
              <a:buNone/>
            </a:pPr>
            <a:endParaRPr lang="en-GB" altLang="en-US" sz="2800" b="1"/>
          </a:p>
          <a:p>
            <a:pPr eaLnBrk="1" hangingPunct="1">
              <a:lnSpc>
                <a:spcPct val="90000"/>
              </a:lnSpc>
              <a:buFont typeface="Wingdings" pitchFamily="2" charset="2"/>
              <a:buNone/>
            </a:pPr>
            <a:r>
              <a:rPr lang="en-GB" altLang="en-US" sz="2800" b="1"/>
              <a:t>Preparation for </a:t>
            </a:r>
          </a:p>
          <a:p>
            <a:pPr eaLnBrk="1" hangingPunct="1">
              <a:lnSpc>
                <a:spcPct val="90000"/>
              </a:lnSpc>
              <a:buFont typeface="Wingdings" pitchFamily="2" charset="2"/>
              <a:buNone/>
            </a:pPr>
            <a:r>
              <a:rPr lang="en-GB" altLang="en-US" sz="2800" b="1"/>
              <a:t>	the coming of the</a:t>
            </a:r>
            <a:br>
              <a:rPr lang="en-GB" altLang="en-US" sz="2800" b="1"/>
            </a:br>
            <a:r>
              <a:rPr lang="en-GB" altLang="en-US" sz="2800" b="1"/>
              <a:t>Messiah</a:t>
            </a:r>
            <a:endParaRPr lang="en-US" altLang="en-US" sz="2800" b="1"/>
          </a:p>
        </p:txBody>
      </p:sp>
      <p:graphicFrame>
        <p:nvGraphicFramePr>
          <p:cNvPr id="130051" name="Object 2"/>
          <p:cNvGraphicFramePr>
            <a:graphicFrameLocks noGrp="1" noChangeAspect="1"/>
          </p:cNvGraphicFramePr>
          <p:nvPr>
            <p:ph sz="quarter" idx="2"/>
          </p:nvPr>
        </p:nvGraphicFramePr>
        <p:xfrm>
          <a:off x="5959475" y="1466850"/>
          <a:ext cx="2879725" cy="3730625"/>
        </p:xfrm>
        <a:graphic>
          <a:graphicData uri="http://schemas.openxmlformats.org/presentationml/2006/ole">
            <mc:AlternateContent xmlns:mc="http://schemas.openxmlformats.org/markup-compatibility/2006">
              <mc:Choice xmlns:v="urn:schemas-microsoft-com:vml" Requires="v">
                <p:oleObj r:id="rId2" imgW="1867161" imgH="2419048" progId="">
                  <p:embed/>
                </p:oleObj>
              </mc:Choice>
              <mc:Fallback>
                <p:oleObj r:id="rId2" imgW="1867161" imgH="2419048"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475" y="1466850"/>
                        <a:ext cx="2879725" cy="373062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C0000">
                                  <a:alpha val="74997"/>
                                </a:srgbClr>
                              </a:outerShdw>
                            </a:effectLst>
                          </a14:hiddenEffects>
                        </a:ext>
                      </a:extLst>
                    </p:spPr>
                  </p:pic>
                </p:oleObj>
              </mc:Fallback>
            </mc:AlternateContent>
          </a:graphicData>
        </a:graphic>
      </p:graphicFrame>
      <p:graphicFrame>
        <p:nvGraphicFramePr>
          <p:cNvPr id="130052" name="Object 3"/>
          <p:cNvGraphicFramePr>
            <a:graphicFrameLocks noGrp="1" noChangeAspect="1"/>
          </p:cNvGraphicFramePr>
          <p:nvPr>
            <p:ph sz="quarter" idx="3"/>
          </p:nvPr>
        </p:nvGraphicFramePr>
        <p:xfrm>
          <a:off x="4130675" y="3524250"/>
          <a:ext cx="2222500" cy="3333750"/>
        </p:xfrm>
        <a:graphic>
          <a:graphicData uri="http://schemas.openxmlformats.org/presentationml/2006/ole">
            <mc:AlternateContent xmlns:mc="http://schemas.openxmlformats.org/markup-compatibility/2006">
              <mc:Choice xmlns:v="urn:schemas-microsoft-com:vml" Requires="v">
                <p:oleObj r:id="rId4" imgW="1905266" imgH="2857899" progId="">
                  <p:embed/>
                </p:oleObj>
              </mc:Choice>
              <mc:Fallback>
                <p:oleObj r:id="rId4" imgW="1905266" imgH="2857899"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0675" y="3524250"/>
                        <a:ext cx="2222500" cy="333375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C0000">
                                  <a:alpha val="74997"/>
                                </a:srgbClr>
                              </a:outerShdw>
                            </a:effectLst>
                          </a14:hiddenEffects>
                        </a:ext>
                      </a:extLst>
                    </p:spPr>
                  </p:pic>
                </p:oleObj>
              </mc:Fallback>
            </mc:AlternateContent>
          </a:graphicData>
        </a:graphic>
      </p:graphicFrame>
      <p:sp>
        <p:nvSpPr>
          <p:cNvPr id="6"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175l</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76200" y="0"/>
            <a:ext cx="9220200" cy="1143000"/>
          </a:xfrm>
          <a:solidFill>
            <a:srgbClr val="0B0A25"/>
          </a:solidFill>
        </p:spPr>
        <p:txBody>
          <a:bodyPr/>
          <a:lstStyle/>
          <a:p>
            <a:pPr eaLnBrk="1" hangingPunct="1"/>
            <a:r>
              <a:rPr lang="en-US" altLang="en-US" b="1" dirty="0"/>
              <a:t>Sacrifices?</a:t>
            </a:r>
          </a:p>
        </p:txBody>
      </p:sp>
      <p:sp>
        <p:nvSpPr>
          <p:cNvPr id="58371" name="Rectangle 3"/>
          <p:cNvSpPr>
            <a:spLocks noGrp="1" noChangeArrowheads="1"/>
          </p:cNvSpPr>
          <p:nvPr>
            <p:ph type="body" sz="half" idx="1"/>
          </p:nvPr>
        </p:nvSpPr>
        <p:spPr>
          <a:xfrm>
            <a:off x="76200" y="1866900"/>
            <a:ext cx="5562600" cy="4533900"/>
          </a:xfrm>
        </p:spPr>
        <p:txBody>
          <a:bodyPr/>
          <a:lstStyle/>
          <a:p>
            <a:pPr eaLnBrk="1" hangingPunct="1">
              <a:buFont typeface="Wingdings" charset="0"/>
              <a:buBlip>
                <a:blip r:embed="rId2"/>
              </a:buBlip>
              <a:defRPr/>
            </a:pPr>
            <a:r>
              <a:rPr lang="en-GB" sz="2800" b="1" dirty="0">
                <a:effectLst>
                  <a:glow rad="101600">
                    <a:srgbClr val="000000">
                      <a:alpha val="75000"/>
                    </a:srgbClr>
                  </a:glow>
                </a:effectLst>
                <a:ea typeface="ＭＳ Ｐゴシック" charset="0"/>
              </a:rPr>
              <a:t>In the Old Testament, the sacrifices performed: </a:t>
            </a:r>
          </a:p>
          <a:p>
            <a:pPr lvl="1" eaLnBrk="1" hangingPunct="1">
              <a:buFont typeface="Wingdings" charset="0"/>
              <a:buChar char="n"/>
              <a:defRPr/>
            </a:pPr>
            <a:r>
              <a:rPr lang="en-GB" sz="2400" b="1" u="sng" dirty="0">
                <a:solidFill>
                  <a:srgbClr val="FFFF66"/>
                </a:solidFill>
                <a:effectLst>
                  <a:glow rad="101600">
                    <a:srgbClr val="000000">
                      <a:alpha val="75000"/>
                    </a:srgbClr>
                  </a:glow>
                </a:effectLst>
              </a:rPr>
              <a:t>By faith</a:t>
            </a:r>
            <a:r>
              <a:rPr lang="en-GB" sz="2400" b="1" dirty="0">
                <a:effectLst>
                  <a:glow rad="101600">
                    <a:srgbClr val="000000">
                      <a:alpha val="75000"/>
                    </a:srgbClr>
                  </a:glow>
                </a:effectLst>
              </a:rPr>
              <a:t> in the God who saves, </a:t>
            </a:r>
          </a:p>
          <a:p>
            <a:pPr lvl="1" eaLnBrk="1" hangingPunct="1">
              <a:buFont typeface="Wingdings" charset="0"/>
              <a:buChar char="n"/>
              <a:defRPr/>
            </a:pPr>
            <a:r>
              <a:rPr lang="en-GB" sz="2400" b="1" u="sng" dirty="0">
                <a:solidFill>
                  <a:srgbClr val="FFFF66"/>
                </a:solidFill>
                <a:effectLst>
                  <a:glow rad="101600">
                    <a:srgbClr val="000000">
                      <a:alpha val="75000"/>
                    </a:srgbClr>
                  </a:glow>
                </a:effectLst>
              </a:rPr>
              <a:t>Not for salvation</a:t>
            </a:r>
          </a:p>
          <a:p>
            <a:pPr lvl="1" eaLnBrk="1" hangingPunct="1">
              <a:buFont typeface="Wingdings" charset="0"/>
              <a:buChar char="n"/>
              <a:defRPr/>
            </a:pPr>
            <a:r>
              <a:rPr lang="en-GB" sz="2400" b="1" u="sng" dirty="0">
                <a:solidFill>
                  <a:srgbClr val="FFFF66"/>
                </a:solidFill>
                <a:effectLst>
                  <a:glow rad="101600">
                    <a:srgbClr val="000000">
                      <a:alpha val="75000"/>
                    </a:srgbClr>
                  </a:glow>
                </a:effectLst>
              </a:rPr>
              <a:t>Personal righteousness</a:t>
            </a:r>
            <a:r>
              <a:rPr lang="en-GB" sz="2400" b="1" dirty="0">
                <a:effectLst>
                  <a:glow rad="101600">
                    <a:srgbClr val="000000">
                      <a:alpha val="75000"/>
                    </a:srgbClr>
                  </a:glow>
                </a:effectLst>
              </a:rPr>
              <a:t> was insufficient </a:t>
            </a:r>
          </a:p>
          <a:p>
            <a:pPr eaLnBrk="1" hangingPunct="1">
              <a:buFont typeface="Wingdings" charset="0"/>
              <a:buBlip>
                <a:blip r:embed="rId2"/>
              </a:buBlip>
              <a:defRPr/>
            </a:pPr>
            <a:r>
              <a:rPr lang="en-GB" sz="2800" b="1" dirty="0">
                <a:effectLst>
                  <a:glow rad="101600">
                    <a:srgbClr val="000000">
                      <a:alpha val="75000"/>
                    </a:srgbClr>
                  </a:glow>
                </a:effectLst>
                <a:ea typeface="ＭＳ Ｐゴシック" charset="0"/>
              </a:rPr>
              <a:t>Whoever </a:t>
            </a:r>
            <a:r>
              <a:rPr lang="en-GB" sz="2800" b="1" u="sng" dirty="0">
                <a:solidFill>
                  <a:srgbClr val="FFFF66"/>
                </a:solidFill>
                <a:effectLst>
                  <a:glow rad="101600">
                    <a:srgbClr val="000000">
                      <a:alpha val="75000"/>
                    </a:srgbClr>
                  </a:glow>
                </a:effectLst>
                <a:ea typeface="ＭＳ Ｐゴシック" charset="0"/>
              </a:rPr>
              <a:t>trusted</a:t>
            </a:r>
            <a:r>
              <a:rPr lang="en-GB" sz="2800" b="1" dirty="0">
                <a:effectLst>
                  <a:glow rad="101600">
                    <a:srgbClr val="000000">
                      <a:alpha val="75000"/>
                    </a:srgbClr>
                  </a:glow>
                </a:effectLst>
                <a:ea typeface="ＭＳ Ｐゴシック" charset="0"/>
              </a:rPr>
              <a:t> the words of God and responded in faith was saved (Gen. 15:6). </a:t>
            </a:r>
            <a:endParaRPr lang="en-US" sz="2800" b="1" dirty="0">
              <a:effectLst>
                <a:glow rad="101600">
                  <a:srgbClr val="000000">
                    <a:alpha val="75000"/>
                  </a:srgbClr>
                </a:glow>
              </a:effectLst>
              <a:ea typeface="ＭＳ Ｐゴシック" charset="0"/>
            </a:endParaRPr>
          </a:p>
        </p:txBody>
      </p:sp>
      <p:pic>
        <p:nvPicPr>
          <p:cNvPr id="131075" name="Picture 8"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62600" y="1184275"/>
            <a:ext cx="34671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1076" name="Object 2"/>
          <p:cNvGraphicFramePr>
            <a:graphicFrameLocks noGrp="1" noChangeAspect="1"/>
          </p:cNvGraphicFramePr>
          <p:nvPr>
            <p:ph sz="half" idx="2"/>
          </p:nvPr>
        </p:nvGraphicFramePr>
        <p:xfrm>
          <a:off x="6324600" y="3476625"/>
          <a:ext cx="2590800" cy="3152775"/>
        </p:xfrm>
        <a:graphic>
          <a:graphicData uri="http://schemas.openxmlformats.org/presentationml/2006/ole">
            <mc:AlternateContent xmlns:mc="http://schemas.openxmlformats.org/markup-compatibility/2006">
              <mc:Choice xmlns:v="urn:schemas-microsoft-com:vml" Requires="v">
                <p:oleObj r:id="rId4" imgW="3104762" imgH="3600000" progId="">
                  <p:embed/>
                </p:oleObj>
              </mc:Choice>
              <mc:Fallback>
                <p:oleObj r:id="rId4" imgW="3104762" imgH="360000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2147" t="1852" r="7056" b="2910"/>
                      <a:stretch>
                        <a:fillRect/>
                      </a:stretch>
                    </p:blipFill>
                    <p:spPr bwMode="auto">
                      <a:xfrm>
                        <a:off x="6324600" y="3476625"/>
                        <a:ext cx="2590800" cy="315277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C0000">
                                  <a:alpha val="74997"/>
                                </a:srgbClr>
                              </a:outerShdw>
                            </a:effectLst>
                          </a14:hiddenEffects>
                        </a:ext>
                      </a:extLst>
                    </p:spPr>
                  </p:pic>
                </p:oleObj>
              </mc:Fallback>
            </mc:AlternateContent>
          </a:graphicData>
        </a:graphic>
      </p:graphicFrame>
      <p:sp>
        <p:nvSpPr>
          <p:cNvPr id="6"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175l</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rev 20v15 thrown into lake of fi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9138"/>
            <a:ext cx="9096375"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136525" y="282575"/>
            <a:ext cx="9007475" cy="1520825"/>
          </a:xfrm>
          <a:effectLst>
            <a:outerShdw blurRad="63500" dist="107763" dir="2700000" algn="ctr" rotWithShape="0">
              <a:srgbClr val="000000">
                <a:alpha val="74997"/>
              </a:srgbClr>
            </a:outerShdw>
          </a:effectLst>
        </p:spPr>
        <p:txBody>
          <a:bodyPr/>
          <a:lstStyle/>
          <a:p>
            <a:pPr eaLnBrk="1" hangingPunct="1">
              <a:lnSpc>
                <a:spcPct val="80000"/>
              </a:lnSpc>
            </a:pPr>
            <a:r>
              <a:rPr lang="en-US" altLang="en-US" sz="3600" b="1">
                <a:latin typeface="Arial" pitchFamily="34" charset="0"/>
              </a:rPr>
              <a:t>"And anyone whose name was not found recorded in the Book of Life was thrown into the lake of fire" (20:15)</a:t>
            </a:r>
            <a:endParaRPr lang="en-US" altLang="en-US" sz="4000" b="1">
              <a:latin typeface="Arial" pitchFamily="34" charset="0"/>
            </a:endParaRPr>
          </a:p>
        </p:txBody>
      </p:sp>
      <p:sp>
        <p:nvSpPr>
          <p:cNvPr id="132099" name="Text Box 1041"/>
          <p:cNvSpPr txBox="1">
            <a:spLocks noChangeArrowheads="1"/>
          </p:cNvSpPr>
          <p:nvPr/>
        </p:nvSpPr>
        <p:spPr bwMode="auto">
          <a:xfrm>
            <a:off x="7667625" y="28575"/>
            <a:ext cx="140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a:solidFill>
                  <a:srgbClr val="FFFFFF"/>
                </a:solidFill>
                <a:effectLst/>
              </a:rPr>
              <a:t>NTS 438</a:t>
            </a:r>
            <a:endParaRPr lang="en-US" altLang="en-US" sz="2400" b="1">
              <a:solidFill>
                <a:srgbClr val="000000"/>
              </a:solidFill>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9986" name="Title 1"/>
          <p:cNvSpPr>
            <a:spLocks noGrp="1"/>
          </p:cNvSpPr>
          <p:nvPr>
            <p:ph type="title"/>
          </p:nvPr>
        </p:nvSpPr>
        <p:spPr>
          <a:xfrm>
            <a:off x="0" y="0"/>
            <a:ext cx="9144000" cy="1628800"/>
          </a:xfrm>
        </p:spPr>
        <p:txBody>
          <a:bodyPr/>
          <a:lstStyle/>
          <a:p>
            <a:r>
              <a:rPr lang="en-US" sz="4000" b="1">
                <a:solidFill>
                  <a:schemeClr val="tx1"/>
                </a:solidFill>
                <a:latin typeface="Arial" charset="0"/>
                <a:ea typeface="ＭＳ Ｐゴシック" charset="0"/>
              </a:rPr>
              <a:t>Why did God prescribe </a:t>
            </a:r>
            <a:r>
              <a:rPr lang="en-US" sz="4000" b="1">
                <a:solidFill>
                  <a:srgbClr val="FFFF00"/>
                </a:solidFill>
                <a:latin typeface="Arial" charset="0"/>
                <a:ea typeface="ＭＳ Ｐゴシック" charset="0"/>
              </a:rPr>
              <a:t>offerings</a:t>
            </a:r>
            <a:r>
              <a:rPr lang="en-US" sz="4000" b="1">
                <a:solidFill>
                  <a:schemeClr val="tx1"/>
                </a:solidFill>
                <a:latin typeface="Arial" charset="0"/>
                <a:ea typeface="ＭＳ Ｐゴシック" charset="0"/>
              </a:rPr>
              <a:t> for Israel</a:t>
            </a:r>
            <a:r>
              <a:rPr lang="uk-UA" sz="4000" b="1">
                <a:solidFill>
                  <a:schemeClr val="tx1"/>
                </a:solidFill>
                <a:latin typeface="Arial" charset="0"/>
                <a:ea typeface="ＭＳ Ｐゴシック" charset="0"/>
              </a:rPr>
              <a:t>'</a:t>
            </a:r>
            <a:r>
              <a:rPr lang="en-US" sz="4000" b="1">
                <a:solidFill>
                  <a:schemeClr val="tx1"/>
                </a:solidFill>
                <a:latin typeface="Arial" charset="0"/>
                <a:ea typeface="ＭＳ Ｐゴシック" charset="0"/>
              </a:rPr>
              <a:t>s weaknesses and sins?</a:t>
            </a:r>
          </a:p>
        </p:txBody>
      </p:sp>
      <p:sp>
        <p:nvSpPr>
          <p:cNvPr id="169987" name="Content Placeholder 2"/>
          <p:cNvSpPr>
            <a:spLocks noGrp="1"/>
          </p:cNvSpPr>
          <p:nvPr>
            <p:ph idx="1"/>
          </p:nvPr>
        </p:nvSpPr>
        <p:spPr/>
        <p:txBody>
          <a:bodyPr/>
          <a:lstStyle/>
          <a:p>
            <a:endParaRPr lang="en-US" b="1">
              <a:latin typeface="Arial" charset="0"/>
              <a:ea typeface="ＭＳ Ｐゴシック" charset="0"/>
            </a:endParaRPr>
          </a:p>
        </p:txBody>
      </p:sp>
      <p:pic>
        <p:nvPicPr>
          <p:cNvPr id="169988" name="Picture 3" descr="Holy Pl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824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p:cNvSpPr>
            <a:spLocks noGrp="1" noChangeArrowheads="1"/>
          </p:cNvSpPr>
          <p:nvPr>
            <p:ph type="title"/>
          </p:nvPr>
        </p:nvSpPr>
        <p:spPr>
          <a:xfrm>
            <a:off x="0" y="0"/>
            <a:ext cx="3464169"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"…there is a great chasm separating us. No one can cross over to you from here, and no one can cross over to us from there."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16:26</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614084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E9A7B-807C-3A41-404F-395B28A0D666}"/>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FB14A873-164B-9383-FCD8-76A8DA2D61F9}"/>
              </a:ext>
            </a:extLst>
          </p:cNvPr>
          <p:cNvGrpSpPr>
            <a:grpSpLocks/>
          </p:cNvGrpSpPr>
          <p:nvPr/>
        </p:nvGrpSpPr>
        <p:grpSpPr bwMode="auto">
          <a:xfrm>
            <a:off x="73025" y="2508250"/>
            <a:ext cx="3435350" cy="2935288"/>
            <a:chOff x="72570" y="2616642"/>
            <a:chExt cx="3435049" cy="2935072"/>
          </a:xfrm>
        </p:grpSpPr>
        <p:sp>
          <p:nvSpPr>
            <p:cNvPr id="4" name="Rectangle 3">
              <a:extLst>
                <a:ext uri="{FF2B5EF4-FFF2-40B4-BE49-F238E27FC236}">
                  <a16:creationId xmlns:a16="http://schemas.microsoft.com/office/drawing/2014/main" id="{8C05F01B-D684-7ED5-68E3-CCAE400F9E3D}"/>
                </a:ext>
              </a:extLst>
            </p:cNvPr>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a:extLst>
                <a:ext uri="{FF2B5EF4-FFF2-40B4-BE49-F238E27FC236}">
                  <a16:creationId xmlns:a16="http://schemas.microsoft.com/office/drawing/2014/main" id="{538CD423-ED95-497D-CA38-09FEC82F827C}"/>
                </a:ext>
              </a:extLst>
            </p:cNvPr>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a:extLst>
              <a:ext uri="{FF2B5EF4-FFF2-40B4-BE49-F238E27FC236}">
                <a16:creationId xmlns:a16="http://schemas.microsoft.com/office/drawing/2014/main" id="{25D8D3BD-E9EF-44A8-4C40-6B6ADE628F19}"/>
              </a:ext>
            </a:extLst>
          </p:cNvPr>
          <p:cNvSpPr>
            <a:spLocks noGrp="1" noChangeArrowheads="1"/>
          </p:cNvSpPr>
          <p:nvPr>
            <p:ph type="title"/>
          </p:nvPr>
        </p:nvSpPr>
        <p:spPr>
          <a:xfrm>
            <a:off x="0" y="0"/>
            <a:ext cx="3464169"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a:extLst>
              <a:ext uri="{FF2B5EF4-FFF2-40B4-BE49-F238E27FC236}">
                <a16:creationId xmlns:a16="http://schemas.microsoft.com/office/drawing/2014/main" id="{5E1AF5F4-31DE-FC68-CAEF-3305C965C076}"/>
              </a:ext>
            </a:extLst>
          </p:cNvPr>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a:extLst>
              <a:ext uri="{FF2B5EF4-FFF2-40B4-BE49-F238E27FC236}">
                <a16:creationId xmlns:a16="http://schemas.microsoft.com/office/drawing/2014/main" id="{0BE93C4B-CF77-EA92-3D87-739036D293A0}"/>
              </a:ext>
            </a:extLst>
          </p:cNvPr>
          <p:cNvGrpSpPr>
            <a:grpSpLocks/>
          </p:cNvGrpSpPr>
          <p:nvPr/>
        </p:nvGrpSpPr>
        <p:grpSpPr bwMode="auto">
          <a:xfrm>
            <a:off x="895350" y="2684463"/>
            <a:ext cx="2503488" cy="1246187"/>
            <a:chOff x="895048" y="2794000"/>
            <a:chExt cx="2503713" cy="1245810"/>
          </a:xfrm>
        </p:grpSpPr>
        <p:sp>
          <p:nvSpPr>
            <p:cNvPr id="101423" name="Rectangle 8">
              <a:extLst>
                <a:ext uri="{FF2B5EF4-FFF2-40B4-BE49-F238E27FC236}">
                  <a16:creationId xmlns:a16="http://schemas.microsoft.com/office/drawing/2014/main" id="{1FDF5592-09D8-391D-3518-7BEB42D8B264}"/>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a:extLst>
                <a:ext uri="{FF2B5EF4-FFF2-40B4-BE49-F238E27FC236}">
                  <a16:creationId xmlns:a16="http://schemas.microsoft.com/office/drawing/2014/main" id="{C3C6B4EB-2EB2-4CB6-B04E-A7F3E8CF083F}"/>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a:extLst>
              <a:ext uri="{FF2B5EF4-FFF2-40B4-BE49-F238E27FC236}">
                <a16:creationId xmlns:a16="http://schemas.microsoft.com/office/drawing/2014/main" id="{FC4D6E62-39DD-7083-34FD-1666F655A2B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97126754-329E-00E5-1505-579669F10CBF}"/>
              </a:ext>
            </a:extLst>
          </p:cNvPr>
          <p:cNvGrpSpPr>
            <a:grpSpLocks/>
          </p:cNvGrpSpPr>
          <p:nvPr/>
        </p:nvGrpSpPr>
        <p:grpSpPr bwMode="auto">
          <a:xfrm>
            <a:off x="906463" y="4051300"/>
            <a:ext cx="2536825" cy="1246188"/>
            <a:chOff x="907140" y="4160762"/>
            <a:chExt cx="2535759" cy="1245810"/>
          </a:xfrm>
        </p:grpSpPr>
        <p:sp>
          <p:nvSpPr>
            <p:cNvPr id="101421" name="Rectangle 9">
              <a:extLst>
                <a:ext uri="{FF2B5EF4-FFF2-40B4-BE49-F238E27FC236}">
                  <a16:creationId xmlns:a16="http://schemas.microsoft.com/office/drawing/2014/main" id="{A1287A31-8295-DE2C-F57F-1BCF52446BA7}"/>
                </a:ext>
              </a:extLst>
            </p:cNvPr>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a:extLst>
                <a:ext uri="{FF2B5EF4-FFF2-40B4-BE49-F238E27FC236}">
                  <a16:creationId xmlns:a16="http://schemas.microsoft.com/office/drawing/2014/main" id="{B0583D64-7413-CA80-6FF8-980D7D6DD1FE}"/>
                </a:ext>
              </a:extLst>
            </p:cNvPr>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23" name="Right Arrow 22">
            <a:extLst>
              <a:ext uri="{FF2B5EF4-FFF2-40B4-BE49-F238E27FC236}">
                <a16:creationId xmlns:a16="http://schemas.microsoft.com/office/drawing/2014/main" id="{ED19C9EE-8E22-D8C7-5604-A3D072CDADCB}"/>
              </a:ext>
            </a:extLst>
          </p:cNvPr>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091" name="Text Box 1041">
            <a:extLst>
              <a:ext uri="{FF2B5EF4-FFF2-40B4-BE49-F238E27FC236}">
                <a16:creationId xmlns:a16="http://schemas.microsoft.com/office/drawing/2014/main" id="{45BE8A93-40C6-551C-ED26-A90E5CCD3850}"/>
              </a:ext>
            </a:extLst>
          </p:cNvPr>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6" name="Group 5">
            <a:extLst>
              <a:ext uri="{FF2B5EF4-FFF2-40B4-BE49-F238E27FC236}">
                <a16:creationId xmlns:a16="http://schemas.microsoft.com/office/drawing/2014/main" id="{3FE2C3F1-D23D-2461-427C-179B625AC538}"/>
              </a:ext>
            </a:extLst>
          </p:cNvPr>
          <p:cNvGrpSpPr>
            <a:grpSpLocks/>
          </p:cNvGrpSpPr>
          <p:nvPr/>
        </p:nvGrpSpPr>
        <p:grpSpPr bwMode="auto">
          <a:xfrm>
            <a:off x="4738990" y="2492896"/>
            <a:ext cx="4419600" cy="3048000"/>
            <a:chOff x="4648200" y="2667000"/>
            <a:chExt cx="4495800" cy="3048000"/>
          </a:xfrm>
        </p:grpSpPr>
        <p:sp>
          <p:nvSpPr>
            <p:cNvPr id="37" name="Rectangular Callout 36">
              <a:extLst>
                <a:ext uri="{FF2B5EF4-FFF2-40B4-BE49-F238E27FC236}">
                  <a16:creationId xmlns:a16="http://schemas.microsoft.com/office/drawing/2014/main" id="{E7FFF641-59F0-7A5F-3BDD-7D1CC9319B75}"/>
                </a:ext>
              </a:extLst>
            </p:cNvPr>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8" name="Rectangle 3">
              <a:extLst>
                <a:ext uri="{FF2B5EF4-FFF2-40B4-BE49-F238E27FC236}">
                  <a16:creationId xmlns:a16="http://schemas.microsoft.com/office/drawing/2014/main" id="{7637932C-A341-8A4A-F912-DAF16CA56D0C}"/>
                </a:ext>
              </a:extLst>
            </p:cNvPr>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"Christ suffered for our sins once for all time. He never sinned, but he died for sinners to bring you safely home to God. He suffered physical death, but he was raised to life in the Spirit. </a:t>
              </a: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So he went and preached to the spirits in prison—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20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those who disobeyed God long ago when God waited patiently while Noah was building his boat. Only eight people were saved from drowning in that terrible flood."</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4" name="Rectangle 3">
            <a:extLst>
              <a:ext uri="{FF2B5EF4-FFF2-40B4-BE49-F238E27FC236}">
                <a16:creationId xmlns:a16="http://schemas.microsoft.com/office/drawing/2014/main" id="{7524B5CC-0339-78B0-6148-056D83868930}"/>
              </a:ext>
            </a:extLst>
          </p:cNvPr>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1 Pet. 3:18-20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051413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p:cNvSpPr>
            <a:spLocks noGrp="1" noChangeArrowheads="1"/>
          </p:cNvSpPr>
          <p:nvPr>
            <p:ph type="title"/>
          </p:nvPr>
        </p:nvSpPr>
        <p:spPr>
          <a:xfrm>
            <a:off x="0" y="0"/>
            <a:ext cx="3464169"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"…today you will be with me in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23:43</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478856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8D8F-5277-EC9D-394F-C670258C99BE}"/>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B29519D4-BBCC-FB9D-68C2-C0D8506F2BFE}"/>
              </a:ext>
            </a:extLst>
          </p:cNvPr>
          <p:cNvGrpSpPr>
            <a:grpSpLocks/>
          </p:cNvGrpSpPr>
          <p:nvPr/>
        </p:nvGrpSpPr>
        <p:grpSpPr bwMode="auto">
          <a:xfrm>
            <a:off x="73025" y="2508250"/>
            <a:ext cx="3435350" cy="2935288"/>
            <a:chOff x="72570" y="2616642"/>
            <a:chExt cx="3435049" cy="2935072"/>
          </a:xfrm>
        </p:grpSpPr>
        <p:sp>
          <p:nvSpPr>
            <p:cNvPr id="4" name="Rectangle 3">
              <a:extLst>
                <a:ext uri="{FF2B5EF4-FFF2-40B4-BE49-F238E27FC236}">
                  <a16:creationId xmlns:a16="http://schemas.microsoft.com/office/drawing/2014/main" id="{E4041478-197C-307F-F445-0DC11A479043}"/>
                </a:ext>
              </a:extLst>
            </p:cNvPr>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a:extLst>
                <a:ext uri="{FF2B5EF4-FFF2-40B4-BE49-F238E27FC236}">
                  <a16:creationId xmlns:a16="http://schemas.microsoft.com/office/drawing/2014/main" id="{6A7CAA50-C4FD-8227-5559-CB31883FAB88}"/>
                </a:ext>
              </a:extLst>
            </p:cNvPr>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a:extLst>
              <a:ext uri="{FF2B5EF4-FFF2-40B4-BE49-F238E27FC236}">
                <a16:creationId xmlns:a16="http://schemas.microsoft.com/office/drawing/2014/main" id="{2AC5EFEC-2797-542F-E5A9-1F83E1630EA7}"/>
              </a:ext>
            </a:extLst>
          </p:cNvPr>
          <p:cNvSpPr>
            <a:spLocks noGrp="1" noChangeArrowheads="1"/>
          </p:cNvSpPr>
          <p:nvPr>
            <p:ph type="title"/>
          </p:nvPr>
        </p:nvSpPr>
        <p:spPr>
          <a:xfrm>
            <a:off x="0" y="0"/>
            <a:ext cx="3464169"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a:extLst>
              <a:ext uri="{FF2B5EF4-FFF2-40B4-BE49-F238E27FC236}">
                <a16:creationId xmlns:a16="http://schemas.microsoft.com/office/drawing/2014/main" id="{72E2EABE-EB47-C500-10D2-88BE8F68DA73}"/>
              </a:ext>
            </a:extLst>
          </p:cNvPr>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a:extLst>
              <a:ext uri="{FF2B5EF4-FFF2-40B4-BE49-F238E27FC236}">
                <a16:creationId xmlns:a16="http://schemas.microsoft.com/office/drawing/2014/main" id="{4786F4EA-FF8F-1C97-A910-E7DDAB05A0D0}"/>
              </a:ext>
            </a:extLst>
          </p:cNvPr>
          <p:cNvGrpSpPr>
            <a:grpSpLocks/>
          </p:cNvGrpSpPr>
          <p:nvPr/>
        </p:nvGrpSpPr>
        <p:grpSpPr bwMode="auto">
          <a:xfrm>
            <a:off x="895350" y="2684463"/>
            <a:ext cx="2503488" cy="1246187"/>
            <a:chOff x="895048" y="2794000"/>
            <a:chExt cx="2503713" cy="1245810"/>
          </a:xfrm>
        </p:grpSpPr>
        <p:sp>
          <p:nvSpPr>
            <p:cNvPr id="101423" name="Rectangle 8">
              <a:extLst>
                <a:ext uri="{FF2B5EF4-FFF2-40B4-BE49-F238E27FC236}">
                  <a16:creationId xmlns:a16="http://schemas.microsoft.com/office/drawing/2014/main" id="{D5043F52-09AB-6D9F-7D78-7FB63E7085E1}"/>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a:extLst>
                <a:ext uri="{FF2B5EF4-FFF2-40B4-BE49-F238E27FC236}">
                  <a16:creationId xmlns:a16="http://schemas.microsoft.com/office/drawing/2014/main" id="{BED29C84-90F2-3F5C-905A-FCEEA6DB6697}"/>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a:extLst>
              <a:ext uri="{FF2B5EF4-FFF2-40B4-BE49-F238E27FC236}">
                <a16:creationId xmlns:a16="http://schemas.microsoft.com/office/drawing/2014/main" id="{E7A76DC7-9604-9FBE-4A7A-23A09F9AEAB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0C287092-2DF6-8BC5-258E-9F24621504FE}"/>
              </a:ext>
            </a:extLst>
          </p:cNvPr>
          <p:cNvGrpSpPr>
            <a:grpSpLocks/>
          </p:cNvGrpSpPr>
          <p:nvPr/>
        </p:nvGrpSpPr>
        <p:grpSpPr bwMode="auto">
          <a:xfrm>
            <a:off x="906463" y="4051300"/>
            <a:ext cx="2536825" cy="1246188"/>
            <a:chOff x="907140" y="4160762"/>
            <a:chExt cx="2535759" cy="1245810"/>
          </a:xfrm>
        </p:grpSpPr>
        <p:sp>
          <p:nvSpPr>
            <p:cNvPr id="101421" name="Rectangle 9">
              <a:extLst>
                <a:ext uri="{FF2B5EF4-FFF2-40B4-BE49-F238E27FC236}">
                  <a16:creationId xmlns:a16="http://schemas.microsoft.com/office/drawing/2014/main" id="{83C27776-BBA5-C90A-D9A6-91102C2BFC63}"/>
                </a:ext>
              </a:extLst>
            </p:cNvPr>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a:extLst>
                <a:ext uri="{FF2B5EF4-FFF2-40B4-BE49-F238E27FC236}">
                  <a16:creationId xmlns:a16="http://schemas.microsoft.com/office/drawing/2014/main" id="{FE5653C1-68C7-4A38-7780-50DADE5FAD6A}"/>
                </a:ext>
              </a:extLst>
            </p:cNvPr>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a:extLst>
              <a:ext uri="{FF2B5EF4-FFF2-40B4-BE49-F238E27FC236}">
                <a16:creationId xmlns:a16="http://schemas.microsoft.com/office/drawing/2014/main" id="{6099DB19-E233-0A70-A36A-036E132DB8DA}"/>
              </a:ext>
            </a:extLst>
          </p:cNvPr>
          <p:cNvGrpSpPr>
            <a:grpSpLocks/>
          </p:cNvGrpSpPr>
          <p:nvPr/>
        </p:nvGrpSpPr>
        <p:grpSpPr bwMode="auto">
          <a:xfrm>
            <a:off x="4983163" y="774700"/>
            <a:ext cx="2503487" cy="1244600"/>
            <a:chOff x="895048" y="2794000"/>
            <a:chExt cx="2503713" cy="1245810"/>
          </a:xfrm>
        </p:grpSpPr>
        <p:sp>
          <p:nvSpPr>
            <p:cNvPr id="101419" name="Rectangle 15">
              <a:extLst>
                <a:ext uri="{FF2B5EF4-FFF2-40B4-BE49-F238E27FC236}">
                  <a16:creationId xmlns:a16="http://schemas.microsoft.com/office/drawing/2014/main" id="{93E3B5E5-FFC2-8621-322E-291F97B1B8A2}"/>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a:extLst>
                <a:ext uri="{FF2B5EF4-FFF2-40B4-BE49-F238E27FC236}">
                  <a16:creationId xmlns:a16="http://schemas.microsoft.com/office/drawing/2014/main" id="{A505CC04-02E2-8263-E6A5-E3768D8E39CC}"/>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sp>
        <p:nvSpPr>
          <p:cNvPr id="23" name="Right Arrow 22">
            <a:extLst>
              <a:ext uri="{FF2B5EF4-FFF2-40B4-BE49-F238E27FC236}">
                <a16:creationId xmlns:a16="http://schemas.microsoft.com/office/drawing/2014/main" id="{E3FA9398-6837-BEAC-3640-02C7303576BC}"/>
              </a:ext>
            </a:extLst>
          </p:cNvPr>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a:extLst>
              <a:ext uri="{FF2B5EF4-FFF2-40B4-BE49-F238E27FC236}">
                <a16:creationId xmlns:a16="http://schemas.microsoft.com/office/drawing/2014/main" id="{3D27A740-195C-28FD-8B9E-46F7BDE8E531}"/>
              </a:ext>
            </a:extLst>
          </p:cNvPr>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091" name="Text Box 1041">
            <a:extLst>
              <a:ext uri="{FF2B5EF4-FFF2-40B4-BE49-F238E27FC236}">
                <a16:creationId xmlns:a16="http://schemas.microsoft.com/office/drawing/2014/main" id="{4F482735-C6C0-00EE-2103-204CF74C85B1}"/>
              </a:ext>
            </a:extLst>
          </p:cNvPr>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55405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17944-A15C-4E35-DC30-372B0DB3FECB}"/>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BE49989D-006B-25E0-9C98-7373D84868ED}"/>
              </a:ext>
            </a:extLst>
          </p:cNvPr>
          <p:cNvGrpSpPr>
            <a:grpSpLocks/>
          </p:cNvGrpSpPr>
          <p:nvPr/>
        </p:nvGrpSpPr>
        <p:grpSpPr bwMode="auto">
          <a:xfrm>
            <a:off x="73025" y="2508250"/>
            <a:ext cx="3435350" cy="2935288"/>
            <a:chOff x="72570" y="2616642"/>
            <a:chExt cx="3435049" cy="2935072"/>
          </a:xfrm>
        </p:grpSpPr>
        <p:sp>
          <p:nvSpPr>
            <p:cNvPr id="4" name="Rectangle 3">
              <a:extLst>
                <a:ext uri="{FF2B5EF4-FFF2-40B4-BE49-F238E27FC236}">
                  <a16:creationId xmlns:a16="http://schemas.microsoft.com/office/drawing/2014/main" id="{4C0EAE9F-123C-42D6-BD7D-4E01EDB30CDF}"/>
                </a:ext>
              </a:extLst>
            </p:cNvPr>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a:extLst>
                <a:ext uri="{FF2B5EF4-FFF2-40B4-BE49-F238E27FC236}">
                  <a16:creationId xmlns:a16="http://schemas.microsoft.com/office/drawing/2014/main" id="{96ACCA08-58A3-E299-26B6-720A96F31B34}"/>
                </a:ext>
              </a:extLst>
            </p:cNvPr>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a:extLst>
              <a:ext uri="{FF2B5EF4-FFF2-40B4-BE49-F238E27FC236}">
                <a16:creationId xmlns:a16="http://schemas.microsoft.com/office/drawing/2014/main" id="{A3AA3AB7-58FB-A029-90E8-9C0D74CB19E1}"/>
              </a:ext>
            </a:extLst>
          </p:cNvPr>
          <p:cNvSpPr>
            <a:spLocks noGrp="1" noChangeArrowheads="1"/>
          </p:cNvSpPr>
          <p:nvPr>
            <p:ph type="title"/>
          </p:nvPr>
        </p:nvSpPr>
        <p:spPr>
          <a:xfrm>
            <a:off x="0" y="0"/>
            <a:ext cx="3464169"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a:extLst>
              <a:ext uri="{FF2B5EF4-FFF2-40B4-BE49-F238E27FC236}">
                <a16:creationId xmlns:a16="http://schemas.microsoft.com/office/drawing/2014/main" id="{0D484F39-4A6D-F7D6-2E7C-FAE2F00D1DE8}"/>
              </a:ext>
            </a:extLst>
          </p:cNvPr>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a:extLst>
              <a:ext uri="{FF2B5EF4-FFF2-40B4-BE49-F238E27FC236}">
                <a16:creationId xmlns:a16="http://schemas.microsoft.com/office/drawing/2014/main" id="{AAFB266B-1672-F61F-696C-465AFEB244B2}"/>
              </a:ext>
            </a:extLst>
          </p:cNvPr>
          <p:cNvGrpSpPr>
            <a:grpSpLocks/>
          </p:cNvGrpSpPr>
          <p:nvPr/>
        </p:nvGrpSpPr>
        <p:grpSpPr bwMode="auto">
          <a:xfrm>
            <a:off x="895350" y="2684463"/>
            <a:ext cx="2503488" cy="1246187"/>
            <a:chOff x="895048" y="2794000"/>
            <a:chExt cx="2503713" cy="1245810"/>
          </a:xfrm>
        </p:grpSpPr>
        <p:sp>
          <p:nvSpPr>
            <p:cNvPr id="101423" name="Rectangle 8">
              <a:extLst>
                <a:ext uri="{FF2B5EF4-FFF2-40B4-BE49-F238E27FC236}">
                  <a16:creationId xmlns:a16="http://schemas.microsoft.com/office/drawing/2014/main" id="{1F280F79-6C37-EBA0-6653-807DA667CEF9}"/>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a:extLst>
                <a:ext uri="{FF2B5EF4-FFF2-40B4-BE49-F238E27FC236}">
                  <a16:creationId xmlns:a16="http://schemas.microsoft.com/office/drawing/2014/main" id="{8933F0B1-DEAE-13BD-9897-48F9AFF05C07}"/>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a:extLst>
              <a:ext uri="{FF2B5EF4-FFF2-40B4-BE49-F238E27FC236}">
                <a16:creationId xmlns:a16="http://schemas.microsoft.com/office/drawing/2014/main" id="{4DD43AA7-39BC-25FA-D800-EA682B6C5E4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1EF04482-B6F5-62E5-0D3D-9A4ED53A46FD}"/>
              </a:ext>
            </a:extLst>
          </p:cNvPr>
          <p:cNvGrpSpPr>
            <a:grpSpLocks/>
          </p:cNvGrpSpPr>
          <p:nvPr/>
        </p:nvGrpSpPr>
        <p:grpSpPr bwMode="auto">
          <a:xfrm>
            <a:off x="906463" y="4051300"/>
            <a:ext cx="2536825" cy="1246188"/>
            <a:chOff x="907140" y="4160762"/>
            <a:chExt cx="2535759" cy="1245810"/>
          </a:xfrm>
        </p:grpSpPr>
        <p:sp>
          <p:nvSpPr>
            <p:cNvPr id="101421" name="Rectangle 9">
              <a:extLst>
                <a:ext uri="{FF2B5EF4-FFF2-40B4-BE49-F238E27FC236}">
                  <a16:creationId xmlns:a16="http://schemas.microsoft.com/office/drawing/2014/main" id="{26FCE3E9-74C4-67DD-612A-6AEE73338E07}"/>
                </a:ext>
              </a:extLst>
            </p:cNvPr>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a:extLst>
                <a:ext uri="{FF2B5EF4-FFF2-40B4-BE49-F238E27FC236}">
                  <a16:creationId xmlns:a16="http://schemas.microsoft.com/office/drawing/2014/main" id="{70C4A9BF-68AA-FC02-43B5-8A39E75EA41C}"/>
                </a:ext>
              </a:extLst>
            </p:cNvPr>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a:extLst>
              <a:ext uri="{FF2B5EF4-FFF2-40B4-BE49-F238E27FC236}">
                <a16:creationId xmlns:a16="http://schemas.microsoft.com/office/drawing/2014/main" id="{F21569CE-AA84-91DD-3A6A-6F613994416F}"/>
              </a:ext>
            </a:extLst>
          </p:cNvPr>
          <p:cNvGrpSpPr>
            <a:grpSpLocks/>
          </p:cNvGrpSpPr>
          <p:nvPr/>
        </p:nvGrpSpPr>
        <p:grpSpPr bwMode="auto">
          <a:xfrm>
            <a:off x="4983163" y="774700"/>
            <a:ext cx="2503487" cy="1244600"/>
            <a:chOff x="895048" y="2794000"/>
            <a:chExt cx="2503713" cy="1245810"/>
          </a:xfrm>
        </p:grpSpPr>
        <p:sp>
          <p:nvSpPr>
            <p:cNvPr id="101419" name="Rectangle 15">
              <a:extLst>
                <a:ext uri="{FF2B5EF4-FFF2-40B4-BE49-F238E27FC236}">
                  <a16:creationId xmlns:a16="http://schemas.microsoft.com/office/drawing/2014/main" id="{9DE2E3A9-C5E5-5824-9B87-763AC1F51427}"/>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a:extLst>
                <a:ext uri="{FF2B5EF4-FFF2-40B4-BE49-F238E27FC236}">
                  <a16:creationId xmlns:a16="http://schemas.microsoft.com/office/drawing/2014/main" id="{6EC24FE8-D681-EC20-AF5C-2E891B757700}"/>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sp>
        <p:nvSpPr>
          <p:cNvPr id="26" name="Rectangle 3">
            <a:extLst>
              <a:ext uri="{FF2B5EF4-FFF2-40B4-BE49-F238E27FC236}">
                <a16:creationId xmlns:a16="http://schemas.microsoft.com/office/drawing/2014/main" id="{B5F8C537-32F0-B344-8B20-ACC4148EF24C}"/>
              </a:ext>
            </a:extLst>
          </p:cNvPr>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Eph. 4:8-10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3" name="Right Arrow 22">
            <a:extLst>
              <a:ext uri="{FF2B5EF4-FFF2-40B4-BE49-F238E27FC236}">
                <a16:creationId xmlns:a16="http://schemas.microsoft.com/office/drawing/2014/main" id="{D0EBC389-A8BA-4F7E-BE52-A3B8F1860669}"/>
              </a:ext>
            </a:extLst>
          </p:cNvPr>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a:extLst>
              <a:ext uri="{FF2B5EF4-FFF2-40B4-BE49-F238E27FC236}">
                <a16:creationId xmlns:a16="http://schemas.microsoft.com/office/drawing/2014/main" id="{544F9F80-7916-AC24-059D-BE7A9CE112DA}"/>
              </a:ext>
            </a:extLst>
          </p:cNvPr>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091" name="Text Box 1041">
            <a:extLst>
              <a:ext uri="{FF2B5EF4-FFF2-40B4-BE49-F238E27FC236}">
                <a16:creationId xmlns:a16="http://schemas.microsoft.com/office/drawing/2014/main" id="{90186AB9-DBF5-AD8F-6A20-87B69BDC922E}"/>
              </a:ext>
            </a:extLst>
          </p:cNvPr>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7" name="Group 6">
            <a:extLst>
              <a:ext uri="{FF2B5EF4-FFF2-40B4-BE49-F238E27FC236}">
                <a16:creationId xmlns:a16="http://schemas.microsoft.com/office/drawing/2014/main" id="{25A5F163-D517-BF24-667F-F01B6896EEA5}"/>
              </a:ext>
            </a:extLst>
          </p:cNvPr>
          <p:cNvGrpSpPr>
            <a:grpSpLocks/>
          </p:cNvGrpSpPr>
          <p:nvPr/>
        </p:nvGrpSpPr>
        <p:grpSpPr bwMode="auto">
          <a:xfrm>
            <a:off x="3733800" y="0"/>
            <a:ext cx="5410200" cy="2133600"/>
            <a:chOff x="3733800" y="0"/>
            <a:chExt cx="5410200" cy="2133600"/>
          </a:xfrm>
        </p:grpSpPr>
        <p:sp>
          <p:nvSpPr>
            <p:cNvPr id="43" name="Rectangular Callout 42">
              <a:extLst>
                <a:ext uri="{FF2B5EF4-FFF2-40B4-BE49-F238E27FC236}">
                  <a16:creationId xmlns:a16="http://schemas.microsoft.com/office/drawing/2014/main" id="{7D13409A-B35B-F661-B121-C0531462B88E}"/>
                </a:ext>
              </a:extLst>
            </p:cNvPr>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4" name="Rectangle 3">
              <a:extLst>
                <a:ext uri="{FF2B5EF4-FFF2-40B4-BE49-F238E27FC236}">
                  <a16:creationId xmlns:a16="http://schemas.microsoft.com/office/drawing/2014/main" id="{80F56AF3-A58A-4B48-D188-C6526000F36E}"/>
                </a:ext>
              </a:extLst>
            </p:cNvPr>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"That is why the Scriptures say,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When he ascended to the heights, he led a crowd of captives and gave gifts to his people.</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a:t>
              </a:r>
              <a:b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b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Notice that it says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 ascended.</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This clearly means that Christ also descended to our lowly world.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the same one who descended is the one who ascended higher than all the heavens, so that he might fill the entire universe with himself."</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Tree>
    <p:extLst>
      <p:ext uri="{BB962C8B-B14F-4D97-AF65-F5344CB8AC3E}">
        <p14:creationId xmlns:p14="http://schemas.microsoft.com/office/powerpoint/2010/main" val="3883859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088B8-EC16-3EB6-1513-718CCE5913B9}"/>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B4A0DBAB-73B8-FCD7-0A66-DAB5BCDE1667}"/>
              </a:ext>
            </a:extLst>
          </p:cNvPr>
          <p:cNvGrpSpPr>
            <a:grpSpLocks/>
          </p:cNvGrpSpPr>
          <p:nvPr/>
        </p:nvGrpSpPr>
        <p:grpSpPr bwMode="auto">
          <a:xfrm>
            <a:off x="73025" y="2508250"/>
            <a:ext cx="3435350" cy="2935288"/>
            <a:chOff x="72570" y="2616642"/>
            <a:chExt cx="3435049" cy="2935072"/>
          </a:xfrm>
        </p:grpSpPr>
        <p:sp>
          <p:nvSpPr>
            <p:cNvPr id="4" name="Rectangle 3">
              <a:extLst>
                <a:ext uri="{FF2B5EF4-FFF2-40B4-BE49-F238E27FC236}">
                  <a16:creationId xmlns:a16="http://schemas.microsoft.com/office/drawing/2014/main" id="{961CEF1F-EDDB-F8A9-3EF9-E4EB0FEC6AA6}"/>
                </a:ext>
              </a:extLst>
            </p:cNvPr>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a:extLst>
                <a:ext uri="{FF2B5EF4-FFF2-40B4-BE49-F238E27FC236}">
                  <a16:creationId xmlns:a16="http://schemas.microsoft.com/office/drawing/2014/main" id="{610A70EB-ED8A-C137-72DE-60382B322843}"/>
                </a:ext>
              </a:extLst>
            </p:cNvPr>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a:extLst>
              <a:ext uri="{FF2B5EF4-FFF2-40B4-BE49-F238E27FC236}">
                <a16:creationId xmlns:a16="http://schemas.microsoft.com/office/drawing/2014/main" id="{16BFB081-B54E-06D1-EA5E-CAE7A5F623B6}"/>
              </a:ext>
            </a:extLst>
          </p:cNvPr>
          <p:cNvSpPr>
            <a:spLocks noGrp="1" noChangeArrowheads="1"/>
          </p:cNvSpPr>
          <p:nvPr>
            <p:ph type="title"/>
          </p:nvPr>
        </p:nvSpPr>
        <p:spPr>
          <a:xfrm>
            <a:off x="0" y="0"/>
            <a:ext cx="3464169"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a:extLst>
              <a:ext uri="{FF2B5EF4-FFF2-40B4-BE49-F238E27FC236}">
                <a16:creationId xmlns:a16="http://schemas.microsoft.com/office/drawing/2014/main" id="{47DDF7AF-D70A-D770-F2BD-893C86CD22D1}"/>
              </a:ext>
            </a:extLst>
          </p:cNvPr>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a:extLst>
              <a:ext uri="{FF2B5EF4-FFF2-40B4-BE49-F238E27FC236}">
                <a16:creationId xmlns:a16="http://schemas.microsoft.com/office/drawing/2014/main" id="{B73510B9-E9E5-72DF-7AD3-96BFC3157067}"/>
              </a:ext>
            </a:extLst>
          </p:cNvPr>
          <p:cNvGrpSpPr>
            <a:grpSpLocks/>
          </p:cNvGrpSpPr>
          <p:nvPr/>
        </p:nvGrpSpPr>
        <p:grpSpPr bwMode="auto">
          <a:xfrm>
            <a:off x="895350" y="2684463"/>
            <a:ext cx="2503488" cy="1246187"/>
            <a:chOff x="895048" y="2794000"/>
            <a:chExt cx="2503713" cy="1245810"/>
          </a:xfrm>
        </p:grpSpPr>
        <p:sp>
          <p:nvSpPr>
            <p:cNvPr id="101423" name="Rectangle 8">
              <a:extLst>
                <a:ext uri="{FF2B5EF4-FFF2-40B4-BE49-F238E27FC236}">
                  <a16:creationId xmlns:a16="http://schemas.microsoft.com/office/drawing/2014/main" id="{78FCBAF0-92F2-E43A-CF28-42CD6F924972}"/>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a:extLst>
                <a:ext uri="{FF2B5EF4-FFF2-40B4-BE49-F238E27FC236}">
                  <a16:creationId xmlns:a16="http://schemas.microsoft.com/office/drawing/2014/main" id="{1BD0152D-6933-D1A0-CE05-A59BC06A857B}"/>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a:extLst>
              <a:ext uri="{FF2B5EF4-FFF2-40B4-BE49-F238E27FC236}">
                <a16:creationId xmlns:a16="http://schemas.microsoft.com/office/drawing/2014/main" id="{C79262E3-1E82-147F-4AD4-6AC5ED31050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56AB6F92-D8BE-0D5D-532D-38968FC3E92F}"/>
              </a:ext>
            </a:extLst>
          </p:cNvPr>
          <p:cNvGrpSpPr>
            <a:grpSpLocks/>
          </p:cNvGrpSpPr>
          <p:nvPr/>
        </p:nvGrpSpPr>
        <p:grpSpPr bwMode="auto">
          <a:xfrm>
            <a:off x="906463" y="4051300"/>
            <a:ext cx="2536825" cy="1246188"/>
            <a:chOff x="907140" y="4160762"/>
            <a:chExt cx="2535759" cy="1245810"/>
          </a:xfrm>
        </p:grpSpPr>
        <p:sp>
          <p:nvSpPr>
            <p:cNvPr id="101421" name="Rectangle 9">
              <a:extLst>
                <a:ext uri="{FF2B5EF4-FFF2-40B4-BE49-F238E27FC236}">
                  <a16:creationId xmlns:a16="http://schemas.microsoft.com/office/drawing/2014/main" id="{91B04169-0C85-2F6A-196D-08CA45695D70}"/>
                </a:ext>
              </a:extLst>
            </p:cNvPr>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a:extLst>
                <a:ext uri="{FF2B5EF4-FFF2-40B4-BE49-F238E27FC236}">
                  <a16:creationId xmlns:a16="http://schemas.microsoft.com/office/drawing/2014/main" id="{AAA93375-2EFA-FE27-3E07-CCE4DEAD5E68}"/>
                </a:ext>
              </a:extLst>
            </p:cNvPr>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a:extLst>
              <a:ext uri="{FF2B5EF4-FFF2-40B4-BE49-F238E27FC236}">
                <a16:creationId xmlns:a16="http://schemas.microsoft.com/office/drawing/2014/main" id="{5107819F-C9FF-0AE0-EDD4-647D64D168AD}"/>
              </a:ext>
            </a:extLst>
          </p:cNvPr>
          <p:cNvGrpSpPr>
            <a:grpSpLocks/>
          </p:cNvGrpSpPr>
          <p:nvPr/>
        </p:nvGrpSpPr>
        <p:grpSpPr bwMode="auto">
          <a:xfrm>
            <a:off x="4983163" y="774700"/>
            <a:ext cx="2503487" cy="1244600"/>
            <a:chOff x="895048" y="2794000"/>
            <a:chExt cx="2503713" cy="1245810"/>
          </a:xfrm>
        </p:grpSpPr>
        <p:sp>
          <p:nvSpPr>
            <p:cNvPr id="101419" name="Rectangle 15">
              <a:extLst>
                <a:ext uri="{FF2B5EF4-FFF2-40B4-BE49-F238E27FC236}">
                  <a16:creationId xmlns:a16="http://schemas.microsoft.com/office/drawing/2014/main" id="{351827D8-E8FB-E858-0195-BFAB6271E270}"/>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a:extLst>
                <a:ext uri="{FF2B5EF4-FFF2-40B4-BE49-F238E27FC236}">
                  <a16:creationId xmlns:a16="http://schemas.microsoft.com/office/drawing/2014/main" id="{3AB4F39C-5788-69BF-0707-5B85FD535B15}"/>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sp>
        <p:nvSpPr>
          <p:cNvPr id="23" name="Right Arrow 22">
            <a:extLst>
              <a:ext uri="{FF2B5EF4-FFF2-40B4-BE49-F238E27FC236}">
                <a16:creationId xmlns:a16="http://schemas.microsoft.com/office/drawing/2014/main" id="{D16C09A2-A4F8-1925-F34D-472A57B50C52}"/>
              </a:ext>
            </a:extLst>
          </p:cNvPr>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a:extLst>
              <a:ext uri="{FF2B5EF4-FFF2-40B4-BE49-F238E27FC236}">
                <a16:creationId xmlns:a16="http://schemas.microsoft.com/office/drawing/2014/main" id="{1BA281AC-A2D4-ED7C-5F91-E6924395AA8A}"/>
              </a:ext>
            </a:extLst>
          </p:cNvPr>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091" name="Text Box 1041">
            <a:extLst>
              <a:ext uri="{FF2B5EF4-FFF2-40B4-BE49-F238E27FC236}">
                <a16:creationId xmlns:a16="http://schemas.microsoft.com/office/drawing/2014/main" id="{C0C759B7-DC44-E82B-CB1C-9D091E905D51}"/>
              </a:ext>
            </a:extLst>
          </p:cNvPr>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50" name="Group 49">
            <a:extLst>
              <a:ext uri="{FF2B5EF4-FFF2-40B4-BE49-F238E27FC236}">
                <a16:creationId xmlns:a16="http://schemas.microsoft.com/office/drawing/2014/main" id="{4428B4EF-3A76-063C-52BB-39C914738714}"/>
              </a:ext>
            </a:extLst>
          </p:cNvPr>
          <p:cNvGrpSpPr>
            <a:grpSpLocks/>
          </p:cNvGrpSpPr>
          <p:nvPr/>
        </p:nvGrpSpPr>
        <p:grpSpPr bwMode="auto">
          <a:xfrm>
            <a:off x="6477000" y="1828800"/>
            <a:ext cx="2819400" cy="969963"/>
            <a:chOff x="-394011" y="1860550"/>
            <a:chExt cx="3479554" cy="565699"/>
          </a:xfrm>
        </p:grpSpPr>
        <p:sp>
          <p:nvSpPr>
            <p:cNvPr id="51" name="Rectangular Callout 50">
              <a:extLst>
                <a:ext uri="{FF2B5EF4-FFF2-40B4-BE49-F238E27FC236}">
                  <a16:creationId xmlns:a16="http://schemas.microsoft.com/office/drawing/2014/main" id="{C8AC73D5-5EE1-5D0F-430B-7514B20D8B11}"/>
                </a:ext>
              </a:extLst>
            </p:cNvPr>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52" name="Rectangle 3">
              <a:extLst>
                <a:ext uri="{FF2B5EF4-FFF2-40B4-BE49-F238E27FC236}">
                  <a16:creationId xmlns:a16="http://schemas.microsoft.com/office/drawing/2014/main" id="{06EDA641-FFFF-1E22-F5EE-5C56050E3F84}"/>
                </a:ext>
              </a:extLst>
            </p:cNvPr>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"I was caught up to the third heaven…I was caught up to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1" name="Rectangle 3">
            <a:extLst>
              <a:ext uri="{FF2B5EF4-FFF2-40B4-BE49-F238E27FC236}">
                <a16:creationId xmlns:a16="http://schemas.microsoft.com/office/drawing/2014/main" id="{C9DEAEA2-E2F6-D525-66C1-03FC1FE56E28}"/>
              </a:ext>
            </a:extLst>
          </p:cNvPr>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2 Cor. 12:2-4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593867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DF54A-A33E-D000-CF90-759F1684A118}"/>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45DDA7C6-C5B7-1B33-CC72-FB350F36B800}"/>
              </a:ext>
            </a:extLst>
          </p:cNvPr>
          <p:cNvGrpSpPr>
            <a:grpSpLocks/>
          </p:cNvGrpSpPr>
          <p:nvPr/>
        </p:nvGrpSpPr>
        <p:grpSpPr bwMode="auto">
          <a:xfrm>
            <a:off x="73025" y="2508250"/>
            <a:ext cx="3435350" cy="2935288"/>
            <a:chOff x="72570" y="2616642"/>
            <a:chExt cx="3435049" cy="2935072"/>
          </a:xfrm>
        </p:grpSpPr>
        <p:sp>
          <p:nvSpPr>
            <p:cNvPr id="4" name="Rectangle 3">
              <a:extLst>
                <a:ext uri="{FF2B5EF4-FFF2-40B4-BE49-F238E27FC236}">
                  <a16:creationId xmlns:a16="http://schemas.microsoft.com/office/drawing/2014/main" id="{994E48DE-5062-3290-452C-D5B11AF84AF3}"/>
                </a:ext>
              </a:extLst>
            </p:cNvPr>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a:extLst>
                <a:ext uri="{FF2B5EF4-FFF2-40B4-BE49-F238E27FC236}">
                  <a16:creationId xmlns:a16="http://schemas.microsoft.com/office/drawing/2014/main" id="{02A041E6-2389-5AB4-CBDC-212F5112E378}"/>
                </a:ext>
              </a:extLst>
            </p:cNvPr>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a:extLst>
              <a:ext uri="{FF2B5EF4-FFF2-40B4-BE49-F238E27FC236}">
                <a16:creationId xmlns:a16="http://schemas.microsoft.com/office/drawing/2014/main" id="{E8D97159-D7E4-93AE-EFC8-37957705B1BA}"/>
              </a:ext>
            </a:extLst>
          </p:cNvPr>
          <p:cNvSpPr>
            <a:spLocks noGrp="1" noChangeArrowheads="1"/>
          </p:cNvSpPr>
          <p:nvPr>
            <p:ph type="title"/>
          </p:nvPr>
        </p:nvSpPr>
        <p:spPr>
          <a:xfrm>
            <a:off x="0" y="0"/>
            <a:ext cx="3464169"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a:extLst>
              <a:ext uri="{FF2B5EF4-FFF2-40B4-BE49-F238E27FC236}">
                <a16:creationId xmlns:a16="http://schemas.microsoft.com/office/drawing/2014/main" id="{2DBB64A7-E049-BD90-57D5-EA4057793456}"/>
              </a:ext>
            </a:extLst>
          </p:cNvPr>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a:extLst>
              <a:ext uri="{FF2B5EF4-FFF2-40B4-BE49-F238E27FC236}">
                <a16:creationId xmlns:a16="http://schemas.microsoft.com/office/drawing/2014/main" id="{8F292A56-D80D-F39F-A59B-B612581D8B3E}"/>
              </a:ext>
            </a:extLst>
          </p:cNvPr>
          <p:cNvGrpSpPr>
            <a:grpSpLocks/>
          </p:cNvGrpSpPr>
          <p:nvPr/>
        </p:nvGrpSpPr>
        <p:grpSpPr bwMode="auto">
          <a:xfrm>
            <a:off x="895350" y="2684463"/>
            <a:ext cx="2503488" cy="1246187"/>
            <a:chOff x="895048" y="2794000"/>
            <a:chExt cx="2503713" cy="1245810"/>
          </a:xfrm>
        </p:grpSpPr>
        <p:sp>
          <p:nvSpPr>
            <p:cNvPr id="101423" name="Rectangle 8">
              <a:extLst>
                <a:ext uri="{FF2B5EF4-FFF2-40B4-BE49-F238E27FC236}">
                  <a16:creationId xmlns:a16="http://schemas.microsoft.com/office/drawing/2014/main" id="{80B124E3-29E3-3F00-699E-C9FFADE5CC47}"/>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a:extLst>
                <a:ext uri="{FF2B5EF4-FFF2-40B4-BE49-F238E27FC236}">
                  <a16:creationId xmlns:a16="http://schemas.microsoft.com/office/drawing/2014/main" id="{A3350E47-21DA-1721-F84E-578A2602056F}"/>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a:extLst>
              <a:ext uri="{FF2B5EF4-FFF2-40B4-BE49-F238E27FC236}">
                <a16:creationId xmlns:a16="http://schemas.microsoft.com/office/drawing/2014/main" id="{4A448A6F-EF47-7674-CC4E-A561D489C24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F344FF18-7247-4F95-6A86-2C0DDF2AF089}"/>
              </a:ext>
            </a:extLst>
          </p:cNvPr>
          <p:cNvGrpSpPr>
            <a:grpSpLocks/>
          </p:cNvGrpSpPr>
          <p:nvPr/>
        </p:nvGrpSpPr>
        <p:grpSpPr bwMode="auto">
          <a:xfrm>
            <a:off x="906463" y="4051300"/>
            <a:ext cx="2536825" cy="1246188"/>
            <a:chOff x="907140" y="4160762"/>
            <a:chExt cx="2535759" cy="1245810"/>
          </a:xfrm>
        </p:grpSpPr>
        <p:sp>
          <p:nvSpPr>
            <p:cNvPr id="101421" name="Rectangle 9">
              <a:extLst>
                <a:ext uri="{FF2B5EF4-FFF2-40B4-BE49-F238E27FC236}">
                  <a16:creationId xmlns:a16="http://schemas.microsoft.com/office/drawing/2014/main" id="{2CD08B01-F9F2-A7DB-143E-51594E36E5E9}"/>
                </a:ext>
              </a:extLst>
            </p:cNvPr>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a:extLst>
                <a:ext uri="{FF2B5EF4-FFF2-40B4-BE49-F238E27FC236}">
                  <a16:creationId xmlns:a16="http://schemas.microsoft.com/office/drawing/2014/main" id="{AB6904AB-7B80-F3CD-DA0F-B196AEEC389E}"/>
                </a:ext>
              </a:extLst>
            </p:cNvPr>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a:extLst>
              <a:ext uri="{FF2B5EF4-FFF2-40B4-BE49-F238E27FC236}">
                <a16:creationId xmlns:a16="http://schemas.microsoft.com/office/drawing/2014/main" id="{AB099EDF-C184-F736-8BAB-832A7D97423B}"/>
              </a:ext>
            </a:extLst>
          </p:cNvPr>
          <p:cNvGrpSpPr>
            <a:grpSpLocks/>
          </p:cNvGrpSpPr>
          <p:nvPr/>
        </p:nvGrpSpPr>
        <p:grpSpPr bwMode="auto">
          <a:xfrm>
            <a:off x="4983163" y="774700"/>
            <a:ext cx="2503487" cy="1244600"/>
            <a:chOff x="895048" y="2794000"/>
            <a:chExt cx="2503713" cy="1245810"/>
          </a:xfrm>
        </p:grpSpPr>
        <p:sp>
          <p:nvSpPr>
            <p:cNvPr id="101419" name="Rectangle 15">
              <a:extLst>
                <a:ext uri="{FF2B5EF4-FFF2-40B4-BE49-F238E27FC236}">
                  <a16:creationId xmlns:a16="http://schemas.microsoft.com/office/drawing/2014/main" id="{77AB5215-692C-6A68-2499-85CDCE44D873}"/>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a:extLst>
                <a:ext uri="{FF2B5EF4-FFF2-40B4-BE49-F238E27FC236}">
                  <a16:creationId xmlns:a16="http://schemas.microsoft.com/office/drawing/2014/main" id="{6E5757D6-ECA2-2403-45C9-7BA54BDCF9BC}"/>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grpSp>
        <p:nvGrpSpPr>
          <p:cNvPr id="33" name="Group 32">
            <a:extLst>
              <a:ext uri="{FF2B5EF4-FFF2-40B4-BE49-F238E27FC236}">
                <a16:creationId xmlns:a16="http://schemas.microsoft.com/office/drawing/2014/main" id="{31348B7C-7B59-D7AD-BA86-9927ED41CB3A}"/>
              </a:ext>
            </a:extLst>
          </p:cNvPr>
          <p:cNvGrpSpPr>
            <a:grpSpLocks/>
          </p:cNvGrpSpPr>
          <p:nvPr/>
        </p:nvGrpSpPr>
        <p:grpSpPr bwMode="auto">
          <a:xfrm>
            <a:off x="5006975" y="4137025"/>
            <a:ext cx="2503488" cy="1244600"/>
            <a:chOff x="5007438" y="4136574"/>
            <a:chExt cx="2503713" cy="1245810"/>
          </a:xfrm>
        </p:grpSpPr>
        <p:sp>
          <p:nvSpPr>
            <p:cNvPr id="101417" name="Rectangle 17">
              <a:extLst>
                <a:ext uri="{FF2B5EF4-FFF2-40B4-BE49-F238E27FC236}">
                  <a16:creationId xmlns:a16="http://schemas.microsoft.com/office/drawing/2014/main" id="{E35B27F4-59F3-E73B-EF6E-91F7639F824A}"/>
                </a:ext>
              </a:extLst>
            </p:cNvPr>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9" name="Rectangle 3">
              <a:extLst>
                <a:ext uri="{FF2B5EF4-FFF2-40B4-BE49-F238E27FC236}">
                  <a16:creationId xmlns:a16="http://schemas.microsoft.com/office/drawing/2014/main" id="{68F4E445-F420-33A5-2635-D8F3EE986CA3}"/>
                </a:ext>
              </a:extLst>
            </p:cNvPr>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23" name="Right Arrow 22">
            <a:extLst>
              <a:ext uri="{FF2B5EF4-FFF2-40B4-BE49-F238E27FC236}">
                <a16:creationId xmlns:a16="http://schemas.microsoft.com/office/drawing/2014/main" id="{BCD29EE0-2DB9-403A-4714-FF8B08B5890D}"/>
              </a:ext>
            </a:extLst>
          </p:cNvPr>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a:extLst>
              <a:ext uri="{FF2B5EF4-FFF2-40B4-BE49-F238E27FC236}">
                <a16:creationId xmlns:a16="http://schemas.microsoft.com/office/drawing/2014/main" id="{568FF27F-698E-EBAE-4EBE-D24224B5102F}"/>
              </a:ext>
            </a:extLst>
          </p:cNvPr>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091" name="Text Box 1041">
            <a:extLst>
              <a:ext uri="{FF2B5EF4-FFF2-40B4-BE49-F238E27FC236}">
                <a16:creationId xmlns:a16="http://schemas.microsoft.com/office/drawing/2014/main" id="{11FF601D-43BD-F602-AACD-88A388A8A13A}"/>
              </a:ext>
            </a:extLst>
          </p:cNvPr>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200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623D-8A2A-0A69-561D-72F02EA36083}"/>
            </a:ext>
          </a:extLst>
        </p:cNvPr>
        <p:cNvGrpSpPr/>
        <p:nvPr/>
      </p:nvGrpSpPr>
      <p:grpSpPr>
        <a:xfrm>
          <a:off x="0" y="0"/>
          <a:ext cx="0" cy="0"/>
          <a:chOff x="0" y="0"/>
          <a:chExt cx="0" cy="0"/>
        </a:xfrm>
      </p:grpSpPr>
      <p:pic>
        <p:nvPicPr>
          <p:cNvPr id="101407" name="Picture 5" descr="Rev 20v15 Lake Of Fire.jpg">
            <a:extLst>
              <a:ext uri="{FF2B5EF4-FFF2-40B4-BE49-F238E27FC236}">
                <a16:creationId xmlns:a16="http://schemas.microsoft.com/office/drawing/2014/main" id="{46A47E10-65C6-5EC3-8518-DEDB5C016D3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
            <a:extLst>
              <a:ext uri="{FF2B5EF4-FFF2-40B4-BE49-F238E27FC236}">
                <a16:creationId xmlns:a16="http://schemas.microsoft.com/office/drawing/2014/main" id="{6C2F0BA5-0BE5-4F0D-E284-81AC5482A126}"/>
              </a:ext>
            </a:extLst>
          </p:cNvPr>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Hell</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3EBF1"/>
                </a:solidFill>
                <a:effectLst>
                  <a:glow rad="127000">
                    <a:srgbClr val="000000">
                      <a:alpha val="75000"/>
                    </a:srgbClr>
                  </a:glow>
                </a:effectLst>
                <a:uLnTx/>
                <a:uFillTx/>
                <a:latin typeface="Arial" charset="0"/>
                <a:ea typeface="ＭＳ Ｐゴシック" charset="0"/>
                <a:cs typeface="Arial"/>
              </a:rPr>
              <a:t>Gehenna</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Fire</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Burning Sulfur</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Second Death</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nvGrpSpPr>
          <p:cNvPr id="12" name="Group 11">
            <a:extLst>
              <a:ext uri="{FF2B5EF4-FFF2-40B4-BE49-F238E27FC236}">
                <a16:creationId xmlns:a16="http://schemas.microsoft.com/office/drawing/2014/main" id="{7B97EDB6-27CA-346D-BD85-34673B8FD9E9}"/>
              </a:ext>
            </a:extLst>
          </p:cNvPr>
          <p:cNvGrpSpPr>
            <a:grpSpLocks/>
          </p:cNvGrpSpPr>
          <p:nvPr/>
        </p:nvGrpSpPr>
        <p:grpSpPr bwMode="auto">
          <a:xfrm>
            <a:off x="73025" y="2508250"/>
            <a:ext cx="3435350" cy="2935288"/>
            <a:chOff x="72570" y="2616642"/>
            <a:chExt cx="3435049" cy="2935072"/>
          </a:xfrm>
        </p:grpSpPr>
        <p:sp>
          <p:nvSpPr>
            <p:cNvPr id="4" name="Rectangle 3">
              <a:extLst>
                <a:ext uri="{FF2B5EF4-FFF2-40B4-BE49-F238E27FC236}">
                  <a16:creationId xmlns:a16="http://schemas.microsoft.com/office/drawing/2014/main" id="{505B9F3F-8451-2AAD-9FFE-56C34EA09763}"/>
                </a:ext>
              </a:extLst>
            </p:cNvPr>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a:extLst>
                <a:ext uri="{FF2B5EF4-FFF2-40B4-BE49-F238E27FC236}">
                  <a16:creationId xmlns:a16="http://schemas.microsoft.com/office/drawing/2014/main" id="{918A077D-0D41-4718-B393-755EE229A81A}"/>
                </a:ext>
              </a:extLst>
            </p:cNvPr>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a:extLst>
              <a:ext uri="{FF2B5EF4-FFF2-40B4-BE49-F238E27FC236}">
                <a16:creationId xmlns:a16="http://schemas.microsoft.com/office/drawing/2014/main" id="{E2A25FB5-B149-948D-6E71-7519423A648B}"/>
              </a:ext>
            </a:extLst>
          </p:cNvPr>
          <p:cNvSpPr>
            <a:spLocks noGrp="1" noChangeArrowheads="1"/>
          </p:cNvSpPr>
          <p:nvPr>
            <p:ph type="title"/>
          </p:nvPr>
        </p:nvSpPr>
        <p:spPr>
          <a:xfrm>
            <a:off x="0" y="0"/>
            <a:ext cx="3464169"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a:extLst>
              <a:ext uri="{FF2B5EF4-FFF2-40B4-BE49-F238E27FC236}">
                <a16:creationId xmlns:a16="http://schemas.microsoft.com/office/drawing/2014/main" id="{F391C3B0-E93D-CA08-1F17-A01AC3FA8463}"/>
              </a:ext>
            </a:extLst>
          </p:cNvPr>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a:extLst>
              <a:ext uri="{FF2B5EF4-FFF2-40B4-BE49-F238E27FC236}">
                <a16:creationId xmlns:a16="http://schemas.microsoft.com/office/drawing/2014/main" id="{EE6AF7A1-1F29-D273-6621-805979F4C1B7}"/>
              </a:ext>
            </a:extLst>
          </p:cNvPr>
          <p:cNvGrpSpPr>
            <a:grpSpLocks/>
          </p:cNvGrpSpPr>
          <p:nvPr/>
        </p:nvGrpSpPr>
        <p:grpSpPr bwMode="auto">
          <a:xfrm>
            <a:off x="895350" y="2684463"/>
            <a:ext cx="2503488" cy="1246187"/>
            <a:chOff x="895048" y="2794000"/>
            <a:chExt cx="2503713" cy="1245810"/>
          </a:xfrm>
        </p:grpSpPr>
        <p:sp>
          <p:nvSpPr>
            <p:cNvPr id="101423" name="Rectangle 8">
              <a:extLst>
                <a:ext uri="{FF2B5EF4-FFF2-40B4-BE49-F238E27FC236}">
                  <a16:creationId xmlns:a16="http://schemas.microsoft.com/office/drawing/2014/main" id="{D418ED37-EA3E-E7CA-D8D9-6F67ED35BDEA}"/>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a:extLst>
                <a:ext uri="{FF2B5EF4-FFF2-40B4-BE49-F238E27FC236}">
                  <a16:creationId xmlns:a16="http://schemas.microsoft.com/office/drawing/2014/main" id="{3B3318EC-1EE2-BBEB-001C-31D94F06A5E0}"/>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a:extLst>
              <a:ext uri="{FF2B5EF4-FFF2-40B4-BE49-F238E27FC236}">
                <a16:creationId xmlns:a16="http://schemas.microsoft.com/office/drawing/2014/main" id="{5D93FADD-B441-A252-D13B-D84A466C49E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E2246FEF-080D-68DB-0502-FE7043F2A29D}"/>
              </a:ext>
            </a:extLst>
          </p:cNvPr>
          <p:cNvGrpSpPr>
            <a:grpSpLocks/>
          </p:cNvGrpSpPr>
          <p:nvPr/>
        </p:nvGrpSpPr>
        <p:grpSpPr bwMode="auto">
          <a:xfrm>
            <a:off x="906463" y="4051300"/>
            <a:ext cx="2536825" cy="1246188"/>
            <a:chOff x="907140" y="4160762"/>
            <a:chExt cx="2535759" cy="1245810"/>
          </a:xfrm>
        </p:grpSpPr>
        <p:sp>
          <p:nvSpPr>
            <p:cNvPr id="101421" name="Rectangle 9">
              <a:extLst>
                <a:ext uri="{FF2B5EF4-FFF2-40B4-BE49-F238E27FC236}">
                  <a16:creationId xmlns:a16="http://schemas.microsoft.com/office/drawing/2014/main" id="{6DACF154-506D-C0CA-E205-3E3AA0A7AD5B}"/>
                </a:ext>
              </a:extLst>
            </p:cNvPr>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a:extLst>
                <a:ext uri="{FF2B5EF4-FFF2-40B4-BE49-F238E27FC236}">
                  <a16:creationId xmlns:a16="http://schemas.microsoft.com/office/drawing/2014/main" id="{D19F4E87-4CAD-B4AD-67DE-D1EB1C3BBEE4}"/>
                </a:ext>
              </a:extLst>
            </p:cNvPr>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a:extLst>
              <a:ext uri="{FF2B5EF4-FFF2-40B4-BE49-F238E27FC236}">
                <a16:creationId xmlns:a16="http://schemas.microsoft.com/office/drawing/2014/main" id="{32A0D95D-2436-87BF-D803-147C5BA5084C}"/>
              </a:ext>
            </a:extLst>
          </p:cNvPr>
          <p:cNvGrpSpPr>
            <a:grpSpLocks/>
          </p:cNvGrpSpPr>
          <p:nvPr/>
        </p:nvGrpSpPr>
        <p:grpSpPr bwMode="auto">
          <a:xfrm>
            <a:off x="4983163" y="774700"/>
            <a:ext cx="2503487" cy="1244600"/>
            <a:chOff x="895048" y="2794000"/>
            <a:chExt cx="2503713" cy="1245810"/>
          </a:xfrm>
        </p:grpSpPr>
        <p:sp>
          <p:nvSpPr>
            <p:cNvPr id="101419" name="Rectangle 15">
              <a:extLst>
                <a:ext uri="{FF2B5EF4-FFF2-40B4-BE49-F238E27FC236}">
                  <a16:creationId xmlns:a16="http://schemas.microsoft.com/office/drawing/2014/main" id="{CF074B35-18E3-9E81-44B9-5AD7BA0EB985}"/>
                </a:ext>
              </a:extLst>
            </p:cNvPr>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a:extLst>
                <a:ext uri="{FF2B5EF4-FFF2-40B4-BE49-F238E27FC236}">
                  <a16:creationId xmlns:a16="http://schemas.microsoft.com/office/drawing/2014/main" id="{6CCC2C99-E276-3921-CC4D-F7CB4CB4EA92}"/>
                </a:ext>
              </a:extLst>
            </p:cNvPr>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grpSp>
        <p:nvGrpSpPr>
          <p:cNvPr id="33" name="Group 32">
            <a:extLst>
              <a:ext uri="{FF2B5EF4-FFF2-40B4-BE49-F238E27FC236}">
                <a16:creationId xmlns:a16="http://schemas.microsoft.com/office/drawing/2014/main" id="{09BCD629-5E35-372A-8FF5-EC2423271DDD}"/>
              </a:ext>
            </a:extLst>
          </p:cNvPr>
          <p:cNvGrpSpPr>
            <a:grpSpLocks/>
          </p:cNvGrpSpPr>
          <p:nvPr/>
        </p:nvGrpSpPr>
        <p:grpSpPr bwMode="auto">
          <a:xfrm>
            <a:off x="5006975" y="4137025"/>
            <a:ext cx="2503488" cy="1244600"/>
            <a:chOff x="5007438" y="4136574"/>
            <a:chExt cx="2503713" cy="1245810"/>
          </a:xfrm>
        </p:grpSpPr>
        <p:sp>
          <p:nvSpPr>
            <p:cNvPr id="101417" name="Rectangle 17">
              <a:extLst>
                <a:ext uri="{FF2B5EF4-FFF2-40B4-BE49-F238E27FC236}">
                  <a16:creationId xmlns:a16="http://schemas.microsoft.com/office/drawing/2014/main" id="{2BE86811-555C-D4B7-6FDF-103BE1AFF150}"/>
                </a:ext>
              </a:extLst>
            </p:cNvPr>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9" name="Rectangle 3">
              <a:extLst>
                <a:ext uri="{FF2B5EF4-FFF2-40B4-BE49-F238E27FC236}">
                  <a16:creationId xmlns:a16="http://schemas.microsoft.com/office/drawing/2014/main" id="{4E85635B-5168-4FB9-1E1A-C37A079BAF91}"/>
                </a:ext>
              </a:extLst>
            </p:cNvPr>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pic>
        <p:nvPicPr>
          <p:cNvPr id="20" name="Picture 1" descr="Rev 20.14 Big_Throne1.247160053_std.jpg">
            <a:extLst>
              <a:ext uri="{FF2B5EF4-FFF2-40B4-BE49-F238E27FC236}">
                <a16:creationId xmlns:a16="http://schemas.microsoft.com/office/drawing/2014/main" id="{AE5E6574-C406-1E4F-6D7D-93569297BD4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3">
            <a:extLst>
              <a:ext uri="{FF2B5EF4-FFF2-40B4-BE49-F238E27FC236}">
                <a16:creationId xmlns:a16="http://schemas.microsoft.com/office/drawing/2014/main" id="{35DEB8A9-0AF1-B792-C0B4-CB4EA722AD00}"/>
              </a:ext>
            </a:extLst>
          </p:cNvPr>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Rev. 20:14-15</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6" name="Rectangle 3">
            <a:extLst>
              <a:ext uri="{FF2B5EF4-FFF2-40B4-BE49-F238E27FC236}">
                <a16:creationId xmlns:a16="http://schemas.microsoft.com/office/drawing/2014/main" id="{6AC4D99C-0247-5CF4-3714-4DBEB4531469}"/>
              </a:ext>
            </a:extLst>
          </p:cNvPr>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Eph. 4:8-10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3" name="Right Arrow 22">
            <a:extLst>
              <a:ext uri="{FF2B5EF4-FFF2-40B4-BE49-F238E27FC236}">
                <a16:creationId xmlns:a16="http://schemas.microsoft.com/office/drawing/2014/main" id="{B83C0F22-1F94-3246-49B5-FC121AB9674F}"/>
              </a:ext>
            </a:extLst>
          </p:cNvPr>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a:extLst>
              <a:ext uri="{FF2B5EF4-FFF2-40B4-BE49-F238E27FC236}">
                <a16:creationId xmlns:a16="http://schemas.microsoft.com/office/drawing/2014/main" id="{099C98CD-57CC-3425-8184-C7A22920E2E2}"/>
              </a:ext>
            </a:extLst>
          </p:cNvPr>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0" name="Right Arrow 29">
            <a:extLst>
              <a:ext uri="{FF2B5EF4-FFF2-40B4-BE49-F238E27FC236}">
                <a16:creationId xmlns:a16="http://schemas.microsoft.com/office/drawing/2014/main" id="{B94A5105-CE3C-479E-1288-C1D1F9A1BC26}"/>
              </a:ext>
            </a:extLst>
          </p:cNvPr>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1" name="Right Arrow 30">
            <a:extLst>
              <a:ext uri="{FF2B5EF4-FFF2-40B4-BE49-F238E27FC236}">
                <a16:creationId xmlns:a16="http://schemas.microsoft.com/office/drawing/2014/main" id="{B843A273-CB6E-38C7-140D-DCB018B4946A}"/>
              </a:ext>
            </a:extLst>
          </p:cNvPr>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091" name="Text Box 1041">
            <a:extLst>
              <a:ext uri="{FF2B5EF4-FFF2-40B4-BE49-F238E27FC236}">
                <a16:creationId xmlns:a16="http://schemas.microsoft.com/office/drawing/2014/main" id="{123AD88B-4966-40C6-9821-E9F693E753FF}"/>
              </a:ext>
            </a:extLst>
          </p:cNvPr>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5" name="Group 4">
            <a:extLst>
              <a:ext uri="{FF2B5EF4-FFF2-40B4-BE49-F238E27FC236}">
                <a16:creationId xmlns:a16="http://schemas.microsoft.com/office/drawing/2014/main" id="{98249006-B2A8-C897-BB2D-FB8E17F40576}"/>
              </a:ext>
            </a:extLst>
          </p:cNvPr>
          <p:cNvGrpSpPr>
            <a:grpSpLocks/>
          </p:cNvGrpSpPr>
          <p:nvPr/>
        </p:nvGrpSpPr>
        <p:grpSpPr bwMode="auto">
          <a:xfrm>
            <a:off x="1187624" y="5791200"/>
            <a:ext cx="5037138" cy="1066800"/>
            <a:chOff x="4114800" y="5791200"/>
            <a:chExt cx="5037364" cy="1066800"/>
          </a:xfrm>
        </p:grpSpPr>
        <p:sp>
          <p:nvSpPr>
            <p:cNvPr id="41" name="Rectangular Callout 40">
              <a:extLst>
                <a:ext uri="{FF2B5EF4-FFF2-40B4-BE49-F238E27FC236}">
                  <a16:creationId xmlns:a16="http://schemas.microsoft.com/office/drawing/2014/main" id="{59745A2E-4BC0-A82C-8E27-CC8D308679CF}"/>
                </a:ext>
              </a:extLst>
            </p:cNvPr>
            <p:cNvSpPr/>
            <p:nvPr/>
          </p:nvSpPr>
          <p:spPr bwMode="auto">
            <a:xfrm>
              <a:off x="4114800" y="5791200"/>
              <a:ext cx="5037364" cy="1066800"/>
            </a:xfrm>
            <a:prstGeom prst="wedgeRectCallout">
              <a:avLst>
                <a:gd name="adj1" fmla="val 60272"/>
                <a:gd name="adj2" fmla="val -5197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2" name="Rectangle 3">
              <a:extLst>
                <a:ext uri="{FF2B5EF4-FFF2-40B4-BE49-F238E27FC236}">
                  <a16:creationId xmlns:a16="http://schemas.microsoft.com/office/drawing/2014/main" id="{C39D64C5-9461-5AC5-8E98-BEDE99B52D2F}"/>
                </a:ext>
              </a:extLst>
            </p:cNvPr>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"Then death and [Hades] were thrown into the lake of fire...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15</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anyone whose name was not found recorded in the Book of Life was thrown into the lake of fire."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5" name="Rectangle 3">
            <a:extLst>
              <a:ext uri="{FF2B5EF4-FFF2-40B4-BE49-F238E27FC236}">
                <a16:creationId xmlns:a16="http://schemas.microsoft.com/office/drawing/2014/main" id="{DE3E0625-C108-16AE-A487-14000BF31771}"/>
              </a:ext>
            </a:extLst>
          </p:cNvPr>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16:26</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1" name="Rectangle 3">
            <a:extLst>
              <a:ext uri="{FF2B5EF4-FFF2-40B4-BE49-F238E27FC236}">
                <a16:creationId xmlns:a16="http://schemas.microsoft.com/office/drawing/2014/main" id="{5B24675A-E3C6-91B4-554A-05EF53B51222}"/>
              </a:ext>
            </a:extLst>
          </p:cNvPr>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2 Cor. 12:2-4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7" name="Rectangle 3">
            <a:extLst>
              <a:ext uri="{FF2B5EF4-FFF2-40B4-BE49-F238E27FC236}">
                <a16:creationId xmlns:a16="http://schemas.microsoft.com/office/drawing/2014/main" id="{5ABE8440-AB94-2B01-1BF0-C3E43708826A}"/>
              </a:ext>
            </a:extLst>
          </p:cNvPr>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23:43</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4" name="Rectangle 3">
            <a:extLst>
              <a:ext uri="{FF2B5EF4-FFF2-40B4-BE49-F238E27FC236}">
                <a16:creationId xmlns:a16="http://schemas.microsoft.com/office/drawing/2014/main" id="{42F710B3-A2FC-15C4-AEFF-588E1DB1F5F1}"/>
              </a:ext>
            </a:extLst>
          </p:cNvPr>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1 Pet. 3:18-20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542743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Rev 20v15 Lake Of Fi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2057400"/>
          </a:xfrm>
          <a:effectLst>
            <a:outerShdw blurRad="63500" dist="107763" dir="2700000" algn="ctr" rotWithShape="0">
              <a:srgbClr val="000000">
                <a:alpha val="74997"/>
              </a:srgbClr>
            </a:outerShdw>
          </a:effectLst>
        </p:spPr>
        <p:txBody>
          <a:bodyPr/>
          <a:lstStyle/>
          <a:p>
            <a:pPr eaLnBrk="1" hangingPunct="1"/>
            <a:r>
              <a:rPr lang="en-US" altLang="en-US" sz="4000">
                <a:latin typeface="Arial" pitchFamily="34" charset="0"/>
              </a:rPr>
              <a:t>The Lake of Fire (20:14-15)</a:t>
            </a:r>
            <a:endParaRPr lang="en-US" altLang="en-US">
              <a:latin typeface="Arial" pitchFamily="34" charset="0"/>
            </a:endParaRPr>
          </a:p>
        </p:txBody>
      </p:sp>
      <p:sp>
        <p:nvSpPr>
          <p:cNvPr id="133123" name="Text Box 1041"/>
          <p:cNvSpPr txBox="1">
            <a:spLocks noChangeArrowheads="1"/>
          </p:cNvSpPr>
          <p:nvPr/>
        </p:nvSpPr>
        <p:spPr bwMode="auto">
          <a:xfrm>
            <a:off x="7667625" y="28575"/>
            <a:ext cx="140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a:solidFill>
                  <a:srgbClr val="FFFFFF"/>
                </a:solidFill>
                <a:effectLst/>
              </a:rPr>
              <a:t>NTS 438</a:t>
            </a:r>
            <a:endParaRPr lang="en-US" altLang="en-US" sz="2400" b="1">
              <a:solidFill>
                <a:srgbClr val="000000"/>
              </a:solidFill>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sin_nombre_016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title"/>
          </p:nvPr>
        </p:nvSpPr>
        <p:spPr>
          <a:xfrm>
            <a:off x="533400" y="2514600"/>
            <a:ext cx="8229600" cy="1905000"/>
          </a:xfrm>
        </p:spPr>
        <p:txBody>
          <a:bodyPr/>
          <a:lstStyle/>
          <a:p>
            <a:pPr eaLnBrk="1" hangingPunct="1">
              <a:defRPr/>
            </a:pPr>
            <a:r>
              <a:rPr lang="en-US" sz="7200" b="1" dirty="0">
                <a:effectLst>
                  <a:glow rad="101600">
                    <a:srgbClr val="000000">
                      <a:alpha val="75000"/>
                    </a:srgbClr>
                  </a:glow>
                </a:effectLst>
                <a:ea typeface="ＭＳ Ｐゴシック" charset="0"/>
              </a:rPr>
              <a:t>Salvation in the </a:t>
            </a:r>
            <a:br>
              <a:rPr lang="en-US" sz="7200" b="1" dirty="0">
                <a:effectLst>
                  <a:glow rad="101600">
                    <a:srgbClr val="000000">
                      <a:alpha val="75000"/>
                    </a:srgbClr>
                  </a:glow>
                </a:effectLst>
                <a:ea typeface="ＭＳ Ｐゴシック" charset="0"/>
              </a:rPr>
            </a:br>
            <a:r>
              <a:rPr lang="en-US" sz="7200" b="1" dirty="0">
                <a:effectLst>
                  <a:glow rad="101600">
                    <a:srgbClr val="000000">
                      <a:alpha val="75000"/>
                    </a:srgbClr>
                  </a:glow>
                </a:effectLst>
                <a:ea typeface="ＭＳ Ｐゴシック" charset="0"/>
              </a:rPr>
              <a:t>New Testament</a:t>
            </a:r>
            <a:endParaRPr lang="en-US" sz="4800" b="1" dirty="0">
              <a:effectLst>
                <a:glow rad="101600">
                  <a:srgbClr val="000000">
                    <a:alpha val="75000"/>
                  </a:srgbClr>
                </a:glow>
              </a:effectLst>
              <a:ea typeface="ＭＳ Ｐゴシック" charset="0"/>
            </a:endParaRPr>
          </a:p>
        </p:txBody>
      </p:sp>
      <p:sp>
        <p:nvSpPr>
          <p:cNvPr id="4"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175l</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 forgave Israelites through the blood of </a:t>
            </a:r>
            <a:r>
              <a:rPr lang="en-US" sz="4800" b="1" dirty="0">
                <a:solidFill>
                  <a:srgbClr val="FFFF00"/>
                </a:solidFill>
                <a:effectLst>
                  <a:glow rad="127000">
                    <a:schemeClr val="tx1"/>
                  </a:glow>
                </a:effectLst>
                <a:latin typeface="Arial" charset="0"/>
                <a:ea typeface="ＭＳ Ｐゴシック" charset="0"/>
                <a:cs typeface="ＭＳ Ｐゴシック" charset="0"/>
              </a:rPr>
              <a:t>offerings</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(Lev 4:1–5:13; 6:24-30). </a:t>
            </a:r>
          </a:p>
        </p:txBody>
      </p:sp>
    </p:spTree>
    <p:extLst>
      <p:ext uri="{BB962C8B-B14F-4D97-AF65-F5344CB8AC3E}">
        <p14:creationId xmlns:p14="http://schemas.microsoft.com/office/powerpoint/2010/main" val="188178516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0"/>
            <a:ext cx="9144000" cy="1143000"/>
          </a:xfrm>
          <a:solidFill>
            <a:srgbClr val="0B0A25"/>
          </a:solidFill>
        </p:spPr>
        <p:txBody>
          <a:bodyPr/>
          <a:lstStyle/>
          <a:p>
            <a:pPr eaLnBrk="1" hangingPunct="1"/>
            <a:r>
              <a:rPr lang="en-US" altLang="en-US" sz="4000" b="1"/>
              <a:t>What about the New Testament?</a:t>
            </a:r>
          </a:p>
        </p:txBody>
      </p:sp>
      <p:sp>
        <p:nvSpPr>
          <p:cNvPr id="62467" name="Rectangle 3"/>
          <p:cNvSpPr>
            <a:spLocks noGrp="1" noChangeArrowheads="1"/>
          </p:cNvSpPr>
          <p:nvPr>
            <p:ph type="body" idx="1"/>
          </p:nvPr>
        </p:nvSpPr>
        <p:spPr>
          <a:xfrm>
            <a:off x="381000" y="1371600"/>
            <a:ext cx="8610600" cy="4800600"/>
          </a:xfrm>
        </p:spPr>
        <p:txBody>
          <a:bodyPr/>
          <a:lstStyle/>
          <a:p>
            <a:pPr eaLnBrk="1" hangingPunct="1">
              <a:lnSpc>
                <a:spcPct val="90000"/>
              </a:lnSpc>
              <a:buFont typeface="Wingdings" charset="0"/>
              <a:buBlip>
                <a:blip r:embed="rId2"/>
              </a:buBlip>
              <a:defRPr/>
            </a:pPr>
            <a:r>
              <a:rPr lang="en-US" b="1" dirty="0">
                <a:effectLst>
                  <a:glow rad="101600">
                    <a:srgbClr val="000000">
                      <a:alpha val="75000"/>
                    </a:srgbClr>
                  </a:glow>
                </a:effectLst>
                <a:ea typeface="ＭＳ Ｐゴシック" charset="0"/>
              </a:rPr>
              <a:t>Consistent Plan, Unchanging Method:</a:t>
            </a:r>
          </a:p>
          <a:p>
            <a:pPr lvl="1" eaLnBrk="1" hangingPunct="1">
              <a:lnSpc>
                <a:spcPct val="90000"/>
              </a:lnSpc>
              <a:buFont typeface="Wingdings" charset="0"/>
              <a:buChar char="n"/>
              <a:defRPr/>
            </a:pPr>
            <a:r>
              <a:rPr lang="en-US" b="1" dirty="0">
                <a:effectLst>
                  <a:glow rad="101600">
                    <a:srgbClr val="000000">
                      <a:alpha val="75000"/>
                    </a:srgbClr>
                  </a:glow>
                </a:effectLst>
              </a:rPr>
              <a:t>the same </a:t>
            </a:r>
            <a:r>
              <a:rPr lang="en-US" b="1" u="sng" dirty="0">
                <a:solidFill>
                  <a:srgbClr val="FFFF66"/>
                </a:solidFill>
                <a:effectLst>
                  <a:glow rad="101600">
                    <a:srgbClr val="000000">
                      <a:alpha val="75000"/>
                    </a:srgbClr>
                  </a:glow>
                </a:effectLst>
              </a:rPr>
              <a:t>promise </a:t>
            </a:r>
            <a:r>
              <a:rPr lang="en-US" b="1" dirty="0">
                <a:effectLst>
                  <a:glow rad="101600">
                    <a:srgbClr val="000000">
                      <a:alpha val="75000"/>
                    </a:srgbClr>
                  </a:glow>
                </a:effectLst>
              </a:rPr>
              <a:t>of deliverance </a:t>
            </a:r>
          </a:p>
          <a:p>
            <a:pPr lvl="1" eaLnBrk="1" hangingPunct="1">
              <a:lnSpc>
                <a:spcPct val="90000"/>
              </a:lnSpc>
              <a:buFont typeface="Wingdings" charset="0"/>
              <a:buChar char="n"/>
              <a:defRPr/>
            </a:pPr>
            <a:r>
              <a:rPr lang="en-US" b="1" dirty="0">
                <a:effectLst>
                  <a:glow rad="101600">
                    <a:srgbClr val="000000">
                      <a:alpha val="75000"/>
                    </a:srgbClr>
                  </a:glow>
                </a:effectLst>
              </a:rPr>
              <a:t>the same </a:t>
            </a:r>
            <a:r>
              <a:rPr lang="en-US" b="1" u="sng" dirty="0">
                <a:solidFill>
                  <a:srgbClr val="FFFF66"/>
                </a:solidFill>
                <a:effectLst>
                  <a:glow rad="101600">
                    <a:srgbClr val="000000">
                      <a:alpha val="75000"/>
                    </a:srgbClr>
                  </a:glow>
                </a:effectLst>
              </a:rPr>
              <a:t>Redeemer</a:t>
            </a:r>
            <a:endParaRPr lang="en-US" b="1" dirty="0">
              <a:effectLst>
                <a:glow rad="101600">
                  <a:srgbClr val="000000">
                    <a:alpha val="75000"/>
                  </a:srgbClr>
                </a:glow>
              </a:effectLst>
            </a:endParaRPr>
          </a:p>
          <a:p>
            <a:pPr lvl="1" eaLnBrk="1" hangingPunct="1">
              <a:lnSpc>
                <a:spcPct val="90000"/>
              </a:lnSpc>
              <a:buFont typeface="Wingdings" charset="0"/>
              <a:buChar char="n"/>
              <a:defRPr/>
            </a:pPr>
            <a:r>
              <a:rPr lang="en-US" b="1" dirty="0">
                <a:effectLst>
                  <a:glow rad="101600">
                    <a:srgbClr val="000000">
                      <a:alpha val="75000"/>
                    </a:srgbClr>
                  </a:glow>
                </a:effectLst>
              </a:rPr>
              <a:t>the same </a:t>
            </a:r>
            <a:r>
              <a:rPr lang="en-US" b="1" u="sng" dirty="0">
                <a:solidFill>
                  <a:srgbClr val="FFFF66"/>
                </a:solidFill>
                <a:effectLst>
                  <a:glow rad="101600">
                    <a:srgbClr val="000000">
                      <a:alpha val="75000"/>
                    </a:srgbClr>
                  </a:glow>
                </a:effectLst>
              </a:rPr>
              <a:t>condition</a:t>
            </a:r>
            <a:r>
              <a:rPr lang="en-US" b="1" dirty="0">
                <a:effectLst>
                  <a:glow rad="101600">
                    <a:srgbClr val="000000">
                      <a:alpha val="75000"/>
                    </a:srgbClr>
                  </a:glow>
                </a:effectLst>
              </a:rPr>
              <a:t> required for participation in the blessing of redemption (faith)</a:t>
            </a:r>
          </a:p>
          <a:p>
            <a:pPr lvl="1" eaLnBrk="1" hangingPunct="1">
              <a:lnSpc>
                <a:spcPct val="90000"/>
              </a:lnSpc>
              <a:buFont typeface="Wingdings" charset="0"/>
              <a:buChar char="n"/>
              <a:defRPr/>
            </a:pPr>
            <a:r>
              <a:rPr lang="en-US" b="1" dirty="0">
                <a:effectLst>
                  <a:glow rad="101600">
                    <a:srgbClr val="000000">
                      <a:alpha val="75000"/>
                    </a:srgbClr>
                  </a:glow>
                </a:effectLst>
              </a:rPr>
              <a:t>the </a:t>
            </a:r>
            <a:r>
              <a:rPr lang="en-US" b="1" u="sng" dirty="0">
                <a:solidFill>
                  <a:srgbClr val="FFFF66"/>
                </a:solidFill>
                <a:effectLst>
                  <a:glow rad="101600">
                    <a:srgbClr val="000000">
                      <a:alpha val="75000"/>
                    </a:srgbClr>
                  </a:glow>
                </a:effectLst>
              </a:rPr>
              <a:t>same complete salvation</a:t>
            </a:r>
            <a:r>
              <a:rPr lang="en-US" b="1" dirty="0">
                <a:effectLst>
                  <a:glow rad="101600">
                    <a:srgbClr val="000000">
                      <a:alpha val="75000"/>
                    </a:srgbClr>
                  </a:glow>
                </a:effectLst>
              </a:rPr>
              <a:t> for all who embrace the offer of divine mercy </a:t>
            </a:r>
          </a:p>
          <a:p>
            <a:pPr eaLnBrk="1" hangingPunct="1">
              <a:lnSpc>
                <a:spcPct val="90000"/>
              </a:lnSpc>
              <a:buFont typeface="Wingdings" charset="0"/>
              <a:buBlip>
                <a:blip r:embed="rId2"/>
              </a:buBlip>
              <a:defRPr/>
            </a:pPr>
            <a:r>
              <a:rPr lang="en-US" b="1" dirty="0">
                <a:effectLst>
                  <a:glow rad="101600">
                    <a:srgbClr val="000000">
                      <a:alpha val="75000"/>
                    </a:srgbClr>
                  </a:glow>
                </a:effectLst>
                <a:ea typeface="ＭＳ Ｐゴシック" charset="0"/>
              </a:rPr>
              <a:t>The New Testament continues the Old Testament affirmation that </a:t>
            </a:r>
            <a:r>
              <a:rPr lang="en-US" b="1" u="sng" dirty="0">
                <a:solidFill>
                  <a:srgbClr val="FFFF66"/>
                </a:solidFill>
                <a:effectLst>
                  <a:glow rad="101600">
                    <a:srgbClr val="000000">
                      <a:alpha val="75000"/>
                    </a:srgbClr>
                  </a:glow>
                </a:effectLst>
                <a:ea typeface="ＭＳ Ｐゴシック" charset="0"/>
              </a:rPr>
              <a:t>salvation belonged to God alone</a:t>
            </a:r>
            <a:r>
              <a:rPr lang="en-US" b="1" dirty="0">
                <a:effectLst>
                  <a:glow rad="101600">
                    <a:srgbClr val="000000">
                      <a:alpha val="75000"/>
                    </a:srgbClr>
                  </a:glow>
                </a:effectLst>
                <a:ea typeface="ＭＳ Ｐゴシック" charset="0"/>
              </a:rPr>
              <a:t> </a:t>
            </a:r>
          </a:p>
        </p:txBody>
      </p:sp>
      <p:sp>
        <p:nvSpPr>
          <p:cNvPr id="4"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175l</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redemption200904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title"/>
          </p:nvPr>
        </p:nvSpPr>
        <p:spPr>
          <a:xfrm>
            <a:off x="533400" y="228600"/>
            <a:ext cx="8077200" cy="1143000"/>
          </a:xfrm>
          <a:solidFill>
            <a:srgbClr val="0B0A25"/>
          </a:solidFill>
        </p:spPr>
        <p:txBody>
          <a:bodyPr/>
          <a:lstStyle/>
          <a:p>
            <a:pPr eaLnBrk="1" hangingPunct="1"/>
            <a:r>
              <a:rPr lang="en-US" altLang="en-US" b="1"/>
              <a:t>The Elements</a:t>
            </a:r>
          </a:p>
        </p:txBody>
      </p:sp>
      <p:sp>
        <p:nvSpPr>
          <p:cNvPr id="63491" name="Rectangle 3"/>
          <p:cNvSpPr>
            <a:spLocks noGrp="1" noChangeArrowheads="1"/>
          </p:cNvSpPr>
          <p:nvPr>
            <p:ph type="body" idx="1"/>
          </p:nvPr>
        </p:nvSpPr>
        <p:spPr/>
        <p:txBody>
          <a:bodyPr/>
          <a:lstStyle/>
          <a:p>
            <a:pPr eaLnBrk="1" hangingPunct="1">
              <a:lnSpc>
                <a:spcPct val="90000"/>
              </a:lnSpc>
              <a:buFont typeface="Wingdings" charset="0"/>
              <a:buBlip>
                <a:blip r:embed="rId3"/>
              </a:buBlip>
              <a:defRPr/>
            </a:pPr>
            <a:r>
              <a:rPr lang="en-US" b="1" dirty="0">
                <a:effectLst>
                  <a:glow rad="101600">
                    <a:srgbClr val="000000">
                      <a:alpha val="75000"/>
                    </a:srgbClr>
                  </a:glow>
                </a:effectLst>
                <a:ea typeface="ＭＳ Ｐゴシック" charset="0"/>
              </a:rPr>
              <a:t>Firstly, </a:t>
            </a:r>
            <a:r>
              <a:rPr lang="en-US" b="1" i="1" u="sng" dirty="0">
                <a:solidFill>
                  <a:srgbClr val="FFFF66"/>
                </a:solidFill>
                <a:effectLst>
                  <a:glow rad="101600">
                    <a:srgbClr val="000000">
                      <a:alpha val="75000"/>
                    </a:srgbClr>
                  </a:glow>
                </a:effectLst>
                <a:ea typeface="ＭＳ Ｐゴシック" charset="0"/>
              </a:rPr>
              <a:t>God</a:t>
            </a:r>
            <a:r>
              <a:rPr lang="fr-FR" altLang="ja-JP" b="1" i="1" u="sng" dirty="0">
                <a:solidFill>
                  <a:srgbClr val="FFFF66"/>
                </a:solidFill>
                <a:effectLst>
                  <a:glow rad="101600">
                    <a:srgbClr val="000000">
                      <a:alpha val="75000"/>
                    </a:srgbClr>
                  </a:glow>
                </a:effectLst>
                <a:ea typeface="ＭＳ Ｐゴシック" charset="0"/>
              </a:rPr>
              <a:t>'</a:t>
            </a:r>
            <a:r>
              <a:rPr lang="en-US" b="1" i="1" u="sng" dirty="0">
                <a:solidFill>
                  <a:srgbClr val="FFFF66"/>
                </a:solidFill>
                <a:effectLst>
                  <a:glow rad="101600">
                    <a:srgbClr val="000000">
                      <a:alpha val="75000"/>
                    </a:srgbClr>
                  </a:glow>
                </a:effectLst>
                <a:ea typeface="ＭＳ Ｐゴシック" charset="0"/>
              </a:rPr>
              <a:t>s Promise</a:t>
            </a:r>
            <a:r>
              <a:rPr lang="en-US" b="1" dirty="0">
                <a:effectLst>
                  <a:glow rad="101600">
                    <a:srgbClr val="000000">
                      <a:alpha val="75000"/>
                    </a:srgbClr>
                  </a:glow>
                </a:effectLst>
                <a:ea typeface="ＭＳ Ｐゴシック" charset="0"/>
              </a:rPr>
              <a:t> to man is that He will act on his behalf</a:t>
            </a:r>
          </a:p>
          <a:p>
            <a:pPr eaLnBrk="1" hangingPunct="1">
              <a:lnSpc>
                <a:spcPct val="90000"/>
              </a:lnSpc>
              <a:buFont typeface="Wingdings" charset="0"/>
              <a:buNone/>
              <a:defRPr/>
            </a:pPr>
            <a:endParaRPr lang="en-US" b="1" dirty="0">
              <a:effectLst>
                <a:glow rad="101600">
                  <a:srgbClr val="000000">
                    <a:alpha val="75000"/>
                  </a:srgbClr>
                </a:glow>
              </a:effectLst>
              <a:ea typeface="ＭＳ Ｐゴシック" charset="0"/>
            </a:endParaRPr>
          </a:p>
          <a:p>
            <a:pPr eaLnBrk="1" hangingPunct="1">
              <a:lnSpc>
                <a:spcPct val="90000"/>
              </a:lnSpc>
              <a:buFont typeface="Wingdings" charset="0"/>
              <a:buBlip>
                <a:blip r:embed="rId3"/>
              </a:buBlip>
              <a:defRPr/>
            </a:pPr>
            <a:r>
              <a:rPr lang="en-US" b="1" dirty="0">
                <a:effectLst>
                  <a:glow rad="101600">
                    <a:srgbClr val="000000">
                      <a:alpha val="75000"/>
                    </a:srgbClr>
                  </a:glow>
                </a:effectLst>
                <a:ea typeface="ＭＳ Ｐゴシック" charset="0"/>
              </a:rPr>
              <a:t>Secondly, </a:t>
            </a:r>
            <a:r>
              <a:rPr lang="en-US" b="1" i="1" u="sng" dirty="0">
                <a:solidFill>
                  <a:srgbClr val="FFFF66"/>
                </a:solidFill>
                <a:effectLst>
                  <a:glow rad="101600">
                    <a:srgbClr val="000000">
                      <a:alpha val="75000"/>
                    </a:srgbClr>
                  </a:glow>
                </a:effectLst>
                <a:ea typeface="ＭＳ Ｐゴシック" charset="0"/>
              </a:rPr>
              <a:t>God</a:t>
            </a:r>
            <a:r>
              <a:rPr lang="fr-FR" altLang="ja-JP" b="1" i="1" u="sng" dirty="0">
                <a:solidFill>
                  <a:srgbClr val="FFFF66"/>
                </a:solidFill>
                <a:effectLst>
                  <a:glow rad="101600">
                    <a:srgbClr val="000000">
                      <a:alpha val="75000"/>
                    </a:srgbClr>
                  </a:glow>
                </a:effectLst>
                <a:ea typeface="ＭＳ Ｐゴシック" charset="0"/>
              </a:rPr>
              <a:t>'</a:t>
            </a:r>
            <a:r>
              <a:rPr lang="en-US" b="1" i="1" u="sng" dirty="0">
                <a:solidFill>
                  <a:srgbClr val="FFFF66"/>
                </a:solidFill>
                <a:effectLst>
                  <a:glow rad="101600">
                    <a:srgbClr val="000000">
                      <a:alpha val="75000"/>
                    </a:srgbClr>
                  </a:glow>
                </a:effectLst>
                <a:ea typeface="ＭＳ Ｐゴシック" charset="0"/>
              </a:rPr>
              <a:t>s Provision</a:t>
            </a:r>
            <a:r>
              <a:rPr lang="en-US" b="1" dirty="0">
                <a:effectLst>
                  <a:glow rad="101600">
                    <a:srgbClr val="000000">
                      <a:alpha val="75000"/>
                    </a:srgbClr>
                  </a:glow>
                </a:effectLst>
                <a:ea typeface="ＭＳ Ｐゴシック" charset="0"/>
              </a:rPr>
              <a:t> is the basis for salvation </a:t>
            </a:r>
          </a:p>
          <a:p>
            <a:pPr eaLnBrk="1" hangingPunct="1">
              <a:lnSpc>
                <a:spcPct val="90000"/>
              </a:lnSpc>
              <a:buFont typeface="Wingdings" charset="0"/>
              <a:buNone/>
              <a:defRPr/>
            </a:pPr>
            <a:endParaRPr lang="en-US" b="1" dirty="0">
              <a:effectLst>
                <a:glow rad="101600">
                  <a:srgbClr val="000000">
                    <a:alpha val="75000"/>
                  </a:srgbClr>
                </a:glow>
              </a:effectLst>
              <a:ea typeface="ＭＳ Ｐゴシック" charset="0"/>
            </a:endParaRPr>
          </a:p>
          <a:p>
            <a:pPr eaLnBrk="1" hangingPunct="1">
              <a:lnSpc>
                <a:spcPct val="90000"/>
              </a:lnSpc>
              <a:buFont typeface="Wingdings" charset="0"/>
              <a:buBlip>
                <a:blip r:embed="rId3"/>
              </a:buBlip>
              <a:defRPr/>
            </a:pPr>
            <a:r>
              <a:rPr lang="en-US" b="1" dirty="0">
                <a:effectLst>
                  <a:glow rad="101600">
                    <a:srgbClr val="000000">
                      <a:alpha val="75000"/>
                    </a:srgbClr>
                  </a:glow>
                </a:effectLst>
                <a:ea typeface="ＭＳ Ｐゴシック" charset="0"/>
              </a:rPr>
              <a:t>Thirdly, </a:t>
            </a:r>
            <a:r>
              <a:rPr lang="en-US" b="1" i="1" u="sng" dirty="0">
                <a:solidFill>
                  <a:srgbClr val="FFFF66"/>
                </a:solidFill>
                <a:effectLst>
                  <a:glow rad="101600">
                    <a:srgbClr val="000000">
                      <a:alpha val="75000"/>
                    </a:srgbClr>
                  </a:glow>
                </a:effectLst>
                <a:ea typeface="ＭＳ Ｐゴシック" charset="0"/>
              </a:rPr>
              <a:t>Man</a:t>
            </a:r>
            <a:r>
              <a:rPr lang="fr-FR" altLang="ja-JP" b="1" i="1" u="sng" dirty="0">
                <a:solidFill>
                  <a:srgbClr val="FFFF66"/>
                </a:solidFill>
                <a:effectLst>
                  <a:glow rad="101600">
                    <a:srgbClr val="000000">
                      <a:alpha val="75000"/>
                    </a:srgbClr>
                  </a:glow>
                </a:effectLst>
                <a:ea typeface="ＭＳ Ｐゴシック" charset="0"/>
              </a:rPr>
              <a:t>'</a:t>
            </a:r>
            <a:r>
              <a:rPr lang="en-US" b="1" i="1" u="sng" dirty="0">
                <a:solidFill>
                  <a:srgbClr val="FFFF66"/>
                </a:solidFill>
                <a:effectLst>
                  <a:glow rad="101600">
                    <a:srgbClr val="000000">
                      <a:alpha val="75000"/>
                    </a:srgbClr>
                  </a:glow>
                </a:effectLst>
                <a:ea typeface="ＭＳ Ｐゴシック" charset="0"/>
              </a:rPr>
              <a:t>s Acceptable Response</a:t>
            </a:r>
            <a:r>
              <a:rPr lang="en-US" b="1" i="1" dirty="0">
                <a:effectLst>
                  <a:glow rad="101600">
                    <a:srgbClr val="000000">
                      <a:alpha val="75000"/>
                    </a:srgbClr>
                  </a:glow>
                </a:effectLst>
                <a:ea typeface="ＭＳ Ｐゴシック" charset="0"/>
              </a:rPr>
              <a:t> </a:t>
            </a:r>
            <a:r>
              <a:rPr lang="en-US" b="1" dirty="0">
                <a:effectLst>
                  <a:glow rad="101600">
                    <a:srgbClr val="000000">
                      <a:alpha val="75000"/>
                    </a:srgbClr>
                  </a:glow>
                </a:effectLst>
                <a:ea typeface="ＭＳ Ｐゴシック" charset="0"/>
              </a:rPr>
              <a:t>is to accept God</a:t>
            </a:r>
            <a:r>
              <a:rPr lang="fr-FR" altLang="ja-JP" b="1" dirty="0">
                <a:effectLst>
                  <a:glow rad="101600">
                    <a:srgbClr val="000000">
                      <a:alpha val="75000"/>
                    </a:srgbClr>
                  </a:glow>
                </a:effectLst>
                <a:ea typeface="ＭＳ Ｐゴシック" charset="0"/>
              </a:rPr>
              <a:t>'</a:t>
            </a:r>
            <a:r>
              <a:rPr lang="en-US" b="1" dirty="0">
                <a:effectLst>
                  <a:glow rad="101600">
                    <a:srgbClr val="000000">
                      <a:alpha val="75000"/>
                    </a:srgbClr>
                  </a:glow>
                </a:effectLst>
                <a:ea typeface="ＭＳ Ｐゴシック" charset="0"/>
              </a:rPr>
              <a:t>s provision for salvation by faith</a:t>
            </a:r>
          </a:p>
        </p:txBody>
      </p:sp>
      <p:sp>
        <p:nvSpPr>
          <p:cNvPr id="5"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175l</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5" descr="redemptionluke5_2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Rectangle 2"/>
          <p:cNvSpPr>
            <a:spLocks noGrp="1" noChangeArrowheads="1"/>
          </p:cNvSpPr>
          <p:nvPr>
            <p:ph type="title"/>
          </p:nvPr>
        </p:nvSpPr>
        <p:spPr>
          <a:xfrm>
            <a:off x="0" y="0"/>
            <a:ext cx="9144000" cy="1143000"/>
          </a:xfrm>
          <a:solidFill>
            <a:srgbClr val="000000"/>
          </a:solidFill>
        </p:spPr>
        <p:txBody>
          <a:bodyPr/>
          <a:lstStyle/>
          <a:p>
            <a:pPr eaLnBrk="1" hangingPunct="1"/>
            <a:r>
              <a:rPr lang="en-US" altLang="en-US" sz="4000" b="1">
                <a:effectLst/>
              </a:rPr>
              <a:t>The Objective &amp; The Subjective</a:t>
            </a:r>
          </a:p>
        </p:txBody>
      </p:sp>
      <p:sp>
        <p:nvSpPr>
          <p:cNvPr id="64515" name="Rectangle 3"/>
          <p:cNvSpPr>
            <a:spLocks noGrp="1" noChangeArrowheads="1"/>
          </p:cNvSpPr>
          <p:nvPr>
            <p:ph type="body" idx="1"/>
          </p:nvPr>
        </p:nvSpPr>
        <p:spPr>
          <a:xfrm>
            <a:off x="0" y="6248400"/>
            <a:ext cx="9144000" cy="533400"/>
          </a:xfrm>
        </p:spPr>
        <p:txBody>
          <a:bodyPr/>
          <a:lstStyle/>
          <a:p>
            <a:pPr algn="ctr" eaLnBrk="1" hangingPunct="1">
              <a:buFont typeface="Wingdings" charset="0"/>
              <a:buNone/>
              <a:defRPr/>
            </a:pPr>
            <a:r>
              <a:rPr lang="en-US" sz="2000" b="1" dirty="0">
                <a:effectLst>
                  <a:glow rad="127000">
                    <a:srgbClr val="000000">
                      <a:alpha val="92000"/>
                    </a:srgbClr>
                  </a:glow>
                </a:effectLst>
                <a:latin typeface="Geneva" charset="0"/>
                <a:ea typeface="ＭＳ Ｐゴシック" charset="0"/>
                <a:cs typeface="Geneva" charset="0"/>
              </a:rPr>
              <a:t>Paul Feinberg, </a:t>
            </a:r>
            <a:r>
              <a:rPr lang="en-US" altLang="ja-JP" sz="2000" b="1" dirty="0">
                <a:effectLst>
                  <a:glow rad="127000">
                    <a:srgbClr val="000000">
                      <a:alpha val="92000"/>
                    </a:srgbClr>
                  </a:glow>
                </a:effectLst>
                <a:latin typeface="Geneva" charset="0"/>
                <a:ea typeface="ＭＳ Ｐゴシック" charset="0"/>
                <a:cs typeface="Geneva" charset="0"/>
              </a:rPr>
              <a:t>"</a:t>
            </a:r>
            <a:r>
              <a:rPr lang="en-US" sz="2000" b="1" dirty="0">
                <a:effectLst>
                  <a:glow rad="127000">
                    <a:srgbClr val="000000">
                      <a:alpha val="92000"/>
                    </a:srgbClr>
                  </a:glow>
                </a:effectLst>
                <a:latin typeface="Geneva" charset="0"/>
                <a:ea typeface="ＭＳ Ｐゴシック" charset="0"/>
                <a:cs typeface="Geneva" charset="0"/>
              </a:rPr>
              <a:t>Salvation in the OT,</a:t>
            </a:r>
            <a:r>
              <a:rPr lang="en-US" altLang="ja-JP" sz="2000" b="1" dirty="0">
                <a:effectLst>
                  <a:glow rad="127000">
                    <a:srgbClr val="000000">
                      <a:alpha val="92000"/>
                    </a:srgbClr>
                  </a:glow>
                </a:effectLst>
                <a:latin typeface="Geneva" charset="0"/>
                <a:ea typeface="ＭＳ Ｐゴシック" charset="0"/>
                <a:cs typeface="Geneva" charset="0"/>
              </a:rPr>
              <a:t>"</a:t>
            </a:r>
            <a:r>
              <a:rPr lang="en-US" sz="2000" b="1" dirty="0">
                <a:effectLst>
                  <a:glow rad="127000">
                    <a:srgbClr val="000000">
                      <a:alpha val="92000"/>
                    </a:srgbClr>
                  </a:glow>
                </a:effectLst>
                <a:latin typeface="Geneva" charset="0"/>
                <a:ea typeface="ＭＳ Ｐゴシック" charset="0"/>
                <a:cs typeface="Geneva" charset="0"/>
              </a:rPr>
              <a:t>  in </a:t>
            </a:r>
            <a:r>
              <a:rPr lang="en-US" sz="2000" b="1" i="1" dirty="0">
                <a:effectLst>
                  <a:glow rad="127000">
                    <a:srgbClr val="000000">
                      <a:alpha val="92000"/>
                    </a:srgbClr>
                  </a:glow>
                </a:effectLst>
                <a:latin typeface="Geneva" charset="0"/>
                <a:ea typeface="ＭＳ Ｐゴシック" charset="0"/>
                <a:cs typeface="Geneva" charset="0"/>
              </a:rPr>
              <a:t>Tradition &amp; Testament</a:t>
            </a:r>
          </a:p>
        </p:txBody>
      </p:sp>
      <p:sp>
        <p:nvSpPr>
          <p:cNvPr id="137220" name="TextBox 5"/>
          <p:cNvSpPr txBox="1">
            <a:spLocks noChangeArrowheads="1"/>
          </p:cNvSpPr>
          <p:nvPr/>
        </p:nvSpPr>
        <p:spPr bwMode="auto">
          <a:xfrm>
            <a:off x="76200" y="2590800"/>
            <a:ext cx="4038600" cy="255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r>
              <a:rPr lang="en-US" altLang="en-US" dirty="0">
                <a:effectLst/>
              </a:rPr>
              <a:t>"Salvation is not a reward for the good we have done but by faith in Christ" </a:t>
            </a:r>
            <a:br>
              <a:rPr lang="en-US" altLang="en-US" dirty="0">
                <a:effectLst/>
              </a:rPr>
            </a:br>
            <a:r>
              <a:rPr lang="en-US" altLang="en-US" dirty="0">
                <a:effectLst/>
              </a:rPr>
              <a:t>(Eph. 2:8-9)</a:t>
            </a:r>
          </a:p>
        </p:txBody>
      </p:sp>
      <p:sp>
        <p:nvSpPr>
          <p:cNvPr id="64516" name="Rectangle 4"/>
          <p:cNvSpPr>
            <a:spLocks noChangeArrowheads="1"/>
          </p:cNvSpPr>
          <p:nvPr/>
        </p:nvSpPr>
        <p:spPr bwMode="auto">
          <a:xfrm>
            <a:off x="381000" y="1219200"/>
            <a:ext cx="8458200" cy="1905000"/>
          </a:xfrm>
          <a:prstGeom prst="rect">
            <a:avLst/>
          </a:prstGeom>
          <a:noFill/>
          <a:ln w="9525">
            <a:noFill/>
            <a:miter lim="800000"/>
            <a:headEnd/>
            <a:tailEnd/>
          </a:ln>
          <a:effectLst/>
        </p:spPr>
        <p:txBody>
          <a:bodyPr/>
          <a:lstStyle/>
          <a:p>
            <a:pPr marL="342900" indent="-342900">
              <a:buFont typeface="Wingdings" charset="0"/>
              <a:buNone/>
              <a:defRPr/>
            </a:pPr>
            <a:r>
              <a:rPr lang="en-US" b="1" dirty="0">
                <a:effectLst>
                  <a:glow rad="127000">
                    <a:srgbClr val="000000">
                      <a:alpha val="92000"/>
                    </a:srgbClr>
                  </a:glow>
                </a:effectLst>
                <a:latin typeface="Arial" charset="0"/>
                <a:ea typeface="ＭＳ Ｐゴシック" charset="0"/>
              </a:rPr>
              <a:t>PROMISE?</a:t>
            </a:r>
          </a:p>
          <a:p>
            <a:pPr marL="342900" indent="-342900">
              <a:buFont typeface="Wingdings" charset="0"/>
              <a:buNone/>
              <a:defRPr/>
            </a:pPr>
            <a:r>
              <a:rPr lang="en-US" b="1" dirty="0">
                <a:effectLst>
                  <a:glow rad="127000">
                    <a:srgbClr val="000000">
                      <a:alpha val="92000"/>
                    </a:srgbClr>
                  </a:glow>
                </a:effectLst>
                <a:latin typeface="Arial" charset="0"/>
                <a:ea typeface="ＭＳ Ｐゴシック" charset="0"/>
              </a:rPr>
              <a:t>				PROVISION?</a:t>
            </a:r>
          </a:p>
          <a:p>
            <a:pPr marL="342900" indent="-342900">
              <a:buFont typeface="Wingdings" charset="0"/>
              <a:buNone/>
              <a:defRPr/>
            </a:pPr>
            <a:r>
              <a:rPr lang="en-US" b="1" dirty="0">
                <a:effectLst>
                  <a:glow rad="127000">
                    <a:srgbClr val="000000">
                      <a:alpha val="92000"/>
                    </a:srgbClr>
                  </a:glow>
                </a:effectLst>
                <a:latin typeface="Arial" charset="0"/>
                <a:ea typeface="ＭＳ Ｐゴシック" charset="0"/>
              </a:rPr>
              <a:t>							 RESPONSE?</a:t>
            </a:r>
          </a:p>
        </p:txBody>
      </p:sp>
      <p:sp>
        <p:nvSpPr>
          <p:cNvPr id="7"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175l</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romans3_22.jpg"/>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0" y="3810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title"/>
          </p:nvPr>
        </p:nvSpPr>
        <p:spPr>
          <a:xfrm>
            <a:off x="0" y="0"/>
            <a:ext cx="9144000" cy="838200"/>
          </a:xfrm>
          <a:solidFill>
            <a:srgbClr val="0B0A25"/>
          </a:solidFill>
        </p:spPr>
        <p:txBody>
          <a:bodyPr/>
          <a:lstStyle/>
          <a:p>
            <a:pPr eaLnBrk="1" hangingPunct="1"/>
            <a:r>
              <a:rPr lang="en-US" altLang="en-US" b="1"/>
              <a:t>Subjective &amp; Objective Salvation</a:t>
            </a:r>
          </a:p>
        </p:txBody>
      </p:sp>
      <p:sp>
        <p:nvSpPr>
          <p:cNvPr id="83971" name="Rectangle 3"/>
          <p:cNvSpPr>
            <a:spLocks noGrp="1" noChangeArrowheads="1"/>
          </p:cNvSpPr>
          <p:nvPr>
            <p:ph type="body" sz="half" idx="1"/>
          </p:nvPr>
        </p:nvSpPr>
        <p:spPr>
          <a:xfrm>
            <a:off x="457200" y="2781300"/>
            <a:ext cx="4038600" cy="3543300"/>
          </a:xfrm>
        </p:spPr>
        <p:txBody>
          <a:bodyPr/>
          <a:lstStyle/>
          <a:p>
            <a:pPr eaLnBrk="1" hangingPunct="1">
              <a:buFont typeface="Wingdings" pitchFamily="2" charset="2"/>
              <a:buNone/>
            </a:pPr>
            <a:r>
              <a:rPr lang="en-US" altLang="en-US" sz="3600" b="1" u="sng"/>
              <a:t>Objective</a:t>
            </a:r>
            <a:endParaRPr lang="en-US" altLang="en-US" b="1"/>
          </a:p>
          <a:p>
            <a:pPr eaLnBrk="1" hangingPunct="1"/>
            <a:r>
              <a:rPr lang="en-US" altLang="en-US" b="1"/>
              <a:t>Removal of Sin</a:t>
            </a:r>
          </a:p>
          <a:p>
            <a:pPr eaLnBrk="1" hangingPunct="1"/>
            <a:r>
              <a:rPr lang="en-US" altLang="en-US" b="1"/>
              <a:t>Payment for Sin</a:t>
            </a:r>
          </a:p>
          <a:p>
            <a:pPr eaLnBrk="1" hangingPunct="1"/>
            <a:r>
              <a:rPr lang="en-US" altLang="en-US" b="1"/>
              <a:t>Christ</a:t>
            </a:r>
            <a:r>
              <a:rPr lang="fr-FR" altLang="ja-JP" b="1"/>
              <a:t>'</a:t>
            </a:r>
            <a:r>
              <a:rPr lang="en-US" altLang="en-US" b="1"/>
              <a:t>s death as basis or ground of salvation</a:t>
            </a:r>
          </a:p>
        </p:txBody>
      </p:sp>
      <p:sp>
        <p:nvSpPr>
          <p:cNvPr id="83972" name="Rectangle 4"/>
          <p:cNvSpPr>
            <a:spLocks noGrp="1" noChangeArrowheads="1"/>
          </p:cNvSpPr>
          <p:nvPr>
            <p:ph type="body" sz="half" idx="2"/>
          </p:nvPr>
        </p:nvSpPr>
        <p:spPr>
          <a:xfrm>
            <a:off x="4648200" y="2781300"/>
            <a:ext cx="4038600" cy="3543300"/>
          </a:xfrm>
        </p:spPr>
        <p:txBody>
          <a:bodyPr/>
          <a:lstStyle/>
          <a:p>
            <a:pPr eaLnBrk="1" hangingPunct="1">
              <a:buFont typeface="Wingdings" pitchFamily="2" charset="2"/>
              <a:buNone/>
            </a:pPr>
            <a:r>
              <a:rPr lang="en-US" altLang="en-US" sz="3600" b="1" u="sng"/>
              <a:t>Subjective</a:t>
            </a:r>
            <a:endParaRPr lang="en-US" altLang="en-US" b="1"/>
          </a:p>
          <a:p>
            <a:pPr eaLnBrk="1" hangingPunct="1"/>
            <a:r>
              <a:rPr lang="en-US" altLang="en-US" b="1"/>
              <a:t>Forgiveness of Sin</a:t>
            </a:r>
          </a:p>
          <a:p>
            <a:pPr eaLnBrk="1" hangingPunct="1"/>
            <a:r>
              <a:rPr lang="en-US" altLang="en-US" b="1"/>
              <a:t>Cleansing from Sin</a:t>
            </a:r>
          </a:p>
          <a:p>
            <a:pPr eaLnBrk="1" hangingPunct="1"/>
            <a:r>
              <a:rPr lang="en-US" altLang="en-US" b="1"/>
              <a:t>Covering (down payment)</a:t>
            </a:r>
          </a:p>
          <a:p>
            <a:pPr eaLnBrk="1" hangingPunct="1"/>
            <a:r>
              <a:rPr lang="en-US" altLang="en-US" b="1"/>
              <a:t>Hebrews 10:4</a:t>
            </a:r>
          </a:p>
        </p:txBody>
      </p:sp>
      <p:sp>
        <p:nvSpPr>
          <p:cNvPr id="83973" name="Rectangle 5"/>
          <p:cNvSpPr>
            <a:spLocks noChangeArrowheads="1"/>
          </p:cNvSpPr>
          <p:nvPr/>
        </p:nvSpPr>
        <p:spPr bwMode="auto">
          <a:xfrm>
            <a:off x="0" y="6248400"/>
            <a:ext cx="9144000" cy="533400"/>
          </a:xfrm>
          <a:prstGeom prst="rect">
            <a:avLst/>
          </a:prstGeom>
          <a:noFill/>
          <a:ln w="9525">
            <a:noFill/>
            <a:miter lim="800000"/>
            <a:headEnd/>
            <a:tailEnd/>
          </a:ln>
          <a:effectLst/>
        </p:spPr>
        <p:txBody>
          <a:bodyPr/>
          <a:lstStyle>
            <a:lvl1pPr marL="342900" indent="-342900"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r>
              <a:rPr lang="en-US" altLang="en-US" sz="2000" b="1">
                <a:effectLst>
                  <a:outerShdw blurRad="38100" dist="38100" dir="2700000" algn="tl">
                    <a:srgbClr val="000000"/>
                  </a:outerShdw>
                </a:effectLst>
              </a:rPr>
              <a:t>Paul Feinberg, </a:t>
            </a:r>
            <a:r>
              <a:rPr lang="en-US" altLang="ja-JP" sz="2000" b="1">
                <a:effectLst>
                  <a:outerShdw blurRad="38100" dist="38100" dir="2700000" algn="tl">
                    <a:srgbClr val="000000"/>
                  </a:outerShdw>
                </a:effectLst>
              </a:rPr>
              <a:t>"</a:t>
            </a:r>
            <a:r>
              <a:rPr lang="en-US" altLang="en-US" sz="2000" b="1">
                <a:effectLst>
                  <a:outerShdw blurRad="38100" dist="38100" dir="2700000" algn="tl">
                    <a:srgbClr val="000000"/>
                  </a:outerShdw>
                </a:effectLst>
              </a:rPr>
              <a:t>Salvation in the OT,</a:t>
            </a:r>
            <a:r>
              <a:rPr lang="en-US" altLang="ja-JP" sz="2000" b="1">
                <a:effectLst>
                  <a:outerShdw blurRad="38100" dist="38100" dir="2700000" algn="tl">
                    <a:srgbClr val="000000"/>
                  </a:outerShdw>
                </a:effectLst>
              </a:rPr>
              <a:t>"</a:t>
            </a:r>
            <a:r>
              <a:rPr lang="en-US" altLang="en-US" sz="2000" b="1">
                <a:effectLst>
                  <a:outerShdw blurRad="38100" dist="38100" dir="2700000" algn="tl">
                    <a:srgbClr val="000000"/>
                  </a:outerShdw>
                </a:effectLst>
              </a:rPr>
              <a:t>  in </a:t>
            </a:r>
            <a:r>
              <a:rPr lang="en-US" altLang="en-US" sz="2000" b="1" i="1">
                <a:effectLst>
                  <a:outerShdw blurRad="38100" dist="38100" dir="2700000" algn="tl">
                    <a:srgbClr val="000000"/>
                  </a:outerShdw>
                </a:effectLst>
              </a:rPr>
              <a:t>Tradition &amp; Testament</a:t>
            </a:r>
            <a:endParaRPr lang="en-US" altLang="en-US" sz="2000" b="1">
              <a:effectLst>
                <a:outerShdw blurRad="38100" dist="38100" dir="2700000" algn="tl">
                  <a:srgbClr val="000000"/>
                </a:outerShdw>
              </a:effectLst>
            </a:endParaRPr>
          </a:p>
        </p:txBody>
      </p:sp>
      <p:sp>
        <p:nvSpPr>
          <p:cNvPr id="7" name="Text Box 21"/>
          <p:cNvSpPr txBox="1">
            <a:spLocks noChangeArrowheads="1"/>
          </p:cNvSpPr>
          <p:nvPr/>
        </p:nvSpPr>
        <p:spPr bwMode="auto">
          <a:xfrm>
            <a:off x="8437563" y="-26988"/>
            <a:ext cx="598487" cy="368301"/>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175l</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3" descr="Christcros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2964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2"/>
          <p:cNvSpPr>
            <a:spLocks noGrp="1" noChangeArrowheads="1"/>
          </p:cNvSpPr>
          <p:nvPr>
            <p:ph type="title"/>
          </p:nvPr>
        </p:nvSpPr>
        <p:spPr>
          <a:xfrm>
            <a:off x="0" y="0"/>
            <a:ext cx="9144000" cy="1143000"/>
          </a:xfrm>
          <a:solidFill>
            <a:srgbClr val="0B0A25"/>
          </a:solidFill>
        </p:spPr>
        <p:txBody>
          <a:bodyPr/>
          <a:lstStyle/>
          <a:p>
            <a:pPr eaLnBrk="1" hangingPunct="1"/>
            <a:r>
              <a:rPr lang="en-US" altLang="en-US" sz="4000" b="1" dirty="0"/>
              <a:t>The Objective Aspect of Salvation</a:t>
            </a:r>
          </a:p>
        </p:txBody>
      </p:sp>
      <p:sp>
        <p:nvSpPr>
          <p:cNvPr id="65539" name="Rectangle 3"/>
          <p:cNvSpPr>
            <a:spLocks noGrp="1" noChangeArrowheads="1"/>
          </p:cNvSpPr>
          <p:nvPr>
            <p:ph type="body" idx="1"/>
          </p:nvPr>
        </p:nvSpPr>
        <p:spPr>
          <a:xfrm>
            <a:off x="457200" y="1524000"/>
            <a:ext cx="8229600" cy="5029200"/>
          </a:xfrm>
        </p:spPr>
        <p:txBody>
          <a:bodyPr/>
          <a:lstStyle/>
          <a:p>
            <a:pPr eaLnBrk="1" hangingPunct="1">
              <a:lnSpc>
                <a:spcPct val="80000"/>
              </a:lnSpc>
              <a:buFont typeface="Wingdings" charset="0"/>
              <a:buBlip>
                <a:blip r:embed="rId3"/>
              </a:buBlip>
              <a:defRPr/>
            </a:pPr>
            <a:r>
              <a:rPr lang="en-US" sz="2800" b="1" dirty="0">
                <a:effectLst>
                  <a:glow rad="139700">
                    <a:srgbClr val="000000"/>
                  </a:glow>
                </a:effectLst>
                <a:ea typeface="ＭＳ Ｐゴシック" charset="0"/>
              </a:rPr>
              <a:t>Mystery of one body in Christ composed of Jews and Gentiles uncovered (Eph. 3:9; 6:19)</a:t>
            </a:r>
          </a:p>
          <a:p>
            <a:pPr eaLnBrk="1" hangingPunct="1">
              <a:lnSpc>
                <a:spcPct val="80000"/>
              </a:lnSpc>
              <a:buFont typeface="Wingdings" charset="0"/>
              <a:buNone/>
              <a:defRPr/>
            </a:pPr>
            <a:r>
              <a:rPr lang="en-US" sz="2800" b="1" dirty="0">
                <a:effectLst>
                  <a:glow rad="139700">
                    <a:srgbClr val="000000"/>
                  </a:glow>
                </a:effectLst>
                <a:ea typeface="ＭＳ Ｐゴシック" charset="0"/>
              </a:rPr>
              <a:t> </a:t>
            </a:r>
          </a:p>
          <a:p>
            <a:pPr eaLnBrk="1" hangingPunct="1">
              <a:lnSpc>
                <a:spcPct val="80000"/>
              </a:lnSpc>
              <a:buFont typeface="Wingdings" charset="0"/>
              <a:buBlip>
                <a:blip r:embed="rId3"/>
              </a:buBlip>
              <a:defRPr/>
            </a:pPr>
            <a:r>
              <a:rPr lang="en-US" sz="2800" b="1" dirty="0">
                <a:effectLst>
                  <a:glow rad="139700">
                    <a:srgbClr val="000000"/>
                  </a:glow>
                </a:effectLst>
                <a:ea typeface="ＭＳ Ｐゴシック" charset="0"/>
              </a:rPr>
              <a:t>God</a:t>
            </a:r>
            <a:r>
              <a:rPr lang="fr-FR" altLang="ja-JP" sz="2800" b="1" dirty="0">
                <a:effectLst>
                  <a:glow rad="139700">
                    <a:srgbClr val="000000"/>
                  </a:glow>
                </a:effectLst>
                <a:ea typeface="ＭＳ Ｐゴシック" charset="0"/>
              </a:rPr>
              <a:t>'</a:t>
            </a:r>
            <a:r>
              <a:rPr lang="en-US" sz="2800" b="1" dirty="0">
                <a:effectLst>
                  <a:glow rad="139700">
                    <a:srgbClr val="000000"/>
                  </a:glow>
                </a:effectLst>
                <a:ea typeface="ＭＳ Ｐゴシック" charset="0"/>
              </a:rPr>
              <a:t>s Plan </a:t>
            </a:r>
          </a:p>
          <a:p>
            <a:pPr lvl="1" eaLnBrk="1" hangingPunct="1">
              <a:lnSpc>
                <a:spcPct val="80000"/>
              </a:lnSpc>
              <a:buFont typeface="Wingdings" charset="0"/>
              <a:buChar char="n"/>
              <a:defRPr/>
            </a:pPr>
            <a:r>
              <a:rPr lang="en-US" sz="2400" b="1" dirty="0">
                <a:effectLst>
                  <a:glow rad="139700">
                    <a:srgbClr val="000000"/>
                  </a:glow>
                </a:effectLst>
              </a:rPr>
              <a:t>Conceived before the foundation of the world (Eph. 1:3-14)</a:t>
            </a:r>
          </a:p>
          <a:p>
            <a:pPr lvl="1" eaLnBrk="1" hangingPunct="1">
              <a:lnSpc>
                <a:spcPct val="80000"/>
              </a:lnSpc>
              <a:buFont typeface="Wingdings" charset="0"/>
              <a:buChar char="n"/>
              <a:defRPr/>
            </a:pPr>
            <a:r>
              <a:rPr lang="en-US" sz="2400" b="1" dirty="0">
                <a:effectLst>
                  <a:glow rad="139700">
                    <a:srgbClr val="000000"/>
                  </a:glow>
                </a:effectLst>
              </a:rPr>
              <a:t>For all the nations (Gen. 12)</a:t>
            </a:r>
          </a:p>
          <a:p>
            <a:pPr lvl="1" eaLnBrk="1" hangingPunct="1">
              <a:lnSpc>
                <a:spcPct val="80000"/>
              </a:lnSpc>
              <a:buFont typeface="Wingdings" charset="0"/>
              <a:buChar char="n"/>
              <a:defRPr/>
            </a:pPr>
            <a:r>
              <a:rPr lang="en-US" sz="2400" b="1" dirty="0">
                <a:effectLst>
                  <a:glow rad="139700">
                    <a:srgbClr val="000000"/>
                  </a:glow>
                </a:effectLst>
              </a:rPr>
              <a:t>Completed in Jesus (Heb. 10) </a:t>
            </a:r>
          </a:p>
          <a:p>
            <a:pPr lvl="1" eaLnBrk="1" hangingPunct="1">
              <a:lnSpc>
                <a:spcPct val="80000"/>
              </a:lnSpc>
              <a:buFont typeface="Wingdings" charset="0"/>
              <a:buChar char="n"/>
              <a:defRPr/>
            </a:pPr>
            <a:r>
              <a:rPr lang="en-US" sz="2400" b="1" dirty="0">
                <a:effectLst>
                  <a:glow rad="139700">
                    <a:srgbClr val="000000"/>
                  </a:glow>
                </a:effectLst>
              </a:rPr>
              <a:t>His death was for all (John 11:51-52) </a:t>
            </a:r>
          </a:p>
          <a:p>
            <a:pPr lvl="1" eaLnBrk="1" hangingPunct="1">
              <a:lnSpc>
                <a:spcPct val="80000"/>
              </a:lnSpc>
              <a:buFont typeface="Wingdings" charset="0"/>
              <a:buChar char="n"/>
              <a:defRPr/>
            </a:pPr>
            <a:r>
              <a:rPr lang="en-US" sz="2400" b="1" dirty="0">
                <a:effectLst>
                  <a:glow rad="139700">
                    <a:srgbClr val="000000"/>
                  </a:glow>
                </a:effectLst>
              </a:rPr>
              <a:t>Forgiveness of sins for all nations (Luke 24: 47) </a:t>
            </a:r>
          </a:p>
          <a:p>
            <a:pPr lvl="1" eaLnBrk="1" hangingPunct="1">
              <a:lnSpc>
                <a:spcPct val="80000"/>
              </a:lnSpc>
              <a:buFont typeface="Wingdings" charset="0"/>
              <a:buNone/>
              <a:defRPr/>
            </a:pPr>
            <a:endParaRPr lang="en-US" sz="2400" b="1" dirty="0">
              <a:effectLst>
                <a:glow rad="139700">
                  <a:srgbClr val="000000"/>
                </a:glow>
              </a:effectLst>
            </a:endParaRPr>
          </a:p>
          <a:p>
            <a:pPr eaLnBrk="1" hangingPunct="1">
              <a:lnSpc>
                <a:spcPct val="80000"/>
              </a:lnSpc>
              <a:buFont typeface="Wingdings" charset="0"/>
              <a:buBlip>
                <a:blip r:embed="rId3"/>
              </a:buBlip>
              <a:defRPr/>
            </a:pPr>
            <a:r>
              <a:rPr lang="en-US" sz="2800" b="1" dirty="0">
                <a:effectLst>
                  <a:glow rad="139700">
                    <a:srgbClr val="000000"/>
                  </a:glow>
                </a:effectLst>
                <a:ea typeface="ＭＳ Ｐゴシック" charset="0"/>
              </a:rPr>
              <a:t>The promised blessing through Abraham for all people (Gal. 3:8)</a:t>
            </a:r>
          </a:p>
        </p:txBody>
      </p:sp>
      <p:sp>
        <p:nvSpPr>
          <p:cNvPr id="5" name="Text Box 21"/>
          <p:cNvSpPr txBox="1">
            <a:spLocks noChangeArrowheads="1"/>
          </p:cNvSpPr>
          <p:nvPr/>
        </p:nvSpPr>
        <p:spPr bwMode="auto">
          <a:xfrm>
            <a:off x="8388350" y="107950"/>
            <a:ext cx="598488"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175l</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3" descr="weg-faq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7288"/>
            <a:ext cx="9144000"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ChangeArrowheads="1"/>
          </p:cNvSpPr>
          <p:nvPr>
            <p:ph type="title"/>
          </p:nvPr>
        </p:nvSpPr>
        <p:spPr>
          <a:xfrm>
            <a:off x="0" y="0"/>
            <a:ext cx="9144000" cy="1143000"/>
          </a:xfrm>
          <a:solidFill>
            <a:srgbClr val="0B0A25"/>
          </a:solidFill>
        </p:spPr>
        <p:txBody>
          <a:bodyPr/>
          <a:lstStyle/>
          <a:p>
            <a:pPr eaLnBrk="1" hangingPunct="1"/>
            <a:r>
              <a:rPr lang="en-US" altLang="en-US" sz="4000" b="1" dirty="0"/>
              <a:t>The Objective Basis - Christ</a:t>
            </a:r>
          </a:p>
        </p:txBody>
      </p:sp>
      <p:sp>
        <p:nvSpPr>
          <p:cNvPr id="66563" name="Rectangle 3"/>
          <p:cNvSpPr>
            <a:spLocks noGrp="1" noChangeArrowheads="1"/>
          </p:cNvSpPr>
          <p:nvPr>
            <p:ph type="body" idx="1"/>
          </p:nvPr>
        </p:nvSpPr>
        <p:spPr>
          <a:xfrm>
            <a:off x="533400" y="1295400"/>
            <a:ext cx="8229600" cy="4533900"/>
          </a:xfrm>
        </p:spPr>
        <p:txBody>
          <a:bodyPr/>
          <a:lstStyle/>
          <a:p>
            <a:pPr eaLnBrk="1" hangingPunct="1">
              <a:lnSpc>
                <a:spcPct val="90000"/>
              </a:lnSpc>
            </a:pPr>
            <a:r>
              <a:rPr lang="en-US" altLang="en-US" sz="2800" b="1" dirty="0">
                <a:effectLst>
                  <a:glow rad="228600">
                    <a:srgbClr val="000000">
                      <a:alpha val="85000"/>
                    </a:srgbClr>
                  </a:glow>
                </a:effectLst>
              </a:rPr>
              <a:t>God</a:t>
            </a:r>
            <a:r>
              <a:rPr lang="fr-FR" altLang="ja-JP" sz="2800" b="1" dirty="0">
                <a:effectLst>
                  <a:glow rad="228600">
                    <a:srgbClr val="000000">
                      <a:alpha val="85000"/>
                    </a:srgbClr>
                  </a:glow>
                </a:effectLst>
              </a:rPr>
              <a:t>'</a:t>
            </a:r>
            <a:r>
              <a:rPr lang="en-US" altLang="en-US" sz="2800" b="1" dirty="0">
                <a:effectLst>
                  <a:glow rad="228600">
                    <a:srgbClr val="000000">
                      <a:alpha val="85000"/>
                    </a:srgbClr>
                  </a:glow>
                </a:effectLst>
              </a:rPr>
              <a:t>s sovereign choice was Christ “…the lamb of God who takes away the sin of the world</a:t>
            </a:r>
            <a:r>
              <a:rPr lang="fr-FR" altLang="en-US" sz="2800" b="1" dirty="0">
                <a:effectLst>
                  <a:glow rad="228600">
                    <a:srgbClr val="000000">
                      <a:alpha val="85000"/>
                    </a:srgbClr>
                  </a:glow>
                </a:effectLst>
              </a:rPr>
              <a:t>”</a:t>
            </a:r>
            <a:r>
              <a:rPr lang="en-US" altLang="en-US" sz="2800" b="1" dirty="0">
                <a:effectLst>
                  <a:glow rad="228600">
                    <a:srgbClr val="000000">
                      <a:alpha val="85000"/>
                    </a:srgbClr>
                  </a:glow>
                </a:effectLst>
              </a:rPr>
              <a:t> (John 1:29).</a:t>
            </a:r>
          </a:p>
          <a:p>
            <a:pPr eaLnBrk="1" hangingPunct="1">
              <a:lnSpc>
                <a:spcPct val="90000"/>
              </a:lnSpc>
            </a:pPr>
            <a:r>
              <a:rPr lang="en-US" altLang="en-US" sz="2800" b="1" dirty="0">
                <a:effectLst>
                  <a:glow rad="228600">
                    <a:srgbClr val="000000">
                      <a:alpha val="85000"/>
                    </a:srgbClr>
                  </a:glow>
                </a:effectLst>
              </a:rPr>
              <a:t>This is the Christ who is described in the book of Hebrews as both the author and mediator of salvation (Heb. 2:10; 7:25). </a:t>
            </a:r>
          </a:p>
          <a:p>
            <a:pPr eaLnBrk="1" hangingPunct="1">
              <a:lnSpc>
                <a:spcPct val="90000"/>
              </a:lnSpc>
            </a:pPr>
            <a:r>
              <a:rPr lang="en-US" altLang="ja-JP" sz="2800" b="1" dirty="0">
                <a:effectLst>
                  <a:glow rad="228600">
                    <a:srgbClr val="000000">
                      <a:alpha val="85000"/>
                    </a:srgbClr>
                  </a:glow>
                </a:effectLst>
              </a:rPr>
              <a:t>"</a:t>
            </a:r>
            <a:r>
              <a:rPr lang="en-US" altLang="en-US" sz="2800" b="1" dirty="0">
                <a:solidFill>
                  <a:srgbClr val="FFFF66"/>
                </a:solidFill>
                <a:effectLst>
                  <a:glow rad="228600">
                    <a:srgbClr val="000000">
                      <a:alpha val="85000"/>
                    </a:srgbClr>
                  </a:glow>
                </a:effectLst>
              </a:rPr>
              <a:t>In Him</a:t>
            </a:r>
            <a:r>
              <a:rPr lang="en-US" altLang="en-US" sz="2800" b="1" dirty="0">
                <a:effectLst>
                  <a:glow rad="228600">
                    <a:srgbClr val="000000">
                      <a:alpha val="85000"/>
                    </a:srgbClr>
                  </a:glow>
                </a:effectLst>
              </a:rPr>
              <a:t> we have redemption </a:t>
            </a:r>
            <a:r>
              <a:rPr lang="en-US" altLang="en-US" sz="2800" b="1" dirty="0">
                <a:solidFill>
                  <a:srgbClr val="FFFF66"/>
                </a:solidFill>
                <a:effectLst>
                  <a:glow rad="228600">
                    <a:srgbClr val="000000">
                      <a:alpha val="85000"/>
                    </a:srgbClr>
                  </a:glow>
                </a:effectLst>
              </a:rPr>
              <a:t>through His blood</a:t>
            </a:r>
            <a:r>
              <a:rPr lang="en-US" altLang="en-US" sz="2800" b="1" dirty="0">
                <a:effectLst>
                  <a:glow rad="228600">
                    <a:srgbClr val="000000">
                      <a:alpha val="85000"/>
                    </a:srgbClr>
                  </a:glow>
                </a:effectLst>
              </a:rPr>
              <a:t>, the </a:t>
            </a:r>
            <a:r>
              <a:rPr lang="en-US" altLang="en-US" sz="2800" b="1" dirty="0">
                <a:solidFill>
                  <a:srgbClr val="FFFF66"/>
                </a:solidFill>
                <a:effectLst>
                  <a:glow rad="228600">
                    <a:srgbClr val="000000">
                      <a:alpha val="85000"/>
                    </a:srgbClr>
                  </a:glow>
                </a:effectLst>
              </a:rPr>
              <a:t>forgiveness of the sins</a:t>
            </a:r>
            <a:r>
              <a:rPr lang="en-US" altLang="en-US" sz="2800" b="1" dirty="0">
                <a:effectLst>
                  <a:glow rad="228600">
                    <a:srgbClr val="000000">
                      <a:alpha val="85000"/>
                    </a:srgbClr>
                  </a:glow>
                </a:effectLst>
              </a:rPr>
              <a:t> in accordance in the riches of </a:t>
            </a:r>
            <a:r>
              <a:rPr lang="en-US" altLang="en-US" sz="2800" b="1" dirty="0">
                <a:solidFill>
                  <a:srgbClr val="FFFF66"/>
                </a:solidFill>
                <a:effectLst>
                  <a:glow rad="228600">
                    <a:srgbClr val="000000">
                      <a:alpha val="85000"/>
                    </a:srgbClr>
                  </a:glow>
                </a:effectLst>
              </a:rPr>
              <a:t>God</a:t>
            </a:r>
            <a:r>
              <a:rPr lang="fr-FR" altLang="en-US" sz="2800" b="1" dirty="0">
                <a:solidFill>
                  <a:srgbClr val="FFFF66"/>
                </a:solidFill>
                <a:effectLst>
                  <a:glow rad="228600">
                    <a:srgbClr val="000000">
                      <a:alpha val="85000"/>
                    </a:srgbClr>
                  </a:glow>
                </a:effectLst>
              </a:rPr>
              <a:t>'</a:t>
            </a:r>
            <a:r>
              <a:rPr lang="en-US" altLang="en-US" sz="2800" b="1" dirty="0">
                <a:solidFill>
                  <a:srgbClr val="FFFF66"/>
                </a:solidFill>
                <a:effectLst>
                  <a:glow rad="228600">
                    <a:srgbClr val="000000">
                      <a:alpha val="85000"/>
                    </a:srgbClr>
                  </a:glow>
                </a:effectLst>
              </a:rPr>
              <a:t>s grace</a:t>
            </a:r>
            <a:r>
              <a:rPr lang="en-US" altLang="en-US" sz="2800" b="1" dirty="0">
                <a:effectLst>
                  <a:glow rad="228600">
                    <a:srgbClr val="000000">
                      <a:alpha val="85000"/>
                    </a:srgbClr>
                  </a:glow>
                </a:effectLst>
              </a:rPr>
              <a:t> that </a:t>
            </a:r>
            <a:r>
              <a:rPr lang="en-US" altLang="en-US" sz="2800" b="1" dirty="0">
                <a:solidFill>
                  <a:srgbClr val="FFFF66"/>
                </a:solidFill>
                <a:effectLst>
                  <a:glow rad="228600">
                    <a:srgbClr val="000000">
                      <a:alpha val="85000"/>
                    </a:srgbClr>
                  </a:glow>
                </a:effectLst>
              </a:rPr>
              <a:t>He lavished</a:t>
            </a:r>
            <a:r>
              <a:rPr lang="en-US" altLang="en-US" sz="2800" b="1" dirty="0">
                <a:effectLst>
                  <a:glow rad="228600">
                    <a:srgbClr val="000000">
                      <a:alpha val="85000"/>
                    </a:srgbClr>
                  </a:glow>
                </a:effectLst>
              </a:rPr>
              <a:t> on us with all wisdom and understanding</a:t>
            </a:r>
            <a:r>
              <a:rPr lang="en-US" altLang="ja-JP" sz="2800" b="1" dirty="0">
                <a:effectLst>
                  <a:glow rad="228600">
                    <a:srgbClr val="000000">
                      <a:alpha val="85000"/>
                    </a:srgbClr>
                  </a:glow>
                </a:effectLst>
              </a:rPr>
              <a:t>"</a:t>
            </a:r>
            <a:r>
              <a:rPr lang="en-US" altLang="en-US" sz="2800" b="1" dirty="0">
                <a:effectLst>
                  <a:glow rad="228600">
                    <a:srgbClr val="000000">
                      <a:alpha val="85000"/>
                    </a:srgbClr>
                  </a:glow>
                </a:effectLst>
              </a:rPr>
              <a:t> (Eph. 1:7-8).</a:t>
            </a:r>
          </a:p>
          <a:p>
            <a:pPr eaLnBrk="1" hangingPunct="1">
              <a:lnSpc>
                <a:spcPct val="90000"/>
              </a:lnSpc>
            </a:pPr>
            <a:endParaRPr lang="en-US" altLang="en-US" sz="2400" b="1" dirty="0">
              <a:effectLst>
                <a:glow rad="228600">
                  <a:srgbClr val="000000">
                    <a:alpha val="85000"/>
                  </a:srgbClr>
                </a:glow>
              </a:effectLst>
            </a:endParaRPr>
          </a:p>
        </p:txBody>
      </p:sp>
      <p:sp>
        <p:nvSpPr>
          <p:cNvPr id="5" name="Text Box 21"/>
          <p:cNvSpPr txBox="1">
            <a:spLocks noChangeArrowheads="1"/>
          </p:cNvSpPr>
          <p:nvPr/>
        </p:nvSpPr>
        <p:spPr bwMode="auto">
          <a:xfrm>
            <a:off x="8201025" y="107950"/>
            <a:ext cx="785813"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175m</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Sav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5413"/>
            <a:ext cx="9144000"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ChangeArrowheads="1"/>
          </p:cNvSpPr>
          <p:nvPr>
            <p:ph type="title"/>
          </p:nvPr>
        </p:nvSpPr>
        <p:spPr>
          <a:xfrm>
            <a:off x="-76200" y="0"/>
            <a:ext cx="9220200" cy="1143000"/>
          </a:xfrm>
          <a:solidFill>
            <a:srgbClr val="0B0A25"/>
          </a:solidFill>
        </p:spPr>
        <p:txBody>
          <a:bodyPr/>
          <a:lstStyle/>
          <a:p>
            <a:pPr eaLnBrk="1" hangingPunct="1"/>
            <a:r>
              <a:rPr lang="en-US" altLang="en-US" sz="4000" b="1" dirty="0"/>
              <a:t>The Subjective Aspect of Salvation</a:t>
            </a:r>
          </a:p>
        </p:txBody>
      </p:sp>
      <p:sp>
        <p:nvSpPr>
          <p:cNvPr id="67587" name="Rectangle 3"/>
          <p:cNvSpPr>
            <a:spLocks noGrp="1" noChangeArrowheads="1"/>
          </p:cNvSpPr>
          <p:nvPr>
            <p:ph type="body" idx="1"/>
          </p:nvPr>
        </p:nvSpPr>
        <p:spPr>
          <a:xfrm>
            <a:off x="457200" y="2087563"/>
            <a:ext cx="8229600" cy="2286000"/>
          </a:xfrm>
        </p:spPr>
        <p:txBody>
          <a:bodyPr/>
          <a:lstStyle/>
          <a:p>
            <a:pPr eaLnBrk="1" hangingPunct="1">
              <a:buFont typeface="Wingdings" charset="0"/>
              <a:buBlip>
                <a:blip r:embed="rId3"/>
              </a:buBlip>
              <a:defRPr/>
            </a:pPr>
            <a:r>
              <a:rPr lang="en-US" sz="4000" b="1" dirty="0">
                <a:effectLst>
                  <a:glow rad="127000">
                    <a:srgbClr val="000000"/>
                  </a:glow>
                </a:effectLst>
                <a:ea typeface="ＭＳ Ｐゴシック" charset="0"/>
              </a:rPr>
              <a:t>Essence </a:t>
            </a:r>
            <a:r>
              <a:rPr lang="en-US" sz="4000" b="1" dirty="0" err="1">
                <a:effectLst>
                  <a:glow rad="127000">
                    <a:srgbClr val="000000"/>
                  </a:glow>
                </a:effectLst>
                <a:ea typeface="ＭＳ Ｐゴシック" charset="0"/>
              </a:rPr>
              <a:t>Vs</a:t>
            </a:r>
            <a:r>
              <a:rPr lang="en-US" sz="4000" b="1" dirty="0">
                <a:effectLst>
                  <a:glow rad="127000">
                    <a:srgbClr val="000000"/>
                  </a:glow>
                </a:effectLst>
                <a:ea typeface="ＭＳ Ｐゴシック" charset="0"/>
              </a:rPr>
              <a:t> Expression</a:t>
            </a:r>
          </a:p>
          <a:p>
            <a:pPr lvl="1" eaLnBrk="1" hangingPunct="1">
              <a:buFont typeface="Wingdings" charset="0"/>
              <a:buChar char="n"/>
              <a:defRPr/>
            </a:pPr>
            <a:r>
              <a:rPr lang="en-US" sz="3600" b="1" dirty="0">
                <a:effectLst>
                  <a:glow rad="127000">
                    <a:srgbClr val="000000"/>
                  </a:glow>
                </a:effectLst>
              </a:rPr>
              <a:t>OT – Sacrifices</a:t>
            </a:r>
          </a:p>
          <a:p>
            <a:pPr lvl="1" eaLnBrk="1" hangingPunct="1">
              <a:buFont typeface="Wingdings" charset="0"/>
              <a:buChar char="n"/>
              <a:defRPr/>
            </a:pPr>
            <a:r>
              <a:rPr lang="en-US" sz="3600" b="1" dirty="0">
                <a:effectLst>
                  <a:glow rad="127000">
                    <a:srgbClr val="000000"/>
                  </a:glow>
                </a:effectLst>
              </a:rPr>
              <a:t>NT – Baptism, Lord</a:t>
            </a:r>
            <a:r>
              <a:rPr lang="fr-FR" altLang="ja-JP" sz="3600" b="1" dirty="0">
                <a:effectLst>
                  <a:glow rad="127000">
                    <a:srgbClr val="000000"/>
                  </a:glow>
                </a:effectLst>
              </a:rPr>
              <a:t>'</a:t>
            </a:r>
            <a:r>
              <a:rPr lang="en-US" sz="3600" b="1" dirty="0">
                <a:effectLst>
                  <a:glow rad="127000">
                    <a:srgbClr val="000000"/>
                  </a:glow>
                </a:effectLst>
              </a:rPr>
              <a:t>s Supper</a:t>
            </a:r>
          </a:p>
        </p:txBody>
      </p:sp>
      <p:sp>
        <p:nvSpPr>
          <p:cNvPr id="5" name="Text Box 21"/>
          <p:cNvSpPr txBox="1">
            <a:spLocks noChangeArrowheads="1"/>
          </p:cNvSpPr>
          <p:nvPr/>
        </p:nvSpPr>
        <p:spPr bwMode="auto">
          <a:xfrm>
            <a:off x="8201025" y="107950"/>
            <a:ext cx="785813"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175m</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3" descr="man-praying-on-one-kne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9144000"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2"/>
          <p:cNvSpPr>
            <a:spLocks noGrp="1" noChangeArrowheads="1"/>
          </p:cNvSpPr>
          <p:nvPr>
            <p:ph type="title"/>
          </p:nvPr>
        </p:nvSpPr>
        <p:spPr>
          <a:xfrm>
            <a:off x="-76200" y="0"/>
            <a:ext cx="9220200" cy="1143000"/>
          </a:xfrm>
          <a:solidFill>
            <a:srgbClr val="0B0A25"/>
          </a:solidFill>
        </p:spPr>
        <p:txBody>
          <a:bodyPr/>
          <a:lstStyle/>
          <a:p>
            <a:pPr eaLnBrk="1" hangingPunct="1"/>
            <a:r>
              <a:rPr lang="en-US" altLang="en-US" b="1" dirty="0"/>
              <a:t>Implications for Today</a:t>
            </a:r>
          </a:p>
        </p:txBody>
      </p:sp>
      <p:sp>
        <p:nvSpPr>
          <p:cNvPr id="68611" name="Rectangle 3"/>
          <p:cNvSpPr>
            <a:spLocks noGrp="1" noChangeArrowheads="1"/>
          </p:cNvSpPr>
          <p:nvPr>
            <p:ph type="body" idx="1"/>
          </p:nvPr>
        </p:nvSpPr>
        <p:spPr>
          <a:xfrm>
            <a:off x="381000" y="1600200"/>
            <a:ext cx="8763000" cy="4533900"/>
          </a:xfrm>
        </p:spPr>
        <p:txBody>
          <a:bodyPr/>
          <a:lstStyle/>
          <a:p>
            <a:pPr eaLnBrk="1" hangingPunct="1"/>
            <a:r>
              <a:rPr lang="en-US" altLang="en-US" b="1" dirty="0"/>
              <a:t>Immutable Holiness of God</a:t>
            </a:r>
          </a:p>
          <a:p>
            <a:pPr eaLnBrk="1" hangingPunct="1"/>
            <a:r>
              <a:rPr lang="en-US" altLang="en-US" b="1" dirty="0"/>
              <a:t>Life has more to it than the here and now!</a:t>
            </a:r>
          </a:p>
          <a:p>
            <a:pPr eaLnBrk="1" hangingPunct="1"/>
            <a:r>
              <a:rPr lang="en-US" altLang="en-US" b="1" dirty="0"/>
              <a:t>Our attitude to Christ</a:t>
            </a:r>
            <a:r>
              <a:rPr lang="fr-FR" altLang="ja-JP" b="1" dirty="0"/>
              <a:t>'</a:t>
            </a:r>
            <a:r>
              <a:rPr lang="en-US" altLang="en-US" b="1" dirty="0"/>
              <a:t>s sacrifice will impact the </a:t>
            </a:r>
            <a:r>
              <a:rPr lang="fr-FR" altLang="ja-JP" b="1" dirty="0"/>
              <a:t>'</a:t>
            </a:r>
            <a:r>
              <a:rPr lang="en-US" altLang="en-US" b="1" dirty="0"/>
              <a:t>not yet Christian</a:t>
            </a:r>
            <a:r>
              <a:rPr lang="fr-FR" altLang="en-US" b="1" dirty="0"/>
              <a:t>'</a:t>
            </a:r>
            <a:r>
              <a:rPr lang="en-US" altLang="en-US" b="1" dirty="0"/>
              <a:t>s</a:t>
            </a:r>
            <a:r>
              <a:rPr lang="fr-FR" altLang="ja-JP" b="1" dirty="0"/>
              <a:t>'</a:t>
            </a:r>
            <a:r>
              <a:rPr lang="en-US" altLang="en-US" b="1" dirty="0"/>
              <a:t> view of the gospel (we give them perspective)</a:t>
            </a:r>
          </a:p>
          <a:p>
            <a:pPr eaLnBrk="1" hangingPunct="1">
              <a:buFont typeface="Wingdings" pitchFamily="2" charset="2"/>
              <a:buNone/>
            </a:pPr>
            <a:endParaRPr lang="en-US" altLang="en-US" b="1" dirty="0"/>
          </a:p>
          <a:p>
            <a:pPr eaLnBrk="1" hangingPunct="1"/>
            <a:endParaRPr lang="en-US" altLang="en-US" b="1" dirty="0"/>
          </a:p>
        </p:txBody>
      </p:sp>
      <p:sp>
        <p:nvSpPr>
          <p:cNvPr id="5" name="Text Box 21"/>
          <p:cNvSpPr txBox="1">
            <a:spLocks noChangeArrowheads="1"/>
          </p:cNvSpPr>
          <p:nvPr/>
        </p:nvSpPr>
        <p:spPr bwMode="auto">
          <a:xfrm>
            <a:off x="7910513" y="107950"/>
            <a:ext cx="1076325" cy="368300"/>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5B5B89"/>
                  </a:outerShdw>
                </a:effectLst>
                <a:cs typeface="Times New Roman" pitchFamily="18" charset="0"/>
              </a:rPr>
              <a:t>175m-n</a:t>
            </a:r>
            <a:endParaRPr lang="en-US" altLang="en-US" sz="18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Passion_Christ_SZ_2004_03_1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body" sz="half" idx="1"/>
          </p:nvPr>
        </p:nvSpPr>
        <p:spPr>
          <a:xfrm>
            <a:off x="0" y="0"/>
            <a:ext cx="4724400" cy="6858000"/>
          </a:xfrm>
          <a:solidFill>
            <a:srgbClr val="0B0A25"/>
          </a:solidFill>
        </p:spPr>
        <p:txBody>
          <a:bodyPr anchor="ctr"/>
          <a:lstStyle/>
          <a:p>
            <a:pPr eaLnBrk="1" hangingPunct="1">
              <a:buFont typeface="Wingdings" pitchFamily="2" charset="2"/>
              <a:buNone/>
            </a:pPr>
            <a:r>
              <a:rPr lang="en-US" altLang="en-US" sz="3200" b="1" dirty="0">
                <a:solidFill>
                  <a:schemeClr val="tx2"/>
                </a:solidFill>
              </a:rPr>
              <a:t>	What language shall I borrow to thank Thee, dearest friend, for this Thy dying sorrow, Thy pity without end?</a:t>
            </a:r>
            <a:br>
              <a:rPr lang="en-US" altLang="en-US" sz="3200" b="1" dirty="0">
                <a:solidFill>
                  <a:schemeClr val="tx2"/>
                </a:solidFill>
              </a:rPr>
            </a:br>
            <a:endParaRPr lang="en-US" altLang="en-US" sz="3200" b="1" dirty="0">
              <a:solidFill>
                <a:schemeClr val="tx2"/>
              </a:solidFill>
            </a:endParaRPr>
          </a:p>
          <a:p>
            <a:pPr eaLnBrk="1" hangingPunct="1">
              <a:buFont typeface="Wingdings" pitchFamily="2" charset="2"/>
              <a:buNone/>
            </a:pPr>
            <a:r>
              <a:rPr lang="en-US" altLang="en-US" sz="3200" b="1" dirty="0">
                <a:solidFill>
                  <a:schemeClr val="tx2"/>
                </a:solidFill>
              </a:rPr>
              <a:t>	O make me Thine forever, and should I fainting be, Lord, let me never, never outlive my love to Thee.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LifeSave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ctrTitle"/>
          </p:nvPr>
        </p:nvSpPr>
        <p:spPr>
          <a:xfrm>
            <a:off x="762000" y="457200"/>
            <a:ext cx="7772400" cy="1736725"/>
          </a:xfrm>
          <a:solidFill>
            <a:srgbClr val="000090"/>
          </a:solidFill>
        </p:spPr>
        <p:txBody>
          <a:bodyPr anchor="ctr"/>
          <a:lstStyle/>
          <a:p>
            <a:pPr eaLnBrk="1" hangingPunct="1"/>
            <a:r>
              <a:rPr lang="en-US" altLang="en-US" sz="4800" b="1" dirty="0"/>
              <a:t>Now, how then shall we be saved?</a:t>
            </a:r>
          </a:p>
        </p:txBody>
      </p:sp>
      <p:sp>
        <p:nvSpPr>
          <p:cNvPr id="31747" name="Rectangle 3"/>
          <p:cNvSpPr>
            <a:spLocks noGrp="1" noChangeArrowheads="1"/>
          </p:cNvSpPr>
          <p:nvPr>
            <p:ph type="subTitle" idx="1"/>
          </p:nvPr>
        </p:nvSpPr>
        <p:spPr>
          <a:xfrm>
            <a:off x="0" y="5334000"/>
            <a:ext cx="9144000" cy="1295400"/>
          </a:xfrm>
        </p:spPr>
        <p:txBody>
          <a:bodyPr/>
          <a:lstStyle/>
          <a:p>
            <a:pPr eaLnBrk="1" hangingPunct="1">
              <a:buFont typeface="Wingdings" pitchFamily="2" charset="2"/>
              <a:buNone/>
            </a:pPr>
            <a:r>
              <a:rPr lang="en-US" altLang="en-US" sz="2400" b="1"/>
              <a:t>Presenters:</a:t>
            </a:r>
          </a:p>
          <a:p>
            <a:pPr eaLnBrk="1" hangingPunct="1">
              <a:buFont typeface="Wingdings" pitchFamily="2" charset="2"/>
              <a:buNone/>
            </a:pPr>
            <a:r>
              <a:rPr lang="en-US" altLang="en-US" sz="2400" b="1"/>
              <a:t>Wendy Yiu, John Wong, Akshay Rajkumar, Jose Philip</a:t>
            </a:r>
          </a:p>
          <a:p>
            <a:pPr eaLnBrk="1" hangingPunct="1">
              <a:buFont typeface="Wingdings" pitchFamily="2" charset="2"/>
              <a:buNone/>
            </a:pPr>
            <a:r>
              <a:rPr lang="en-US" altLang="en-US" sz="2400" b="1"/>
              <a:t>October 2005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1026"/>
          <p:cNvSpPr>
            <a:spLocks noGrp="1" noChangeArrowheads="1"/>
          </p:cNvSpPr>
          <p:nvPr>
            <p:ph type="ctrTitle"/>
          </p:nvPr>
        </p:nvSpPr>
        <p:spPr>
          <a:xfrm>
            <a:off x="685800" y="981075"/>
            <a:ext cx="7772400" cy="3240088"/>
          </a:xfrm>
        </p:spPr>
        <p:txBody>
          <a:bodyPr/>
          <a:lstStyle/>
          <a:p>
            <a:r>
              <a:rPr lang="en-US" sz="6000" b="1">
                <a:latin typeface="Arial" charset="0"/>
                <a:ea typeface="ＭＳ Ｐゴシック" charset="0"/>
              </a:rPr>
              <a:t>Why did God institute the sacrificial system?</a:t>
            </a:r>
            <a:endParaRPr lang="en-US">
              <a:latin typeface="Arial" charset="0"/>
              <a:ea typeface="ＭＳ Ｐゴシック" charset="0"/>
            </a:endParaRPr>
          </a:p>
        </p:txBody>
      </p:sp>
      <p:sp>
        <p:nvSpPr>
          <p:cNvPr id="183299"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Did the blood actually forgive sin?</a:t>
            </a:r>
          </a:p>
        </p:txBody>
      </p:sp>
    </p:spTree>
    <p:extLst>
      <p:ext uri="{BB962C8B-B14F-4D97-AF65-F5344CB8AC3E}">
        <p14:creationId xmlns:p14="http://schemas.microsoft.com/office/powerpoint/2010/main" val="41054699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0"/>
              </a:spcBef>
              <a:buClrTx/>
              <a:buFontTx/>
              <a:buNone/>
            </a:pPr>
            <a:r>
              <a:rPr lang="en-US" sz="4000" b="1">
                <a:solidFill>
                  <a:srgbClr val="FFFFFF"/>
                </a:solidFill>
                <a:effectLst/>
                <a:latin typeface="Arial" charset="0"/>
                <a:cs typeface="Arial" charset="0"/>
              </a:rPr>
              <a:t>Get this presentation for free!</a:t>
            </a:r>
            <a:endParaRPr lang="en-US" sz="1400" b="1">
              <a:solidFill>
                <a:srgbClr val="FFFFFF"/>
              </a:solidFill>
              <a:effectLst/>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9218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p:txBody>
          <a:bodyPr/>
          <a:lstStyle/>
          <a:p>
            <a:pPr eaLnBrk="1" hangingPunct="1">
              <a:defRPr/>
            </a:pPr>
            <a:r>
              <a:rPr kumimoji="1" lang="en-US" b="1" dirty="0">
                <a:solidFill>
                  <a:schemeClr val="bg1"/>
                </a:solidFill>
                <a:ea typeface="ＭＳ Ｐゴシック" charset="0"/>
              </a:rPr>
              <a:t>Did blood sacrifices save Israelites under the Law?</a:t>
            </a:r>
          </a:p>
        </p:txBody>
      </p:sp>
      <p:sp>
        <p:nvSpPr>
          <p:cNvPr id="2" name="TextBox 1"/>
          <p:cNvSpPr txBox="1"/>
          <p:nvPr/>
        </p:nvSpPr>
        <p:spPr>
          <a:xfrm>
            <a:off x="827584" y="2420888"/>
            <a:ext cx="7416824" cy="2215991"/>
          </a:xfrm>
          <a:prstGeom prst="rect">
            <a:avLst/>
          </a:prstGeom>
          <a:solidFill>
            <a:srgbClr val="000000"/>
          </a:solidFill>
        </p:spPr>
        <p:txBody>
          <a:bodyPr>
            <a:spAutoFit/>
            <a:scene3d>
              <a:camera prst="orthographicFront"/>
              <a:lightRig rig="threePt" dir="t"/>
            </a:scene3d>
            <a:sp3d extrusionH="57150">
              <a:bevelT w="38100" h="38100" prst="angle"/>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0"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Black"/>
                <a:ea typeface="ＭＳ Ｐゴシック" charset="0"/>
                <a:cs typeface="Arial Black"/>
              </a:rPr>
              <a:t>BLOOD</a:t>
            </a:r>
          </a:p>
        </p:txBody>
      </p:sp>
    </p:spTree>
    <p:extLst>
      <p:ext uri="{BB962C8B-B14F-4D97-AF65-F5344CB8AC3E}">
        <p14:creationId xmlns:p14="http://schemas.microsoft.com/office/powerpoint/2010/main" val="3195565735"/>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28600" y="1412776"/>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en-US" b="1" dirty="0">
                <a:solidFill>
                  <a:srgbClr val="FFFFFF"/>
                </a:solidFill>
                <a:ea typeface="ＭＳ Ｐゴシック" charset="0"/>
              </a:rPr>
              <a:t>Sacrifices forgave sin</a:t>
            </a:r>
          </a:p>
        </p:txBody>
      </p:sp>
      <p:sp>
        <p:nvSpPr>
          <p:cNvPr id="5" name="Rectangle 1029"/>
          <p:cNvSpPr>
            <a:spLocks noChangeArrowheads="1"/>
          </p:cNvSpPr>
          <p:nvPr/>
        </p:nvSpPr>
        <p:spPr bwMode="auto">
          <a:xfrm>
            <a:off x="3347864" y="1628800"/>
            <a:ext cx="5400600" cy="46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Through this process, the priest will purify the people, making them right with the L</a:t>
            </a: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they will be forgiven</a:t>
            </a:r>
            <a:r>
              <a:rPr kumimoji="1"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(4:20 NLT; cf. 4:26, 31, 35).</a:t>
            </a:r>
          </a:p>
        </p:txBody>
      </p:sp>
    </p:spTree>
    <p:extLst>
      <p:ext uri="{BB962C8B-B14F-4D97-AF65-F5344CB8AC3E}">
        <p14:creationId xmlns:p14="http://schemas.microsoft.com/office/powerpoint/2010/main" val="101097931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theme/theme1.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
  <TotalTime>4724</TotalTime>
  <Words>5802</Words>
  <Application>Microsoft Macintosh PowerPoint</Application>
  <PresentationFormat>On-screen Show (4:3)</PresentationFormat>
  <Paragraphs>793</Paragraphs>
  <Slides>71</Slides>
  <Notes>26</Notes>
  <HiddenSlides>0</HiddenSlides>
  <MMClips>0</MMClips>
  <ScaleCrop>false</ScaleCrop>
  <HeadingPairs>
    <vt:vector size="8" baseType="variant">
      <vt:variant>
        <vt:lpstr>Fonts Used</vt:lpstr>
      </vt:variant>
      <vt:variant>
        <vt:i4>14</vt:i4>
      </vt:variant>
      <vt:variant>
        <vt:lpstr>Theme</vt:lpstr>
      </vt:variant>
      <vt:variant>
        <vt:i4>12</vt:i4>
      </vt:variant>
      <vt:variant>
        <vt:lpstr>Embedded OLE Servers</vt:lpstr>
      </vt:variant>
      <vt:variant>
        <vt:i4>0</vt:i4>
      </vt:variant>
      <vt:variant>
        <vt:lpstr>Slide Titles</vt:lpstr>
      </vt:variant>
      <vt:variant>
        <vt:i4>71</vt:i4>
      </vt:variant>
    </vt:vector>
  </HeadingPairs>
  <TitlesOfParts>
    <vt:vector size="97" baseType="lpstr">
      <vt:lpstr>Aramis Italic</vt:lpstr>
      <vt:lpstr>Firecat Medium</vt:lpstr>
      <vt:lpstr>ＭＳ Ｐゴシック</vt:lpstr>
      <vt:lpstr>Osaka</vt:lpstr>
      <vt:lpstr>Arial</vt:lpstr>
      <vt:lpstr>Arial Black</vt:lpstr>
      <vt:lpstr>Arial Narrow</vt:lpstr>
      <vt:lpstr>Comic Sans MS</vt:lpstr>
      <vt:lpstr>Geneva</vt:lpstr>
      <vt:lpstr>Helvetica</vt:lpstr>
      <vt:lpstr>Impact</vt:lpstr>
      <vt:lpstr>Tahoma</vt:lpstr>
      <vt:lpstr>Times New Roman</vt:lpstr>
      <vt:lpstr>Wingdings</vt:lpstr>
      <vt:lpstr>Digital Dots</vt:lpstr>
      <vt:lpstr>Contemporary</vt:lpstr>
      <vt:lpstr>5_Blank Presentation</vt:lpstr>
      <vt:lpstr>Orbit</vt:lpstr>
      <vt:lpstr>2_Orbit</vt:lpstr>
      <vt:lpstr>4_Contemporary</vt:lpstr>
      <vt:lpstr>49_Blank Presentation</vt:lpstr>
      <vt:lpstr>4_Default Design</vt:lpstr>
      <vt:lpstr>1_Bar Code</vt:lpstr>
      <vt:lpstr>1_Circuit</vt:lpstr>
      <vt:lpstr>13_Blank Presentation</vt:lpstr>
      <vt:lpstr>1_MEADOW</vt:lpstr>
      <vt:lpstr>Salvation in the Old Testament</vt:lpstr>
      <vt:lpstr>Which is the Most Accurate?</vt:lpstr>
      <vt:lpstr>Salvation &amp; Sanctification</vt:lpstr>
      <vt:lpstr>Salvation in All Ages:</vt:lpstr>
      <vt:lpstr>Why did God prescribe offerings for Israel's weaknesses and sins?</vt:lpstr>
      <vt:lpstr>God forgave Israelites through the blood of offerings  (Lev 4:1–5:13; 6:24-30). </vt:lpstr>
      <vt:lpstr>Why did God institute the sacrificial system?</vt:lpstr>
      <vt:lpstr>Did blood sacrifices save Israelites under the Law?</vt:lpstr>
      <vt:lpstr>Sacrifices forgave sin</vt:lpstr>
      <vt:lpstr>OT Forgiveness of Sin</vt:lpstr>
      <vt:lpstr>NT Forgiveness of Sin</vt:lpstr>
      <vt:lpstr>NT Forgiveness of Sin</vt:lpstr>
      <vt:lpstr>Salvation in the Old Testament</vt:lpstr>
      <vt:lpstr>Salvation in the Old Testament</vt:lpstr>
      <vt:lpstr>Salvation in the Old Testament</vt:lpstr>
      <vt:lpstr>Salvation in the Old Testament</vt:lpstr>
      <vt:lpstr>Salvation in the Old Testament</vt:lpstr>
      <vt:lpstr>Leviticus</vt:lpstr>
      <vt:lpstr>Overview</vt:lpstr>
      <vt:lpstr>Salvation</vt:lpstr>
      <vt:lpstr>Religions of Ancient Near East Sumerians, Assyrians, Babylonians, Egyptians, Canaanites, Moabites</vt:lpstr>
      <vt:lpstr>Egyptians</vt:lpstr>
      <vt:lpstr>Egyptian Worldview</vt:lpstr>
      <vt:lpstr>Egyptian Gods</vt:lpstr>
      <vt:lpstr>Sumerians, Assyrians, Babylonians</vt:lpstr>
      <vt:lpstr>Sumerians, Assyrians, Babylonians</vt:lpstr>
      <vt:lpstr>Canaanites</vt:lpstr>
      <vt:lpstr>Moabites</vt:lpstr>
      <vt:lpstr>Israel's Unique Understanding of Salvation</vt:lpstr>
      <vt:lpstr>Israel's Understanding of Salvation</vt:lpstr>
      <vt:lpstr>The Holiness of God</vt:lpstr>
      <vt:lpstr>The Holiness of God</vt:lpstr>
      <vt:lpstr>The gods of Pagan cultures</vt:lpstr>
      <vt:lpstr>The gods of Pagan cultures</vt:lpstr>
      <vt:lpstr>The Cost of Sin</vt:lpstr>
      <vt:lpstr>The Cost of Sin</vt:lpstr>
      <vt:lpstr>Sin in Pagan Cultures</vt:lpstr>
      <vt:lpstr>Pagan Cultures and Their Gods</vt:lpstr>
      <vt:lpstr>Pagan Cultures and Their Gods</vt:lpstr>
      <vt:lpstr>Salvation in the  Old Testament</vt:lpstr>
      <vt:lpstr>Social–individual–YAHWEH</vt:lpstr>
      <vt:lpstr>God</vt:lpstr>
      <vt:lpstr>Mankind</vt:lpstr>
      <vt:lpstr>The Fall of Man &amp; Spread of Sin</vt:lpstr>
      <vt:lpstr>God's Plan for Redemption </vt:lpstr>
      <vt:lpstr>Plan Progressively Revealed</vt:lpstr>
      <vt:lpstr>Plan Progressively Revealed</vt:lpstr>
      <vt:lpstr>Sacrifices?</vt:lpstr>
      <vt:lpstr>"And anyone whose name was not found recorded in the Book of Life was thrown into the lake of fire" (20:15)</vt:lpstr>
      <vt:lpstr>The Transfer to Paradise</vt:lpstr>
      <vt:lpstr>The Transfer to Paradise</vt:lpstr>
      <vt:lpstr>The Transfer to Paradise</vt:lpstr>
      <vt:lpstr>The Transfer to Paradise</vt:lpstr>
      <vt:lpstr>The Transfer to Paradise</vt:lpstr>
      <vt:lpstr>The Transfer to Paradise</vt:lpstr>
      <vt:lpstr>The Transfer to Paradise</vt:lpstr>
      <vt:lpstr>The Transfer to Paradise</vt:lpstr>
      <vt:lpstr>The Lake of Fire (20:14-15)</vt:lpstr>
      <vt:lpstr>Salvation in the  New Testament</vt:lpstr>
      <vt:lpstr>What about the New Testament?</vt:lpstr>
      <vt:lpstr>The Elements</vt:lpstr>
      <vt:lpstr>The Objective &amp; The Subjective</vt:lpstr>
      <vt:lpstr>Subjective &amp; Objective Salvation</vt:lpstr>
      <vt:lpstr>The Objective Aspect of Salvation</vt:lpstr>
      <vt:lpstr>The Objective Basis - Christ</vt:lpstr>
      <vt:lpstr>The Subjective Aspect of Salvation</vt:lpstr>
      <vt:lpstr>Implications for Today</vt:lpstr>
      <vt:lpstr>PowerPoint Presentation</vt:lpstr>
      <vt:lpstr>Now, how then shall we be saved?</vt:lpstr>
      <vt:lpstr>Black</vt:lpstr>
      <vt:lpstr>OT Backgrounds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unique understanding of Salvation</dc:title>
  <dc:creator>Rajkumar</dc:creator>
  <cp:lastModifiedBy>Rick Griffith</cp:lastModifiedBy>
  <cp:revision>153</cp:revision>
  <cp:lastPrinted>2026-05-27T12:36:40Z</cp:lastPrinted>
  <dcterms:created xsi:type="dcterms:W3CDTF">2005-10-17T07:20:49Z</dcterms:created>
  <dcterms:modified xsi:type="dcterms:W3CDTF">2026-05-27T12:36:59Z</dcterms:modified>
</cp:coreProperties>
</file>